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8T23:39:34.3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9782 3657 71,'13'-7'37,"-7"-5"0,-6 12 0,0 0-34,0 0 1,0 27 0,-2 8 1,-10 13-1,-3 11 1,0 1-2,5-2 0,6-8-1,18-21 1,28-37-1,35-44 0,47-39 0,44-41-2,46-26-2,20-31-33,31-1-3,-14-9-2,-10 23-2</inkml:trace>
  <inkml:trace contextRef="#ctx0" brushRef="#br0" timeOffset="760.0435">10240 4769 71,'19'-8'39,"-10"-3"-2,4 7 2,-13 4-34,6 19-2,-4 10 0,-1 17-1,-9 8 3,4 14-3,-3-3 3,10-7-2,19-30 2,36-38-1,52-56-2,59-55-1,104-37-17,6-57-19,61-20-5,12-36 0,0-2-4</inkml:trace>
  <inkml:trace contextRef="#ctx0" brushRef="#br0" timeOffset="2948.1686">9347 6406 66,'-4'-18'38,"4"18"-2,0 0 3,-10 30-15,-5 0-17,4 14 0,-1-1-2,9-2 1,12-14-2,23-20-1,33-38-1,38-38-3,49-33-1,31-37-27,38-6-10,7-21-4,7 1 0,-15-1-1</inkml:trace>
  <inkml:trace contextRef="#ctx0" brushRef="#br0" timeOffset="3799.2173">10688 6512 68,'14'-7'32,"-14"7"1,0 0 0,0 0-27,0 0-1,0 0-1,-9 30 1,4-2-1,5 12-1,-4 7 0,4 10 0,-3 0-1,4-1 0,-2-4 0,4-10 0,-3-9 0,4-12 0,-4-21 0,12-1 0,-3-21-1,4-10 0,-4-9 0,-1-10 0,0-4 0,-1-9-2,-2-3 1,2 0-2,-1 3 2,-1 3-2,5 4 2,4 5-2,1 8 2,6 10-1,1 12 1,0 10 0,-2 8 0,1 11 0,-4 8 0,-5 8 0,-9 8 0,-3 8-1,-7 6 0,-8 3 1,-3 6-4,-8-9-3,10 6-29,-10-9 2,10-3-2,-2-15 1</inkml:trace>
  <inkml:trace contextRef="#ctx0" brushRef="#br0" timeOffset="4450.2545">11081 6732 88,'14'1'35,"9"-2"0,6-12 0,13 0-31,1-9-1,9 0 0,-5-8 0,1 3-1,-9 1 0,-9 0-1,-14 6-1,-12 6 2,-21 3-1,-11 11 1,-13 5-1,-9 9 0,-3 7 1,-3 7 1,3 6-1,10 3 0,11 0-1,12 0 1,16-5-2,19-6 1,14-8-1,22-13 0,12-7-1,10-5 1,8-9-1,2-4 0,-3-4-1,-9 2 0,-9 5-1,-18-1 0,-12 6 1,-12 4-1,-11 9 0,-9-1 1,-14 21 1,-1-3 0,-3 10 1,-3 5 0,-1 4 1,2 3 1,3-2-1,4-1 1,6-8-1,2-1 2,4-13-1,1-15 1,11 1-1,3-13 1,1-17-1,3-2 0,2-10 0,2-3 0,-2-3-1,0 0-1,1 7 1,-6 2 0,3 8-2,-2 3 0,2 11-3,1-5-4,13 18-25,-7-11-6,13 8 0,-4-5-1</inkml:trace>
  <inkml:trace contextRef="#ctx0" brushRef="#br0" timeOffset="4652.2661">12302 6557 110,'-23'32'38,"2"10"3,-7-6-4,6 11-33,-1-5-1,10 2-1,4-6-2,5-6 0,10-7-3,7-13-2,14 0-16,-5-25-17,12-4 0,-8-21 1,12-4-2</inkml:trace>
  <inkml:trace contextRef="#ctx0" brushRef="#br0" timeOffset="4804.2748">12383 6242 91,'0'0'34,"0"0"-1,-3 14-3,6-1-36,18 8-19,0 1-9,3 6 1,6-5-1,1 5-1</inkml:trace>
  <inkml:trace contextRef="#ctx0" brushRef="#br0" timeOffset="5102.2918">12673 6587 96,'-11'11'37,"-11"-1"2,11 7-2,-13-6-27,11 11-4,-1 1-1,6 4-1,3-1-1,5 4-1,7-3-1,4-3 1,7-7-1,6-6-1,4-12 1,0-7-1,2-12 0,-2-10-1,-1-8 0,-1-7-1,-9-1-2,-3-7-1,-6 5-1,-8 1-3,1 16 0,-13 2-1,12 29-12,-25-6-14,15 20 1,-7 6 1,11 9 1</inkml:trace>
  <inkml:trace contextRef="#ctx0" brushRef="#br0" timeOffset="5509.3151">13175 6571 117,'-47'5'40,"2"13"1,-9-3-3,7 11-34,6 2 0,11 6-1,8-2-1,18 2 0,13-8-1,14-9 0,13-8-1,11-14 2,7-11-2,6-14 0,-2-9 0,2-12 0,-8-3 0,-5-2 0,-10-1 0,-10 4 0,-6 11 0,-9 7-2,-7 12 2,-5 23-1,-19 0 1,0 23 1,-1 14-1,-7 10 0,3 8-2,4 5 1,6 0-4,5-8-1,18 2-10,5-21-22,20-3-3,-2-22 2,14 0-1</inkml:trace>
  <inkml:trace contextRef="#ctx0" brushRef="#br0" timeOffset="5703.3262">13691 6625 109,'0'-19'38,"0"19"1,-5-12-2,1 23-31,-7 8-3,-2 12 1,0 6-2,-4 8-1,6 1-1,1 0-1,10-7-2,3-11-6,15-7-28,-3-23-2,16-9 0,-5-19-1</inkml:trace>
  <inkml:trace contextRef="#ctx0" brushRef="#br0" timeOffset="5836.3338">13752 6391 110,'-18'-11'38,"-3"6"-1,8 5-8,13 0-62,-7 11-5,25 0 0,4-7-2</inkml:trace>
  <inkml:trace contextRef="#ctx0" brushRef="#br0" timeOffset="6103.3491">14393 6556 109,'-18'0'38,"-16"-5"2,5 11-2,-18 0-35,3 11 1,-5 4 0,-1 11-1,0 2 1,15 10-1,6-1 0,20-2-1,14-5-2,20-9-1,25-9-3,16-22-14,29 7-21,-1-17-2,22-3 0,2-15-2</inkml:trace>
  <inkml:trace contextRef="#ctx0" brushRef="#br0" timeOffset="6629.3792">15420 6544 94,'19'-13'37,"-13"2"0,-6 11 0,-6 13-31,-1 10-1,-13 9 0,3 13-2,-3 8-1,1 9 0,0 2-1,5 1 0,4-2-1,5-9-1,7-10-1,2-16-4,17-6-29,-10-20-3,11-9 1,-10-16-2</inkml:trace>
  <inkml:trace contextRef="#ctx0" brushRef="#br0" timeOffset="6824.3903">15178 6578 115,'-18'-7'39,"18"7"2,0 0-1,33 1-37,7-6-1,14-3-1,10-1 0,10 0-3,9 4-2,0-9-11,6 18-23,-12-3-1,1 14 0,-15-4-1</inkml:trace>
  <inkml:trace contextRef="#ctx0" brushRef="#br0" timeOffset="7206.4122">16016 6711 97,'-29'-4'38,"0"11"1,-9-7 0,2 9-26,-7 1-9,5 13 1,-1 3-1,7 1-1,4 6-1,14-2 0,8-4 0,13 0-1,14-9 0,13-5-1,9-7 0,8-8 1,-3-10-1,5-3 0,-3-8 0,-7-2 0,-10-1 0,-9 2 0,-10 3 0,-5 2 0,-9 19 0,-7-12 0,7 12-1,-22 17 1,11 0-1,-1 3 0,8 2-1,0 0-1,13-3-3,5-14-2,22 9-21,-5-28-10,19 5 1,-7-20 1,13 0-2</inkml:trace>
  <inkml:trace contextRef="#ctx0" brushRef="#br0" timeOffset="7641.4371">16525 6385 95,'0'-22'35,"-8"1"2,8 21 0,-11 5-29,6 18-3,-9 8 1,4 13-1,-5 9-1,2 9 0,-3 5-2,3 3 2,3-3-3,2-6 2,4-7-2,3-10-1,1-14 0,8-10 1,-8-20-1,21 0 0,-7-16 0,2-7 0,1-6 1,5-3-1,-1-4 0,4 0 1,1 2-1,2 5 0,-1 9 1,-1 5-1,2 8 0,-5 8 0,-1 11 0,-8 3 0,-3 8 0,-8 6 0,-8 2 0,-5 2 0,-9 0-1,-7-1 1,-4-2-1,-6-6-1,6-2-2,-3-9-1,17-5-5,-7-23-21,30 1-8,4-22 1,22-3-2</inkml:trace>
  <inkml:trace contextRef="#ctx0" brushRef="#br0" timeOffset="7846.4488">17065 6317 118,'0'0'40,"-3"13"1,-15 2-2,1 15-36,-5 8 0,2 9 1,0 8-3,-1 4 2,6 2-3,1 1 0,6 1-4,2-14-1,19 7-28,-6-22-6,11 0-2,-2-22 0</inkml:trace>
  <inkml:trace contextRef="#ctx0" brushRef="#br0" timeOffset="8207.4694">17150 6763 106,'-15'13'38,"19"-3"2,-4-10-1,33-1-29,-1-3-7,14-1-1,4-8 1,7 1-1,0-10 0,-3 4-1,-11-8 1,-9 3 0,-16-3-1,-12 0 0,-16 4 0,-12 6 1,-14 7-2,-7 6 0,-4 11 0,-3 12 0,0 9 0,6 8 0,10 3 0,11 4 0,18-3 0,19-3 0,19-8 0,17-12-2,24 5-19,1-24-18,20 3-2,-1-18 0,9 7-2</inkml:trace>
  <inkml:trace contextRef="#ctx0" brushRef="#br0" timeOffset="8341.4771">18057 6920 133,'-39'8'42,"14"1"-3,7-14-4,1-20-61,31 16-13,0-14-2,14 10 0,-4-7-2</inkml:trace>
  <inkml:trace contextRef="#ctx0" brushRef="#br1" timeOffset="347832.8949">5436 7235 48,'14'-9'33,"-14"9"3,14-12 0,-14 12-17,0 0-9,0 0-1,0 32 0,-6-3-1,10 14-3,-6 5-1,6 5 0,3-7-1,10-6 1,16-29-1,20-33-1,28-42 1,39-42-1,35-45 0,37-29-4,31-20-3,9-20-32,21 11-4,-12 3 0,0 24-3</inkml:trace>
  <inkml:trace contextRef="#ctx0" brushRef="#br1" timeOffset="348942.9584">21994 7574 61,'3'-20'35,"6"0"0,-3-9 1,10 11-20,-11-12-5,13 18-2,-10-1-2,6 18 0,-7 11-2,-1 18 0,-7 9-2,-3 14 1,-4-1-2,0 4 1,2-7-2,10-13 1,15-25-1,25-32 1,34-37-1,34-35 0,38-31-2,34-37-7,33-17-28,7-33-5,10-10 1,-11-13-4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8T23:40:58.05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2063 635 30,'26'-45'36,"-26"45"0,0 0 0,0 0-16,0 0-10,0 0 0,0 0-3,15 63-2,-15-63-3,0 50-1,0-50 2,6 90-2,-13-9-1,3 7-1,3 4-2,7-2-8,-10-11-22,10-9-2,-2-16-2,4-17 1</inkml:trace>
  <inkml:trace contextRef="#ctx0" brushRef="#br0" timeOffset="271.0155">2212 799 82,'-1'-63'39,"1"63"-2,7-52 1,-7 52-37,0 0-1,43-56 1,-43 56 0,57-27-4,-57 27-9,74-22-24,-74 22 0,84-23-1,-84 23-1</inkml:trace>
  <inkml:trace contextRef="#ctx0" brushRef="#br0" timeOffset="503.0288">2369 904 83,'0'0'35,"0"0"3,-39 46-2,39-46-34,0 0-1,0 0 2,62 5-3,-62-5-2,66-15-5,-66 15-26,75-20-3,-75 20-2,64-14 1</inkml:trace>
  <inkml:trace contextRef="#ctx0" brushRef="#br0" timeOffset="684.0391">2344 1233 83,'-19'33'38,"20"-14"-2,18-9 1,8-11-33,19-8-1,14-11-1,-60 20-8,76-37-20,-76 37-12,93-49 1,-44 17-2</inkml:trace>
  <inkml:trace contextRef="#ctx0" brushRef="#br0" timeOffset="939.0537">3251 510 82,'0'0'39,"0"0"1,-9-45 1,9 45-33,0 0-4,0 0 0,-43 48 0,43-48-2,-18 74 1,5-28-2,12 30 0,-10 35-1,11 2-1,4 1-5,-4-17-21,13-12-12,-1-19-1,7-25-1,-1-21 1</inkml:trace>
  <inkml:trace contextRef="#ctx0" brushRef="#br0" timeOffset="1411.0807">3452 1018 83,'0'0'40,"0"0"-1,0 0 0,0 0-35,0 0 0,63-3 2,-63 3-3,55-1-1,-55 1-1,69-12-1,-69 12 1,76-28 0,-76 28-1,76-41-1,-76 41 1,65-49 0,-65 49 0,44-51 0,-44 51 0,0 0 1,13-57 0,-13 57 0,0 0 1,-57-10 2,57 10-1,-64 23 0,64-23 0,-41 34 0,-24 26-1,3 7-1,31 10 2,11-4-5,33-11 2,21-17-3,20-16-1,18-21-5,-72-8-29,75-14-3,-75 14 2,88-22-1</inkml:trace>
  <inkml:trace contextRef="#ctx0" brushRef="#br0" timeOffset="2169.1241">4358 815 83,'0'0'39,"0"0"1,0 0-1,0 58-34,0-58 0,-14 55 1,1-4-3,1 4 1,-6 0-3,11 0 0,-6-11-1,13-11 2,0-20-2,0-13 1,0 0 0,0 0 1,0 0 0,41-64-3,-41 64 2,22-50-1,-22 50 1,18-65-1,-18 65 1,20-67 0,-20 67-1,14-63 2,-14 63-1,18-53 1,-18 53-1,0 0 0,25-50-1,-25 50 0,0 0 1,0 0 0,0 0 0,0 0 1,52 34-1,-52-34 0,0 0 1,38 54 0,-38-54-2,0 0 0,57 34 0,-57-34 0,0 0 0,67-6 0,-67 6 0,46-28 0,-46 28 0,44-44 0,-44 44 0,48-46 0,-48 46 0,0 0 0,57-52 0,-57 52 0,0 0 0,0 0 0,46 3 0,-46-3 0,0 0 0,6 51 0,2 10 0,-1 8-6,12-3-30,-13-7-4,8-15-4,-14-44 3</inkml:trace>
  <inkml:trace contextRef="#ctx0" brushRef="#br0" timeOffset="2843.1626">5243 848 83,'0'0'38,"0"0"-2,0 0 4,0 0-36,0 0 1,0 0 0,0 0 0,0 0-1,0 0 0,0 0 1,0 0-3,69 36 2,-69-36-2,59-10 1,-59 10-2,62-16 0,-62 16 1,53-25-2,-53 25 0,0 0 1,52-45-1,-52 45-1,0 0 0,0 0 1,0 0 0,-47-36 1,47 36 0,-58 15 1,58-15-1,-63 29 2,63-29-1,-63 47 0,63-47-2,-42 53 0,42-53 0,-10 52 0,10-52 0,32 46 0,-32-46-6,66 27-23,-19-21-11,-47-6-3,95 0 1,-44-5-2</inkml:trace>
  <inkml:trace contextRef="#ctx0" brushRef="#br0" timeOffset="3344.1913">5919 890 90,'0'0'41,"2"-44"2,-2 44-2,0 0-22,0 0-16,0 0 0,0 0-1,0 0 1,0 0-2,0 0 1,0 0 0,-18 58 0,18-58-1,0 0 1,-13 47-2,13-47 0,0 0 0,0 0 0,5 50 0,-5-50 0,0 0 0,0 0 0,0 0 0,54-16 0,-54 16 0,0 0 0,54-57 0,-54 57 0,0 0 0,56-64 0,-56 64 0,0 0 0,55-44 0,-55 44 0,0 0 0,0 0 0,50 18 0,-50-18 0,34 34 0,-15 19 0,-5 3 0,7 0 0,2-2-15,-23-54-23,0 0-3,0 0 0,66 43 0</inkml:trace>
  <inkml:trace contextRef="#ctx0" brushRef="#br0" timeOffset="3695.2114">6811 401 112,'15'-62'43,"-15"62"-1,0 0-1,2-56-38,-2 56 0,0 0-1,0 0 1,0 0-1,0 0 0,0 0 0,0 0-2,-26 54 0,26-54 0,-2 70 0,2-70 0,2 87 0,-2-39 0,3 3 0,0 4 0,15-23 0,-11 85 0,-5-8-6,4-16-1,-6-93-29,12 69-4,-12-69 0,0 0 1</inkml:trace>
  <inkml:trace contextRef="#ctx0" brushRef="#br0" timeOffset="3945.2257">6721 790 109,'0'0'42,"0"0"2,-59-45-2,59 45-36,0 0-3,0 0 1,0 0-3,0 0 1,0 0 0,0 0-2,74-24-3,-74 24-3,89-11-27,-31 2-8,-1 3-2,8-3 1</inkml:trace>
  <inkml:trace contextRef="#ctx0" brushRef="#br0" timeOffset="4610.2637">7769 631 76,'0'0'42,"0"0"-1,0 0 2,-52-41-17,52 41-21,0 0-1,-60 17-1,60-17 0,-51 18-1,51-18 0,-44 23-1,44-23 1,0 0-1,-57 35 0,57-35-1,0 0 0,0 0 1,-17 46-1,17-46 0,0 0 0,0 0-1,55 46 1,-55-46 1,0 0 1,63 44-2,-63-44 0,0 0 0,50 57 0,-50-57 0,12 47 0,-35-36 0,10 40 0,-10-3 0,-16-7 0,-2-5 0,-3-12 0,44-24 0,0 0 0,-51 9-8,51-9-21,0 0-12,0 0-2,0-46 0,0 46-2</inkml:trace>
  <inkml:trace contextRef="#ctx0" brushRef="#br1" timeOffset="9121.5217">2208 1468 25,'0'0'29,"9"-7"0,-9 7 0,18 8-16,-18-8-5,26 10-1,-13-8-1,10 1-2,3-2 1,8 0-1,0-1 0,4 0 1,0-3-1,4 3 0,-1-1-2,3 3 1,-5-4-2,1 1-1,2-2 1,0 2 0,1-2-1,4-2 1,3 0 0,4 0 0,1-4 0,6 2 1,3-1-1,-2 2 0,0 2 0,-1 3 0,-4 2 0,2 2-1,-3 2 0,2 0 1,-2 1-1,5-2 0,2 1 0,6-3 1,1 1 0,1-2-1,5-4 2,0 3-1,0-2 0,2 2 1,-5 0-1,6 4 1,-1-3-1,2 2 0,1-1-1,2 1 1,1-1 0,1-2-1,0 0 1,1-1-1,3-3 1,3-1 0,-2 0 0,-2-1 0,4-1 0,-1 2-1,-2-1 1,2 0 0,-2 2 0,1-2 0,0-1 0,0 2-1,-4-1 0,4-3 1,-2 0-1,-1 0 0,-6-2 0,0 2 0,-3-2 1,-2 3-1,2-3 0,-8 2 1,-2 1-1,-2 2 0,-5-1 0,0 0 0,-6-1 0,-6 4 0,-4-1 0,-6 2-1,-5-2 1,-9 1 0,-4 3 1,-4 1-1,-4-3 0,-13 3 0,16-1 0,-16 1 0,0 0 0,0 0 0,11 1 0,-11-1 0,0 0 0,0 0 0,0 0 0,0 0-1,0 0 0,0 0-1,0 0-1,0 0-2,0 0-5,0 0-20,11 1-7,-11-1 2,19-1-1</inkml:trace>
  <inkml:trace contextRef="#ctx0" brushRef="#br2" timeOffset="14055.8039">717 1986 78,'0'0'37,"0"14"-3,-12 6 1,2 18-32,-1 12-2,0 19 2,-2 6-2,3 10 1,0 7-1,3 1 0,3-5-1,0-11-2,11-9-7,-8-24-22,14-14-4,-13-30 1,26 5-3</inkml:trace>
  <inkml:trace contextRef="#ctx0" brushRef="#br2" timeOffset="14288.8173">706 2063 87,'-11'-15'37,"11"15"-1,22-14 1,4 7-35,16-9 1,11 1 0,5-3-2,7 0 0,1 3-5,-7-8-19,6 14-14,-22 0 2,-6 13-3,-22 2 0</inkml:trace>
  <inkml:trace contextRef="#ctx0" brushRef="#br2" timeOffset="14498.8293">710 2427 81,'-11'25'38,"11"-25"-2,11 5 1,8-18-34,19-4 0,8-8 0,7 0-1,4-4-1,0 1-4,4 17-9,-20-10-24,3 21 1,-21 1-2,-7 21 1</inkml:trace>
  <inkml:trace contextRef="#ctx0" brushRef="#br2" timeOffset="14671.8392">706 2788 87,'-12'27'36,"12"-27"0,4 14 0,18-24-32,18-5-2,16-12-1,13-8-4,12-4-8,0-20-25,14-8 1,-1-17-3,3 3 2</inkml:trace>
  <inkml:trace contextRef="#ctx0" brushRef="#br2" timeOffset="14889.8517">1631 1726 93,'-19'6'36,"-4"6"1,9 15 0,-2 10-33,4 13-1,-2 9 0,4 18-2,0 13 1,-1 9 0,4 1-2,0 6-1,5-2-4,-3-19-10,13-2-22,0-25 1,11-15-2,-3-25-2</inkml:trace>
  <inkml:trace contextRef="#ctx0" brushRef="#br2" timeOffset="15279.874">1737 2450 88,'3'32'40,"0"-15"-2,18 5 1,7-16-35,15-4 0,4-10 0,6-10-1,5-11-1,0-5-2,-6-9 1,-6 0 0,-13-4-1,-9 1 1,-13 5 0,-13 5 0,-14 10 0,-8 6 0,-11 12 0,-6 11 1,-7 12-1,0 16 0,0 6 1,4 12-1,10 3 0,11 2 2,13-3-3,19-4 1,17-7-2,13-12 1,20-6-5,9-19-4,24 10-24,-10-26-9,11 6 4,-13-16-5</inkml:trace>
  <inkml:trace contextRef="#ctx0" brushRef="#br2" timeOffset="15850.9066">2666 2226 93,'-23'-12'38,"23"12"2,-24 16-2,16 5-34,-7 2 0,7 10 0,-3 4-1,1 5-1,5-3 0,0 1 0,2-5-1,6-5 1,-3-6-2,5-8 2,-5-16-2,14 3 0,-2-17-1,-1-8 0,2-7 1,-2-7-1,0-5 1,2-2-2,-4 1 3,-2 0-1,1 6 0,-2 7 0,-2 6 1,1 7-1,-5 16 0,10-9 1,-10 9-1,14 13 0,-6-3 1,5 4-1,2-3-1,6-1 1,5-7 0,3-4 1,5-4-1,2-6 1,2-4-1,-2-6 2,-1 0-1,-6 1 0,-1 2 0,-5 3 0,-8 5 0,-15 10-1,17 2 0,-15 17 0,-5 9 0,0 12 0,-6 9-1,4 7 2,0 6-3,4-3 1,2-2-3,5-14-3,22 1-23,-12-34-10,19 1 1,-8-24-4,10-4 4</inkml:trace>
  <inkml:trace contextRef="#ctx0" brushRef="#br2" timeOffset="16219.9277">3305 2302 92,'-3'32'39,"-1"-10"0,14 4 0,3-12-34,12-7-1,8-10 0,5-9-1,3-10-1,0-7-1,-1-4 0,-6-6-1,-5 1 0,-9-3 0,-11 7 1,-8 1-1,-10 10 1,-7 7-1,-7 12 0,-10 9 2,-3 13-2,-4 11 1,1 9 0,1 8 1,6 4-2,8 5 1,10-8 0,14-6-1,13-5-1,14-13-1,14-9-2,10-17-1,11-5-5,-6-28-21,18 10-8,-12-20 0,4 11-1</inkml:trace>
  <inkml:trace contextRef="#ctx0" brushRef="#br2" timeOffset="16571.9479">3938 2136 100,'-25'8'37,"6"21"3,-6-11-5,6 23-30,-4-1-1,9 6-2,0-1 0,10-4 0,0-5-2,8-11 1,1-5-1,7-13 0,-2-9 1,9-11-1,1-10 0,0-11 1,1-5-1,-1-8 1,3-3-1,2 0 1,-2 1 0,-4 5-1,0 9 1,-1 5 1,1 12-1,-5 13 0,-4 8 1,-3 14-1,-1 9 0,-2 9 0,-2 7-1,1 4-1,3 4 0,1-4-3,6-1-2,0-19-9,20 7-20,-9-31-6,15-1 1,-7-27-1</inkml:trace>
  <inkml:trace contextRef="#ctx0" brushRef="#br2" timeOffset="16789.9603">4652 1658 103,'-12'18'40,"-12"8"3,-4 28-2,-5 12-31,5 4-9,3 1 2,7 9-2,2 0-1,6-3-2,10-2-1,3-14-3,11 5-12,-11-30-20,13 0-2,-16-36 0,28 12 0</inkml:trace>
  <inkml:trace contextRef="#ctx0" brushRef="#br2" timeOffset="17232.9857">4468 2028 89,'2'-17'40,"12"18"-1,3-5 2,18 1-28,2 0-10,11-1 0,4-1 0,-1-1-1,-4-3-1,1 4 1,-11-3-2,-8 6 2,-13-3-1,-16 5 1,0 0-2,-16 18 1,-7-1 0,-3 1-1,-1 3 1,1 2-2,4 1 2,9-2-2,12-6 1,9 0 1,14-5-1,6-6 0,10-1 1,4 1-1,2-3 1,-5 0-1,-3 5 1,-8 8 0,-10 2-1,-8 12 1,-16 1-1,-13 6 0,-4 1-1,-6 2 0,0-3-2,-3-9-2,7 3-9,-7-27-13,24 9-13,-5-22-1,13 10 0,15-40-1</inkml:trace>
  <inkml:trace contextRef="#ctx0" brushRef="#br2" timeOffset="17922.0251">6103 1981 95,'-9'-18'38,"9"18"1,-18-22-1,5 23-30,-8 1-3,-2 9 0,-6 7-1,-4 12-2,-4 2 0,0 11 0,0 0-1,4 3 0,5-6 0,13 2-1,7-8 1,12-6 0,12-17 0,12-6-1,10-14 1,8-10 0,6-9 0,1-8 0,-4-3 1,-2-2-2,-5 3 1,-10 2-1,-8 9 1,-9 5-1,-11 9 0,-4 13 0,-18 1 0,3 14 0,-3 6 0,0 13 0,3 0-1,0 10 1,10-5-1,10 3 0,13-8-1,11-8-2,12-9-1,4-17-4,20 7-13,-13-31-15,13 5-3,-17-18 1,7 10 2</inkml:trace>
  <inkml:trace contextRef="#ctx0" brushRef="#br2" timeOffset="18239.0432">6630 2077 78,'0'0'37,"-23"7"0,13 16 0,-16-6-7,7 21-25,-5 4-1,8 7-1,-2 1 0,4 1-1,7-5-1,3-5 1,4-11-1,7-8 0,-7-22-1,20 8 1,-5-24 0,2-9 0,-3-15 0,1-5 0,0-6 0,-2-6-1,2 1 1,-4 1-1,-1 3 0,2 9 1,0 7-1,-1 8 0,0 7 0,2 12-1,6 5-1,-1 4-2,9 8-2,2-15-10,17 18-20,-9-13-4,13 12 0,-7-15-1</inkml:trace>
  <inkml:trace contextRef="#ctx0" brushRef="#br2" timeOffset="18593.0635">7043 2116 101,'-22'15'38,"16"9"1,6-24 0,10 18-35,11-17 1,14-2-2,8-8 0,7-3-1,1-4-1,-2-3 0,-3-3 1,-8-2-2,-13-4 1,-11 5 1,-14-3-1,-9 4 0,-13 5 0,-9 10 1,-6 4-1,-6 15 0,-4 9 1,3 9-2,3 8 1,5 10-1,11 3 1,16-2-2,9-5 1,21-7-2,17-6-3,6-25-10,32 11-16,-6-35-10,22 2 0,2-25-2,17 3 0</inkml:trace>
  <inkml:trace contextRef="#ctx0" brushRef="#br2" timeOffset="19149.0953">8438 1857 101,'-14'-9'39,"1"15"0,-17-3 0,4 7-35,-5 0-1,2 8 0,0-3-1,6 2-1,4 1 1,10-3-2,8-1 1,9-3-1,8-5 0,9-1-1,5 3 2,1-3-2,4 1 2,-1 3-1,-7 2 1,-4 5-1,-9 2 1,-8 6-1,-9 0 1,-11 5-1,-5-1 0,-5-1 0,-2-1-2,0-4 0,7-6-3,1-12-3,19 10-22,-2-29-10,21 6 1,1-19-2,19 4 2</inkml:trace>
  <inkml:trace contextRef="#ctx0" brushRef="#br2" timeOffset="19558.1187">8779 1930 100,'0'-11'41,"-8"20"0,-14-4-1,8 11-34,-8 2-3,5 9-1,-5 3 1,3 7-2,7 0 0,5 2-1,4-3 1,8-2 0,9-6-1,6-7 1,7-15-1,8-8 0,2-9 1,1-11-1,4-6 1,-4-3-1,-2-3 1,-5-2-1,-7 1 1,-5 7 0,-5 2 0,-5 6 0,-4 6-2,-5 14 2,0 0-1,0 0 0,-9 28-1,1-1 0,2 5-1,0 2-1,12 3 0,1-2-2,14-5-3,3-22-11,22 9-17,-5-26-5,15 0 1,-8-21 0</inkml:trace>
  <inkml:trace contextRef="#ctx0" brushRef="#br2" timeOffset="20042.1463">9467 1458 110,'-17'-2'40,"-13"13"1,9 25-2,-6 6-34,6 14-2,1 2 0,6 15-1,3 0 0,2 3-2,11-6 1,3-4-1,1-8 0,2-5-1,0-12 1,2-11-1,0-10 1,-10-20 0,19 4 0,-9-18-1,0-6 1,2-9 0,-1-9 0,8-3 1,-1-1-1,2 0 2,4 5-2,-3 5 1,0 7-1,-1 6 1,2 13-1,-7 8 0,0 3 0,-6 13 0,0 2 1,-4 5-3,-5 1 2,-3 3-1,-4 2 1,-7-3-2,-4 5 2,-3-6-3,-2-3 2,-6-3-1,6-4-1,3-8-1,3-3-3,1-19-6,16 13-16,2-32-11,16 10 1,-5-17-2,25 7 2</inkml:trace>
  <inkml:trace contextRef="#ctx0" brushRef="#br2" timeOffset="20426.1683">10135 1830 104,'-15'-3'39,"-9"-1"2,5 6-1,-17-2-37,4 5 0,-3 3 0,0 1-1,2 5-1,4 7 1,9-3-1,4 4-2,12-3 2,12-1-2,14-3 2,10-2-2,8-4 1,6-5 0,2-3 0,1 1 1,-8-1-1,-4 5 1,-14 1 0,-9 7 0,-14 1 0,-10 8 0,-11 3-1,-5 4 1,-3-1-1,-4 2-1,7-4 0,3-7-2,10-3-2,13-17-3,12 4-15,-3-26-15,28 5-2,-3-21-1,22 1 0</inkml:trace>
  <inkml:trace contextRef="#ctx0" brushRef="#br2" timeOffset="20687.1832">10787 1380 114,'-12'-10'42,"12"10"1,-30 18-2,8 2-38,4 10 0,1 15-1,-5 9 0,7 8-2,-1 4 1,1 9-1,3-5 0,3 4-2,4-10 2,1-7-3,4-7 0,-2-11-2,8-5-4,-6-34-13,10 21-17,-10-21-1,9-15 0,-15-9 0</inkml:trace>
  <inkml:trace contextRef="#ctx0" brushRef="#br2" timeOffset="20870.1937">10486 1805 115,'-14'-4'41,"-10"-2"2,24 6-2,-10 14-35,20-4-3,18-5-1,8-1-2,13-2-1,5-2-4,22 1-10,-13-15-14,22 6-14,-13-9 2,9 4-3,-13-7 2</inkml:trace>
  <inkml:trace contextRef="#ctx0" brushRef="#br2" timeOffset="21492.2293">11323 1802 98,'-16'-8'39,"-17"-3"2,7 11-2,-17 1-33,6 6-1,-7 4-2,-5 14 1,-4 2-2,5 10 0,-1-1 0,8 4-1,5-3 0,12 4 0,9-8-1,19-9 0,21-10 1,16-8 0,14-12-1,12-7 1,12-13-1,2-6 1,-2-5 0,-6-1 0,-11-3-1,-13 5 1,-14 4-1,-11 5 0,-15 10 0,-9 8 0,-10 9 0,-8 8-1,-2 10 1,-4 10 0,2 6-1,6 5-1,7 1-1,7 0-1,13-1-2,5-12-7,25 10-15,-9-30-11,22 7 0,-10-20-1,10-1 2</inkml:trace>
  <inkml:trace contextRef="#ctx0" brushRef="#br2" timeOffset="21879.2514">11839 1837 104,'0'0'38,"-20"-7"1,11 19-2,-9 1-32,2 14 1,-5-1-1,3 7-3,-3-2 1,5 1-2,4-3 1,0-4-2,5-6 1,7-8-1,0-11 1,16 0-1,2-11 1,5-8-1,6-5 1,1-8 0,4-2-1,1-4 1,1 4 0,-4-2 0,-2 7-1,-7 5 1,-4 8-1,-4 10 1,-5 7-1,-10-1 0,8 27-1,-10 0 1,2 7-2,0 0-1,6 8-1,3-10-6,17 12-10,-10-24-14,19 7-7,1-20 0,11 0-1</inkml:trace>
  <inkml:trace contextRef="#ctx0" brushRef="#br2" timeOffset="22115.2649">12539 1753 108,'-29'-12'40,"6"18"1,-15-3 0,7 14-32,-7 3-5,3 12-1,0-1-1,5 4-1,6 1 0,7 0-1,7-5 0,13-2-2,9-5 0,10-12-2,12-2-3,2-16-12,21 10-16,-9-16-6,18 3 1,-9-16-2</inkml:trace>
  <inkml:trace contextRef="#ctx0" brushRef="#br2" timeOffset="22482.2859">12740 1928 80,'-19'16'42,"16"4"-4,3-20 3,13 22-15,7-23-23,14-4 1,3-7-2,8-1 0,3-8-1,-1 0 0,-4-3 0,-2-2-1,-11 1 0,-7-3 0,-13 3 0,-10 2 1,-11 5-1,-10 6 1,-12 6 1,-7 12-1,-8 7 0,0 7 1,0 8 0,4 10-1,8 3-1,11-1 0,12-3-1,15-4-1,20-5-2,14-7-3,21-1-10,-7-24-16,32 4-8,-7-17 1,17-3-1</inkml:trace>
  <inkml:trace contextRef="#ctx0" brushRef="#br2" timeOffset="22792.3036">13503 1706 119,'-26'0'40,"-14"0"2,11 12-2,-14-1-36,16 6-1,5-2-1,10 3-1,7-2 0,12 1-1,7-4 0,5-1 1,5 1-1,2-3 0,-2 3 0,0 3 0,-1-3 0,-8 6 0,-2 4-1,-8 4 1,-10 2-1,-3 3 1,-8-1-1,-6-3-1,1 3-1,-6-10-4,12 5-10,-15-22-13,30-4-10,-20 0-1,20 0-1,2-35 1</inkml:trace>
  <inkml:trace contextRef="#ctx0" brushRef="#br2" timeOffset="25252.4444">14555 1827 83,'9'-22'37,"-9"22"-3,6-14 2,-6 14-32,0 0-1,4 10 0,-14 6 0,2 11 0,-6 4 0,0 8-1,-4 3 0,2 4-1,-3-5 1,4-1-2,2-9 2,4-7-2,3-10 2,6-14-1,0 0 0,19-15 0,-2-12 1,5-8 0,1-5-1,4-6 1,-2-6-1,3 2 0,-3 0-1,-3 5 1,-7 8-1,3 2 1,-7 11-1,-2 4 1,-9 20-2,15-10 2,-15 10-1,13 27 1,-9-4-1,0 9 0,3 0 1,-1 10-1,6-4 1,-2 2-1,5-11 0,4 0 0,4-9 1,5-9-1,2-12 0,7-9 1,2-10 0,2-6 0,1-4 0,-1-6 0,-1 0-1,-5 1 1,-7 9-1,-5 4 1,-8 6-1,-15 16 0,0 0 0,5 16 0,-19 11 0,0 12 1,-7 5-1,6 7-2,2 7 1,4-4-3,14-2-1,4-7-3,23 4-7,-5-32-15,30 8-9,-6-22 1,13 1-1,-4-18 2</inkml:trace>
  <inkml:trace contextRef="#ctx0" brushRef="#br2" timeOffset="25648.467">15723 1907 77,'-15'-27'38,"-13"-8"0,2 19 2,-14-9-15,3 19-20,-1 7-1,0 13 0,-1 4-1,2 14 0,3 7-1,7 3-1,7 2 1,6 2-1,11-7 0,12-2-1,14-10 1,8-15-2,11-7 2,8-13-1,4-14 1,2-7 0,2-11-1,-5-4 1,-8 0 0,-5 0 0,-11 5-1,-9 6 1,-11 12-1,-9 10 0,0 11 0,-25 9 0,3 9-1,-2 16 0,4 1-1,3 7-2,10 3-1,5-4-1,17-1-2,5-13-7,27 8-8,-6-28-12,23 4-2,-5-19-1,14 1 3</inkml:trace>
  <inkml:trace contextRef="#ctx0" brushRef="#br2" timeOffset="26031.4889">16361 1866 87,'-20'-24'38,"-3"19"-1,-15 0 2,5 17-20,-5 1-15,5 12 1,0 1-1,9 8-2,5-4 1,11-1-1,12-4-1,10-5 0,9-9 0,9-13-1,6-12 0,6-9 2,5-12-1,1-6 0,0-8-1,-3-9 2,-2-8-2,-3 0 3,-8 7-3,-4 5 1,-13 8 1,-3 9-2,-9 16 0,-5 21 0,-19 21 0,-2 20-2,-2 12 2,-2 10-2,2 10 0,2 3-2,14 3-2,2-14-9,32 6-6,-12-27-9,24 3-10,-6-21-2,15-5 2,-9-19 1</inkml:trace>
  <inkml:trace contextRef="#ctx0" brushRef="#br2" timeOffset="26391.5095">16765 1981 99,'0'0'38,"3"21"0,-3-21 0,36 7-34,-4-10-1,12-3 0,1-8 0,5-2 1,-4-6-3,-5-1 2,-4-5-2,-13-2 1,-10 1-1,-9 4 0,-12 1 0,-8 3 0,-8 9 0,-11 6 0,-3 10 0,-2 9 0,-3 7 1,4 13-1,5 4 0,8 1-2,11 1 1,10-1-2,18-5 0,11-5-5,21 2-6,4-25-10,33 14-10,-5-20-8,20 6 0,1-17-1</inkml:trace>
  <inkml:trace contextRef="#ctx0" brushRef="#br2" timeOffset="26940.5409">18680 1345 92,'-2'-49'40,"2"49"1,-14-58-1,14 58-33,-20-51-2,20 51-1,0 0 0,-60-59-2,47 58 0,-40 8-1,-11 16-1,7 26 0,-7 23-1,13 29 0,3 14-1,20 15 2,21-21-3,9-8-3,10-8 2,5-20-10,16 3-14,-14-31-13,7-7 2,-14-27-2,3-7 3</inkml:trace>
  <inkml:trace contextRef="#ctx0" brushRef="#br2" timeOffset="27727.5859">18071 1777 98,'-9'-15'40,"19"8"-1,5-6 0,14 1-36,16-3-1,11 2 1,4 2-2,6 0-1,0 7 0,-9 5-2,0 9 1,-15 6-1,-8 11 0,-14 4-1,-8 3 2,-12 10-1,-6 0 1,-7-1 1,-6-2 0,3-2 1,-2-6 0,0-6-1,7-3 1,4-11-1,7-13 1,0 0 1,0 0-1,18-30 0,-2 4 0,6-10 1,2-7-1,1-5 0,2-4-1,4 3 2,-6 0-2,3 5 2,-1 11-2,-2 7 1,0 10-1,-1 12 0,0 7 2,5 6-2,0 8 1,3 0-1,0 2 0,0 0 0,2-3 1,-3-4-1,-5-4 1,-2-1 0,-9-6-1,-15-1 1,0 0-1,0 0 0,-13-3 1,-10 8-1,-5 4 0,-7 7 0,-5 6 0,1 8 0,1 5 0,4 4 0,6 3 0,12-2-1,14-3 1,15-6 0,16-6 0,11-11-1,10-9 1,3-11 1,6-12 0,-2-11 0,-7-9 0,-12-7 0,-5-5 1,-13-4-1,-11-3-1,-10 1 1,-9 9-1,-12 6 0,-6 11-1,-2 12 0,-3 10-1,3 12-1,5 14-2,5 2-3,21 13-9,-7-14-6,34 11-11,-7-12-5,21 2-1,1-12 2</inkml:trace>
  <inkml:trace contextRef="#ctx0" brushRef="#br2" timeOffset="28458.6277">19567 1718 109,'0'0'39,"-24"5"2,15 14-3,-10 0-34,3 10 0,-2 8-2,-2 2-1,4 5 0,-1 2-1,4-5 0,3 1-1,3-12 1,4-6-1,4-11 1,-1-13 0,26-3 0,-7-13 0,2-11 1,7-6 0,-1-5-1,1-6 1,1 4-1,-4 0 1,-6 6 0,-1 4 0,-8 13-1,-10 17 0,0 0 0,0 0 0,0 17 0,-7 6 1,0-1-1,3 6 0,4-5 0,4-1 1,8-11 0,6-4-1,8-9 1,2-5-1,5-7 1,1-5 0,0-3 0,0-6 0,-2 4 0,-5 1-1,-1 2 1,-4 3-1,-5 5 2,-4 1-2,-1 11 0,-12 1 0,5 20 0,-7-1 0,0 8 0,-5 9 0,4-2 0,3 5 0,3-2 0,5-1-3,1-7 3,6-4-2,3-7 2,2-9-2,4-3 2,2-8-1,-3-4 1,1-1 0,-7-1 0,-1-2 0,-4 3 0,-12 7 0,0 0 0,0 0 1,0 0-1,-12 17-1,3-6 0,-2 4-2,2 4-1,-2-9-6,13 11-7,-16-21-4,21 17-4,-19-26-3,12 9-8,0 0-5,5-11 3</inkml:trace>
  <inkml:trace contextRef="#ctx0" brushRef="#br2" timeOffset="29231.672">21398 1711 56,'-14'-7'31,"-4"4"-2,5-4 2,2 7-24,-2-6-4,13 6 2,-20-7-1,20 7 3,-22-4-3,22 4 1,-21 0-1,21 0 1,-28 3-1,15 1 1,-7-3 0,2 6-1,-11 0 1,1 4-2,-8 3 2,-1 3-3,-6 4 2,3 6-1,-1 1 0,5 7-1,9 2-1,7 1 0,12 0 0,15 0-1,11-6 0,19-3 0,11-9 1,11-9-1,12-11 0,1-9 1,3-11 0,-8-5 0,-7-7-1,-14-5 1,-15-1-1,-18-3 1,-14 3-2,-16 2 1,-12 3-2,-5 4 1,-9 7-1,-2 5 1,2 8-1,4 4-2,11 11-3,-1-7-11,33 17-12,-4-16-9,16 30 0,5-18-1</inkml:trace>
  <inkml:trace contextRef="#ctx0" brushRef="#br2" timeOffset="29677.6975">21616 1785 110,'-12'-11'40,"12"11"-1,-20 0 0,4 5-35,2 7-1,3 9 0,-5 3-1,0 9-1,-2 2 0,4 1-1,-1-3 1,4-2-1,3-8 1,7-4-1,1-19 0,20 3 0,2-19 1,7-8 1,6-6-1,5-6 1,4 0-1,4-5 0,-2 3 0,-6 3 1,-8 13-4,-4 7 2,-9 9 2,-8 12-2,-7 9 0,-5 14 0,-5 6 0,-2 5-2,-1 3 4,2 1-6,7-5 2,0-5-3,10-4-1,-10-30-10,41 26-5,-25-36-7,26 6-11,-11-22 0,14 1-1,-6-16 4</inkml:trace>
  <inkml:trace contextRef="#ctx0" brushRef="#br2" timeOffset="29899.7102">22362 1271 125,'-19'-6'41,"4"23"0,-13 9-4,6 13-35,0 12 0,1 10 0,2 7 0,1 6-2,2-1 1,3 2-2,5-5 0,8-5-4,9-6 0,3-20-10,22 4-8,-15-26-14,28-3-3,-7-20 0,13 1-1</inkml:trace>
  <inkml:trace contextRef="#ctx0" brushRef="#br2" timeOffset="30463.7424">22598 1789 118,'-14'1'39,"-10"-1"1,10 12-1,-14-1-36,13 4 1,3 0-1,3 10 0,7-5-1,4 5-1,5-4 0,7 0-1,4-10 2,7 2-2,4-12 0,5-8 0,1-2 0,3-11 0,2-1 0,0-2 0,-6 4 0,0-4 0,-11 7 0,-5 3 0,-4 7 0,-14 6 0,8 14 0,-16 11 0,-5 15 0,-5 13-3,-2 12 3,-5 16-1,-2 6 0,-3 5 1,0 3 0,1-1 0,-1-9 0,0-8 1,3-13-1,1-15 1,3-14-1,-2-13-1,3-10 2,1-15-2,1-12 2,-3-6-1,5-6 0,-1-8 0,4-10-1,6-3 0,9-6 1,7-3-1,10 1 0,11 1 0,10 4 0,5 2 0,13 8-1,-3 1-2,11 15-2,-11-10-10,14 19-4,-22-15-9,14 15-8,-18-9-2,1 10-1,-15-6 4</inkml:trace>
  <inkml:trace contextRef="#ctx0" brushRef="#br2" timeOffset="32128.8377">871 3653 77,'4'-17'36,"6"3"-1,-9-12-6,5 14-19,-8-8-2,2 20 0,-9-12-3,-1 16-1,-12 4 0,2 17-1,-10 3-1,0 13-1,0 8 1,0 7-1,8 0-1,7 3 1,6-5-1,15-8 1,13-9 0,17-15-1,11-16 1,12-15 0,7-19-1,4-11 1,-2-11 0,-2-5-1,-14-6 1,-10 2-1,-17 5 1,-15 6-1,-11 9 0,-14 13-1,-11 8 1,-8 9 0,-3 3 0,4 8 0,-1 5 0,9-3 1,8-2-1,17-2 1,13-8-1,15-4 1,13-4 0,10 1-1,5 0 0,2 2 1,-4 7-1,-5 11 0,-9 11 1,-9 12-1,-7 12 0,-14 6 1,-8 12-1,-8 2 1,-4 2-1,-4-4 1,-1-9-1,1-10 0,3-13 0,8-15 1,3-11-1,18-32 0,8-7 1,5-7-1,6-7 1,5-4-1,-1 1 1,0 6-1,-4 11 1,-8 12-1,-8 12 0,-2 14 1,-10 17-1,-4 10 0,-4 9-1,0 14 1,1 5-1,3 3-2,4 4-2,0-9-1,16 8-11,-11-28-4,25 7-8,-14-27-6,16-2-4,-4-23-1,7-4 4</inkml:trace>
  <inkml:trace contextRef="#ctx0" brushRef="#br2" timeOffset="32511.8596">2047 3691 100,'0'21'37,"0"-21"2,16 22-2,8-19-33,12-1 0,5-12-1,7-4 1,3-6-1,0-5-1,-4-2 0,-7-3 0,-9-2-1,-9-1 1,-18 0-1,-10 4-1,-11 4 1,-10 8-1,-7 6 0,-5 11 0,-4 11 0,-2 16 1,1 17 0,6 12 1,3 5-1,11 11 0,10-3-1,13-3 1,16-7-2,19-17 0,24-11-4,13-19-4,30-4-10,-9-33-6,30 10-12,-8-25-4,15 4 0,-5-16 0</inkml:trace>
  <inkml:trace contextRef="#ctx0" brushRef="#br2" timeOffset="32938.884">4100 2892 85,'-3'-13'36,"3"13"0,-7 17 0,2 14-31,-7 7 0,7 19-1,-1 10-1,2 14-1,-1 4 0,0 10-1,4-2 0,0 0-2,6-7 0,-3-13-4,8 2-16,-5-32-16,4 0 0,-4-28-1,4-6 2</inkml:trace>
  <inkml:trace contextRef="#ctx0" brushRef="#br2" timeOffset="33150.8961">3870 3450 103,'0'0'38,"-19"-2"2,19 2-4,25 11-33,5-12-2,7-3-1,14-8-1,7 2-3,7-9-1,13 10-13,-9-15-19,8 9 0,-14-7 0,3 9 1</inkml:trace>
  <inkml:trace contextRef="#ctx0" brushRef="#br2" timeOffset="33623.9232">4588 3271 93,'-29'3'36,"19"9"1,-12-3 1,12 12-34,-5 6 2,3 8-3,-3 5 1,9 5-2,-3 2 1,12-2-1,2-6 0,6-6-1,10-14 1,10-10-1,5-15 0,8-13 0,5-12 0,0-8 0,0-10-1,-2-4 1,-7 3-1,-7-1 0,-9 6 0,-8 9 0,-2 6-1,-9 14 1,-5 16-1,0 10 0,-6 20 1,-3 18-2,-1 18 2,0 19-1,1 16 1,-4 10 0,4 11 0,0-3-1,4-4 0,0-4 0,-1-14 1,2-17 0,-8-14-1,2-19 1,-5-19 0,-6-16-1,-6-18 0,-1-16-2,-1-11-2,1-19-2,10 1-12,-11-27-7,23 7-11,-2-11 0,22 8-2,1-7 3</inkml:trace>
  <inkml:trace contextRef="#ctx0" brushRef="#br2" timeOffset="34322.9632">5390 3380 97,'-13'-20'37,"13"20"2,-19-20-2,19 20-31,-19 4-1,14 15-2,-4 6 1,3 12-2,0 7 0,2 11-2,0 3 2,2 2-2,2-3 1,-1-1-1,6-8 0,0-10 0,1-8 0,1-11 0,-7-19 0,15-2 0,-6-15-1,2-13 1,1-9-1,2-8 1,0-10-1,0-6 0,5-4 1,-3 0 0,0 2 0,-1 8 0,0 5 0,-1 11 1,1 9-1,-2 16 1,1 11-1,-3 12 1,6 8-1,-6 7 0,3 2 0,2 5 0,-2 6 0,-5-3 0,-3 3 0,-5-1-1,-6 2 1,-7-1-1,-8-2 1,-4-3 0,-6-1-1,-3-5 1,0-3 0,0-1 0,4-8 0,4-1 0,4 1 0,7 3 0,4 4 0,3 6 1,2 9-1,-1 8 0,2 12 0,-3 11 2,-6 4-3,0 7 1,-3-1 0,-1-1-1,1-6-1,0-10-3,10-4-4,-4-31-12,26 2-4,-11-35-14,24-6 0,0-26-2,15-4 2</inkml:trace>
  <inkml:trace contextRef="#ctx0" brushRef="#br2" timeOffset="34742.9872">5744 3485 71,'0'0'39,"-3"14"-3,3-14 2,28 3-10,-5-14-23,9 0 0,6-8-2,8-3 1,-1-6-2,5-1 1,-5-3-2,-2-3 2,-10 1-2,-5-1 0,-12 5 0,-12 6 0,-15 7 0,-8 12 0,-12 10-1,-4 14 1,-6 14 0,0 13 0,0 6 0,6 6 0,9 1 0,9 0-1,14-9 1,10-9-3,15-8 0,10-18-5,26 3-10,-9-31-5,26 10-6,-15-30-8,25 6-6,-13-19-1,12 4 4</inkml:trace>
  <inkml:trace contextRef="#ctx0" brushRef="#br2" timeOffset="35321.0202">7510 3207 91,'0'0'37,"-25"-23"0,13 25 1,-17-2-29,3 14-5,-9 3 1,3 12-1,-3 2-1,3 10 0,4 0 0,11 1-1,7-2 0,14-3-1,10-5 0,13-9 0,13-7-1,7-12 1,4-8 0,0-7-1,-2-10 1,-3-7-1,-10-3 0,-9-2 0,-13-2-1,-12 3 1,-9 1-2,-9 3 1,-2 6-3,-4-3-1,10 13-2,-6-10-8,18 22-7,6-10-12,14 16-3,2-10-2,16 12 4</inkml:trace>
  <inkml:trace contextRef="#ctx0" brushRef="#br2" timeOffset="35637.0383">8334 2695 65,'-23'-32'36,"4"13"0,-12 2 3,8 27-16,-11 2-15,5 21 0,-7 13-2,6 18-1,-2 10 0,9 11-2,-4 4-1,11 1-1,3-3 0,8-7-2,7-6-2,0-18-3,12-3-2,-10-26-13,19 2-13,-23-29-4,24 8 0,-22-26 0</inkml:trace>
  <inkml:trace contextRef="#ctx0" brushRef="#br2" timeOffset="35811.0483">7927 3285 115,'-12'-8'41,"-4"-9"-1,16 17-1,0 0-33,28-14-3,1 6-1,9-2-2,13 3-5,4-17-8,22 21-11,-16-22-15,15 16-2,-14-14-1,3 10 1</inkml:trace>
  <inkml:trace contextRef="#ctx0" brushRef="#br2" timeOffset="36457.0852">9310 3153 78,'4'-16'37,"-13"-10"-2,5 11 1,-16-9-27,9 11-2,-11-3-1,0 9-1,-4 1-1,-1 13 1,-5 11-2,4 8 1,-2 5-2,5 9 1,2-2-2,9 5 1,10-1-1,6-6 0,11-9 0,17-9 0,8-14-1,6-8 1,8-11 0,0-7 0,1-11 0,-3 0 0,-9-4-1,-9 5 1,-7 3-1,-9 7 0,-7 8 0,-9 14 0,0 0 0,-2 18 0,-5 7-1,4 3 1,0 10-2,6-6 0,5 6-1,7-13-3,16 3-9,-3-29-5,29 10-6,-18-35-8,28 4-6,-9-23 0,9 1 2</inkml:trace>
  <inkml:trace contextRef="#ctx0" brushRef="#br2" timeOffset="36674.0976">10084 2566 100,'-21'29'41,"-15"4"-1,8 29 1,-10-5-35,8 18-2,4 1-1,5 3-2,9 1-1,6-10-3,7 0-1,1-15-4,18 6-13,-19-29-14,15 3-4,-12-24-2,9 0 1</inkml:trace>
  <inkml:trace contextRef="#ctx0" brushRef="#br2" timeOffset="37170.126">9757 2982 108,'0'0'40,"-10"-6"0,22 12-1,10-7-37,13 0 0,10 0 0,11 1-1,6-3-1,3-1 1,4 0-1,-8 3 0,-8 0 0,-10 1 0,-10-1 0,-9 1 1,-10 1 0,-14-1 0,0 0 0,-14 15 0,-6-2 0,2 6 0,-3 4-1,-6 8 1,4 5-1,3 1 0,5 2 0,6 2 0,5-5 0,8-3 1,10-12-1,9-9 1,8-8-1,8-9 1,5-12-1,1-9 1,2-9-1,-7-6 0,-3-1 0,-12-3-1,-7 4 1,-9 2-1,-13 6 0,-1 3 0,-8 15-1,-2 1-3,4 14-1,-5-4-8,20 23-5,-18-17-5,31 21-10,-17-23-5,29 29 0,-9-22 2</inkml:trace>
  <inkml:trace contextRef="#ctx0" brushRef="#br2" timeOffset="37726.1578">10796 3059 106,'0'0'39,"0"0"1,-22 5-1,19 6-34,-11 8-1,1 2-1,0 7-1,-3 4-1,2 2 0,2 0 0,3-2 0,5-8-1,2-7 1,6-6-1,-4-11 1,22-8-1,-5-11 0,2-4 1,4-11-1,-3-3 0,2-2 0,-3-3 0,-2 6 0,-4 4 0,-1 5 0,-7 11 0,-5 16 0,0 0 0,0 0 0,4 10 0,-1 5 0,1 1 0,6-1 0,6-4 0,8-8 1,6-7 0,7-5-1,5-10 1,1 1 0,-3-7-1,3 0 1,-10 5 0,-7 5 0,-5 4-1,-10 7 1,-11 4-1,-4 18 2,-3 3-2,-4 8 0,-1 2 0,-1 5 0,2 0 0,8 1-3,3-6 1,7-1-3,3-15-4,15 8-8,-15-27-2,23 17-4,-19-30-4,25 21-4,-20-19-7,13 7 1,-8-3 3</inkml:trace>
  <inkml:trace contextRef="#ctx0" brushRef="#br2" timeOffset="37959.1711">11694 3277 99,'-7'15'43,"-8"-15"0,10 11-1,-8-18-17,13 7-24,0 0-3,0 0-3,0 0-11,0-12-6,15 23-7,-15-11-10,0 0-2,6-15-2,-6 15 2</inkml:trace>
  <inkml:trace contextRef="#ctx0" brushRef="#br3" timeOffset="43600.4938">12410 2621 73,'3'-28'35,"5"15"-1,-10-2 1,2 15-30,0 0 0,0 0 1,0 18-1,-1 6-2,-4 12-1,2 4 0,2 13-2,-3 9 2,2 7-2,2 7 1,0 0-2,1 0-1,2-6-2,-3-12-2,18-4-24,-14-25-4,13-8 0,-6-25-3</inkml:trace>
  <inkml:trace contextRef="#ctx0" brushRef="#br3" timeOffset="44192.5277">12216 2686 91,'-9'-22'35,"15"7"0,2-11 1,16 10-34,3-2 1,10 4 0,3-4 0,8 4-1,-1-4 1,6 2 0,2-5-1,0 3-1,-3 2 0,-1 0 0,-11 0 0,-3 4-1,-9 5 1,-5 9 0,-9 9-1,-6 7 1,-10 11-1,-5 6 2,-3 9-1,-4 10 0,-4 6 0,1 4 0,-2 2 0,3 0 0,1-4-1,2-2 0,6-10 0,3-9 0,3-10 0,6-12 0,-5-19 0,28-4 0,-5-14 1,6-10-1,0-8 1,4-4 0,-3-3 0,-2 3 0,1 2 0,-11 7 0,-4 5-1,-5 14 1,-9 12-1,0 0 1,8 17-1,-8 8 0,-2 13 0,3 2-1,3 9 0,4 0-1,3-2-3,5-8-3,21 4-18,-8-29-12,12 1 0,-3-25 0,10 1-1</inkml:trace>
  <inkml:trace contextRef="#ctx0" brushRef="#br3" timeOffset="45006.5742">13282 2883 103,'-5'16'36,"5"-16"1,3 15 0,-3-15-34,29 2 0,-3-7 0,8-2 0,2-4-1,2-4 0,-2-2 0,-4-3-1,-6-3 0,-6 0 0,-12 1 0,-12 2 0,-7 1 0,-8 5-1,-8 4 1,-5 12 0,-3 10-1,-1 7 1,-1 10 0,6 8-1,3 5 1,11 6-1,7 0 0,9-1 0,13-6-1,13-6 0,15-10-1,14-12-2,18-10-2,-1-14-4,17 5-17,-15-25-11,10 5 1,-20-13 0,-3 10 1,-23-6 28,-15 2 9,-12 7 3,-22-8 21,7 19 11,-18-9-1,9 20 2,-16-8 0,10 17-26,-1-1-7,6 11 0,3 5-2,6 10 0,1 6-1,9-2 0,3 1 0,5-2-1,6-7 1,4-7-1,4-10 0,7-11 0,0-13 0,4-9 0,4-7 0,-2-6 1,1-5-1,-7-3 0,-1 4 0,-6 5 0,-7 11 0,-8 11 0,-11 14 0,0 0-1,-4 36 1,-7 9 0,-6 18-1,2 18 1,-8 12 0,0 10 0,-3 1 0,1 2 0,-1-3 0,-3-9 0,-3-11 1,-2-15-1,-4-14 0,1-10 1,-4-16-1,5-16-1,4-11-1,2-16-4,17-4-7,-6-28-18,26 0-9,-3-22 0,19 0 0</inkml:trace>
  <inkml:trace contextRef="#ctx0" brushRef="#br3" timeOffset="46035.6331">15324 2731 77,'15'-18'35,"-10"-2"0,-5 20 0,-5-23-25,5 23-2,-26-13-1,7 16 0,-11 0-2,-2 13-1,-9 5-1,-4 10 0,1 3 0,-3 12-1,5 3-1,6 3 0,7-2 0,9-1-1,17-12 1,11-6 0,19-21-1,15-10 1,14-12-1,8-18 1,0-6 0,7-13 0,-5-4-1,-10-2 1,-10 7 0,-12-1-1,-15 12 0,-7 6 0,-12 12 1,-8 7-1,-6 14 0,-4 16 0,-1 8 0,4 10 0,0 8 0,4 4 0,7 2-1,12-3 0,7-7-1,10-10-1,14-7-1,6-12-2,11-8 0,0-18-3,12 3-1,-11-17-1,5 8 1,-15-11 1,-5 5 3,-17 1 3,-7 5 4,-9 7 3,-18 4 3,9 10 1,-34 8 0,12 16 0,-7 0-1,7 13-2,-2 2-1,9 6 0,1 1-2,3 2 0,7-9 0,5-6 0,-1-10-1,9-6 1,-9-17-1,24-17 0,-10-5 0,5-12 0,-5-8 1,4-7-2,-3-3 1,2-2 0,-2-1-1,-5 5 1,1 5 0,-2 7-1,4 5 0,-3 7 0,8 9-1,1 5 1,3 7-3,4 3-1,9 10-6,-3-17-11,15 24-11,-11-17-7,12 5 0,-12-9 0</inkml:trace>
  <inkml:trace contextRef="#ctx0" brushRef="#br3" timeOffset="46394.6536">16272 2844 107,'-9'35'37,"-1"-17"1,17 5-1,8-15-34,13-6 0,8-9-1,7-4 0,4-8-1,4-6 0,-6-7 0,-3-1 0,-8-2 0,-11 2 0,-14 0-1,-10 4 0,-14 5 0,-10 5 1,-9 15 0,-4 12-1,-5 10 1,-1 13-1,2 13 1,3 8 1,6 7-1,10 2-1,9 0-1,11-7-1,17-5 0,15-11-3,26-1-5,11-29-10,37 10-19,5-26-1,32 5-1,10-20 1</inkml:trace>
  <inkml:trace contextRef="#ctx0" brushRef="#br3" timeOffset="47060.6917">17852 2773 86,'0'0'36,"-28"-10"1,11 11 0,-11-3-32,4 9-1,-9 2 0,1 9 0,-4 8-1,0 9 0,-1 1-1,6 7 0,6 1-1,7-3 1,7-3-1,10-7 0,14-14 0,13-13 0,12-13 0,10-14 0,4-11 1,5-5-2,-2-6 1,-3-4-1,-7 1 1,-8 10 0,-9 4 0,-12 10 0,-8 5-1,-8 19 0,0 0 0,-14 12 0,4 16 0,-2 4-2,5 9 1,4 1-1,11 4 0,7-9-2,13-6-1,10-16-3,19 0-9,-11-34-15,23 1-6,-6-22 0,8 0-1</inkml:trace>
  <inkml:trace contextRef="#ctx0" brushRef="#br3" timeOffset="47277.7041">18615 2188 97,'-29'2'37,"14"39"2,-11 3-1,-1 18-34,3 9-1,9 13 0,-4 4-1,5-1-1,7-3-2,4-7 0,7-4-3,-1-13-4,20 5-20,-13-31-11,17-2 2,-7-23-2,12-6 1</inkml:trace>
  <inkml:trace contextRef="#ctx0" brushRef="#br3" timeOffset="47680.7272">18773 2720 80,'-13'-5'39,"8"21"0,-12-5 1,11 10-20,-5 9-17,5 6-1,-3 5 0,1 0-1,-1 2 1,4 2-1,-1-3 0,1-1 0,2-7-1,0-8 1,1-5-1,2-7 0,0-14 1,8-10-1,0-15 0,4-4 1,-1-7-1,3-7 1,0-4-1,4-3 0,-4 2 1,-1 4-1,1 5 1,-2 3 0,1 7-1,-1 7 0,6 1 0,3 10 0,8 6-1,1-2-2,10 8-1,1-4-3,17 17-13,-14-21-12,13 18-9,-12-13 2,-1 13-1</inkml:trace>
  <inkml:trace contextRef="#ctx0" brushRef="#br3" timeOffset="48064.7491">19183 2883 92,'-15'15'37,"16"4"-1,-1-19 3,24 19-35,-1-18 1,12-1-1,1-8-1,7-4 0,0-4-1,-1-4 0,-5-6-1,-4-1 0,-8-6 0,-5 0 0,-10 1 0,-8 2 0,-8 4-1,-7 4 1,-6 7-1,-9 11 1,-4 13-1,-2 13 0,1 8 1,-2 12-1,4 1 1,5 6-1,8-3 0,10-3 0,13-1-1,14-16-1,14 0 0,13-16-3,20 2-5,-4-23-13,25 11-15,-13-18 0,8 2-2,-12-10 2</inkml:trace>
  <inkml:trace contextRef="#ctx0" brushRef="#br3" timeOffset="48447.7711">20042 2716 108,'-11'-13'38,"-17"-3"1,6 22-1,-15-2-35,6 5 0,-2 11-1,-5 8 1,4 3-2,-1 8 1,6-1-1,4-1 0,8 1 0,3-4-1,9-8 1,10-3-1,11-9 0,6-7 1,9-11-1,3-5 0,4-12 1,2-6-1,-2-2 1,-1-8-1,-5-3 0,-3 4 1,-5 0-1,-7 8 0,-6 8 0,-1 8-1,-10 12 1,0 0-1,-8 31 0,-3-2-2,2 8 0,-3 1-1,9 11-4,-4-19-7,24 14-13,-6-25-11,26 1 0,0-22 0,21 1 1</inkml:trace>
  <inkml:trace contextRef="#ctx0" brushRef="#br3" timeOffset="48846.7939">20594 2696 112,'-25'1'39,"-17"-3"1,9 20-2,-21 3-35,13 9 0,-2 4-1,9 2 0,2 4-1,15-5-1,9-5 1,11-2 0,14-13-1,9-9 0,10-13 1,5-8-1,5-12 1,3-8-1,-4-10 1,0-7 0,-3-6-1,-6-4 0,-6 0 0,-4 5 0,-6 6 0,-10 9-1,0 16 1,-11 14-1,1 12 1,-25 31 1,6 8-2,-2 11 2,0 9-3,1 3 0,9 2-2,4-11-3,17 4-6,-1-26-10,31 8-15,-7-26-1,19 1-1,-8-24 2</inkml:trace>
  <inkml:trace contextRef="#ctx0" brushRef="#br3" timeOffset="49280.8187">21079 2706 101,'-16'-10'39,"4"22"0,-14-8 0,10 19-32,-10 3-2,3 5-1,3 0-1,6 1-1,5-4-1,9-11 0,10-4 0,6-10 0,7-10-1,4-8 1,7-9 0,3-3 0,0-8-1,1-4 1,1 1-1,-2-2 0,-5 9 0,-8 8 0,-4 14 0,-8 12 0,-11 17 0,-9 17-1,-8 17 1,-11 19 0,-9 10 0,-2 11 0,-6 1 0,0 0-1,0-7 1,1-6 0,5-10 0,1-18-1,3-11 1,2-15-2,3-10 0,-4-14-3,5-4-5,-8-18-4,20 5-10,-19-28-11,17 4-6,-4-22 0,14-3 1</inkml:trace>
  <inkml:trace contextRef="#ctx0" brushRef="#br3" timeOffset="52088.9793">697 4870 86,'-5'-20'35,"5"20"0,-10-15-7,10 15-23,0 0 1,-12-3-2,12 3 0,0 0-1,-10 16-1,9 7 0,1 6 1,-1 12-2,-3 15 1,4 9-2,0 11 1,-2 5-1,0 2 1,2-3 0,-4-10-1,3-6 0,1-17 0,0-11 0,0-18 1,0-18-1,5-12 1,-1-15-1,1-16 1,1-10-1,2-7 1,-1-14-2,0-1 2,0-2-1,2 1-1,0 1 2,-1 5-2,1 3 2,5 9-2,4 7 2,-1 6-2,10 12 2,-1 8-1,5 12 0,2 8 0,0 9 1,1 6-1,-4 10 0,-5 7 0,-6 6 1,-7 8 0,-14 2-1,-11 3 1,-10 2-2,-8 1 2,-7-1-1,-3-3 1,-3-5-2,0-5 1,4-7 1,10-4-2,2-5 1,6-8 1,5-4-1,5 0 0,12-7 0,-13 9 0,10 5 0,2 4 0,1 11 0,-1 13 0,-3 17 0,2 9 1,-4 15-1,-6 7 1,-3 7-1,-1-5 0,0-6-3,3-6-3,-3-33-18,20-5-14,-4-42 1,25-2-3,0-39 2</inkml:trace>
  <inkml:trace contextRef="#ctx0" brushRef="#br3" timeOffset="52593.0082">1296 4788 94,'0'0'37,"0"0"-1,0 13-1,0-13-30,-15 28 0,6-5 0,0 10-3,1 1 1,-1 3-1,3 2 0,6-2-1,4-4 1,6-8-1,9-12 0,4-8 0,6-10-1,3-8 1,2-11-1,4-7 1,-4-6-1,-4-5 1,-4 1 0,-3 2 0,-10 3-1,-1 6 1,-5 3 0,-2 9-1,-5 18 1,0 0-1,0 0 0,-5 29 0,-1 1 1,4 8-3,2 4 2,0 4-3,9 1 1,5-9-2,9-4-1,5-16-4,23 0-11,-16-25-14,24 0-3,-12-23 1,17 2-2</inkml:trace>
  <inkml:trace contextRef="#ctx0" brushRef="#br3" timeOffset="52945.0283">2155 4719 91,'-9'15'35,"-9"0"0,4 17 1,-2 4-30,-2 6-2,2 4 1,3 4-2,4-3 1,2-1-2,1-9 1,5-7-3,5-9 1,1-9 0,-5-12 0,21-19-1,-7-7 0,2-9 2,2-9-2,-1-6 1,2-7-1,-6 2 1,1 3-1,-3 7 1,-2 7-1,-4 9 0,-1 9 0,1 9 0,-5 11-1,20-1-1,3 6-1,1-2-2,17 6-4,-3-14-11,22 15-17,-11-14 0,12 9-1,-10-12 0</inkml:trace>
  <inkml:trace contextRef="#ctx0" brushRef="#br3" timeOffset="53339.0508">2606 4840 85,'-9'37'35,"1"-17"2,13 9 0,5-13-29,16-4-3,7-16-1,12-4 0,4-15-2,3-1 0,-1-8-1,-4-4 0,-9-3-1,-6 0 2,-10-1 0,-14 6-1,-12 2 0,-6 6 0,-10 9 0,-8 10 0,-6 12 0,-4 8 0,-2 16 1,4 13 0,-2 11 0,6 2-1,8 4 1,12-4-1,10-4 0,18-8-2,16-11-1,11-18-4,29-6-3,6-21-7,26 3-12,-6-22-12,24 2-1,-4-12 0,12 5 2</inkml:trace>
  <inkml:trace contextRef="#ctx0" brushRef="#br3" timeOffset="53953.0859">4567 4784 53,'-11'-22'35,"-3"-4"1,3 8 0,-8-7-12,-2 11-17,-5-1 0,2 10-2,-7-1 0,2 9-1,-7 8-1,2 7 0,-3 6-1,1 9 0,0 5-1,11 3 0,1 2 2,10-2-2,8-4 1,12-8-2,13-9 2,10-14-2,13-13 1,4-11 0,6-12-2,5-8 1,-5-8 0,2-1 0,-13-2 0,-4 8 0,-12 6 1,-8 10-1,-10 8 1,-7 17-1,0 0-1,-15 29 1,2 5 0,2 5 0,3 11-1,-1 1 0,7 4-1,8-9-1,14-3-2,2-17-4,21 2-9,-11-30-12,18 1-8,-4-19 0,7-5-1,-11-13 3</inkml:trace>
  <inkml:trace contextRef="#ctx0" brushRef="#br3" timeOffset="54307.1062">5021 4704 91,'-20'11'36,"3"19"1,-6 0 1,3 8-34,3 0 1,7 6-2,-2-1 1,4-5-3,6-7 2,3-9-3,6-7 2,-7-15-1,24-7-2,-4-12 2,3-10-1,0-8 1,1-5-1,1-4 1,-2 2-1,-5 5 1,0 4 0,-9 10-1,-2 8 0,-7 17 1,12 0-1,-9 16 0,2 9-1,1 6 0,6 6 1,6 1-4,7 5-3,4-13-6,21 7-13,-10-19-13,22-2 1,-4-17-2,11-4 2</inkml:trace>
  <inkml:trace contextRef="#ctx0" brushRef="#br3" timeOffset="54704.1289">5779 4683 87,'-32'-14'37,"6"16"1,-15 1 2,11 8-27,-8 11-9,7 10-1,5 2-1,6 6 0,4-3 0,14-2-1,9-9 0,12-10 0,11-11-1,8-15 1,6-12 0,-1-13 0,9-11-1,-5-11 1,0-11 0,-4-3 0,-5-5-1,-4-1 1,-8 4 0,-3 11 1,-9 6-1,-6 17 1,-7 21-1,-1 18 0,-16 26 0,-1 24 0,-2 14-2,0 9 0,5 12-1,3-2-3,10 5-3,5-21-5,19 3-2,-5-33-8,26 5-10,-7-25-8,13-3-1,-3-20 3</inkml:trace>
  <inkml:trace contextRef="#ctx0" brushRef="#br3" timeOffset="56461.2294">7454 4483 73,'-9'-21'36,"1"10"0,-10-14-7,2 17-21,-13-4 1,5 16-1,-13-3-1,1 13-1,-7 2-2,4 13-1,-3 3 0,2 7-1,10 0-1,6 1 0,12-2-1,11-4 0,13-5 0,16-8-1,10-6-1,14-8-2,19 0-3,-5-21-17,23 11-14,-6-10 0,9 5-1,-13-11 0</inkml:trace>
  <inkml:trace contextRef="#ctx0" brushRef="#br3" timeOffset="56873.253">7968 4482 95,'-18'-10'38,"-11"-3"1,8 14-2,-7-5-33,4 8 0,-6 6-1,1 12 0,-4 6-1,4 9-1,3 5 1,6-1-1,6 0-1,11-2 1,11-10-1,10-10 1,14-14-1,8-12 0,6-13 0,8-8 1,-3-9-1,-4-6 1,-4-4-1,-8 2 0,-11 4 1,-9 7-1,-5 10 0,-14 7 0,4 17 1,-22 4-2,5 18 1,2 7 0,-3 10-1,5 5 0,9 3-1,4-3-2,13-3-1,2-12-3,22 1-10,-5-29-17,19 3-3,-3-22-1,6 5 3</inkml:trace>
  <inkml:trace contextRef="#ctx0" brushRef="#br3" timeOffset="57256.2749">8469 4496 89,'-18'-18'37,"18"18"-1,-31 8 2,18 10-29,-5 4-6,2 9 1,-1 5-2,2 3 0,1 0-1,6-1 1,6-3-2,2-8 1,2-11 0,11-9 0,2-15-1,8-9 1,0-9 0,6-8 0,-4-4 0,3-2 0,-4-1 0,-2 0 0,-6 5 0,-1 8 0,-3 3-1,-3 8 1,-3 4-1,-6 13 0,15-1 0,-8 13 0,-1 7-1,-3 8 0,-1 10 0,1 2-2,0 6-1,-2-6-1,10 10-6,-11-25-9,21 9-14,-11-24-4,17-4-1,-3-22 2</inkml:trace>
  <inkml:trace contextRef="#ctx0" brushRef="#br3" timeOffset="57639.2968">8946 4428 93,'-20'30'38,"6"14"-1,-9-7 1,9 9-34,-2-5 0,8 2-1,-1-11-2,8-4 1,2-13-1,-1-15 0,21-5 0,-4-13 0,4-13 0,1-3 0,1-8 0,0-4 0,2 1 0,-7-1 0,1 9 0,-4 3-1,-4 13 1,0 8-1,-11 13 0,0 0 0,10 24-1,-5 3 1,-1 9-2,3 3 0,6 5-1,1-3-1,13 0-3,-2-17-4,23 7-11,-16-27-14,20-1-1,-7-20-1,9-4 2</inkml:trace>
  <inkml:trace contextRef="#ctx0" brushRef="#br3" timeOffset="57962.3153">9581 4347 97,'-26'-13'38,"7"23"1,-16-3-1,11 18-32,-8 6-2,9 10 0,2 4-2,9 0 1,6 0-2,9-3 0,9-7 0,5-9 0,8-7-1,1-15 1,3-13-1,-2-9 1,2-9 0,-6-7-1,-6-6 0,-5-1 0,-5-1 0,-7 3 0,-5 8-1,-2 2 0,1 11-1,1-1-1,5 19-2,-4-22-4,22 22-5,-13-18-9,28 15-11,-4-18-5,14 1-1,-1-16 2</inkml:trace>
  <inkml:trace contextRef="#ctx0" brushRef="#br3" timeOffset="58198.3288">10126 3781 107,'-23'16'39,"8"27"2,-13-2-2,2 19-35,5 10-1,2 10-2,2 7 1,7-3-2,1-1 0,8-5-2,5-4-1,-3-15-4,11-1-5,-15-29-7,18 1-15,-15-30-6,0 0 0,-1-19 1</inkml:trace>
  <inkml:trace contextRef="#ctx0" brushRef="#br3" timeOffset="58360.338">9833 4279 104,'-11'-19'40,"11"19"1,13-14-1,7 15-35,8-6-4,8 1-2,9 3-6,4-14-6,26 16-14,-6-17-13,21 9-1,0-11 0,20 7 1</inkml:trace>
  <inkml:trace contextRef="#ctx0" brushRef="#br3" timeOffset="59200.3861">11317 3875 70,'0'0'36,"3"12"0,-15 8 1,6 24-25,-10-4-6,4 17-1,0 3 0,2 9-2,3-1-1,3 2-1,4-4 0,1-6-1,4-9 1,3-8-1,1-9 1,-1-10-1,-1-14 1,-7-10 0,16-2-1,-10-16 1,-4-7 0,3-6-1,2-8 1,3-5-1,4-3 0,7 0 0,-2 2 0,12 7 1,0 5 0,4 10 1,0 12-2,-3 11 1,-1 11-1,-5 11 1,-8 8 0,-5 8-2,-7 6 1,-11 0 0,-6 1 0,-10-1 0,-8-4-1,-3-4 1,-7-10-2,2-10-2,6-6-4,-3-22-6,34 12-14,-22-37-11,28 10 1,5-20-2,14 7 2</inkml:trace>
  <inkml:trace contextRef="#ctx0" brushRef="#br3" timeOffset="59577.4076">11698 4485 90,'3'16'39,"18"0"-1,-5-18 1,17-3-35,8-12 1,8-6-1,0-11-1,4 0-1,-7-4 0,-3-2-1,-12 0 1,-12 2 0,-14 6-1,-10 5 0,-14 7 0,-10 12 1,-6 11-1,-5 12-1,-4 14 1,4 13-1,3 9 1,6 8-1,11 2 0,11-3 0,14-5 0,14-11 0,20-13-3,17-21-1,21-1-8,2-28-3,21 10-7,-7-31-12,14 8-7,-7-16-1,12 5 2</inkml:trace>
  <inkml:trace contextRef="#ctx0" brushRef="#br3" timeOffset="60485.4596">13181 4268 79,'0'0'36,"11"-24"1,-11 24-1,9-13-30,-9 13-1,0 0 0,5 20-1,-9-1 0,2 13-1,-3 6-1,0 6 0,2 6-1,-2 1 0,1-4-1,3-3 1,2-7 0,-2-10-1,2-7 0,-1-10 0,0-10 1,0 0-1,5-27 0,-1 1 0,1-4 1,2-8-1,1-6 0,-1-3 1,4 0-1,3-4 0,3 4 1,1 3-1,5 5 0,-1 8 1,5 5-1,2 9 1,-2 8-1,1 11 1,-2 7-1,-3 6-1,-6 4 1,-5 5-1,-8 5 1,-6 1-1,-8 2 1,-8-1-1,-6 4 1,-10-4 0,2 0-1,-5-8 1,-1 1 0,4-5 0,2-4-1,5 0 1,4-1 0,7 4 0,3 6 0,2 9 0,6 10 0,-2 10 1,-3 13 1,1 7-2,-5 5 1,2 2-1,-1-2 0,0-10-3,8-2-4,-4-28-9,28 0-12,-19-38-11,38 7 0,-10-37 0,15-5 2</inkml:trace>
  <inkml:trace contextRef="#ctx0" brushRef="#br3" timeOffset="60913.4841">13724 4265 98,'0'0'38,"0"0"2,-11 13-3,-4 7-33,9 9-1,-4 1 0,0 9 0,1 1-2,4 4 1,1-4-1,8-3 0,5-8 0,6-9 0,4-16-1,9-11 1,8-9 0,5-15-1,0-7 1,3-10 0,-2-4 0,-4-2-1,-5 3 1,-4 8 0,-7 6-1,-10 13 1,-5 11-1,-7 13 0,-9 14-1,0 13 1,-2 11 0,-3 2-2,5 6 1,2 0-2,10 3 0,5-12-2,13-4-2,7-20-4,23 3-12,-8-23-13,18-2-1,-8-19 0,11 3 1</inkml:trace>
  <inkml:trace contextRef="#ctx0" brushRef="#br3" timeOffset="61245.503">14510 4274 93,'-13'5'35,"-10"0"1,6 18 0,-12-1-29,10 9-2,-1 0-1,8 8-1,1-1 0,5 1-1,5-8-1,5-4 0,3-11 0,4-4 1,0-12-2,4-12 1,2-8 0,-3-9-1,3-8 1,-2-3-1,3-7 1,-4 0-1,1 0 1,0 2 0,-1 6-1,-1 6 1,0 8 0,-1 7-1,2 7-1,3 5-1,3 11-3,-1-6-4,15 16-11,-12-19-13,19 13-5,-4-15 0,9 6 0</inkml:trace>
  <inkml:trace contextRef="#ctx0" brushRef="#br3" timeOffset="61441.5143">15033 4118 105,'-12'31'37,"-18"-1"0,15 18 0,-7 1-33,5 3 0,1 1-2,6-2-1,5-4-1,10-9-1,9-8-4,1-22-6,19-1-14,-9-28-13,13-1 0,-9-23-1,9-1 2</inkml:trace>
  <inkml:trace contextRef="#ctx0" brushRef="#br3" timeOffset="61576.522">15123 3737 112,'-23'-25'37,"11"19"-2,12 6-7,-15 4-62,37 14-4,5-5 1,18 10-3</inkml:trace>
  <inkml:trace contextRef="#ctx0" brushRef="#br3" timeOffset="61888.5398">15945 3495 87,'-20'-29'37,"-11"-1"0,5 19 2,-16 2-29,6 20-3,-8 12-2,1 23 0,-1 15-1,-1 16-2,2 8 1,1 8-1,9 3-1,8-1-1,7-5-1,10-12-2,11-9 0,6-17-4,15-4-5,-9-31-15,10 2-13,-7-23 2,4-1-2,-14-18 3</inkml:trace>
  <inkml:trace contextRef="#ctx0" brushRef="#br3" timeOffset="62214.5585">15396 4073 118,'-14'1'39,"5"-6"1,9 5-9,23 0-30,0-4 1,11-3-1,5 1 0,10-3 0,3 1-1,1 1 0,-1 1 1,-4 4-1,-4 1 1,-9 3 0,-9 4 0,-6 5 1,-10 4-1,-6 6 0,-8 9 0,-5 1 0,0 8-1,-2 1-1,1 0 0,2-1-2,8-3-1,5-5-2,2-17-6,17 3-5,-10-31-10,19 6-13,-8-25 1,11-1 0,-9-17 2</inkml:trace>
  <inkml:trace contextRef="#ctx0" brushRef="#br3" timeOffset="62372.5675">15974 3650 119,'-18'-10'38,"-6"-2"2,24 12-6,-9 18-41,9-18-10,23 12-22,-11-6 1,17 12-1,-7-8-1</inkml:trace>
  <inkml:trace contextRef="#ctx0" brushRef="#br3" timeOffset="62746.5889">16185 4048 112,'0'0'40,"23"24"0,-4-29-7,11 10-31,11-5 0,2 1-1,5-5 0,-3-1-1,-2-3 1,-5-3 0,-9-1 0,-3-7-1,-14-2 1,-7-2 0,-11-2-1,-9 3 1,-10 0 0,-10 7-1,-8 12 1,-6 7-1,-4 14 1,-3 7 0,8 12 0,5 4 0,9 4-1,12 0 0,20-1-1,12-8-1,19-4-1,15-10-2,15 0-6,4-19-4,20 11-7,-12-28-14,12 12-4,-6-16 0,1 4 1</inkml:trace>
  <inkml:trace contextRef="#ctx0" brushRef="#br3" timeOffset="63190.6143">16978 4052 103,'-31'-18'39,"6"10"3,-14-5-3,13 5-34,-14 12-1,1 10-1,-2 11-1,3 5 0,5 6 0,5 1-2,9 3 1,12-6 0,10-6-1,15-6 0,11-11 0,9-10 0,11-12 0,2-12 1,7-11 0,0-7-1,0-12 0,1-11 1,-2-6-1,-1-4 0,-9-2 0,-6 6 0,-10 9 0,-8 9 0,-14 18 1,-11 23-1,-17 21 1,-9 28-1,-8 20 1,-6 15 0,3 5-1,0 8 0,10-3-2,8-9-1,12-7-4,3-24-6,19-6-1,-13-37-4,28 19-5,-25-42-6,16 3-12,-12-14 0,9-5 4</inkml:trace>
  <inkml:trace contextRef="#ctx0" brushRef="#br3" timeOffset="63844.6517">18739 3624 79,'-16'-45'38,"1"6"2,-13-5-2,3 13-29,-11 2-2,1 12-1,-7 9-2,1 17-1,-5 13-1,4 19-1,-1 13 1,3 16-2,2 14 1,4 11 0,7 5-1,7 0-1,8 1 0,8-10 0,8-7-2,7-16-1,9-9-1,-4-25-3,10 2-6,-16-32-16,13-1-8,-14-20 0,4-5-1</inkml:trace>
  <inkml:trace contextRef="#ctx0" brushRef="#br3" timeOffset="64047.6633">18074 4021 112,'-30'-14'39,"16"18"1,0-10-8,14 6-30,27 1-1,9-6-1,15 0-1,9-6 0,14 0-1,9-8-1,9 3-4,-7-10-7,14 16-19,-21-14-5,0 18 1,-24-11-1</inkml:trace>
  <inkml:trace contextRef="#ctx0" brushRef="#br3" timeOffset="64422.6848">18890 3884 94,'-19'26'37,"-10"-8"0,7 16 2,-2-4-32,5 6-3,1 1 1,4 3-2,4-1 0,7-3-2,8-5 1,12-6-2,6-10 1,6-9 0,10-9-1,-1-11 1,7-7 0,-2-5 0,0-6-1,-6-3 2,-4-3-2,-2 0 1,-5 6-1,-3 0 0,-4 9 0,-5 5 0,-4 11 0,-10 7 0,3 14 0,-12 10-1,-2 8 0,-2 5 0,2 7-1,0-6-1,8 2-1,5-10-1,16-2-3,3-23-4,24 9-8,-10-32-7,23 9-8,-9-20-3,9 6 2,-12-10 1</inkml:trace>
  <inkml:trace contextRef="#ctx0" brushRef="#br3" timeOffset="64753.7037">19629 3973 90,'0'0'38,"-23"5"-1,11 17 1,-16-6-29,10 16-5,-2 0 0,2 5-1,2 0 0,5-5-2,4-4 1,6-4-2,1-9 2,0-15-2,0 0 1,21-7-1,-11-13 1,3-4 1,1-8-2,0-2 2,1-6-2,-1 2 1,-1 2 0,1-1-1,-2 10 0,1-1-1,5 9 0,1 4 0,10 7-2,0-1-2,14 6-3,-4-9-4,21 15-9,-15-25-9,23 10-8,-8-17-1,7 4 1,-4-14 2</inkml:trace>
  <inkml:trace contextRef="#ctx0" brushRef="#br3" timeOffset="64963.7157">20481 3398 107,'-38'22'40,"15"16"1,-14 8-5,3 19-32,-3 8-1,6 9 0,-1 5-2,5 0 0,7-2-1,3-7-2,11-6-1,-3-18-4,15-2-5,-11-29-8,19 0-15,-14-23-4,17-6-2,-16-18 1</inkml:trace>
  <inkml:trace contextRef="#ctx0" brushRef="#br3" timeOffset="65144.7261">20090 3944 105,'0'0'41,"0"0"0,18 19-1,-2-7-37,21-14-2,10-3-2,10-8-4,13 2-6,-8-22-10,21 12-18,-16-19 0,11 5-1,-12-14 1</inkml:trace>
  <inkml:trace contextRef="#ctx0" brushRef="#br3" timeOffset="65528.748">20945 3479 114,'-34'13'40,"6"19"2,-9-2-9,3 14-29,0 7-1,5 7 0,-1 5-1,4-2 1,6 0-2,2-3 0,8-8 0,4-8-1,6-9 0,6-10 1,4-12-1,4-10 0,8-8 1,0-7-1,0-4 0,-1-3 1,0-1-1,-4 2 0,-1 7 0,-4 2 0,-12 11 0,14 5 0,-12 10 0,-2 4-1,0 8 0,3 3-1,4-1-1,5-2 0,8 0-4,2-14-4,17 2-2,-6-22-7,22 12-6,-20-24-9,17 5-3,-16-17 0,7 7 3</inkml:trace>
  <inkml:trace contextRef="#ctx0" brushRef="#br3" timeOffset="66162.7843">21275 3917 98,'0'0'38,"-28"14"0,19 7-1,-3-5-32,5 5-1,5-3-1,8 1 0,9-7-2,8-2 1,11-9 0,3-7 0,3-6-1,1-4 0,-2-7 0,-3-4 0,-5-6 0,-10-1-1,-7 0 1,-9 1-1,-8 4 0,-6 6 0,-7 4 0,-6 9 1,-8 12-1,-1 16 0,-4 6 0,1 9 1,5 8-1,6 5 0,5 1 0,12-2 1,12-6-1,11-9 1,8-10 0,11-9-1,6-12 1,6-9-1,-1-7 1,2-3 0,-3-3-1,-8 1 0,-4 4 0,-8 5 1,-9 9-2,-17 4 2,7 18-2,-15 2 1,-8 7-1,-1 4 1,-1 3 0,0-2-1,3-5 1,4-3 0,1-9 1,10-15 0,0 0 0,15-7 0,4-18 0,4-3 1,6-7-1,7-2 1,3-2-2,3 1 0,-3 7-2,1 5 1,-2 8-2,-4 5-3,11 15-5,-12-5-2,14 19-4,-14-17-7,28 25-5,-15-18-8,20 14-2,-5-9 2,2 4 6</inkml:trace>
  <inkml:trace contextRef="#ctx0" brushRef="#br3" timeOffset="66313.7929">22583 4149 126,'-23'16'42,"-7"-16"-2,10 5-1,4-5-42,2-12-7,14 12-6,-7-23-4,7 23-13,4-15-9,-4 15 0,7-21 0,-7 4 4</inkml:trace>
  <inkml:trace contextRef="#ctx0" brushRef="#br4" timeOffset="92344.2818">1693 6175 93,'0'0'37,"-9"7"0,9-7 0,10-8-33,12 2-2,10-9 0,7 0 0,7-7 1,4 3-2,2-4 1,3-2-1,-8 0 0,-7 2 0,-3 0 0,-11 2 0,-8 0 1,-14-2-1,-5 1 0,-11 4 0,-9 1 1,-7 5-1,-10 6 0,-8 10 0,-6 11 1,-6 10-1,-5 13 0,-2 10 1,6 5-2,4 3 1,14 1 0,13-1-1,17-6 1,25-5-1,22-13-1,21-10-1,21-8-1,13-12-1,18-3-4,3-18-2,20 4-17,-16-21-12,8 2 2,-16-13-1,-4 8 3</inkml:trace>
  <inkml:trace contextRef="#ctx0" brushRef="#br4" timeOffset="92548.2935">2866 5882 104,'-24'-2'37,"-15"-5"1,5 19-2,-8-1-31,0 18-2,0 9-1,3 14 0,-3 8-1,-1 7 0,0 5-2,10-4 1,4-2-2,2-14-2,16-6-3,-1-32-17,12-14-12,12-5 0,6-18-1,-5-18 1</inkml:trace>
  <inkml:trace contextRef="#ctx0" brushRef="#br4" timeOffset="92720.3033">2423 6112 89,'-22'-31'35,"8"18"0,-8 0 2,22 13-25,-16 16-4,24 3-2,7-4-3,16 1-1,12-3-2,12-8 0,15-3-2,7-11-2,14 6-5,-8-17-27,16 12-1,-13-9 0,2 11-1</inkml:trace>
  <inkml:trace contextRef="#ctx0" brushRef="#br4" timeOffset="93140.3273">3404 5940 101,'-11'-20'37,"-13"-6"2,6 10-1,-16-1-32,5 9-1,-8 6 0,3 15-1,-10 9-1,0 16 0,1 7-1,3 8 0,2 6-1,10-1 0,11-2 0,10-8 0,19-10-1,12-14 0,18-11 0,9-15 0,6-13 1,9-11-1,-3-10 0,2-7 0,-12-8 1,-6-1-1,-13 3 1,-8 3-1,-10 6 0,-6 8 0,-5 11 0,-5 21 1,0 0-1,-19 20 0,9 18 0,-4 10-1,7 9-1,-6 4 0,12 5-1,9-7-2,12-4-3,6-22-4,28 1-19,-4-27-8,21-7 1,-5-21-1,11-7 2</inkml:trace>
  <inkml:trace contextRef="#ctx0" brushRef="#br4" timeOffset="93667.3575">4118 5925 88,'-16'-16'38,"6"26"0,-16 3 1,9 23-14,-7 4-22,6 7 0,-1 7-1,4 4-1,3-1 0,7-4 0,5-11-1,5-6 1,4-11-1,2-14 0,6-15 0,1-8 0,2-16 1,-4-11-1,2-10 1,-4-5 0,-1-5 0,-4 3-1,-1 4 1,-5 8-1,0 6 0,-3 13 0,4 10 0,-4 15 0,10 0 0,-1 11 0,3 6 0,3 2 0,3 2 0,8-1 0,1-5 0,5-5 1,0-7-1,6-10 0,2-9 0,2-8 1,-3-6-1,-5 0 0,-2-5 1,-7 4-1,-6 3 1,-5 8-1,-3 7 1,-11 13-1,0 0 0,-6 18 0,-1 11-2,-1 11 1,4 8-2,-2 7-1,9 8-2,-3-7-4,18 14-14,-6-19-14,17 1 0,-5-22 0,17-2-1</inkml:trace>
  <inkml:trace contextRef="#ctx0" brushRef="#br4" timeOffset="94299.3936">4972 5977 109,'-6'18'37,"-13"0"2,13 18-3,-3 4-32,2 3-1,0 5 0,5 0-1,0-2-1,2-4-1,1-5 1,1-8 0,0-10-1,1-4 0,-3-15 0,0 0 0,14-23 0,-5 0 0,-3-9 1,3-10-3,-1-3 2,3-9 0,-1-5 0,4 0 0,2 2 0,3 3 0,-2 7 1,-2 6-1,4 11 0,-6 7 1,1 11-1,-2 11 1,-12 1-1,18 21 1,-11-1-1,3 5 1,-6 6-1,1 5 1,0 2-1,-5 2 0,-4 1 0,-1-3 0,-4-4 0,-5-2 0,-2-4 0,-5-6 0,-2-6 0,-1-4 1,-1-4-1,5-4 0,-2 1 1,2 4-1,1 5 0,1 7 1,3 15 0,1 12 1,0 13-1,-1 7 1,4 6-2,2 1 2,3 1-2,6-10 0,7-9-3,0-16-2,11-9-7,-4-28-11,18-4-16,-7-26-1,13-6 0,-5-26 0</inkml:trace>
  <inkml:trace contextRef="#ctx0" brushRef="#br4" timeOffset="94538.4073">5606 5309 107,'0'0'41,"-16"14"2,-5 17-3,4 23-37,0 15 1,0 12 0,-1 11-1,2 6-1,1 6 0,3-2-2,1-4 0,5-7-3,3-7-2,-4-19-7,21 1-14,-17-30-14,15-6 0,-12-30 0,28 0 1</inkml:trace>
  <inkml:trace contextRef="#ctx0" brushRef="#br4" timeOffset="94914.4288">5646 5999 106,'11'20'40,"-11"-20"1,34 20-1,-5-20-36,9-6-1,4-8 0,8-6-1,-1-8-1,4-3 0,-8-5-1,-7-2 2,-7 2-4,-10-2 3,-10 1-2,-10 7 0,-9 7-1,-12 11 2,-4 12 1,-9 12-1,-5 15 3,-5 17-3,1 10 3,5 10-1,7 9 0,10-5 0,12-3-3,14-10 1,22-9-3,16-19-1,25-11-5,7-31-6,28 3-14,-10-34-11,22-1 0,-11-21-1,3-1 1</inkml:trace>
  <inkml:trace contextRef="#ctx0" brushRef="#br4" timeOffset="95222.4464">6743 5599 107,'-51'20'39,"-18"1"4,13 12-2,-6-4-35,17 5-2,14-5 0,15-5-2,20-2 1,19-12-1,13-3-2,11-1 1,5-5-1,1-1 1,-2 2-1,-5 3 2,-11 4-2,-8 8 0,-17 5 0,-11 5 0,-13 4 0,-8 2 0,-7 0 0,-1-3 0,1 0 0,1-10-3,12 1-6,1-19-4,15-2-3,17-9-7,19 0-16,-2-20-2,20-1-2,0-14 4</inkml:trace>
  <inkml:trace contextRef="#ctx0" brushRef="#br4" timeOffset="95394.4563">7359 5512 113,'-19'9'43,"-8"-6"-1,15 7-3,-4 3-41,4-12-10,18 17-7,-6-18-15,9 18-7,4-15 1,16 13-1</inkml:trace>
  <inkml:trace contextRef="#ctx0" brushRef="#br4" timeOffset="95568.4662">7350 5985 127,'-41'26'44,"17"5"-1,-5-20-2,29-11-41,0 0-3,0 0-9,18 0-3,-8-21-7,27 17-19,-12-9-3,22 5-1,-5-3 3</inkml:trace>
  <inkml:trace contextRef="#ctx0" brushRef="#br0" timeOffset="104854.9974">2052 7022 105,'-10'-2'38,"-13"1"1,3 14-2,-9 5-34,-2 15-1,-7 8 0,-3 14 0,-4 8-1,-1 7-1,0-1 0,8-6-1,5-10-1,5-13-2,13-11-2,4-26-3,11-3-6,5-34-7,15 6 2,-16-20 9,10 3 4,-9-4 5,-2 0 4,1 13 5,-12-3 8,13 26 7,-19-6-4,14 19-5,5 13-3,8 8-3,3 3-2,10 5-2,8 1-2,9-1 1,7-5-3,10-11-2,11 1-8,-4-23-24,16 0-3,-7-17 0,7 3 0</inkml:trace>
  <inkml:trace contextRef="#ctx0" brushRef="#br0" timeOffset="105304.023">2506 7009 110,'-24'-4'37,"4"15"3,-7-3-3,8 13-32,-4 3-2,8 7 0,-1 5-1,6 3 0,7-2 0,8-3-1,8-6 0,12-8 0,8-12 0,9-13-1,6-13 1,4-11 1,-2-10-1,-1-6 0,-1-8-1,-10 2 1,-7 2 0,-8 9 0,-6 9-1,-5 14 0,-12 17 0,-3 23 0,-6 23 0,-5 17 0,-2 23 0,1 14-1,-4 12 1,4 2 0,1 4-1,-3-9 0,2-13 0,-3-14 0,3-18 0,-6-15-1,-1-17 0,-4-15-2,0-16 0,-2-19-2,10-4-10,-10-23-15,20-2-8,-2-18 2,14-5-2</inkml:trace>
  <inkml:trace contextRef="#ctx0" brushRef="#br0" timeOffset="105972.0613">3541 7005 96,'-22'-11'37,"2"11"2,-9-5-3,8 11-26,-11-1-3,3 11-1,-8 8-2,2 11-2,-2 4 1,8 7-2,4 2 1,10 4-1,9-3 0,13-7-1,14-12 1,10-9 0,12-16 0,7-12-1,4-14 1,3-9-1,-3-12 0,-5-5 1,-9-5-1,-6 0 1,-11 1-1,-8 6 1,-7 4-1,-8 9 1,-4 13-1,4 19-1,-21 6 1,8 24-2,-2 21 2,3 18-1,2 21 1,-3 13 0,6 11-1,2 5 1,0-3-1,0-4 2,2-9-2,-4-15 1,0-14 0,-7-14-1,-3-14 1,-9-20-1,-4-15 0,-5-18-1,-1-12-2,-6-27-4,14-6-8,-11-30-11,22-1-12,1-21 1,22 4-2,2-9 2</inkml:trace>
  <inkml:trace contextRef="#ctx0" brushRef="#br0" timeOffset="106705.1032">3956 7166 106,'9'19'38,"-13"-7"1,9 5-1,-5-17-32,0 0-3,28 2 0,-2-7-2,5-8 1,7-3-1,2-3 0,3-3 0,-3-3-1,-1 0 1,-9-4 0,-7 1-1,-4-2 1,-12 3-1,-10-5 1,-8 8 0,-9 3 0,-5 9 0,-9 9 0,-8 12 1,-3 15-1,-3 15 0,-1 12-1,5 5 1,7 8 0,11-3 1,16-4-2,15-5-2,18-15 1,15-14-1,19-15-1,9-15-2,15-4-6,-6-27-11,20 7-14,-15-17-4,2 7 1,-18-9 1,-4 10 28,-16 9 10,-21 3 8,-4 21 11,-29-1 15,1 23 3,-18 0 2,5 22-1,-14-2-26,4 4-8,2 2-1,8 2-1,5-6-1,5-5 1,9-12-1,9-9 0,8-12 0,9-12-1,3-10 1,7-9-1,4-7 1,0-6 0,1-3 0,-3 3 0,-3 4 1,-5 9-2,-6 8 0,-3 13 0,-4 11 0,-3 12 0,-3 10 0,-2 9 0,-2 5 0,2 3 0,1 2 0,2-5-9,7 4-5,-10-18-3,16 13-10,-16-21-13,14 5-1,-13-7-1,1 5 3</inkml:trace>
  <inkml:trace contextRef="#ctx0" brushRef="#br0" timeOffset="108516.2068">1656 8397 103,'0'0'38,"-32"0"0,16 21-1,-3 4-34,2 8 0,2 9-2,6 6 0,3 3 0,3-2-3,9-2 0,1-10-6,17 2-20,-6-24-9,12-7 0,-2-25-3</inkml:trace>
  <inkml:trace contextRef="#ctx0" brushRef="#br0" timeOffset="108697.2171">1696 7952 110,'-28'-15'38,"13"17"1,1 1-4,14-3-36,30 20-5,1-22-10,19 13-21,-1-17 0,14 7 0,0-13-1</inkml:trace>
  <inkml:trace contextRef="#ctx0" brushRef="#br0" timeOffset="108899.2287">2294 7921 94,'-3'35'36,"-10"5"0,10 14 0,-8 5-33,6 12 0,-6 2 0,3 7 1,-2 0-2,1-2 0,1-6-3,-1-8-3,8-5-9,-9-25-23,13-11 0,-3-23-1,0 0-1</inkml:trace>
  <inkml:trace contextRef="#ctx0" brushRef="#br0" timeOffset="109628.2704">2184 8293 105,'-12'2'39,"19"10"1,-7-12-1,30 7-34,-4-6-2,11 2 0,4-7 0,4 3 0,3 0-2,-2 2 0,-4 3 0,-4 7 0,-8 7-1,-7 4 1,-11 6-1,-5 4 0,-7 2 0,-8 3 0,-2-5 0,0-1 0,-3-7-1,3-4 1,1-10-1,9-10 1,0 0 0,-2-17-1,9-6 1,1-9 0,3-4 0,0-9 0,2 0 0,1-1 0,-3 3 0,1 6 0,1 4 0,4 6 0,-2 7 0,10 6 0,3 3 0,3 6 0,2 0 1,7 4-1,-1 2 0,1 1 0,-3 4 0,-6 2 0,-7 4 0,-5 1 0,-10 6 0,-8 5 1,-7 4-1,-4 2 0,-3 6 0,-3-1 0,2 5-1,3-2 1,4-3 0,7-5 0,7-3 0,5-9 0,9-9 0,5-10 0,4-13 0,6-9 1,4-13-1,3-9 0,-6-7 0,-3-4 0,-6 1 0,-8 1-1,-10 8 1,-13 8-1,-9 12 1,-10 11-1,-4 13 0,-4 8-1,6 11-2,-1 0-2,22 13-7,-6-12-10,28 7-15,-1-10 0,20 0-2,2-12 3</inkml:trace>
  <inkml:trace contextRef="#ctx0" brushRef="#br0" timeOffset="113035.4653">1013 6840 71,'6'-18'37,"-15"-3"-1,-5 11 1,-13-5-18,-2 11-13,-14 6-2,3 10 0,-4 11 0,-2 15-1,-1 11 0,2 12 0,7 12 0,9 7-1,5 7 1,15 4-1,9-5-1,18-6 0,18-10 0,17-13 0,18-24-1,10-20 0,8-26 0,4-25 0,-2-19 1,-5-22-2,-11-12 1,-19-8-1,-18-4 1,-22 5-2,-22 7 2,-20 9-1,-19 15-1,-20 18 0,-12 21-1,-7 17-1,0 29-2,-3 6-15,20 32-17,2 4-1,26 10-1,18 0 2</inkml:trace>
  <inkml:trace contextRef="#ctx0" brushRef="#br0" timeOffset="114014.5213">563 8303 80,'8'-19'35,"-9"-8"2,9 10-2,-13-6-28,7 11-2,-2-4 0,0 16-2,11-7 0,-5 18 1,-1 13-2,0 12 0,-6 11 0,2 12 0,-8 7 1,6 10-2,-5 2 1,-1-7 0,-1-8 0,-1-10-1,2-12 1,1-13-1,8-16-1,-2-12 0,13-37-1,-1-1 1,2-14 0,1-10 0,-1-11-1,-1-8 1,3-2-1,-7 5 1,-1 8 1,-3 11-1,1 15 0,-2 7 0,1 21 0,-5 16 1,15 28-1,-3 12 1,6 12-1,4 9 1,6 7 0,6 6 0,7-3 0,6-6-1,1-12 1,1-7 0,0-16 0,-3-13 1,-2-15-2,-9-13 1,-6-19-1,-9-12 1,-5-12-1,-8-12 0,-6-7 0,-7-4-1,-2-1 0,-2 1-2,2 13 0,-3 4-3,13 22-7,-6 1-6,21 27-8,-10-1-8,24 19-5,4 2-1,20 8 0</inkml:trace>
  <inkml:trace contextRef="#ctx0" brushRef="#br0" timeOffset="115013.5784">3899 8213 86,'-1'-14'36,"-13"-5"1,14 19-5,-30-17-22,8 17-3,-7 1-2,-3 14-1,-3 11-1,-3 13 0,-1 8 0,5 8-1,4 4 0,8 2 0,6-1-1,10-4 1,13-11-1,10-11 1,9-16-2,9-13 1,8-15-1,4-13 1,8-15 0,-1-11-2,3-8 2,-4-7-2,-6 2 2,-9 1-1,-5 7 0,-14 11 0,-2 9 0,-10 10 0,-7 15 0,0 9 0,-4 26 0,-1 14 0,-1 14 0,5 15 1,-1 17 0,-1 11-1,2 9 2,-1 1-2,-4 1 2,-2-7-1,-6-6 0,-9-6-1,-11-15 0,-4-13 1,-8-11-2,-6-15 1,-4-14-1,-2-15-1,4-12-1,-1-16-2,18-8-5,-2-24-4,26 4-6,-3-22-8,27 9-5,-1-13-5,22 5-1,6-1 1</inkml:trace>
  <inkml:trace contextRef="#ctx0" brushRef="#br0" timeOffset="115439.6028">4270 8448 101,'0'0'38,"0"0"1,0 0-2,20-29-35,6 6 1,6-7-1,7-2 0,1-3-1,1-2 0,-4 6 0,-6-2 0,-6 7 0,-6 2-1,-13 3 1,-11 6 0,-9 4-1,-8 5 1,-6 7 0,-6 11-1,-7 12 1,-4 18 1,1 8-1,3 8 0,7 5 0,6 0 0,14-3-1,12-10 1,19-17-2,14-17-1,17-19-1,18-16-1,16-8-2,4-19-4,13 5-6,-14-19-10,13 12-9,-21-8-2,-4 17-2,-23-3 3</inkml:trace>
  <inkml:trace contextRef="#ctx0" brushRef="#br0" timeOffset="115757.621">5080 8168 98,'-29'26'38,"10"12"2,-12-1-2,6 7-33,2-4-1,8 1-1,5-10 0,3-3-1,4-11 0,3-17-1,14 4 1,0-21-1,3-9-1,4-10 1,4-4 0,-2-7-1,3 0 1,0 3-1,-2 4 0,-1 11 0,-2 8 0,-2 13 0,-1 11 1,-4 14-1,0 12 0,-2 15 0,-3 6 0,-2 6-1,6 4-3,-2-5-3,11-1-6,-9-23-5,24 5-7,-17-31-9,19-4-4,-6-21-4,4-5 2</inkml:trace>
  <inkml:trace contextRef="#ctx0" brushRef="#br0" timeOffset="117746.7347">1235 9346 75,'-5'-19'35,"4"3"0,-13-5 1,1 13-26,-9-5-5,-3 8-1,-11 5 0,-6 14 0,-7 5 0,-3 10-1,-1 5-1,1 5 0,1 1 0,8 0 0,9-3-1,16-3 0,13-5 0,14-5-1,16-4 1,16-2 0,13 1-1,7 2 1,4 1-1,-1 2 1,-5 6 0,-8 6-1,-18 4 1,-13 5 0,-15 4-1,-17 2 0,-14 2 0,-14 0 0,-10-3-1,-6-6-1,2-7-1,1-10-1,12-6-3,7-21-5,34 0-24,-12-21-3,36 1 3,1-17-3</inkml:trace>
  <inkml:trace contextRef="#ctx0" brushRef="#br0" timeOffset="118144.7575">1407 9711 86,'0'0'37,"0"0"-1,0 0 2,7 19-30,-15 7-3,4 11 0,-4 4-1,4 7-1,-1 1 0,3-3 0,5-3-1,4-10 0,6-11 0,11-14 0,8-19-1,10-14 1,6-12-1,4-10 0,4-12 0,-2-4 0,-1 2-1,-6 4 0,-9 11 1,-13 12-1,-1 13 0,-15 14 0,-4 21 0,-7 11 0,-3 13-1,-4 7 1,5 6-2,-2 1-2,8 0-1,3-17-5,18 2-22,-7-27-7,20-8 0,-3-25-2</inkml:trace>
  <inkml:trace contextRef="#ctx0" brushRef="#br0" timeOffset="118361.7699">2373 9112 101,'0'0'39,"-21"-1"0,12 40 0,-13 11-31,7 18-4,-2 10-2,2 13 1,3 4-2,4-1-1,8-6-2,1-9-2,13-1-14,-7-28-18,15-2-4,-4-24 0,15-3-1</inkml:trace>
  <inkml:trace contextRef="#ctx0" brushRef="#br0" timeOffset="118829.7967">3294 9127 89,'-4'-45'36,"-2"9"1,-14-3 1,-1 7-31,-11 3-1,2 11-2,-5 4 0,0 14 0,-2 14-1,3 19 0,0 20-1,1 19 0,3 18-1,1 17 0,0 13 0,4 9 0,3 0 0,6-7-1,4-10-2,6-14-2,6-15-3,4-27-4,16-9-26,-8-32-5,11-8 4,-11-23-3</inkml:trace>
  <inkml:trace contextRef="#ctx0" brushRef="#br0" timeOffset="119045.809">2708 9771 113,'-24'-6'40,"-3"-1"2,27 7-3,-10 9-34,10-9-2,20-4-1,8-3-1,9-3 0,7-3-2,13-1 0,3-5-3,11 5-4,-6-11-7,16 19-10,-21-17-8,12 13-5,-19-9-1,-2 10 0</inkml:trace>
  <inkml:trace contextRef="#ctx0" brushRef="#br0" timeOffset="119700.8465">3418 9580 104,'-18'10'39,"4"13"1,-11-7-1,9 13-33,-5 2-1,3 7-1,0 1 0,6 3-1,6-6-1,6 0 0,7-7 0,9-9-1,8-13 0,6-10-1,9-12 1,4-7-1,1-12 2,3-5-2,-5-4 0,-5 1 0,-2 3 0,-11 0 0,-3 8 0,-6 5 0,-8 11 0,-7 15 0,0 0 0,0 0-2,-7 35 2,-2 0-1,0 6 0,4 2 0,4 2-1,4-5-1,9-8-2,6-17-1,16-5-5,-2-27-4,21 9-7,-16-27-10,13 5-5,-13-15 9,5 9 25,-11 3 3,-13 1 7,-1 19 5,-19-9 7,2 22 10,-6 15 9,0 16-10,-9-1-22,1 14-2,0 2-2,4 8 0,2-5 0,4-1 0,1-9-1,6-8 1,2-11-1,-5-20 1,18-3-1,-7-16 0,0-11 0,0-8 0,1-8 0,-3-5 0,1-1-1,1 1 0,0 3 1,2 5-1,4 3-1,3 1-2,14 7-7,-2-7-3,19 18-6,-12-18-5,27 14-10,-4-7-6,19 9-1,-2-4 1</inkml:trace>
  <inkml:trace contextRef="#ctx0" brushRef="#br0" timeOffset="120114.8702">5409 8699 87,'-20'41'38,"-19"24"-1,-28 18 2,-6 24-33,-30 18-1,-9 22-1,-12 5 0,4 5 1,7-6-2,12-9-1,15-21-4,19-22-1,29-15-13,15-40-15,32-13-10,10-29 0,20-12 0</inkml:trace>
  <inkml:trace contextRef="#ctx0" brushRef="#br0" timeOffset="120685.9028">5887 8955 82,'-27'-3'38,"-10"11"-1,-5 12 2,-16 3-33,-5 14 0,-3 2-1,2 7-1,5 0 0,14 2-1,11-3-2,18-4 1,16-4-2,20-7 1,11-10-1,13-3 0,3-2 2,2 1-2,-5-5 1,-2 8 0,-13-1 1,-10 6-1,-12 3 1,-9 7-1,-15 3 0,-8 3 1,-4 3-2,-8-5 1,4-1-2,0-7-1,10-4-2,6-17-3,22 1-9,0-27-7,32 7-7,-10-26-4,24 5-3,-4-13-2,12-2 2</inkml:trace>
  <inkml:trace contextRef="#ctx0" brushRef="#br0" timeOffset="121075.9251">6065 9428 99,'-13'31'40,"-5"-11"1,3 14-1,-5-2-34,6 8-1,-4-1-1,8 4 0,3-5-2,9-6 0,3-3 0,12-11-1,3-9 0,13-12-1,3-12 1,4-9-1,2-9 0,1-5 0,-1-11 0,-1 0-1,-6-3 0,-6 1 1,-5 4-1,-2 5 0,-7 10 1,-5 8-1,-5 12 1,-5 12 1,-4 22 0,-2 10-1,-6 11 0,1 4 0,0 7-2,3-1 0,11 3-5,-2-25-4,23 5-6,-5-37-6,25 4-7,-8-33-5,20-7-4,-1-21 1,7-6 3</inkml:trace>
  <inkml:trace contextRef="#ctx0" brushRef="#br0" timeOffset="121286.9372">6987 8740 97,'-13'-7'40,"-12"14"1,1 33-1,-9 14-31,3 22-5,-1 10 0,2 11-2,8 3-1,9-4-1,10-3-3,6-15-3,20 2-7,-6-35-8,26 2-7,-10-35-5,17-3-7,-8-25 0,4-5 2</inkml:trace>
  <inkml:trace contextRef="#ctx0" brushRef="#br0" timeOffset="121894.972">7198 9285 102,'-19'19'40,"6"22"1,-4-2-3,5 13-31,-2-1-2,6 7-1,2-2-1,2-3 0,5-3-1,2-10 0,-1-5-2,2-10 1,0-10-1,-4-15 0,14-7 0,-7-11 0,0-12 0,1-7 0,1-12-1,4-4 0,1-8 0,1 1 0,-1 6 0,2 7 0,2 9 1,-2 4-1,0 12 2,0 11-1,4 10 0,-6 4 0,4 4 1,1 0-1,-1 3-1,3 1 1,-2 1 1,-1 0-1,-4 3-1,-3 7 1,-5-1 1,-6 4-1,-7 4 1,-7 4-1,-4 0 1,-5 3-1,-5 2 1,-2-1 0,-1 0-1,-3-2-1,4-4 1,-1 2 0,2-3 0,1 0 1,3-2-1,2 2 0,3 0 1,0 7-1,3 4 1,3 4-1,0 6-1,4 2 1,-1 4-4,-2-5-1,9 5-7,-11-18-2,16 6-6,-16-31-6,22 6-8,-7-20-5,8-22-3,3-8 3</inkml:trace>
  <inkml:trace contextRef="#ctx0" brushRef="#br0" timeOffset="122570.0106">7912 8752 94,'0'0'39,"-18"28"-1,1-8-2,-1 18-31,0 7-1,2 17 0,-6 9-1,3 8 1,-5 7-2,5 2 2,-2-2-2,2-2 0,3-11 0,4-8 0,2-17-1,5-10 1,6-13-1,3-15 0,8-15-1,2-10 1,4-11 0,0-6-1,6-4 0,1-5 0,-1 1 0,2 3 0,-3 8 0,0 9 0,-5 7 0,0 12 0,-4 10 1,-3 11 0,0 11-1,-3 3 0,1 8-1,2-1 0,0 3-4,1-16-6,19 8-12,-15-28-14,22-1-5,-3-22 2,13-2-2</inkml:trace>
  <inkml:trace contextRef="#ctx0" brushRef="#br0" timeOffset="122969.0334">8410 9274 109,'-17'19'40,"-9"1"1,14 21-2,-6-6-34,4 10 0,1 0-1,6 3-1,4 0 0,6-5 0,3-8-2,11-7 1,8-14-2,7-12 0,7-13 0,7-9 0,-2-14 0,10-7 0,-9-8 0,-2-3 0,-6-1 0,-8 5-2,-8 4 2,-8 11-1,-5 7 1,-8 14 0,0 12 0,-19 20 0,5 10 0,1 10 0,2 5-1,3 1-1,11 6-1,2-11-2,16-4-2,0-20-6,22 6-8,-10-26-14,17-1-5,-6-20 1,4 2 1</inkml:trace>
  <inkml:trace contextRef="#ctx0" brushRef="#br0" timeOffset="123291.0518">9102 9407 105,'0'0'37,"-12"-8"2,2 24-2,-3 4-32,-1 8-2,0 6 1,6 8-1,-2-1-1,6 4 1,0-4-1,7-7 1,-3-7-2,4-9 1,-4-18 0,14-3 0,-5-16-1,3-12 0,2-8-1,-1-7 0,-1-4 1,3-3-1,2 3 0,0 6 0,0 4 2,5 8-2,2 5 0,3 5 0,7 7-2,4 1-1,10 8-4,-7-9-7,20 15-2,-19-20-6,21 18-12,-14-19-7,2 6-2,-5-5 2</inkml:trace>
  <inkml:trace contextRef="#ctx0" brushRef="#br0" timeOffset="125097.1552">975 10803 70,'17'-7'38,"-11"-5"-1,7 10 2,-11-10-22,-2 12-12,0 0-1,3 14 1,-10 4-2,0 12 0,-8 6-2,-5 9-1,-4 12 1,-2 7-2,-6 7 2,-3 3-2,5-3 2,-5-2-1,7-5 1,3-7 1,6-7-1,8-11 0,11-8 0,9-10 1,12-12-1,18-5 0,10-9 0,11-3-1,6-6 0,6-3-1,-1 0-1,0-3-2,4 7-3,-16-11-8,10 23-18,-20-11-8,5 12 1,-16-6-1</inkml:trace>
  <inkml:trace contextRef="#ctx0" brushRef="#br0" timeOffset="125509.1787">1606 11224 79,'-18'-10'39,"18"10"-1,0 0 0,0 0-32,20 2-2,11-1-1,6-7 0,7 2-1,6-6-1,2-3 1,-2-5-1,-3 1-1,-9-5 1,-10-2-1,-10-2 1,-10 1 1,-13-1-2,-11 6 2,-11 5-1,-11 7 1,-12 10-2,-4 14 0,-7 12 0,-2 12 0,6 12 0,4 7-1,11 3 1,15 0 0,22-3 1,17-7-1,24-12-1,15-11-1,21-6-5,8-26-13,24 6-17,-2-21-2,13 2-2,-12-18 0</inkml:trace>
  <inkml:trace contextRef="#ctx0" brushRef="#br0" timeOffset="125878.1998">2571 11103 85,'-40'-2'39,"-17"1"1,6 15 0,-6 0-33,5 9-3,5 5 0,8 10 0,10 2-2,10 5 1,12-2-1,8-4 0,13-8-1,10-8 0,12-16 0,8-12 0,8-13-1,5-13 0,-4-8 0,3-8 0,-10-1 0,-8-3 0,-7 4 0,-13 7-1,-7 10 1,-7 7 0,-7 9 0,3 14-1,-18 12 0,6 12 0,6 8-1,1 7-1,6 8-1,6-3-3,12 8-5,-3-23-9,30 8-17,-5-21 0,16-2-2,-3-19 1</inkml:trace>
  <inkml:trace contextRef="#ctx0" brushRef="#br0" timeOffset="126269.2222">3204 11062 94,'-23'-11'42,"-18"-1"-1,6 19-4,-11 3-31,3 15-1,4 5-2,5 11 0,5 6 0,12-1-3,8 1 1,17-8 1,11-10-1,14-13-1,10-17 1,9-12-1,5-18 1,4-14-1,0-12 1,-3-8 1,-6-9-1,-5-6 1,-9-2-1,-8 2 1,-10 8-1,-6 10 1,-10 17-2,-6 17 0,-8 24 0,-5 22 0,-9 29-2,0 21 2,-4 14-1,2 9-3,7 7-2,1-3-6,16 3-5,-6-23-8,21 3-11,-8-22-8,11-1 1,-10-18 1</inkml:trace>
  <inkml:trace contextRef="#ctx0" brushRef="#br0" timeOffset="126727.2484">1070 12107 89,'-8'-15'39,"8"15"0,0 0-1,-14 15-34,2 17-2,4 17 2,-2 14-2,-1 14-1,-4 13-1,3 8 1,-1 0-1,5-1 0,6-8-2,2-14-3,15-11-1,2-29-13,25-5-18,-6-31-1,18-7-3,-3-24 2</inkml:trace>
  <inkml:trace contextRef="#ctx0" brushRef="#br0" timeOffset="127712.3047">1511 12549 73,'-9'18'38,"-12"3"1,9 19 0,-9-2-32,8 13-2,0-2-1,9 8-1,-2 0 0,7-3-1,4-8 0,0-5-1,5-11 0,-5-7 0,-5-23 0,19 8 0,-11-26 0,-1-9-1,0-11 1,-1-8-1,-2-4 1,3-8-1,-3-1 0,0 3 0,1 5 0,2 9 0,2 7 0,3 6 0,5 9 1,8 7-1,8 9 0,7 4 1,7 3-1,6 2 0,4 2 1,3-3-1,2 0-1,-3-1 1,-5 0 0,-6-3 0,-8-1 0,-7 1-1,-14 0 1,-19 0 0,0 0-1,-4 16 1,-16-2 1,-12 6-1,-3 13 0,-6 7 1,-3 8 0,3 9 0,1 4 0,9 2 1,9-1-1,14-8 0,11-12-1,19-10 1,14-16-1,12-16 0,9-18 0,4-10 0,1-14 0,-2-6-1,-7-9 1,-13-1-1,-10 0 1,-12 5-1,-10 3 1,-8 10-1,-9 7 1,-2 8 0,0 9-1,0 5 1,11 11 0,0 0 1,0 0-1,14-8 0,14 6 1,2-1-1,11-2 1,3 3 0,-1 2-1,-1 3 1,-2 6 0,-9 6 0,-10 11-1,-8 8 1,-11 8 0,-9 5-1,-7 5 1,-8-1-1,1-2 0,-2-5 1,2-12-2,4-12 1,17-20 0,0 0 1,14-29-1,9-4 0,7-13 0,8-4 0,0-4 0,5 5 1,-6 8-1,-3 12 0,-6 12 1,-5 12-1,-8 14 0,-2 14 0,-5 12-2,-3 1-2,1 12-6,-6-7-2,5 11-2,-10-17-1,14 13-3,-13-27-3,25 17-4,-18-23-4,18 3-5,2-7 2</inkml:trace>
  <inkml:trace contextRef="#ctx0" brushRef="#br0" timeOffset="129319.3966">1114 13904 48,'10'-18'34,"4"11"2,-8-7 0,8 16-22,-14-2-7,1 25-2,-7 7 0,1 17-1,-7 11-1,0 15 0,-5 5-1,2 7 0,-7-3 0,5-8-2,-1-10 2,6-11 0,0-14-1,5-11 0,4-15 0,3-15 0,1-15 0,6-15 0,0-18 1,8-11-1,0-16 0,6-11 0,3-11 1,0-1 0,3 0-1,3 9 1,-6 12-1,3 11 0,-6 16 0,-2 18 0,0 17 0,0 20-1,-1 23-1,-1 16 1,3 17 0,1 11-1,-1 19 0,2 7 0,0 11-1,0-5 1,-1-2-2,1-9-1,-3-9-1,-2-17-3,3-9-7,-16-31-13,17-3-10,-21-24-5,0 0 6,-4-38-3</inkml:trace>
  <inkml:trace contextRef="#ctx0" brushRef="#br0" timeOffset="129507.4074">1235 14376 83,'-14'0'42,"0"-4"-2,14 4 1,22 3-37,3-12-3,16-7 0,9-7-2,14-5-3,6-9-4,20 5-18,-11-17-14,13 7 0,-16-12-1,9 5 1</inkml:trace>
  <inkml:trace contextRef="#ctx0" brushRef="#br0" timeOffset="129725.4199">2138 13638 80,'-20'24'41,"-9"6"-2,9 18 1,-11 5-36,12 13-2,1 10 1,6 8-2,-1 5-1,4 2-1,9-5-1,1-6-2,12-10-4,0-26-13,19-3-17,-4-28-1,14-13-1,0-24 1</inkml:trace>
  <inkml:trace contextRef="#ctx0" brushRef="#br0" timeOffset="130083.4403">2405 14097 71,'-27'0'41,"13"27"-1,-13 3 0,15 15-32,-10 0-3,12 9-1,5-2-1,8-5-1,6-7 0,12-10-1,7-16 0,9-14 0,5-15-1,2-15 1,3-11-1,0-10 0,-3-4 1,-6-3-1,-5 1 0,-6 10 1,-11 8 0,-3 10 0,-8 12-1,-5 17 0,-7 10 0,-4 16-1,2 9 0,0 7-2,2 6 0,-1-4-2,10 8-3,-1-20-5,20 2-3,-8-32-5,23 5-7,-9-29-7,14 0-4,-5-17 3</inkml:trace>
  <inkml:trace contextRef="#ctx0" brushRef="#br0" timeOffset="130596.4697">3027 14083 69,'-4'-16'39,"4"16"-1,-15 7 2,8 13-31,-10 4-4,4 12-1,-1 5-2,2 3 0,3-1-1,1-1 0,2-4 0,2-5-1,1-10 1,3-9-1,0-14 1,13-5-1,-1-17 0,4-8 0,-1-6 0,6-6 0,1-1 0,-2-2 0,-4 4 0,-1 7 1,-4 10-1,-1 8 1,-10 16-1,0 0 1,14 1 0,-14 13-1,5 4 1,0 1-1,4-2 0,1 1 0,5-6 0,7-9 0,1-5 1,6-7-1,0-8 1,2-3-1,-1-3 1,-3-4 0,-2 2 0,-6 7 0,-3-2 0,-4 12 0,-12 8 0,15 1-1,-13 12-1,-4 11 1,2 7-2,0 6-1,-3 9-1,-1-4-3,9 8-4,-9-15-2,18 8-3,-14-28-4,28 8-4,-13-31-10,17 0-5,-3-18 3</inkml:trace>
  <inkml:trace contextRef="#ctx0" brushRef="#br0" timeOffset="130777.48">3756 14073 68,'0'0'42,"-16"18"-3,6 16 2,-11 3-35,8 9-2,3 6-2,0 3-2,9 2-2,0-8-2,9-1-5,-4-24-7,15 3-10,-19-27-9,32-5-4,-17-18 0</inkml:trace>
  <inkml:trace contextRef="#ctx0" brushRef="#br0" timeOffset="130957.4903">3709 13810 98,'-12'-8'44,"-6"2"-2,18 6-3,0 0-42,0 0-9,14 1-5,-3-17-7,32 20-6,-9-20-7,21 12-5,0-4 1</inkml:trace>
  <inkml:trace contextRef="#ctx0" brushRef="#br0" timeOffset="131503.5216">4048 14033 62,'-12'10'40,"-12"2"0,12 15-3,-14 1-32,8 13 1,-3 2-1,5 9-1,-2 2-2,4 4 1,2-4-2,2-6 1,4-4-2,3-14 1,3-12 0,0-18 0,14-7 0,0-20-1,4-13 1,7-12-1,0-8 1,1-6-1,1-2 1,1-1 0,-2 7 0,-3 10 1,1 10-1,-5 13 1,-1 10-1,0 15 0,-2 18 0,-2 13-2,0 13 0,-4 11 0,2 7-1,-3 5 1,4 4-2,-2-6 0,6-3-3,-4-22-7,20 4-13,-17-33-11,21-6-3,-4-25-2,6-6 1</inkml:trace>
  <inkml:trace contextRef="#ctx0" brushRef="#br0" timeOffset="131720.534">4684 14036 70,'-16'47'42,"-8"2"-2,12 13 0,-8-4-35,8-1-2,5-5-2,9-6 0,7-13-2,9-19-3,11-5-8,-12-32-10,21 8-4,-17-33-4,16 7-10,-15-19 1</inkml:trace>
  <inkml:trace contextRef="#ctx0" brushRef="#br0" timeOffset="131851.5415">4697 13754 86,'-32'-12'38,"7"14"1,6 4-3,5 2-42,28 13-15,-14-21-10,42 17-7,-9-8-2,13 4 1</inkml:trace>
  <inkml:trace contextRef="#ctx0" brushRef="#br0" timeOffset="132257.5647">5031 13954 78,'-2'23'41,"-10"-5"-2,4 7 2,-11-1-37,9 6 0,-4 1-1,3 7-1,-1 4 0,1 2 0,4 2-1,3 1 1,4-4-2,2-6 1,7-11 0,12-14 0,3-17-1,8-13 1,7-19-1,4-11 0,6-9 1,-1-10-1,-3-1 1,-4 2 1,-5 9-1,-5 9 0,-8 15 1,-11 11 0,-12 22-2,0 0 1,3 38-2,-11 3 0,-1 9 0,-5 7-1,6 5-1,0-3-1,10 1-1,-1-20-7,19 6-2,-8-25-1,18 9-6,-9-36-4,21 11-12,-9-17-5,6-4 4</inkml:trace>
  <inkml:trace contextRef="#ctx0" brushRef="#br0" timeOffset="132956.6047">5785 14216 52,'1'-22'38,"6"6"0,-7-14-14,10 21-10,-16-6-4,6 15-2,0 0-1,-10 3-2,-2 13-1,1 12-1,-5 10-1,-1 7-1,-1 1 0,3 3 0,0-3-1,4-6 1,4-8-1,7-11 1,0-21-1,18-4 1,-3-18 0,5-10-1,2-7 1,4-7 0,-4-5-1,3 0 0,-8 0 1,-1 4-1,-5 4 0,-3 13 1,-1 7-1,-4 7 0,-3 16 0,0 0 1,0 0-1,12 25 0,-7-8 1,7 1-2,4-6 1,7 0 0,3-6 1,3-8-1,4-2 0,1-8 1,-1-2-1,-1-2 1,-7-1-1,0 1 2,-8 2-2,-3 5 1,-4 5-1,-10 4 0,13 21 0,-13 6-1,0 7 1,-2 10-2,1 8 0,-3 0-2,4 5-1,-3-8-7,16 12-10,-15-25-12,21 5-5,-5-21-4,14-4 1</inkml:trace>
  <inkml:trace contextRef="#ctx0" brushRef="#br0" timeOffset="133112.6136">6679 14435 59,'-10'17'43,"-9"-11"-4,7 0-1,2-8-27,-6-12-43,16 14-9,-4-21-1,4 21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8T23:54:24.73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0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8T23:56:36.577"/>
    </inkml:context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1859 640 70,'0'0'38,"0"0"0,24-47 1,-24 47-30,0 0-4,0 0-1,0 0 1,0 0-3,-50-1 0,50 1-1,0 0 1,-74 31-1,74-31 1,-56 32-2,56-32 1,-58 35-1,58-35-1,-55 42 1,55-42-1,0 0 1,-46 63-1,46-63 1,0 0 0,28 51 0,-28-51 0,47 27 0,-47-27 0,65 24 2,-65-24 0,61 31-2,-61-13 1,43 27 0,-10 3 1,-29 5-2,-26 6 2,-28 1-4,-10-5-1,7-9-6,14-26-25,39-20-4,0 0 0,25-22-2</inkml:trace>
  <inkml:trace contextRef="#ctx0" brushRef="#br0" timeOffset="512.0293">2231 946 70,'0'0'39,"0"0"-1,0 0 3,0 0-36,0 0 1,14 10 0,-34 30 0,-8 8-2,6 5 0,5-4-3,11 3 1,6-5 0,14-10-1,14-26 1,13-14-1,-41 3 1,56-22 0,-56 22 0,67-43-3,-67 43 1,80-57-1,-80 57 1,75-67-2,-75 67 2,72-64-3,-72 64 1,59-52 2,-59 52 1,0 0 0,45-19 0,-27 56 1,-31 31-2,-10 31 2,-16 20 0,1 13-1,-3 3-1,8-2 0,4-33 1,-4-16-2,4-16 2,-4-16-1,1-14-1,-3-18 0,-2-9 0,-1-19-3,5-14 0,-1-16-2,12-4-20,-8-27-11,20-4-2,5-7 0,15 1 0</inkml:trace>
  <inkml:trace contextRef="#ctx0" brushRef="#br0" timeOffset="1136.065">3024 977 88,'0'0'39,"79"-35"1,-79 35-1,53-21-35,-53 21 1,0 0 1,0 0-2,0 0-2,-1 43 1,-29-1 0,-6 3-2,8 4 3,1 0-5,7-3 2,5-14-2,15-12 2,0-20-2,15-4 1,-15 4 1,0 0 0,0 0 0,42-46 0,-42 46 1,0 0-2,42-55 0,-42 55 0,0 0 1,43-56-1,-43 56 0,0 0 0,0 0 0,48-50 0,-48 50 1,0 0-1,0 0 0,0 0 0,53-9 1,-53 9-1,0 0 1,52 9-1,-52-9 1,0 0-1,71-7-1,-71 7 1,53-14 0,-53 14-1,57-22 1,-57 22-1,52-26 0,-52 26 2,0 0 0,61-17 1,-61 17-1,18 31 0,-18 5-1,-3 14 0,-3 7-2,4 3 0,9-4-8,5-33-20,26-19-12,-38-4 2,0 0 1,73-30-1</inkml:trace>
  <inkml:trace contextRef="#ctx0" brushRef="#br0" timeOffset="1676.0958">4154 600 103,'16'-74'43,"-16"74"0,0 0-1,1-52-38,-1 52-2,0 0 1,0 0-1,-27 73 1,27-73-1,-19 87 0,23-7-1,-21 25-1,5 1 1,1-14-1,5-11 2,-3-21-4,5-20 2,2-21-2,2-19 3,0 0-1,0 0 0,0 0 1,23-49-2,-23 49 1,20-46-1,-20 46 1,21-58-3,-21 58 3,33-58-1,-33 58 0,32-55 0,-32 55 1,0 0 0,61-54 0,-61 54 2,0 0-1,64-18 0,-64 18 0,0 0 1,53 30-1,-66-20 1,24 37 0,-8 8-2,-21-2-3,-10-2 3,-21-14-1,-2-8 0,-10-9-2,7-11 1,9-7-2,11-6-1,20-6-4,14 10-17,0 0-10,0 0-5,39-51 2,-39 51-1</inkml:trace>
  <inkml:trace contextRef="#ctx0" brushRef="#br0" timeOffset="2042.1168">4491 965 104,'0'0'41,"87"-38"1,-87 38-9,70-22-25,-70 22-1,0 0-2,57-18-1,-57 18 0,0 0-1,0 0-1,0 0 0,-17 48-2,-8-3 0,-9 1 0,7 5 0,3-3 0,19-3 0,14-18 0,-9-27 0,0 0 0,50-2 0,-50 2 0,0 0 0,66-50 0,-66 50 0,43-46 0,-43 46 0,30-51 0,-30 51-3,24-45 0,-24 45 2,0 0-2,13-51-3,-13 51-8,0 0-14,0 0-13,0 0 0,0 0-1,27-47 2</inkml:trace>
  <inkml:trace contextRef="#ctx0" brushRef="#br0" timeOffset="2291.131">5423 485 120,'0'0'43,"0"0"1,0 0-4,0 0-36,0 0 0,0 0-4,-61 47 0,61-47 0,-48 91 0,32-7 0,-25 22 0,13 5-4,11-11-5,7-29-13,27-16-19,-17-55-1,0 0 2,49 25-1</inkml:trace>
  <inkml:trace contextRef="#ctx0" brushRef="#br0" timeOffset="2646.1513">5639 856 97,'16'-46'42,"-16"46"1,0 0 1,0 0-24,0 0-18,-57-40 0,57 40-1,0 0 1,0 0-2,-54 40 2,54-40-2,0 0 0,0 0 0,11 50 0,-11-50 0,0 0 0,48 34 0,-48-34 0,0 0 0,53 39 0,-53-39 0,27 26 0,-18 11 0,-23 1 0,-9 2 0,-20-1 0,5-3 0,-4-12-4,42-24-10,0 0-16,0 0-11,0 0-1,0 0 0,0 0 0</inkml:trace>
  <inkml:trace contextRef="#ctx0" brushRef="#br0" timeOffset="3351.1917">6737 624 88,'0'0'38,"6"-60"0,-6 60 1,0 0-34,0 0-1,0 0 0,0 0 1,0 0-2,0 0 1,0 0-2,0 0-1,-20 46 1,20-46 1,-10 66-2,10-66 0,-5 68-1,-7 25 0,-5 2-2,8 3 0,-3-8-3,5-20-3,12-20-19,-7-20-11,2-30 1,0 0-1,0 0 0</inkml:trace>
  <inkml:trace contextRef="#ctx0" brushRef="#br0" timeOffset="3561.2037">6579 1006 92,'0'0'39,"0"0"3,-40-59-1,40 59-27,0 0-11,-15-43 0,15 43-1,0 0 0,0 0-2,57-39-2,-57 39-2,73-22-4,-20 7-26,-1-6-5,8-1 0,-1-3-3</inkml:trace>
  <inkml:trace contextRef="#ctx0" brushRef="#br0" timeOffset="3998.2287">7410 390 76,'0'0'40,"23"-57"-1,-23 57 1,0 0-14,0 0-22,0 0-1,0 0 2,-51 43-2,51-43-1,-30 70 1,30-70 0,-30 87 0,11-37-1,4 4 0,0-3-1,-6-22 2,-5 75-3,8 0 0,-1-22 0,13-17 0,6-65 0,0 0 0,7 45 0,-7-45 0,0 0 0,0 0 0,47-28 0,-47 28-2,0 0 2,63-66-2,-63 66 1,39-49 0,-39 49 0,0 0 0,64-56 1,-64 56 0,0 0 0,57-29 1,-57 29-3,0 0 1,51 21-3,-51-21-2,32 46-14,-32-46-14,0 0-7,57 61 2,-57-61 0</inkml:trace>
  <inkml:trace contextRef="#ctx0" brushRef="#br0" timeOffset="4429.2533">8008 910 106,'0'0'41,"0"0"1,0 0-1,0 0-36,0 0-1,-63-20 1,35 43-2,-26 21-1,9 13 1,-3-1 0,20 4-3,8-9 0,22-11 0,12-20 0,21-17 0,-35-3 0,46-17 0,-46 17 0,52-32 0,-52 32 0,60-49 0,-60 49 0,49-57 0,-49 57 0,53-57 0,-53 57 0,37-53-2,-37 53 2,0 0 2,41-46-2,-41 46 0,0 0 0,0 0 0,-5 18 0,6 20 0,-1 10-4,10 0-1,12-3-4,-22-45-18,0 0-10,66 23-3,-66-23 0,67-14-2</inkml:trace>
  <inkml:trace contextRef="#ctx0" brushRef="#br0" timeOffset="4650.266">8749 596 107,'34'-72'41,"-34"72"1,0 0-3,10-47-34,-10 47-1,0 0-1,0 0-1,-30 78 0,30-78-2,-24 95-1,21-7-1,-17 30-4,3-16-7,18-20-22,-6-24-5,5-58 0,0 0-2</inkml:trace>
  <inkml:trace contextRef="#ctx0" brushRef="#br0" timeOffset="4884.2793">8612 951 110,'-54'-63'43,"54"63"2,0 0-2,-46-51-39,46 51 0,0 0-2,0 0 2,34-46-4,-34 46 0,61-8 0,-61 8-4,84-8-4,-36 3-8,10 1-8,-7-4-11,6 2-8,-8-1-1,3 1 1</inkml:trace>
  <inkml:trace contextRef="#ctx0" brushRef="#br0" timeOffset="5897.3373">9803 836 76,'0'0'40,"0"0"0,0 0 1,0 0-34,0 0 0,0 0 0,0 0-2,0 0-1,0 0-1,0 0-2,0 0 1,0 0 1,0 0-2,0 0 1,0 0-1,-32 59 1,32-59-1,0 0 2,-24 67-3,24-67 0,0 0 1,-14 50 0,14-50 0,0 0-2,0 0 1,0 0 0,0 0 0,58-24 0,-58 24 0,41-47 0,-41 47 0,52-60 1,-52 60-1,52-61 0,-52 61 1,50-53-1,-50 53-1,51-36 0,-51 36 1,0 0 0,57 0 0,-57 0 2,0 0-1,37 59-1,-16-38-2,-7 44 2,-6 6-3,2-3-1,1-5-6,-11-63-18,0 0-12,17 47 0,-17-47-1,0 0 1</inkml:trace>
  <inkml:trace contextRef="#ctx0" brushRef="#br0" timeOffset="6340.3626">10365 868 92,'13'-47'39,"-13"47"2,0 0-1,0 0-36,0 0 1,0 0-2,0 0 1,0 0-2,68 21 1,-68-21-2,50 17 0,-50-17-1,60 7 1,-60-7 0,66 0-1,-66 0 2,63-17-1,-63 17 0,58-30 0,-58 30 0,0 0 0,48-61 0,-48 61-1,0 0 0,-3-59 1,3 59 0,0 0 0,-66-27 0,66 27-1,-66 10 2,66-10-1,-71 26 2,71-26-3,-68 46 0,68-46 0,-50 60 0,50-60 0,-21 67 0,21-67 0,15 63-2,-15-63-5,52 51-14,-52-51-17,83 28-2,-32-20-1,4-8-2</inkml:trace>
  <inkml:trace contextRef="#ctx0" brushRef="#br0" timeOffset="6799.3889">11195 828 93,'0'0'41,"0"0"0,0 0 0,0 0-37,0 0-1,0 0 0,0 0 0,0 0-1,53 38-1,-53-38 1,62-14-1,-62 14-1,69-30 1,-69 30 1,65-32-1,-65 32 0,47-37 0,-47 37 0,0 0 0,34-47 1,-34 47-1,0 0 0,0 0 1,-66-14-1,66 14-1,-62 18 0,62-18 2,-70 34 1,70-34-3,-57 44 0,57-44 0,-38 51 0,38-51 0,3 49 0,-3-49 0,0 0-2,77 61-7,-77-61-20,86 16-11,-36-14-3,9-4 0,-2-4-1</inkml:trace>
  <inkml:trace contextRef="#ctx0" brushRef="#br0" timeOffset="7528.4306">12068 807 75,'0'0'41,"0"0"-1,0 0 2,0 0-30,0 0-3,-22-46-2,22 46-1,0 0-2,-75 13 0,75-13 0,-66 27-1,66-27 0,-62 38 0,62-38-1,-58 45-2,58-45 0,-36 49 0,36-49 0,0 0 0,-3 53 0,3-53 0,0 0 0,69 6 0,-69-6 0,85-29 0,-38 1 0,2-2 0,0-10 0,2-9 0,-5-2 0,-1-7 0,-4 5 0,-6-1 0,-4 6 0,-31 48 0,36-67 0,-36 67 0,0 0 0,0 0 0,0 0 0,0 0 0,-59 56 0,59-56 0,-20 126 0,-16-5 0,15 5 0,5-9 0,14-32-14,21-27-14,-19-58-7,0 0-5,0 0-1,0 0-1</inkml:trace>
  <inkml:trace contextRef="#ctx0" brushRef="#br0" timeOffset="8320.4759">13195 859 82,'0'0'40,"0"0"-2,-47 5 2,47-5-36,0 0-1,0 0 2,0 0-1,0 0 0,61 23 0,-61-23 0,58 0-1,-58 0-1,74-8 1,-74 8-1,76-16 0,-76 16-1,77-25 0,-77 25 0,65-39 1,-65 39-1,0 0-1,55-69 2,-55 69-1,0 0-1,-12-54 2,12 54-1,-47-12 0,47 12-1,-68 11 2,68-11-2,-78 31 0,78-31 0,-71 49 0,71-49 0,-14 53 0,-18 20 0,32-73 0,-2 67 0,2-67 0,43 58 0,-43-58 0,83 35 0,-31-29-3,5-5-23,10-9-12,-3-1-4,4-6-1,0 0-1</inkml:trace>
  <inkml:trace contextRef="#ctx0" brushRef="#br0" timeOffset="8637.494">14579 726 101,'0'0'40,"0"0"1,0 0-3,0 0-35,0 0 0,0 0 1,-64 52-2,64-52 0,-64 53 0,0-10-1,-4 18-1,-2-1-2,4-4-3,14-12-16,52-44-16,0 0-3,-49 30 1,49-30-3</inkml:trace>
  <inkml:trace contextRef="#ctx0" brushRef="#br0" timeOffset="8902.5092">14079 796 109,'0'0'44,"0"0"-1,9-53-1,-9 53-39,0 0 2,0 0-2,0 0 0,63-4 0,-63 4-3,51 32 0,-51-32 0,61 40 0,-61-40 0,71 39 0,-71-39 0,75 41 0,-75-41 0,75 36 0,-75-36-19,73 24-18,-73-24-5,57 18-1,-57-18-2</inkml:trace>
  <inkml:trace contextRef="#ctx0" brushRef="#br0" timeOffset="9843.563">14979 869 92,'0'0'39,"36"-49"2,-36 49-2,0 0-33,0 0-2,0 0 0,0 0-1,0 0 1,0 0-1,0 0 0,0 0 0,13 55-2,-12-18 1,-16 15-1,1 7 0,-2-4-1,8 1 0,-5-16-1,12-8 1,-4-20 0,5-12 0,0 0 0,0 0 1,0 0-1,0 0 1,29-54 0,-29 54-2,9-49 1,-9 49-2,15-63 1,-15 63 0,19-68 0,-19 68 0,28-70 0,-28 70 1,33-64 1,-33 64 0,37-55-1,-37 55 1,0 0-2,66-52 1,-66 52-1,48-11 0,-48 11 0,0 0 0,59 23 1,-59-23 0,0 0 0,28 55 1,-28-55-1,0 0 1,-19 62 0,19-62 1,0 0-2,-55 60 0,55-60 0,-51 31 1,51-31 0,-57 26 0,57-26-1,-53 19 2,53-19-1,-51 17 0,51-17 0,-48 24 0,14 9 0,17 8 1,3 6-2,5 13 0,-6 3 0,4 14 0,-6-2-2,3-6 0,-1-10 1,4-11-1,1-5-2,3-14-2,7-6-5,0-23-25,12-6-2,-5-17 1,16-1-4</inkml:trace>
  <inkml:trace contextRef="#ctx0" brushRef="#br0" timeOffset="10366.5929">15798 450 78,'-2'-54'38,"2"54"2,0 0 0,19-56-31,-19 56 0,0 0-2,0 0-2,0 0-1,0 0 0,0 0-1,0 0-1,0 0-1,0 0-1,21 83 2,-21-83 0,-21 94-1,6-38 0,-6-27 0,-4 100-2,4 4 1,5-11-3,11-28-4,22-31-22,-17-63-7,0 0-3,0 0 0,69 32-3</inkml:trace>
  <inkml:trace contextRef="#ctx0" brushRef="#br0" timeOffset="10958.6268">16509 737 87,'0'0'39,"0"0"1,0 0 1,0 0-33,0 0-2,0 0-1,0 0 0,15-53-2,-15 53 1,0 0-1,-62-6-1,62 6 0,-73 12 0,73-12 0,-79 24 1,79-24 0,-81 40-3,81-40 0,-70 49 0,70-49 0,-49 53 0,49-53 0,-18 47 0,18-47 0,0 0 0,0 0 0,60 45 0,-60-45 0,69-10 0,-69 10 0,87-29 0,-87 29 0,89-46 0,-89 46 0,79-52 0,-79 52 0,61-43 0,-61 43 0,0 0 0,0 0 0,0 0 0,0 0 0,0 0 0,0 0 0,0 0 0,0 0 0,24 65 0,-24-65-5,10 46-12,-10-46-12,0 0-9,48 52-2,-48-52-1,52 15-1</inkml:trace>
  <inkml:trace contextRef="#ctx0" brushRef="#br0" timeOffset="11186.6398">16997 782 102,'0'0'40,"46"-45"4,-46 45-2,0 0-35,0 0-4,0 0 3,0 0-2,0 0-1,-18 58 1,18-58-4,-23 55 0,23-55 0,7 38 0,-7-38-2,-9 56-5,9-56-13,0 0-16,10 55-4,-10-55-2,0 0-1</inkml:trace>
  <inkml:trace contextRef="#ctx0" brushRef="#br0" timeOffset="11360.6498">17197 580 119,'-11'-89'43,"11"89"0,-22-80-2,22 80-42,-29-64-3,29 64-14,0 0-21,-26-51-4,26 51 0,0 0-1</inkml:trace>
  <inkml:trace contextRef="#ctx0" brushRef="#br0" timeOffset="11968.6846">17423 548 96,'0'0'44,"0"0"-1,0 0-1,0 0-35,0 0-3,0 0 0,0 0-2,-8 54 0,8-54-1,0 0-1,0 0 1,-26 60-1,26-60 3,0 0-2,-28 62 2,28-62-1,-18 50-2,18-50 0,-16 49 0,16-49 0,0 0 0,-18 66 0,18-66 0,0 0 0,0 0 0,0 0 0,0 0 0,0 0-2,0 0 1,53-16 0,-53 16 1,0 0 0,58-65 1,-58 65-1,46-47 0,-46 47 0,51-47 0,-51 47 0,51-38 0,-51 38 1,46-22 1,-46 22-2,0 0-2,59 1 2,-59-1-2,0 0 3,0 0 2,49 67-3,-49-67 0,14 52 0,-14-52-2,7 55-2,-7-55 0,10 53-14,-10-53-12,0 0-9,21 54-1,-21-54-1,0 0 1</inkml:trace>
  <inkml:trace contextRef="#ctx0" brushRef="#br0" timeOffset="12224.6992">18163 740 101,'0'0'44,"0"0"-1,0 0 0,0 0-36,0 0-3,0 0-1,0 0 0,-26 63-1,26-63-1,-24 49-1,24-49-2,-21 53-4,21-53-4,0 0-21,-8 61-6,8-61-2,0 0-1,0 0-2</inkml:trace>
  <inkml:trace contextRef="#ctx0" brushRef="#br0" timeOffset="12404.7095">18325 529 104,'0'0'40,"-9"-62"1,9 62-5,-12-48-62,12 48-14,0 0 0,0 0-3,0 0 2</inkml:trace>
  <inkml:trace contextRef="#ctx0" brushRef="#br0" timeOffset="12935.7399">18594 500 92,'0'0'43,"0"0"0,0 0-2,12 60-37,-12-60 1,0 0-1,-7 56-2,7-56 0,-13 48-1,13-48 1,-15 57 0,15-57 0,-11 56-1,11-56 0,-17 58 1,17-58-1,-10 47 1,10-47-2,0 0 0,0 0-1,-3 53-2,3-53 2,0 0-1,0 0 1,0 0 0,51-52 0,-51 52 0,45-56 2,-45 56 0,48-66-1,-48 66 1,56-64-1,-56 64 1,52-56 0,-52 56-1,48-41 1,-48 41-1,0 0 1,64-19 0,-64 19-1,0 0-2,0 0 2,54 61 0,-54-61 0,18 57-1,-18-57-2,14 63-4,-14-63-17,20 57-9,-20-57-6,28 48-3,-28-48-2</inkml:trace>
  <inkml:trace contextRef="#ctx0" brushRef="#br0" timeOffset="13646.7805">19557 668 89,'15'-53'42,"-15"53"0,0 0-4,0 0-31,-32-57 0,32 57-1,0 0-1,-56-15-2,56 15 0,0 0-1,-66 19 0,66-19 0,0 0-1,-66 45-1,66-45 0,0 0 0,-50 68 0,50-68-1,0 0 0,-13 63 0,13-63 0,0 0 0,0 0 1,51 32-1,-51-32 0,0 0 1,69-18 0,-69 18 0,52-30 0,-52 30 0,46-34 0,-46 34 0,0 0 0,50-45 0,-50 45-1,0 0 2,0 0-1,0 0 0,0 0-1,0 0 3,0 0-1,-45 95 0,24-7 1,-13 13-1,10 9 0,-7 2-1,11-1 1,0-6-2,8-10-1,1-22 1,0-9 0,1-12 1,-1-12-2,-2-11 3,-1-10-2,-7-9 1,-1-11-1,-3-11 1,-6-10 1,-1-6-2,-1-6 2,1 0-2,3-6 0,9 7-2,1-10-3,20 9-16,-7-14-7,31 18-7,-7-4-2,21 5-2,-7-3-1</inkml:trace>
  <inkml:trace contextRef="#ctx0" brushRef="#br0" timeOffset="13974.7993">20009 854 83,'0'0'45,"0"0"1,0 0-1,0 0-24,0 0-22,-37-47-5,37 47-26,0 0-10,0 0 0,0 0-3</inkml:trace>
  <inkml:trace contextRef="#ctx0" brushRef="#br1" timeOffset="22956.313">1864 1603 38,'13'-27'22,"5"-1"0,-7 6 1,7 3-25,-3 8 3,-5-1 5,4 11 1,-14 1 1,11-2 3,-11 2 1,0 0-1,0 0-2,0 0-1,0 0-3,7 12-1,-7-12-1,17 6-1,-5-2 1,6 0-1,2 1-1,5-2 0,3-2 0,6 2 0,3-6 0,3 1 0,5-3 0,8 0 0,4 0-1,1 0 1,6 2 0,1 1-1,0 2 1,1 0-1,-5 3 0,2 3 0,-3 1 0,-1 1-1,4 2 1,0 0 1,5-2-1,0 0 0,6-4 0,3 0 1,4-7-1,5 0 1,7-4 0,3 0-1,2-1 1,4-1-1,-2 3 1,5-1 0,-2 3-1,1-1 1,0 4-1,-2 0 1,2-2-1,-2 1 1,3 2-1,1-2 1,2 4 0,0-4-1,-3 3 1,-1-2 0,1 3 0,-2-3-1,-3 2 1,5-1-1,-2 0 1,3 0-1,0-1 0,4-3 0,2 0 1,3 0-2,5-3 2,0 3-1,-2-3 0,0 2 0,-1 0 0,-3 0-1,-1 1 1,3 1 0,-4 0 0,-3-2 0,2 3-1,-3-2 1,-3 4 0,2-1 0,-2 0 0,-1 1-1,-5 1 1,3-1 0,-5 2 0,7-3 0,-5 1 0,8-2 0,-3 2 0,0-1 0,5 0 0,-3-1 1,0 1-1,4 1 0,0 3 0,1-2 0,-1 1 0,2 1 1,-3 0-1,5-1 0,0-1 0,2 2-1,-2-2 2,0 0-2,-1 0 1,0-1 0,4 0 0,-3-1 0,0 1 1,-2 0-1,-1 1-1,1 0 1,-3-1 1,3 2-1,0 0 0,-3 1 0,0 1 0,1-2 0,-1-2 1,0 1-1,2-1 0,-1-1 1,1 2-1,3-4 0,-2-1 1,4 1-1,1-4 0,4 1 0,0-1 1,-1-2-1,1 0 0,-5 2 1,4-4-1,-1 2 0,2 2 1,-6-3-1,1 2 0,-3-3 0,0 3 0,3-4 1,2 1-1,-5 0 0,1-1 0,-1-1 0,-2 4 0,-2 0 0,4-1 0,-3 1 0,-2 4 0,-3-2 0,4 1-1,-3 1 1,1 2 0,4-2 0,-3 3-1,-2-3 1,2 1-1,-2 2 1,-4-1 0,-1 3-1,1-1 1,0-1 0,-3 1-1,-1 2 1,3 0 0,-4-1-1,3 0 1,-3-4 0,4 3 0,-1-1-1,-1 0 1,-1-3 0,-1 0 0,0-1 0,-49 4 0,7-1 0,-4 1 1,7-2-2,-1 2 1,4-3 0,-5 3 1,2-3-1,-2 2 2,3-1-2,-7 1 0,1-2 1,-3 2 0,4-1-1,-7 1 1,4-2-1,-51 5 0,84-8 0,-84 8 0,66-7-1,-66 7 0,45-4-1,-45 4-2,0 0-2,0 0-15,51-11-17,-51 11-1,0 0 1,0 0 0</inkml:trace>
  <inkml:trace contextRef="#ctx0" brushRef="#br2" timeOffset="27189.5551">1605 2039 82,'-9'-26'38,"-4"16"1,-15 1-1,1 9-32,-19 4-2,1 9 0,-8 3-1,2 6-1,0 5 0,6 1-2,8 0 1,6 3 0,17-5-1,10 1 1,15-2-1,16-6-1,12-6 1,12 1 0,10-4-1,10 0 1,-2 1 0,-1 3 0,-6 6-1,-17 7 2,-13 11 0,-21 6 1,-17 9-2,-18 2 2,-13 4-1,-11-2 0,2-7-1,-2-9-1,12-9-2,11-19-4,25-13-9,5-14-21,31-15 0,3-17-2,22-3 2</inkml:trace>
  <inkml:trace contextRef="#ctx0" brushRef="#br2" timeOffset="28034.6035">2059 2250 64,'0'0'38,"-18"2"-2,5 14 2,-10-3-22,3 20-10,-8 2 0,-1 15 0,2 1-2,1 4 0,2-3-1,6-2 1,13-6-2,9-10 1,14-18-1,14-15-2,12-15 0,7-13-1,7-14 0,2-16 0,-4-8 0,-4-6 0,-10 3 1,-15 4-2,-11 6 3,-15 12-1,-8 10 0,-11 11 0,-7 16 0,-4 6 0,3 9-1,2 7 1,7-1 0,10 6-1,13-6 1,12 0 0,16-5 0,7 0 0,12-6 0,7-1 0,-1-1 0,0 1 0,-5 2 0,-7 6 1,-10 6-1,-11 6 1,-13 8-1,-8 8 1,-13 5 0,-4 5 1,-6 3-1,-7-4 2,7-3-3,-1-8 2,8-9-1,7-12 1,4-13-2,24-15-1,0-13 1,13-6-2,0-13 2,3-3-1,-3 0 0,-1 0 0,-10 11 1,-2 6 1,-9 12-1,-6 7 0,-9 14 1,0 0-1,-4 24 1,-2-1-1,4 2 1,-2 2-2,3-4 1,3-2 0,6-7 0,11-11 1,5-12-1,4-12 1,8-3-1,1-6 1,0-5 0,0 1 0,-4 4 0,-4 5-1,-9 12 1,-6 10-1,-9 14 0,-7 14 0,-3 11 0,-7 10 0,1 8-2,0 3 2,3 4-2,-2-7-1,15-2-4,-2-27-9,27 9-18,-7-27-7,16-5 2,-6-18-3</inkml:trace>
  <inkml:trace contextRef="#ctx0" brushRef="#br2" timeOffset="28380.6233">3423 2331 87,'-5'17'39,"13"6"0,4-15 0,14 1-32,5-13-3,13-5 0,-2-10-1,6-5 0,-4-6-1,-1-4-1,-12 0 1,-7-4-1,-13 5 0,-10 2 0,-15 7 0,-9 7-1,-6 6 1,-7 11-1,-3 12 1,-2 10-1,2 13 1,3 12 0,6 3-1,10 7 0,11 0-2,11-3 1,18-5-4,10-18-10,35 6-17,3-25-8,27 0 0,4-19 0</inkml:trace>
  <inkml:trace contextRef="#ctx0" brushRef="#br2" timeOffset="28907.6534">5080 2049 99,'-16'-9'39,"16"9"2,-21-5-2,21 5-36,-15 1 0,15-1-1,-22 17-1,14-2 1,-1 4-2,2 3 1,0 1-1,-1 4 1,7-4-1,0 3 0,2-7 1,7 0-1,3-7 1,3-3-1,6-2 1,2-4-1,4-1 1,1-1-1,0 2 1,-5 3-1,-1 4 0,-7 5 1,-2 4-2,-9 4 2,-6 5-2,-5-2 1,-2 4-2,-5-5-1,2 1-2,-5-16-9,19 11-22,-1-21-4,0 0 2,11-14-2</inkml:trace>
  <inkml:trace contextRef="#ctx0" brushRef="#br2" timeOffset="29418.6826">5575 2095 105,'0'0'39,"-21"14"1,8 13-3,-6-3-33,0 9 0,0 3-1,4 4-1,3 1 0,8-4-1,8-5 0,5-7 0,12-10 0,7-9-1,5-15 1,3-8 0,4-12 0,0-9 0,-3-4 0,-3-1-1,-4-4 1,-4 1 0,-4 7 0,-9 3-1,-1 7 1,-7 9 0,-5 20-1,0 0 0,0 0-1,-13 43 1,-2 8 0,-1 22 1,-5 16-2,-7 13 2,1 9-2,-4 1 2,3 2-1,-3-5 1,2-12-2,-2-16 1,-2-15 0,0-18 0,0-18-1,-1-18 1,6-20-2,0-18 0,8-13-2,8-21-4,20 2-9,-6-33-12,30 12-10,-3-15-2,20 12 2,-5-6 0</inkml:trace>
  <inkml:trace contextRef="#ctx0" brushRef="#br2" timeOffset="29977.7146">6184 2136 106,'14'2'39,"-29"0"1,6 19-2,-19-1-32,6 5-3,0 4 0,1 3-1,0 0 0,3 0-1,9-6 0,3-2 0,5-11 0,1-13 0,11 3-1,4-13 1,4-8-1,-1-5 1,0-3 0,-1-4-1,-1 4 0,-1 1 1,-5 6-1,-2 3 0,-8 16 0,0 0 0,10-5 0,-7 14 0,-1 5 0,5 5 0,2-4 0,4 3 1,7-8-1,3-4 0,5-6 1,0-6-1,4-5 1,-2-8 0,-1 0 0,1-7 1,-9 3-2,4-1 0,-9 3 0,3 2 0,-5 4 0,-4 7 0,-10 8 0,0 0 0,10 19 0,-13 8 0,-2 6-3,-1 8 1,1-1-1,6 3-1,11-5-3,-5-13-5,28 4-9,-12-38-6,28 9-11,-8-31-1,17 2 1,-17-20 2</inkml:trace>
  <inkml:trace contextRef="#ctx0" brushRef="#br2" timeOffset="30439.741">6980 1819 100,'-7'-24'39,"-12"6"2,5 21-1,-9 10-26,6 15-9,0 5-1,4 13-1,-2 5-1,7 11-1,3 2 0,8 5 0,-3-6-1,4-1 0,0-13 0,2-7 0,-2-9 0,1-13 0,-5-20 0,11-7 0,-7-13 0,6-12 0,0-4 0,-1-8 0,4 2 1,-3-4-1,6 10 0,-4 3 0,-1 15-1,-1 3 1,1 10 0,0 12-1,-1 8 1,-1 4 0,4 4 0,-2 6-1,-1-3 1,-1 5 0,1-6 0,-12 2-1,0-5 1,-7-3 0,-9-2-1,-5-7 0,-2-3-1,-3-7-1,2 0-2,1-17-7,25 17-8,-17-28-7,33 20-11,-6-21-1,24 17 1,-5-15 0</inkml:trace>
  <inkml:trace contextRef="#ctx0" brushRef="#br2" timeOffset="30755.7591">7322 2108 114,'0'0'40,"-14"-9"2,1 17-1,-17-7-36,9 10-1,-3 2-1,1 8-1,3 2 0,7 7 0,8-1-2,7 0 0,7-4 0,12-3 0,3-9 0,4-11 0,7-6 0,0-11 0,-3-5-2,-3-10 1,-1 0 0,-10-7-1,-4 7-1,-8-2 0,-4 11 0,-10-1-2,4 12-3,-8-8-5,12 18-9,0 0-7,0 0-8,11-17-1,13 11 0,0-13 2</inkml:trace>
  <inkml:trace contextRef="#ctx0" brushRef="#br2" timeOffset="30964.7711">7862 1644 108,'0'0'40,"-22"14"2,9 17-1,-15 15-35,6 6-3,-3 8 0,2 12-2,3 4 0,4 4-2,11-1-2,5-4-3,16-1-11,-9-31-12,22 0-11,-2-25 0,20-11-1,-7-27 1</inkml:trace>
  <inkml:trace contextRef="#ctx0" brushRef="#br2" timeOffset="31266.7883">8088 1964 103,'-34'6'41,"10"17"0,-9-10 0,18 14-35,-1-9-3,11 1-1,5-5 1,12-3-1,10-4-1,3-1-1,6-3 1,0 2 0,-3 0 0,-4 5-1,-5 4 1,-15 7 0,-4 2 0,-9 6-1,-10 3 0,-5 0-2,-4 4-3,-10-13-6,15 11-6,-15-34-7,23 14-13,-7-29-4,12-1-1,-1-18 1</inkml:trace>
  <inkml:trace contextRef="#ctx0" brushRef="#br2" timeOffset="32092.8356">9007 2026 59,'12'-24'39,"5"13"-1,-12-4 1,7 18-18,-12-3-12,-12 0-3,2 7-1,-2 12 0,-4 8-2,-3 4-2,-3 9 1,-1 1-1,1 0 0,5 1 0,-1-11 0,7-3 0,5-12 0,6-16 0,0 0 0,20-23-1,-1-5 1,1-5 0,2-4 0,4-4-1,-3 4 1,-5 2-1,0 5 1,-6 7 0,-4 2-1,-8 21 1,10-12-1,-10 12 0,3 12 0,-2 3 0,4 6 1,3-4-2,5 2 2,8-2-2,8-9 2,9-5-1,6-5 1,5-11 0,0-1-1,1-4 1,-2-4-1,-11 1 2,-6 4-2,-8 3 2,-11 4-2,-12 10 1,0 0-1,0 23-1,-9 4 0,-5 7-1,0 10 1,-1-1-2,5 11-1,7-8-1,12-5-2,9-17-4,23 6-9,-6-34-8,32 11-7,-9-32-4,15 2 2,-10-16 1</inkml:trace>
  <inkml:trace contextRef="#ctx0" brushRef="#br2" timeOffset="32453.8562">10006 2040 97,'-20'-28'37,"3"19"3,-18-1-2,12 10-31,-14 7-2,4 11-1,-2 4-2,4 10 1,6 6-1,5 5-1,4 0 0,10 2 0,6-10 0,7 1 0,8-16 0,13-10 0,6-15-1,5-15 1,2-9-1,4-9 1,-6-6-1,1-8 0,-7 5 1,-11 3 0,-6 7-1,-6 8 1,-10 10-1,0 19 1,-14-5-1,3 20-1,-1 9 0,2 4-1,5 10-1,5-2-2,12 8-2,2-20-6,24 13-8,-6-33-6,24 10-9,-9-30-3,15 1 0,-8-22 1</inkml:trace>
  <inkml:trace contextRef="#ctx0" brushRef="#br2" timeOffset="32665.8684">10600 1567 113,'-32'45'40,"6"22"1,-4-2-5,9 18-35,10 1 0,7 2-2,10-3-2,8-7-4,18 5-13,-12-35-20,21 2 1,-10-27-1,9-4 1</inkml:trace>
  <inkml:trace contextRef="#ctx0" brushRef="#br2" timeOffset="32911.8824">10681 1891 109,'-32'14'42,"-5"-9"1,13 15-4,-3-5-36,13 5 0,5-5-1,5 5-1,8-2 0,7-4-1,8 0 0,6 0-1,4-4 0,6-1-2,7-1-2,-2-10-7,15 13-12,-16-19-15,13 8-2,-8-12 0,6 5 1</inkml:trace>
  <inkml:trace contextRef="#ctx0" brushRef="#br2" timeOffset="33266.9027">10984 2051 92,'-12'7'41,"12"-7"0,21 4-2,15-5-32,3-11-3,6-1-1,4-8 0,-3-1 0,-4-3-2,-8 0 2,-11 0-2,-13 2 2,-14 1-2,-10 6 2,-12 7-2,-6 5 1,-4 8-1,-6 10 1,3 11-1,2 5-1,4 3 0,10 6 0,9 0-2,7-1-1,20 0-3,2-18-8,28 12-5,-1-28-8,25 10-14,2-20-1,21 2 1,0-15 1</inkml:trace>
  <inkml:trace contextRef="#ctx0" brushRef="#br2" timeOffset="33837.9354">12402 1835 91,'5'-16'39,"-5"16"1,-1-17-1,1 17-29,-32 11-5,0 0 0,-2 5-1,-2 10-1,1 1-2,4 2 1,8 1-1,12-2 0,16-4-1,9-2 0,12-6 1,8-3-2,4-2 1,0-1 1,-2-3-1,-6 3 1,-8-1-1,-8 5 0,-17 3 0,-8 9 1,-11 1-1,-8 7-1,-2-1 1,-6 0-3,6-1-1,3-10-1,22 5-10,7-27-10,16-2-11,9-21-4,24 8 0,-2-20 2</inkml:trace>
  <inkml:trace contextRef="#ctx0" brushRef="#br2" timeOffset="34226.9577">12660 2030 103,'-15'8'39,"-8"-5"2,16 10-2,-8-6-36,15-7 1,24 15-1,6-10-1,7-5 0,11-1 0,1-4-1,2-2 1,-1-4-1,-7-3 0,-8-4 0,-7-4 0,-16 0 0,-6-1 0,-10-2 0,-7 2 0,-7 3-1,-6 3 1,-7 11 0,-6 7-1,-1 12 1,-3 11-2,1 7 2,2 8-2,7 6 1,9 3 0,11-1-1,13 1 0,19-11-1,15-6-2,16-9-1,5-16-3,23 3-9,-18-27-7,21 9-11,-22-25-4,10 8 0,-25-17 2</inkml:trace>
  <inkml:trace contextRef="#ctx0" brushRef="#br2" timeOffset="34572.9774">13350 1958 102,'-11'-17'39,"11"17"1,-25 8-1,16 11-27,-11 2-7,7 13-2,-9-3 0,5 9-1,-1-5-1,7 2 0,-1-11 0,7 0 0,6-9-1,-1-17 1,13 8 0,5-19-1,2-7 1,6-8-1,0-4 1,4-5-1,0-2 2,-2-3-2,-2 7 0,-3 1 0,-7 9 0,0 3 0,-2 9 0,-3 11 0,-11 0 0,15 25-3,-6-2-1,-3 0-2,10 11-5,-7-12-7,24 16-6,-18-28-7,25 11-8,-4-16-1,18-3 2,-6-14 2</inkml:trace>
  <inkml:trace contextRef="#ctx0" brushRef="#br2" timeOffset="34901.9963">14081 1806 115,'-45'18'41,"-12"-4"2,11 17-2,-5 0-38,16-1-1,12-2 0,14-3-2,15-2 1,12-3-1,12-5 0,5-8-1,3-1 1,0 0 0,-4-5 0,-5 2 0,-10 3 1,-19-6-1,0 21 1,-14-6-1,-10 3 0,-2 5 0,-3 1-1,-1 2-2,5 0-2,6-8-5,20 8-8,-1-26-7,28 12-12,-4-27-3,25 5-1,-1-21 2</inkml:trace>
  <inkml:trace contextRef="#ctx0" brushRef="#br2" timeOffset="35261.0168">14333 2031 98,'-24'8'40,"15"8"1,9-16-1,13 11-33,9-11-4,15-2 0,6-6 0,8-5 0,-1-6-1,3-3 1,-9-5-1,-7 0 1,-13 0-2,-9 1 2,-11 0-2,-13 8 1,-10 9-2,-14 5 0,-7 11 0,-5 11 0,-4 10 0,2 4 0,2 7 0,10 2 0,7-2 0,14 2 0,18-9-2,14-8-3,24 0-6,8-18-4,25 8-6,0-24-5,36 11-10,-4-17-4,22 1-2,-7-9 3</inkml:trace>
  <inkml:trace contextRef="#ctx0" brushRef="#br2" timeOffset="35872.0517">15368 2131 118,'-19'1'41,"5"7"-1,-4-11-11,7 2-32,11 1-10,0 0-24,14 1-2,-4-12-1,18 10-1</inkml:trace>
  <inkml:trace contextRef="#ctx0" brushRef="#br2" timeOffset="36407.0823">15843 1905 102,'-19'10'38,"-4"-4"1,18 9-2,5-15-34,19 6-1,8-8 0,12-4 1,4-5-1,8-1 0,0-6 0,4-7 0,-7 2-1,-8-2 0,-14-1 0,-9 2 0,-15 0 0,-10 1 0,-11 8-1,-9 2 0,-9 9 1,-8 12-1,-3 7 0,-5 11 1,7 9 0,2 10-1,10 1 1,12 3-2,17 0 1,14-5-1,21-6-1,15-7-1,19-7-2,10-14-1,9-2-1,1-17-7,16 7-18,-16-18-6,4 3 0,-17-14 1</inkml:trace>
  <inkml:trace contextRef="#ctx0" brushRef="#br2" timeOffset="36824.1062">16732 1838 101,'-18'-38'37,"6"15"2,-16 0-1,6 11-31,-8 9-2,3 11-1,-5 8-1,1 18 0,1 5-1,6 5-1,3 2 1,5 1-2,10-7 1,10 0-1,4-10 0,10-13 0,9-9 0,6-7 0,5-8 1,3-9-2,1-8 2,-3-4-1,-2-2 0,-4 1 1,-5 4-2,-7 3 1,-8 9-1,-13 13 2,10 14-2,-15 14-1,0 9 1,-7 19 0,-3 12 0,-4 10 0,-5 7 1,-5-2 0,-6-3 0,-8-1 2,-4-9-2,-3-14 0,-6-11-1,0-18-3,10-4-7,-8-31-10,25 8-7,-6-27-13,24 1 2,1-19-4,20-1 4</inkml:trace>
  <inkml:trace contextRef="#ctx0" brushRef="#br2" timeOffset="37291.1329">17810 1535 85,'11'-17'39,"-8"-1"-1,-3 18 1,0 0-34,-5 12-1,-4 13 0,3 12-2,-5 11 1,-1 9-2,-4 9 0,1 5-2,-1 1 1,3-3-3,5-13 0,1-11-6,16 0-22,-7-24-8,14-7 1,-16-14-2</inkml:trace>
  <inkml:trace contextRef="#ctx0" brushRef="#br2" timeOffset="37652.1536">17720 1814 98,'-20'-21'39,"20"21"0,0 0 0,20 14-36,3-13-2,15-4-1,9-5-1,12-6-1,9-5-1,3-10 0,7-2-4,-9-12-4,10 4-20,-25-5-5,0 3 1,-25-7 22,-4 11 11,-10 6 4,-12 9 3,-3 9 6,-21 8 20,7 16 6,-12 11 0,10 26-21,-13 3-10,4 9-3,1 6-1,7 11-1,5-3-1,10-1-3,14-4-2,2-20-17,28 5-17,0-17-1,19 2 0,2-24-1</inkml:trace>
  <inkml:trace contextRef="#ctx0" brushRef="#br2" timeOffset="38110.1798">19852 1294 93,'-3'-68'40,"3"68"3,-14-60-3,14 60-32,-32-35-4,-17 24 0,-7 23-1,-5 26-2,-10 32 1,4 14-1,8 21 0,7 7 0,24-7-1,10-13 0,8-6-3,13-11 0,6-9-3,15-6-7,-10-25-18,16 5-10,-10-27 1,8-1-1</inkml:trace>
  <inkml:trace contextRef="#ctx0" brushRef="#br2" timeOffset="38823.2205">19255 1792 104,'-18'-13'40,"18"13"1,5-10-1,12 2-37,23 0-2,13-5 1,13-3-1,9-1 1,6-1-2,1 0 1,-5 2 0,-9 1 0,-14 3 0,-13 5 0,-16 4 0,-10 6-1,-15 8 1,-14 6-1,-7 7 1,-6 5-1,-3 6 1,3 3-1,-1 3 1,7 2-1,8-4 1,13-5-2,9-7 1,11-6-1,9-13 1,2-3 0,8-10 0,0-10 0,-5-6 0,-2-5 1,-7-3-1,-6-8 1,-7 7-2,-5-9 1,-4 9-1,-3 0 1,-1 5-1,-1 4 2,5 2-2,4 7 2,6 5-1,5 3 1,7 4-1,4 6 1,2 2 0,2 5 0,0 5 0,-4 2-1,-7 4 1,-8 6-1,-10 0 1,-6 6-1,-6-5 0,-7 2 0,0-4 0,-4-1-1,2-9 1,3-2 0,14-17 0,-9 1 0,9-1 1,14-24-1,1 0 1,6-3 0,-1-2 0,6-5 1,0 8-2,3-2 0,-1 3-3,0 2-1,9 6-5,-7-6-6,25 11-6,-11-12-8,30 11-12,-1-5-1,23 4 0,1-7 2</inkml:trace>
  <inkml:trace contextRef="#ctx0" brushRef="#br2" timeOffset="39279.2466">21319 1332 96,'8'-10'40,"-13"-2"0,5 12-1,0 0-35,-9 20 0,0 3-1,0 16-1,-5 8-1,-1 12 0,-4 6 0,3 4-1,0-1 1,1 1-2,7-6 0,3-10-3,10-8 1,-1-11-5,15-7-5,-19-27-21,29 14-3,-15-29 0,9-1-1</inkml:trace>
  <inkml:trace contextRef="#ctx0" brushRef="#br2" timeOffset="39431.2553">21282 1762 111,'-15'-27'37,"11"14"3,-7-8-10,13 11-23,-2 10-4,27-20 1,2 11-3,8-4-2,10-3-2,12-7-5,22 0-20,-13-10-11,13 3 1,-12-6-2,2-2 0</inkml:trace>
  <inkml:trace contextRef="#ctx0" brushRef="#br2" timeOffset="39646.2676">21948 1189 116,'-39'19'41,"-3"20"2,-9 12-6,8 22-34,-8-1-1,18 4 0,2-5 0,9-6-2,11-5-2,8-4-1,15-6-4,2-20-9,29 8-18,-10-23-7,16 0 1,-7-15 0</inkml:trace>
  <inkml:trace contextRef="#ctx0" brushRef="#br2" timeOffset="40108.294">22028 1610 105,'-13'-19'39,"13"19"2,-23 1-4,10 17-32,-1 3 1,7 6-2,-2 7 0,5-3-1,4 2 0,4-6-1,7-4 0,1-6-1,7-10-1,2-6 1,2-8-1,4-7 0,-2-4-1,0-2 2,2-4-3,-5-4 2,1 1-2,-4-2 1,-2 7-1,-5 2 1,-1 12 0,-11 8 0,10 10 1,-10 12-1,-7 13 2,-3 15-1,-5 10 1,-1 8-1,-5 1 1,3 5-1,-7-4 0,2 4-1,-5-12 2,0-6-2,-5-14 1,-2-6 1,1-15-2,-1-13 0,5-16-1,7-15-3,16 0-8,-2-29-8,33 14-6,-6-27-9,31 11-4,-1-8 2,19 11-1</inkml:trace>
  <inkml:trace contextRef="#ctx0" brushRef="#br2" timeOffset="41190.3559">22770 1650 97,'0'0'39,"-24"-18"1,4 20 0,-19 5-33,2 2-1,-6 6 0,-2 7-2,-5 2 1,8 5-2,3 0 1,7 0-2,7-2 0,14-2-2,11-8 0,12-3 0,12-8 0,9-9 0,10-5 0,7-9 0,4-8 0,3-9 0,-1-7 0,2-12 0,-6 3 0,-6-7 0,-8 2 0,-6 2 0,-10 7 0,-9 9 0,-7 16 0,-6 21 0,-18 4 0,-1 19 0,-4 16 0,0 9 0,1 7 0,6 1-2,5-3 0,14-3-3,10-5-1,5-19-7,24 1-7,-15-25-5,27 6-5,-18-21-4,10 1-4,-14-10 2,2 0 2,-6 5 41,-19-11 6,9 16 7,-22-7 5,4 19 8,0 0 3,-12 3 3,-9 9-1,8 6-33,-9 4 1,3 8-2,0-4 0,6 0-1,0-4 0,6-4-1,1-5-1,6-13 0,0 0 0,14-6 0,-2-8-1,0-7 0,3-9-1,4-3 1,1-6-3,0-2 3,1 1-3,4 7 3,-3 0-3,3 7 3,-1 7 0,1 6-1,0 8 2,2 9-1,-2-1 0,-3 4 0,5 1 0,-4 1 0,-2-2 0,2-3 0,-4-2 1,-4-2-1,-6-2 0,-9 2 1,13-6 0,-13 6-1,0 0 1,-18 6 0,0 6-1,-1 3 1,-4 8-1,2 4 1,-2 4 1,5 0-1,4 2 2,2-2-3,9-6 0,7-1 0,7-8 0,7-3 0,7-11 0,7-4 0,10-9 0,-2-7 0,1-5 0,-1-7 0,-3-4 0,-8-3 0,-5 1-2,-9 0 0,-10 7-2,-7 2 0,-3 9-1,-7 3-3,12 15-7,-30 2-6,27 15-5,-16-7-3,20 10-6,-6-4-3,17 5 2</inkml:trace>
  <inkml:trace contextRef="#ctx0" brushRef="#br2" timeOffset="41684.3842">23937 1536 103,'-13'-14'40,"-1"10"3,-15-3-3,7 10-28,-9 5-7,2 12-1,0 3-1,7 2 0,4 7-1,4 2-2,7 3 0,7-8 0,6-1 0,4-8 0,5-7 0,4-5 0,1-8 0,6-6 0,-2-8 0,-1-3 0,4-5 0,-3-4 0,-3 0-2,1 1 1,-4 6-2,-6 4 1,-12 15 1,13 0 0,-15 13 1,-5 11 0,-7 11 1,-6 7 0,-3 10 1,-5 8-2,-1 4 1,-2-1-1,2-2 1,0 2-1,0-12 0,3-2 0,0-16 0,2-11 0,2-10-1,0-12 0,7-7-1,-2-16-2,13 2-6,-4-23-5,26 14-6,-12-27-4,29 16-5,-13-14-3,21 13-7,-4-3 4,11 4 3</inkml:trace>
  <inkml:trace contextRef="#ctx0" brushRef="#br2" timeOffset="42384.4242">24090 1712 109,'0'0'39,"-19"6"2,24 6-1,-5-12-37,14 14 0,10-9 0,10-1-1,1-3 0,5-1 0,-2-7-1,1-3 0,-7-5-1,-4-4 1,-4-5-1,-8-5 1,-4 0-2,-5-3 2,-8 3-1,-4 5 0,-8 6 0,-6 5 0,-8 14 0,-5 13 0,-5 11 0,4 11 0,4 5 2,5 3-2,10-1 1,14 1-1,18-10 0,11-6 0,14-12 0,9-11-1,10-10-1,-2-10 1,4-7-1,-2-4 1,-8-3 0,-9-1 1,-11 2 0,-6 6 1,-13 6-1,-15 16 2,0 0 0,-10 11 0,-12 9 0,2 6-1,-4 3 1,3-1-2,3-1 0,6-3 0,7-9 0,5-15 0,18 2 0,4-13 0,9-8 0,5-6 0,3-1 0,4-3 0,-6 1 0,-2 5 0,-6 3 0,-8 9 0,-6 10 0,-15 1 0,14 16 0,-12 0 0,0 8-2,-1-4-6,10 10-4,-12-12-4,20 6-2,-19-24-5,26 26-5,-26-26-2,30 1-8,-11-6 2,-6-2 3</inkml:trace>
  <inkml:trace contextRef="#ctx0" brushRef="#br2" timeOffset="43406.4827">1830 3593 97,'-20'-18'38,"6"14"0,-16-11-8,8 14-22,-17-1-3,-1 12 0,-6 5-2,-1 12 0,-6 10-1,5 12 1,0 5-1,9 4 0,8-3 0,12 1-1,12-12 0,18-6 1,13-18-1,19-16-1,15-19 0,12-10 1,7-17-1,2-8 1,-4-3 0,-6-4 0,-12 1-1,-12 6 1,-16 7-1,-12 10 1,-13 11-1,-8 10 0,-10 16 0,-1 13 0,-9 12 0,4 13 0,-1 11-1,1 5 0,7 3-1,7-2-1,11-4-1,8-13-2,22-6-4,-2-33-8,30 5-9,-8-32-10,16-1 0,-3-22-1,10 2 3</inkml:trace>
  <inkml:trace contextRef="#ctx0" brushRef="#br2" timeOffset="43752.5025">2549 3587 105,'-14'-10'37,"-2"22"1,-16 1-1,3 21-32,-8 3-1,1 11 0,1 1-2,6 4 0,2-8 0,11-3-1,4-9 1,10-11-1,2-22 1,25-2-1,0-18 1,6-12-1,8-10 0,1-5 0,3-5 0,-4 0 0,0 4-1,-8 9 0,-4 7 0,-7 11 0,-2 12-1,-5 12 1,-4 15-2,-5 8 0,6 12-1,0 6 0,8 7-3,4-5-2,11 6-7,-2-24-7,27 6-5,-10-32-2,23 1-7,-10-26-3,8-1 4</inkml:trace>
  <inkml:trace contextRef="#ctx0" brushRef="#br2" timeOffset="44104.5226">3208 3560 115,'-37'18'38,"-11"2"2,8 19-9,2-1-28,9 7 1,12-2-2,12-1 0,14-10 0,16-8-1,12-20 0,9-12 1,10-18-1,2-15-1,3-14 2,2-10-2,-10-9 0,-4-8 1,-8-4-1,-6-2 1,-9 7-1,-11 9 0,-6 12 0,-7 17 1,-6 22 1,-10 27-2,-6 27 1,-6 25-2,3 18-1,-3 13-3,12 15-5,-6-6-5,26 10-4,-4-30-4,36 9-6,-1-38-8,35-3-4,13-23 4</inkml:trace>
  <inkml:trace contextRef="#ctx0" brushRef="#br2" timeOffset="45020.575">5667 3084 71,'0'0'37,"-11"35"0,-4-8-1,4 19-9,-10 0-23,0 11-2,-7 3 1,0 6-1,-1-3 1,5-2-1,2-10 0,2-11 0,6-12 0,5-15 0,9-13 0,8-25-1,8-15 0,8-11 1,2-13 0,5-10-1,4-5 0,-2-4 0,-3 10 0,-5 11 0,-3 11-1,-7 17 0,-3 17 1,-12 17-1,8 34 0,-4 13 0,-4 18 0,4 9 0,4 7 0,7 5-1,8 0 2,8-12-2,2-13 2,10-16-1,5-17 1,1-15 0,2-21 1,-3-17-1,-4-15 0,-5-15 2,-6-11-3,-7-5 0,-8-7 0,-9-1 0,0 6 0,-8 6-4,1 14-1,-6 6-3,13 26-7,-16 0-4,24 34-5,-17-13-4,22 32-5,-10-9-6,17 13 2,-1-5 3</inkml:trace>
  <inkml:trace contextRef="#ctx0" brushRef="#br2" timeOffset="45382.5957">6604 3514 104,'8'17'39,"5"-23"1,17 2-2,4-15-35,13-6 1,3-4-1,-4-2 0,0-7-2,-4 3 2,-10-4-2,-12 4 2,-11 1-2,-14 8 0,-15 6 1,-8 10-1,-11 12 0,-5 10 0,-5 15 0,-2 11-1,1 9 1,10 6-1,7 0 0,15-2-2,15-4 1,17-11-5,25-3-4,6-26-7,35 9-6,-10-27-8,38 3-9,2-20-1,18 6 1,-1-14 2</inkml:trace>
  <inkml:trace contextRef="#ctx0" brushRef="#br2" timeOffset="45941.6277">8667 2688 98,'-20'-30'36,"-15"-1"3,6 25-6,-15-1-27,4 26-1,-5 12-1,5 18 0,-3 15-1,8 20 0,2 6-1,5 9-1,7 4 0,9-9-2,5-4 0,6-11-2,9-10-2,-1-23-5,18 2-14,-13-30-15,13-7 1,-11-21 0,12-4 0</inkml:trace>
  <inkml:trace contextRef="#ctx0" brushRef="#br2" timeOffset="46695.6708">8209 3232 104,'-18'-10'38,"18"10"2,0 0-1,9 15-35,14-14-2,15 2 1,9-4-1,8 1 0,6-4 0,2-2 0,-1-2-1,-4 1-1,-7 0 1,-11 0 0,-9 1-1,-11 1 1,-20 5-1,11-7 1,-11 7 0,-26 10 0,3 3-1,-4 5 1,-3 8-1,-3 9 0,5 2 0,3 4 0,9-2 0,7-1 0,11-7 0,10-6-1,12-11 2,10-13-2,9-8 0,4-10 1,5-9-1,-3-7 0,-4-5 0,-6-2 0,-6-3 0,-13 5 1,-11 2-1,-11 8 1,-8 3 1,-6 9-1,-4 8 1,-2 6-1,3 6 1,0 6-1,10 1 1,8 3-1,6-2 1,9 0-1,8-2 1,7-4-1,5 1 1,2-2-1,-1 1 1,-3 2-1,-4 1 1,-5 5-1,-6 2 0,-6 4-1,-5 0 1,-4 7 0,-4 1-1,-1-4 1,1 1-1,-3-5 0,3-4 1,2-16 0,1 10 0,-1-10 0,15-19 0,-1 0 1,5-8-1,0-3 1,6-7-1,1 1 1,2-1-1,1-1-1,-2 7 0,-2 1-2,9 10-3,-12-4-7,17 19-4,-13-18-5,28 26-6,-13-19-4,28 7-8,2-9 1,22 3 3</inkml:trace>
  <inkml:trace contextRef="#ctx0" brushRef="#br2" timeOffset="47515.7177">10854 2747 80,'18'-20'39,"-13"-2"0,6 22 0,-11 0-21,-11 15-16,-3 15 1,3 14 0,-11 13-1,3 9 0,-9 9 0,4 0 0,3-4 0,-1-6-1,8-12 1,4-8-2,0-16 1,10-14 0,0-15 0,16-20 0,-3-14 0,6-11 0,1-8 0,1-7 0,1-8-1,1 0 1,-2 2-1,-5 10 0,-1 7 1,-5 16-1,3 8 0,-3 14 0,1 16 0,2 17 0,-3 16 1,3 10-1,5 13 0,2 7 0,2 2 0,5-2 0,5-6 0,6-9 0,1-13 0,7-17 0,0-18 1,1-17 0,-5-19 0,-3-11 0,-7-15 0,-8-8 2,-5-4-3,-10-2 0,-8-1 0,-2 7-2,-1 10 0,-5 7-1,1 15-2,0 7-2,6 26-6,0 0-5,25 14-4,-18 0-5,22 24-3,-7-12-7,15 12-1,-4-8 2</inkml:trace>
  <inkml:trace contextRef="#ctx0" brushRef="#br2" timeOffset="47891.7392">11697 3047 107,'-6'16'39,"6"-16"1,11 14-2,13-16-35,11 0 1,9-5-1,2 0-1,5-5 1,-4-6-2,-6 0 1,-4-3-1,-13-4 1,-11 1-1,-10-8 0,-12 5 0,-8 0-1,-8 4 1,-8 7-1,-7 9 0,-1 11 0,-5 11 0,0 12-1,5 8 1,4 9 0,7 5 0,11 2-1,14-3 0,16-7-3,23-12-1,24-4-7,8-30-5,29 11-5,-8-37-7,23 8-6,-15-21-4,3 5 3,-23-7 2</inkml:trace>
  <inkml:trace contextRef="#ctx0" brushRef="#br2" timeOffset="48687.7848">12521 2836 120,'-38'-7'39,"5"21"1,-19-5-1,14 15-35,-8 4-1,10 15-1,3 4 0,11 3 0,13 0-1,9-3 0,13-9 1,11-5-2,11-14 0,11-17 0,2-11 0,1-15 0,-1-9 0,-4-10 0,-6-3 0,-8-8 0,-8-1 0,-8 2 0,-9 5 0,-4 3 0,-3 8 0,-2 6 0,-4 11 0,8 20 0,-14-7 0,14 7 0,-6 25 0,12-4 0,6 4-2,4-1 2,1-1 0,11-2 2,-1-3-2,-1-1 0,2-2 0,-5 2 0,-4-2 0,-8 3 0,-6 2 0,-7 4 0,-3 2 0,-10 6 0,0-4 0,-1 2 0,1-4 0,1-4 0,8-9 0,6-13 0,15-6 0,9-19 0,9-5 0,5-5 0,7-8 0,2-3 0,-2 3 0,-2 5 0,-11 10 0,-8 9 0,-6 10 0,-18 9 0,6 16 0,-14 7 0,-2 8 0,-3 7 0,5 6 0,3 1 0,10 0-10,5-12-2,22 6-2,-4-20-3,31 10-3,-12-34-3,30 19-2,-18-34-1,13 17-4,-15-12 1,-8 9 19,9 11 26,-48-19 3,0 29 5,-33-23 4,16 27 2,-30-21 10,15 15 1,-12-24-23,-1 8-18,25 2 0,4-11-12,19 13-3,-4-17-3,39 21-6,-12-22-6,37 21-8,2-13-5,22 7 5,12-3 4</inkml:trace>
  <inkml:trace contextRef="#ctx0" brushRef="#br3" timeOffset="52630.0102">14644 2702 54,'0'0'34,"-6"-21"1,6 21 0,-20-18-10,6 20-18,-12-2 0,4 15-1,-11-2-1,-2 15 0,-6 4-2,3 10 1,-1 7-2,6 12 0,4 5 0,10 3-1,11 0-1,18-5 1,17-7-1,13-12 1,16-15-1,10-20 1,6-21 0,6-17-1,-5-16 2,-5-10-2,-11-9 1,-14-4-1,-17 1 1,-18 0-2,-14 9 1,-17 4 0,-13 11 0,-9 8-1,-5 6 1,0 6-1,5 10 0,6 1-3,17 11-5,5-13-20,37 12-9,7-15-1,25 11 0,6-9-1</inkml:trace>
  <inkml:trace contextRef="#ctx0" brushRef="#br3" timeOffset="52871.024">15307 2499 102,'0'0'38,"-29"2"0,20 14-1,-8-1-34,7 16 0,1 11-1,2 10 1,-3 9-2,4 9 1,-1 9-1,-3 0-1,2-1-2,1-13-3,7 3-7,-11-26-21,18-1-5,-7-23 0,14-10-1</inkml:trace>
  <inkml:trace contextRef="#ctx0" brushRef="#br3" timeOffset="53038.0336">15118 2945 104,'-14'-4'37,"-3"-9"2,17 13-3,13-20-33,11 3-3,16-4-4,7-17-6,20 7-24,-2-16-4,10 4 1,-8-10-2</inkml:trace>
  <inkml:trace contextRef="#ctx0" brushRef="#br3" timeOffset="53420.0554">15734 2328 94,'-17'32'38,"-6"2"0,4 19 1,-6 8-34,5 8-1,0 3 1,3 4-1,-2-1-1,4-1 0,6-5-1,2-1-1,-1-14 0,3-8-1,3-9 1,4-10-1,8-17 0,2-15 1,8-11-1,7-14 1,2-5-1,0-9 1,3 0-1,1-2 0,-9 10 1,-3 6-1,-6 14 0,-4 8 0,-11 8-1,6 21 1,-7 5-1,-2 10-1,3 6-1,3 1-1,6 6-3,1-15-4,21 12-15,-13-27-12,23 2 1,-10-26-1,13-3 1</inkml:trace>
  <inkml:trace contextRef="#ctx0" brushRef="#br3" timeOffset="54407.1119">16091 2917 102,'-9'22'38,"-3"-9"1,13 9-1,4-11-34,8 3 0,3-10-1,12-2-1,0-7 0,3-4-1,2-9-1,-2-2 1,-2-6-1,-6-2 0,-7 1 0,-7-2 0,-6 0 0,-8 7 2,-6 3-2,-5 11 1,-7 7-1,-2 11 0,-4 10 1,0 12 0,0 9 0,7 0-1,7 9 0,5-3 1,14-5-1,10-5 1,11-12-1,12-12 0,7-13 0,11-11 0,0-5 0,3-7-1,-1-6 1,-6-1 1,-6 2-1,-9 7 0,-10 3 1,-6 8-1,-20 10 0,0 0 0,2 17 0,-12 7 0,-1 10 0,-1 4 0,4 3-1,0 2 1,3-5-1,9-7 1,2-6 0,4-15 0,4-12 1,3-13-1,2-12 0,-3-5 0,1-12 1,-3-2-1,-3-6 0,-1 0 0,-2 8 1,-4 3-1,-2 5 0,3 11-1,-1 4 1,4 9 0,3 5 1,3 7-1,4 5 0,4 0 0,4 2 0,3-1 0,6 1-1,-1-3 1,4-4 0,2-5 0,-4-5-1,0 2 2,-5-6-1,-9 2 2,-3 2-2,-19 10 2,0 0-2,0 0 0,-20 8 1,-3 5-2,-1 6 1,4-1-1,-2 4 1,8-2-1,8-2 1,12-3 0,12-4 0,8 0 0,5-1-1,4-1 1,-2 0 0,3 3 0,-7 2 1,-10 4-1,-10 4 0,-9 7 0,-14-1 1,-9 5-1,-1 2-1,-12-2-1,4 2-4,-5-13-3,19 3-4,-4-23-1,29 10-6,-11-32-9,37 9-8,4-26-4,22-4 3,13-6 3</inkml:trace>
  <inkml:trace contextRef="#ctx0" brushRef="#br3" timeOffset="55058.1491">18279 2832 90,'6'-14'39,"-9"-3"0,3 17 0,4-13-35,-4 13-1,0 0 0,-4 23 0,-2-1-1,-2 11 1,0-1-2,-2 9 1,-1 2-1,-1 1 0,4-6 0,0-6 0,6-8 0,-1-9 0,3-15-1,17-8 1,-2-11 0,2-11 0,4-6 1,2-7-2,3-4 1,0-4 0,0 3 0,-1 5 1,-3 3-1,-1 9 0,-4 7 0,-2 14 1,-1 13-1,-7 10 0,1 17-1,-2 10 0,-2 9-1,0 8 0,3 5-1,-1-2 0,3-2-3,4-10-2,10 0-5,-3-23-1,18 2-7,-15-35-11,21 7-6,-11-25-4,6 0 3,-11-14 2</inkml:trace>
  <inkml:trace contextRef="#ctx0" brushRef="#br3" timeOffset="55411.1693">18779 2871 79,'-20'5'41,"14"13"-1,6-18 2,6 23-20,14-14-19,12-4-1,9-7 1,7-3-2,7-7 1,0-3-1,1-7 0,-10-4 1,-6-5-1,-13 0 0,-9-1 0,-14 3 0,-11 0-1,-10 10 0,-8 2 1,-9 14-1,-3 6 0,-5 15 1,-2 8-1,3 10 0,1 6 0,12 3 0,9 5 0,16-4-1,15-3 0,15-8-3,22-5-2,6-18-5,19 7-3,-8-30-4,19 14-15,-21-28-7,8 6-2,-21-17 3</inkml:trace>
  <inkml:trace contextRef="#ctx0" brushRef="#br3" timeOffset="55786.1908">19344 2824 100,'-20'20'40,"3"-11"1,24 6-1,4-9-37,22-5 0,14-8-1,14-5 0,2-3-1,2-3 0,-2-10 0,-8 2 0,-11-4 0,-14 1 0,-12 2-1,-16 0 1,-12 2-1,-12 7 1,-11 8-1,-5 7 1,-7 10-1,-6 13 1,-1 10 0,2 8 0,6 8-1,6 1 1,15 3-1,9-5 0,19-2 0,14-11-1,24-10-2,9-12-1,15-2-5,3-23-4,13 7-4,-15-24-12,16 5-11,-26-18 1,1 11-1,-20-8 3</inkml:trace>
  <inkml:trace contextRef="#ctx0" brushRef="#br3" timeOffset="56080.2076">19856 2846 94,'-15'17'40,"15"6"0,0-23 0,8 14-33,-8-14-1,20 1-2,-20-1 0,16-10-1,-16 10-1,8-20 0,-8 20-1,-3-15 0,3 15 0,-6-15-1,6 15-1,0 0 1,0 0-1,0 0-1,0 0-2,0 0-5,3 15-3,-3-15-5,14 1-14,-12-12-8,19 3-2,-3-11 0,12 2 0</inkml:trace>
  <inkml:trace contextRef="#ctx0" brushRef="#br3" timeOffset="56606.2377">20391 2642 65,'-27'-16'38,"8"13"-1,-14-5 1,10 15-26,-19-8 0,13 21-1,-13-4-2,3 10-2,-1 1-2,0 9-1,2 1-1,6 1-1,1-2-1,10 0 1,7-3-1,9-6 0,10-6 0,10-8-1,14-9 1,11-13 0,10-12 0,10-11-1,10-14 1,1-9-1,-1-11 0,1-9-1,-5-7 1,-9-6 0,-11 1 0,-10 5-1,-14 11 1,-12 15-1,-6 17 2,-11 28-1,-14 38 0,-8 27 1,-5 27 0,-7 17 1,5 13-2,3 5 0,9 3 0,10-14-3,21-16-5,8-27-3,26-14-2,-6-34-2,25-2-6,-16-44-11,22 0-8,-8-24-2,8-16 5</inkml:trace>
  <inkml:trace contextRef="#ctx0" brushRef="#br3" timeOffset="57948.3144">1515 4749 83,'-20'4'40,"-5"-1"-3,11 8 2,-12 2-34,19 6-1,5-2-1,10 7-1,7-3 0,14 0 0,14-3 0,13-9 1,6-7-1,7-5 0,-2-10-1,1-5 0,-10-5 1,-6-5-1,-15-2 0,-17 1-1,-11 0 0,-12 0 1,-17 9-1,-11 2 1,-10 11-1,-13 12 1,-4 10 0,-7 14-1,-3 12 2,3 12-2,-2 7 2,12 4-2,8 0 2,16-1-3,14-7 2,17-11-3,21-14-1,23-19-1,29-12-4,13-28-9,38 4-10,-4-29-10,26 3-2,-3-17-1,9 5 0</inkml:trace>
  <inkml:trace contextRef="#ctx0" brushRef="#br3" timeOffset="58414.3411">2721 4779 61,'-14'-10'34,"14"10"1,6-25-1,6 15-25,-10-10-1,-2 20 1,5-17-2,-5 17-1,-19 10-1,-2 12 0,-13 7-2,-6 14-1,-16 7 1,-2 9-2,-4 1 0,3-2-2,4-5 1,8-12-3,14-8 0,9-22-3,24-11-2,3-18-3,22-8 1,-8-16 1,18-1 1,-7-7 6,1 0 2,-4 7 5,-15 1 3,5 19 3,-20-1 0,5 24-1,0 0-1,-13 11-3,6 9-1,8 8-2,8 3-1,10 1-3,9 1 1,9-6-4,11 1-1,5-16-8,22 6-12,-18-20-10,14 1-3,-7-17-1,5-2 0</inkml:trace>
  <inkml:trace contextRef="#ctx0" brushRef="#br3" timeOffset="58985.3738">3192 4662 92,'-14'4'39,"-10"5"0,5 19 0,-12 7-34,9 9-1,-2 5 0,5 6-1,4 5 0,8-4-1,0-1 1,5-5-2,2-8 1,0-11-1,4-9-1,-4-22 0,15 1 0,-4-23 0,2-8 0,0-13 0,-1-8-1,6-6 1,-3-5-1,0-2 1,0 3-1,-1 5 1,1 6-1,0 9 1,2 6 0,4 7 0,1 12 0,3 9 0,-2 10 0,3 7 0,-2 8 0,-1 4 0,-7 7 0,-3 3 1,-9 5-1,-6 1 0,-10 3 0,-6-2 0,-6-3 1,-9-2-1,-2-4 2,-1-7-2,3-2 1,0-5-1,8-1 1,2 1-1,3 4 0,4 8 0,4 6 0,-2 19 0,-1 12 0,-2 16 1,-4 6 0,0 6-1,6 1-1,-5-12-4,17 2-8,-9-35-7,31-3-7,-19-46-9,45-4-6,-6-35 1,18-16-1</inkml:trace>
  <inkml:trace contextRef="#ctx0" brushRef="#br3" timeOffset="59639.4112">4327 3975 13,'-26'-12'20,"26"12"1,-26 2 1,14-2-17,12 0 5,-20 4 1,20-4 2,-16 4 2,16-4 1,-13-2 0,13 2 0,-13-3-4,13 3-2,-14-9-2,14 9-2,-15 6-1,9 9-1,-4 13-1,2 16-1,-1 16 0,-1 16-1,-4 16 0,-2 13 0,-6 7-1,-1 1-1,0-3 1,0-8-3,3-7 1,4-20-4,15-4-9,-6-36-13,28-5-8,-3-29-3,19-10-2,-4-20 3</inkml:trace>
  <inkml:trace contextRef="#ctx0" brushRef="#br3" timeOffset="60134.4395">4486 4646 64,'9'-16'38,"-9"16"0,5-19 0,-5 19-25,-8-15-5,8 15-1,-26-12-2,4 14-1,-9 5 0,-5 8 0,-3 8-1,-2 9-1,-2 6 1,3 7-1,3 4 1,9-1-2,8 1 2,11-4-2,13-10 1,12-7-1,16-11 0,10-12-1,10-14 0,5-12 0,3-11-1,4-8 1,-5-6-1,-6-2 1,-11 3 0,-11 6 0,-8 3 0,-10 9 0,-4 9 0,-9 18-1,0 0 1,-14 3 0,2 17-1,4 8 0,-2 5-2,2 4 1,12 3-2,1-6-2,15 3-3,-1-23-9,22 6-4,-13-24-8,21 4-3,-14-20-4,10 1 0,-15-13 3</inkml:trace>
  <inkml:trace contextRef="#ctx0" brushRef="#br3" timeOffset="60307.4494">5001 4648 97,'0'0'37,"-12"-5"3,7 23-3,-4 3-32,-5 15-1,4 5 0,-2 7-2,3 2 0,4 0-3,3-7 0,3-10-7,19-1-12,-20-32-12,37-1-7,-17-23 0,13-6-3</inkml:trace>
  <inkml:trace contextRef="#ctx0" brushRef="#br3" timeOffset="60936.4853">5136 4316 92,'-13'6'41,"9"14"1,-2-8-2,15 8-31,0 1-6,10 4 0,1 2 0,0 7 0,0 1-1,-1 0-1,-9 8 1,-4-1-1,-6 4-1,-7 1 1,0-2-1,-2-3 1,-4-7-1,4-4 0,3-10 0,7-10 0,-1-11 1,28-21-1,-5-7 0,11-6 0,4-8 1,2-4-1,4 0 0,-5 7 0,-6 3 0,-7 15 0,-4 15 0,-12 12 0,-4 14 0,-5 11-1,-1 10 0,-2 7 0,4 3-1,2-2-2,13-4-1,-1-13-4,20-1-5,-2-28-5,18 5-7,-12-28-5,14 2-6,-13-19 0,7 1 2,-17-4 37,-11-11 7,3 16 6,-21-15 6,9 24 9,-20-4 5,9 30 4,-24-15-1,16 27-34,-9 12 0,-1 14-1,2 9 0,5 4-2,3 6 1,2-6-4,8-3 0,0-15-4,17-2-10,-19-31-11,38 1-9,-17-26-2,14-5-4,-9-17 2</inkml:trace>
  <inkml:trace contextRef="#ctx0" brushRef="#br3" timeOffset="61742.5315">6179 4349 108,'-14'11'41,"14"19"1,-8-13-4,11 16-35,6 0 0,4 5-1,-2 4 1,-6 0-2,-1 3 0,-8-1 0,-6-1-1,-7 2 1,1-5-1,-4-6 0,2-7 0,3-6 1,15-21-2,0 0 2,6-12-1,12-13-1,11-12 2,4-2-1,5-3 0,0-3 0,-1 5 0,-6 8 0,-5 10 0,-8 12-1,-5 12 1,-6 12 0,-2 10-1,-3 8 1,2 7-1,3 2 0,3 0-1,11-4-1,6-5 0,4-11 0,10-5-1,3-15-1,5-5 0,-2-17-1,5-4 1,-9-11 2,-10-7 2,-5 1 1,-9-4 2,-10 4 2,-10 2 2,-7 10 0,-12 5 0,-3 15-1,-6 9-1,-4 12 0,1 11-1,3 11-1,-1 6-1,5 2 0,9 4 0,8-3-1,9-6 0,12-8 1,3-11-1,12-12 0,3-10 0,4-10 0,1-7 1,-4-8-1,0-1 0,-2-2 1,-8 6-1,-6 5 0,-4 8-1,-12 14 1,7 14 0,-12 13 0,-5 16 0,-8 15-1,-2 11 2,-7 9-1,-5 11 0,-2-2 0,-1-4 1,2-8-2,0-9 0,4-14-1,8-12-3,4-25-4,13-4-4,-4-26-4,16 5-3,-11-35-5,17 10-3,-19-27-4,14 2-5,-8-8 4</inkml:trace>
  <inkml:trace contextRef="#ctx0" brushRef="#br3" timeOffset="62861.5955">7429 4805 107,'0'0'40,"0"0"-2,0 0-9,4 14-53,-2-24-15,19 7 1,-8-8-3,9 6 1</inkml:trace>
  <inkml:trace contextRef="#ctx0" brushRef="#br3" timeOffset="63524.6334">8070 4705 67,'0'0'36,"21"1"0,-7-9 0,15 3-29,-6-9-2,8 3-1,0-11-1,4 2-1,-4-1 0,-1-1-1,-7-1 1,-3 2 0,-10-1-1,-7 5 1,-7-2-1,-7 5 1,-8-1 0,-4 6 0,-6 2 0,0 6 0,-4 3 0,4 6 0,-1 10 0,3 9-1,8 8 0,1 6 0,9 3 0,7 1-1,13-2 0,10-5-1,15-9-1,16-14-2,19-8-4,-4-26-14,27 8-13,-7-23-3,9 5-2,-15-12 1</inkml:trace>
  <inkml:trace contextRef="#ctx0" brushRef="#br3" timeOffset="64011.6612">8922 4422 94,'-33'-12'39,"5"8"1,-10-9 0,5 11-37,-3 7 0,6 12 0,-4 12 1,4 14-1,-4 7 0,11 9 0,2 1-2,7-1 1,10-6-1,11-7 0,9-18 0,12-13-1,9-18 1,6-13-1,8-11 0,1-13 0,-4-6 0,2-3-1,-6-5 1,-10 2 0,-5 8-1,-7 7 0,-11 9 1,-1 13-1,-10 15 1,-5 16 0,-1 21 0,-3 19 0,-7 15 1,3 16-1,-3 12 2,0 6-2,-1 2 2,-1-2-2,-2-11 1,-1-9 0,-1-14-1,-3-17 0,-3-17-1,0-17 0,4-17-3,1-17-1,11-10-3,-4-24-8,25 6-7,-10-29-8,23 6-6,-1-13-3,12 6 0,3-4 2</inkml:trace>
  <inkml:trace contextRef="#ctx0" brushRef="#br3" timeOffset="64153.6694">9311 4896 102,'-19'13'40,"-8"-5"-12,-15-14-18,4-1-49,-10-8-1,13 5-2</inkml:trace>
  <inkml:trace contextRef="#ctx0" brushRef="#br3" timeOffset="64319.6789">8548 5099 99,'-14'23'43,"1"-20"-1,13-3-5,14-15-48,-8-22-24,25 8-7,-7-13 2,3 10-4</inkml:trace>
  <inkml:trace contextRef="#ctx0" brushRef="#br4" timeOffset="93382.3411">1542 6106 92,'13'-20'38,"-4"-2"0,-9 22 1,13-9-37,-9 22 1,-4 12 0,0 14 0,-6 11-1,1 13 0,-3 8-1,0 8 1,-1 7-1,-1 0-1,-1 2-1,1-5-2,10 4-11,-7-20-21,14-1-3,1-20 0,13-9-2</inkml:trace>
  <inkml:trace contextRef="#ctx0" brushRef="#br4" timeOffset="93817.366">2067 6525 94,'0'0'37,"-3"23"2,-11 0-2,-1 11-34,-1 8 0,4 7 1,-5 2-1,3 6 0,-5-7-1,10 0-1,0-12 0,5-7 1,4-10-1,0-21 0,12 2-1,3-20 1,5-12 0,1-8-1,-3-10 1,3-4 0,-6-6-1,2 2 0,-5 3 1,-2 6-2,-2 7 1,2 9 0,1 6-1,10 8 1,7 7-1,9 5-1,12 4 0,7-3-1,13 8-3,1-9-1,14 13-7,-10-17-21,8 9-1,-20-6-1,-2 7 2</inkml:trace>
  <inkml:trace contextRef="#ctx0" brushRef="#br4" timeOffset="94434.4013">2845 6499 96,'-33'29'37,"-14"-4"1,7 17 0,-14-9-27,16 16-3,-1-4-2,15 4-2,9-3-1,13-2-1,15-8 0,14-10-1,16-9 0,12-14 0,10-12-1,3-13 0,0-9 0,-4-8-1,-8-8 1,-10-3 0,-14-1-1,-13 1 0,-13 2 0,-12 8-1,-9 3 2,-3 9-2,0 5 1,-1 9-1,4 5 2,15 9-1,0 0 1,0 0 1,29 10 0,-1-6 0,8 2 0,3-1 1,4 2-1,-3 1 2,-2 2-2,-6 3 1,-4 6-1,-9 8 0,-9 5 0,-11 6 0,-8 3-1,-9 4 0,-3-3 0,-1-3 0,0-8 0,1-8 0,8-14 0,13-9 0,4-18 2,16-13-2,8-7 0,4-10 0,12-1 0,1-2 0,1 6 0,-6 5 0,-3 12 0,-6 12 0,-7 15 0,-6 12 0,-9 12 0,-5 12 0,-4 10 0,-5 1 0,9 7-2,-4-7-5,14 8-10,-7-24-10,26 10-4,-9-29-5,25 3-2,-7-19-3,10-2 4</inkml:trace>
  <inkml:trace contextRef="#ctx0" brushRef="#br4" timeOffset="94569.409">4025 6799 91,'-25'22'39,"4"10"-1,-7-3 0,8 9-13,9 5-50,-6-18-13,21 7 0,-2-13 0,18 0-3</inkml:trace>
  <inkml:trace contextRef="#ctx0" brushRef="#br4" timeOffset="95003.4339">4819 6124 90,'0'0'39,"-2"-15"-1,2 15 2,-11 19-33,10 2-2,-10 9 0,3 15-2,-2 9 0,-4 9 0,-2 10-2,3 3 1,-2-2-3,3-6 1,9-4-4,-1-20-2,21 2-20,-11-28-12,20-10-1,-7-26 0,9-2 1</inkml:trace>
  <inkml:trace contextRef="#ctx0" brushRef="#br4" timeOffset="95199.4451">4764 6149 113,'-3'-15'39,"19"13"2,2-15-5,21 10-33,8-2-1,9 0-1,5 0-4,1-3-5,13 20-22,-23-10-9,-3 18-1,-19-6-1,-8 13 1</inkml:trace>
  <inkml:trace contextRef="#ctx0" brushRef="#br4" timeOffset="95379.4554">4821 6483 114,'-46'18'40,"20"2"3,11-18-3,15-2-36,34-17-3,10 4-1,8-3-2,6-5-3,11 12-8,-11-14-19,13 16-8,-18-5 0,-3 13 0</inkml:trace>
  <inkml:trace contextRef="#ctx0" brushRef="#br4" timeOffset="95753.4768">5207 6556 103,'18'-5'39,"20"3"1,4-16-1,18 3-31,1-9-3,6-1-2,-8-3 0,1-3-2,-12 0 0,-16 1-2,-16 2 1,-13 4-1,-20 7 1,-10 4 1,-16 8-1,-12 11 0,-8 10 0,-8 13 1,6 10 0,0 4 2,11 7-2,11 2 2,17-3-2,22-5 3,25-12-4,24-11 0,21-11 0,15-11-5,20-3-8,-6-23-12,18 12-6,-21-20-5,7 12-3,-20-11-5,-4 10 3</inkml:trace>
  <inkml:trace contextRef="#ctx0" brushRef="#br4" timeOffset="95921.4864">6087 6642 130,'-39'20'45,"9"3"-4,-2-22-2,10-3-39,22 2-7,8-28-10,25 23-9,-13-18-7,27 15-8,3-13-1,12 10-2</inkml:trace>
  <inkml:trace contextRef="#ctx1" brushRef="#br4">12288 10180</inkml:trace>
  <inkml:trace contextRef="#ctx0" brushRef="#br4" timeOffset="132625.5857">7185 5850 38,'5'-17'34,"-5"17"2,3-21 1,-3 21-20,-10-6 8,10 6-18,-9 21-2,5 10 0,-4 7-2,1 17-1,0 10-1,0 8 0,1 4-2,0 0 1,6-2-3,-3-15-6,11-3-28,0-18 2,10-7-2,-3-16 1</inkml:trace>
  <inkml:trace contextRef="#ctx0" brushRef="#br4" timeOffset="132977.6059">7426 6224 100,'0'0'37,"-10"16"0,7 15-5,-8-4-29,3 8 1,1 1-2,-1 0 1,5-3-2,6-3 2,1-9-2,8-9 2,4-13-1,11-11-1,1-10 0,-2-7 0,4-6 1,2-3-2,-6 2 2,-1 4-3,-7 6 2,-4 11-1,-14 15 0,14 3 0,-11 17-1,-3 7-1,3 8-2,3-2-1,14 12-20,-2-16-12,18 1-1,-3-17 1,22-3-3</inkml:trace>
  <inkml:trace contextRef="#ctx0" brushRef="#br4" timeOffset="133423.6314">8658 5833 86,'-7'-13'38,"7"13"-1,0 0 2,0 0-31,0 0-3,7 21 0,-12-9-1,3 13 0,-10 5-1,-1 13-1,-9 8 0,-1 7 0,-10 5-1,-1 4 1,-1-2-2,6-7 3,8-4-2,12-15 1,13-12-2,18-10 0,16-16-1,8-14-2,17-4-1,2-13-4,17 4-24,-14-11-9,10 9 3,-14-7-2</inkml:trace>
  <inkml:trace contextRef="#ctx0" brushRef="#br4" timeOffset="133811.6536">9229 6126 98,'-11'-4'38,"-15"-6"1,6 12 0,-13-1-32,1 12-2,-7 5-1,-3 6 0,1 10-2,6 2 1,3-2-1,10 3-1,9-7 1,11-9-1,16-11 0,13-9 0,11-10 0,8-8-1,5-11 1,3-5 0,-6-3 0,-1 3-1,-14 1 0,-5 8 1,-14 9-1,-14 15 0,0 0 0,-12 24 0,-1 6 0,1 2-1,2 3 0,5-4-1,12-2-1,10-13-1,17-7-3,3-24-11,24-3-20,-6-19-2,16-6 2,-8-21-1</inkml:trace>
  <inkml:trace contextRef="#ctx0" brushRef="#br4" timeOffset="133983.6634">9840 5603 101,'-14'7'37,"-15"14"4,6 31-4,-9 12-30,4 18-2,1 6-1,4 6-1,7-4-2,3-3-4,13-1-7,-8-20-25,14-5-4,-6-25 3,6-6-4</inkml:trace>
  <inkml:trace contextRef="#ctx0" brushRef="#br4" timeOffset="134324.6829">9548 6044 115,'-9'-13'40,"9"13"1,0 0 0,12 22-36,9-14-2,12 0 0,7-5-1,12 0 0,8-8-1,5-4 1,2-4-2,-4 1 0,-7-1 0,-7 4 0,-10 1 0,-12 6 0,-12 12 0,-11 6 0,-13 14 0,-7 4 0,-6 9 0,1 2 0,-2 5 0,2-3-2,7-6-2,6-9 0,14-7-8,-6-25-22,30-4-6,-8-20 0,16-6-1</inkml:trace>
  <inkml:trace contextRef="#ctx0" brushRef="#br4" timeOffset="134457.6905">10155 5644 107,'-33'-22'37,"-10"8"2,14 16-2,2 13-38,13-6-25,24 18-11,4-9 1,24 11-2,2-8 1</inkml:trace>
  <inkml:trace contextRef="#ctx0" brushRef="#br4" timeOffset="134773.7086">10466 6045 123,'-16'38'40,"-13"-12"1,10 15-5,-1-15-33,7 2-1,3-4 0,8-3-2,4-6 1,11-7-1,10-9 0,6-6 0,8-12 1,3-4-1,4-8 1,1-2 0,-2-4 0,-2 2-1,-7 8 1,-6 2 1,-10 14-2,-7 10 0,-8 11 0,-4 12-2,-6 10-1,-2 3-1,3 13-5,-1-15-15,18 10-16,-3-13-1,23-2 1,0-16-1</inkml:trace>
  <inkml:trace contextRef="#ctx0" brushRef="#br4" timeOffset="134908.7163">11075 6341 118,'-33'23'39,"8"10"2,-7-6-5,4-7-61,18 7-12,-2-12 0,16 4-2,-4-19 1</inkml:trace>
  <inkml:trace contextRef="#ctx0" brushRef="#br4" timeOffset="135471.7485">11850 5517 92,'0'0'40,"0"0"0,0 0-1,6 17-35,-8 12 1,-6 10 0,-1 16-1,-3 13 0,-1 10-1,-2 5 0,4 3-1,3-4 0,1-7-4,7-5-1,4-17-2,12 4-14,-2-28-19,13-5-2,-8-17 1,13-5-1</inkml:trace>
  <inkml:trace contextRef="#ctx0" brushRef="#br4" timeOffset="136568.8113">12181 5947 103,'0'0'39,"13"4"1,-13-4-1,-8 18-35,3 1-1,4 9 0,-8 5-1,1 5 0,2 3-1,-3 0 0,4-3 0,4-3-1,1-7 1,1-9-1,4-7 1,-5-12-1,21-5 0,-7-10 0,2-11 1,-1-5-1,-1-9 1,1-3-1,-4-7 0,1-1 1,1 5-1,-3 5 0,1 4 1,0 6-1,4 7 0,5 5 0,3 7-2,6 4 1,5 4-2,3-2 0,8 5-1,0-5-2,6 8-1,-3-6 1,-1 6 1,-10-3 2,-7 4 1,-8 3 3,-22-6 1,5 21 2,-21-5 1,-9 10 2,-11 1-1,1 11 0,-8 0-1,4 7-1,6-1 0,10-1-1,12-3 0,11-8 0,14-6-3,17-13 0,15-9 0,7-10 0,8-12 0,1-10 0,-2-8 0,-6-5 0,-6-3 0,-15-1 0,-11 1 0,-10 6 0,-10 7 0,-5 6 0,-6 7 0,-4 10 0,1 10 0,2 7 0,3 4 0,3 4 0,6 1 0,3 2 0,8-3 0,2-2 0,6-5 0,2-2 0,4 0 0,-3-3 0,-1 0 0,2 2 0,-9-3 0,1 3 0,-5 1 0,-4 3 0,-6 1 0,-5 4 0,-5 4 0,-9 3 0,-1 4 0,-3-2 0,3 3 0,-1-7 0,9-4 0,10-17 0,0 0 0,25-7 0,3-18 0,8-3 0,2-7 0,1-4 0,2 0 0,-7 4 0,-5 7 0,-10 11 0,-6 12 0,-13 5 0,7 26 0,-9-1 0,2 11 0,-5-1-5,18 12-14,-16-21-4,31 14-5,-8-27-10,26 4-4,-3-20 1,21-3 2</inkml:trace>
  <inkml:trace contextRef="#ctx0" brushRef="#br4" timeOffset="136922.8315">14474 5912 107,'17'-29'38,"-13"2"2,-4 27-2,-4-14-33,-7 25 0,-8 10-2,1 13-1,-5 8 0,3 6-1,5 1-1,7 0-1,10-3-4,1-21-17,18 5-16,2-24-1,16-5 0,-8-23-1</inkml:trace>
  <inkml:trace contextRef="#ctx0" brushRef="#br4" timeOffset="137072.8401">14513 5545 108,'-44'-27'38,"10"15"-2,6 10-4,12 0-41,24 19-26,7-9-2,25 10 0,5-11-1</inkml:trace>
  <inkml:trace contextRef="#ctx0" brushRef="#br4" timeOffset="137356.8563">14977 5745 93,'-29'31'38,"-12"-10"4,9 7-4,-6-17-13,9 14-21,9-6-1,12-1-1,10-2 0,13-2-1,13-3 0,6 0 0,0 0-1,7 2 1,-4 1-1,-7 5 0,-11 4 0,-11 7 0,-18 1 0,-12 5-1,-8 1-1,-11-2-1,4 2-5,-10-17-23,18 3-9,5-17 1,24-6-1,-1-20-1</inkml:trace>
  <inkml:trace contextRef="#ctx0" brushRef="#br4" timeOffset="137830.8835">16232 5863 102,'-15'-4'39,"-11"-4"1,1 14-2,-12-4-32,1 15 0,-5 3-2,0 11-1,3 4 0,8 4-1,10 0-2,13-2 1,15-6-2,17-8-2,24-5-5,4-22-27,29 3-5,-1-15 1,16-1-1</inkml:trace>
  <inkml:trace contextRef="#ctx0" brushRef="#br4" timeOffset="138213.9054">16607 5906 113,'-43'15'40,"-7"-7"1,8 16-2,-5 6-34,10-4-2,9 4-1,5 5 0,4-3-1,10 3 1,9-8-1,9-3 0,10-5 0,7-11 0,8-10-1,5-9 1,8-12-1,1-4 0,0-12 2,-3-2-2,-3-4 0,-9 5 0,-1 0 0,-13 12 0,-8 7 0,-11 21 0,0 0 0,-6 17 0,-8 14 0,-1 7 0,1 5-3,1 1 1,13-2-2,5-9 0,22-7-6,-3-26-12,29-2-16,-2-22-2,19-9 1,-7-18 1</inkml:trace>
  <inkml:trace contextRef="#ctx0" brushRef="#br4" timeOffset="138416.917">17393 5340 101,'-15'-32'38,"4"30"2,-20 12-2,5 36-32,-8 14-2,-1 13 0,4 12-1,-2 7 0,8 1-2,4-2 0,11-8-3,2-18-1,17-3-10,-3-30-25,25-9-2,-2-30 1,20-11 0</inkml:trace>
  <inkml:trace contextRef="#ctx0" brushRef="#br4" timeOffset="138603.9277">17657 5310 108,'-36'49'40,"5"26"2,-12 0-4,7 12-34,6 4-2,7-3-1,9-3-2,5-17-7,20-4-28,-5-22-3,16-1-1,-7-25 0</inkml:trace>
  <inkml:trace contextRef="#ctx0" brushRef="#br4" timeOffset="138967.9485">17631 5841 106,'-5'24'40,"19"4"0,0-12 0,19-2-34,2-10-2,13-6-1,3-11-1,0-5 0,0-5-3,-9-5 3,-8-2-4,-6-3 3,-14 3-3,-14 4 2,-11 5-2,-11 11 2,-6 8 1,-9 11-2,-2 11 4,-2 8-3,3 8 3,6 6-3,9 0 2,11-1-3,17-3 1,14-12-4,23 1-7,8-26-19,26 4-10,1-20 1,17 1-1,-4-15 1</inkml:trace>
  <inkml:trace contextRef="#ctx0" brushRef="#br4" timeOffset="139309.9681">18514 5761 110,'-42'-6'40,"0"18"1,-18-2 0,10 17-30,-7-2-5,10 13-3,8-3 0,16 6-3,14-6 0,17-3 0,12-12 0,13-9 0,15-12 0,3-14 0,7-11 0,0-12 0,-4-10 0,1-8 0,-7-11 0,-1-9 0,-6-1-2,-3 0 0,-9 8 0,-4 10 0,-10 17 2,-11 15-2,-4 27 2,-24 31 0,-1 22 0,-12 16 2,3 12-1,-1 0-5,14 13-11,-8-24-8,26 9-13,-3-24-4,19-6-1,3-15-3</inkml:trace>
  <inkml:trace contextRef="#ctx0" brushRef="#br4" timeOffset="140145.0158">19887 5293 87,'0'0'38,"-9"20"-1,0 6 0,-11 1-35,6 0-1,0 4-2,5-4-2,11-1-4,-2-26-29,21 17 1,9-29-2,15-3 0</inkml:trace>
  <inkml:trace contextRef="#ctx0" brushRef="#br4" timeOffset="140320.0258">20210 5261 81,'-24'26'38,"7"9"-1,-8-5 1,11 10-31,3-8-5,6-3-3,13 4-7,0-13-28,12 2-1,3-7-1,9 2 1</inkml:trace>
  <inkml:trace contextRef="#ctx0" brushRef="#br4" timeOffset="140554.0392">20534 5408 96,'0'0'38,"-14"15"3,-4 9-3,10 19-33,-8 12 1,-4 14-2,-3 10 0,1 8 0,1-2-2,3-3 0,6-7-3,4-18-2,15-4-23,-1-29-11,19-14-3,0-27 1,9-9-2</inkml:trace>
  <inkml:trace contextRef="#ctx0" brushRef="#br4" timeOffset="140752.0505">20497 5333 109,'0'0'41,"11"-3"1,19 10-2,6-11-37,14 1-1,9-4 0,9 1-2,9 5-2,-3-11-9,7 19-27,-24-7-3,-3 17 1,-24-7-2</inkml:trace>
  <inkml:trace contextRef="#ctx0" brushRef="#br4" timeOffset="140954.0621">20535 5825 121,'0'0'42,"16"12"0,11-23-4,15-1-35,11-2-4,10-2 3,0 0-6,2-1-1,7 12-31,-20-5-5,3 11 3,-21-2-3</inkml:trace>
  <inkml:trace contextRef="#ctx0" brushRef="#br4" timeOffset="141322.0831">21029 5851 113,'25'9'39,"3"-14"3,14 2-3,14-12-37,11 0 3,3-6-3,0 0 1,-7-4-3,-10-1 2,-11-2-3,-14 0 1,-20 3 1,-14 1-3,-15 3 3,-14 3-3,-7 4 2,-9 8-1,-5 11 1,-1 13 0,0 8 0,10 10 2,9 5 1,12 6-1,15 3 1,15-4-1,23-2-2,15-14 0,18-4-3,5-17-9,19 6-20,-8-23-8,4 2 0,-12-18 0,0 2 0</inkml:trace>
  <inkml:trace contextRef="#ctx0" brushRef="#br4" timeOffset="141654.1021">21880 5675 111,'-13'-2'37,"8"20"2,-13 0 1,12 13-35,-13 7 2,2 9-3,-1 3 1,0 2-2,4-5 1,1-2-4,5-7 0,1-10 0,9-13 0,-2-15 0,22-13 0,-6-11 0,7-13 0,1-9 0,3-8 0,1-7 0,0-5 0,-3 2 0,-2 5 0,-2 6 0,-2 10-2,1 8 0,-1 15 1,0 7-3,1 18 1,4 0-3,6 20-7,-8-20-12,19 20-15,-6-16 3,10 8-3,-5-15 4</inkml:trace>
  <inkml:trace contextRef="#ctx0" brushRef="#br4" timeOffset="141977.1206">22452 5605 109,'-15'14'38,"-8"-6"1,9 20 0,-15-1-30,10 12-3,-5 0 1,5 7-2,4 3-2,1-3-3,4-3 0,2-3 0,3-9 0,5-13 0,0-18 0,10 4 0,0-22 0,4-7 0,4-10 0,1-7 0,1-8 0,3-3 0,1 0 0,3 4 0,-3 1 0,0 7 0,4 7 0,-3 8 0,6 6 0,-6 6-7,9 18-6,-10-13-8,18 24-8,-20-13-11,16 9 0,-12-8-2,6 6 4</inkml:trace>
  <inkml:trace contextRef="#ctx0" brushRef="#br4" timeOffset="142338.1413">22867 5594 110,'-5'16'40,"-10"-6"1,10 11 1,-13-4-34,8 11-2,-1 1 2,3 3-8,-3 6 0,6-1 0,3 2 0,6-5 0,6-4 0,11-9 0,7-12 0,9-11 0,9-12 0,8-14 0,0-9 0,2-8 0,-6-7 0,-3-3 0,-8 5 0,-6 3 0,-13 14 0,-11 11 0,-9 22 0,0 0 0,-23 26 0,-2 11 0,1 9 0,-2 6 0,8 5 0,-1-10-10,22 9-6,-9-24-5,30 8-11,-5-22-10,19-1 1,0-19 0,11-7 3</inkml:trace>
  <inkml:trace contextRef="#ctx0" brushRef="#br4" timeOffset="143192.1901">23660 5650 98,'0'0'37,"0"0"2,0 0-1,-14 2-28,14-2-5,-17 11 0,6 3-1,-4 3 1,-2 5-1,-2 5 0,0 3-1,0 0 0,4-2-3,0 0 0,1-2 0,5-7 0,5-3 0,4-16 0,0 0 0,22-11 0,-6-9 0,3-8 0,3-6 0,-1-8 0,2-4 0,-1 1 0,-2 3 0,-5 4 0,-2 6 0,-4 8 0,-3 11 0,-6 13 0,0 0 0,6 27 0,-4-5 0,0 3 0,5 1 0,0-1 0,6-5 0,5-7 0,6-10 0,5-12 0,0-6 0,3-7 0,6-4 0,-3-1 0,-4 1 0,-5 3 0,-5 8 0,-9 13 0,-12 2 0,12 30 0,-17-4 0,1 10 0,-5 3 0,1 7 0,-2-2 0,4 6 0,-5-19-15,16 9-3,-13-26-6,23 14-6,-15-28-8,19-1-4,1-14 2,10-11 5</inkml:trace>
  <inkml:trace contextRef="#ctx0" brushRef="#br4" timeOffset="143502.2078">24432 4927 110,'-13'10'41,"-6"-6"1,10 9-4,3-4-37,5 6-3,7 2-1,-6-17-20,24 21-15,-1-19 0,14 1-2,-3-10 0</inkml:trace>
  <inkml:trace contextRef="#ctx0" brushRef="#br4" timeOffset="143630.2152">24736 4909 106,'0'0'40,"-12"15"3,-2 14-3,-13 1-30,3 10-10,4 18-8,-11-10-29,18 16-2,-10-15-1,14 7-3</inkml:trace>
  <inkml:trace contextRef="#ctx0" brushRef="#br4" timeOffset="144227.2493">20294 6413 114,'11'-1'41,"17"-16"1,37 6 0,7-12-35,34-3-2,21-5-1,11 1-4,3 0 0,-1 7 0,-16 2 0,-16 8 0,-19 6 0,-27 4 0,-22 8 0,-25-3-9,-10 18-18,-30-14-14,0 6-1,-13-8 1,6 2-1</inkml:trace>
  <inkml:trace contextRef="#ctx0" brushRef="#br5" timeOffset="156118.9295">1361 7723 82,'-9'-8'37,"-10"-7"0,3 6 1,-11-3-31,2 7-1,-10 2 0,-1 9-2,-12 5 0,2 11-2,-7 2 0,4 6 0,-1 2-1,10 3 0,9 2 0,13-2-2,15-5 1,12-2-1,11-2 1,9-3-1,9-2 1,1-5-1,-3 0 1,-2 1 1,-8-1-1,-6 5 0,-13 3 0,-12 4 1,-10 2-1,-8 8 0,-12 5 0,-4-3 0,-4 4 0,1-6-1,5-1-2,6-12-1,17 0-4,4-21-28,33-1-1,6-19-1,18-1-2</inkml:trace>
  <inkml:trace contextRef="#ctx0" brushRef="#br5" timeOffset="156462.9492">1546 8054 80,'0'0'37,"0"0"-1,-28-4 2,7 21-31,-7 4-2,0 16 1,-7 3-1,6 11 0,1 0-2,9 5 1,6-5-2,10-4-1,12-11 1,7-13-1,13-14-1,11-17 1,3-17-1,6-8 0,6-16 0,-7-7 0,-5-4 0,-8 0 0,-10 7-1,-13 2-1,-9 13 1,-15 10-2,-1 16-1,-13 5-1,11 20-8,-12-2-24,17 13 0,0 0 0,18 5-3</inkml:trace>
  <inkml:trace contextRef="#ctx0" brushRef="#br5" timeOffset="156883.9732">2076 8127 98,'-50'3'38,"1"13"1,-7-5-2,8 11-31,3 2-1,15 10-1,5-4-1,16 5 0,15-11-2,16-6 1,17-16-1,14-14 0,9-15 0,6-14 0,5-15 0,0-13 1,-8-5-1,-6-4 0,-13 1 0,-11 5 1,-13 5-1,-9 11 0,-11 12-1,-8 15 0,-5 20 0,-10 17 0,-2 22-1,-4 21 1,4 15-1,1 6 0,8 11-1,1-1-2,17-4-2,6-12-3,31-1-15,-4-29-15,18-8 0,-2-22 0,8-7 0</inkml:trace>
  <inkml:trace contextRef="#ctx0" brushRef="#br5" timeOffset="157071.984">2753 7991 95,'-7'-19'39,"7"19"-1,-24 2 1,12 29-31,-6-3-3,2 14-1,-1 7-3,1 5-1,6 1-1,3-4-1,11-5-4,-1-20-20,13-3-12,-4-24 0,12-7-2,-6-24 2</inkml:trace>
  <inkml:trace contextRef="#ctx0" brushRef="#br5" timeOffset="157218.9924">2713 7743 107,'-20'-12'38,"-1"6"-3,7 11-6,14 10-61,3 0-4,15 4-1,2-3-2</inkml:trace>
  <inkml:trace contextRef="#ctx0" brushRef="#br5" timeOffset="157583.0132">3054 7922 106,'0'0'39,"-5"12"2,-13-9-1,18-3-34,-21 29-1,12-3-2,2 4 0,0 2-1,4 2-1,5-2 0,5-5 0,8-5 0,12-12-1,7-10 1,8-11 0,11-11-1,2-14 1,2-2 0,-1-9 1,-7-1-2,-3 6 0,-11 3 0,-9 9 0,-8 5 0,-18 25 0,0 0 0,-1 17 0,-13 11 0,-1 7 0,-3 8-3,2 4-1,1 0-3,14 7-6,-5-26-15,26 3-12,-4-17 0,19-6-1,-2-17 2</inkml:trace>
  <inkml:trace contextRef="#ctx0" brushRef="#br5" timeOffset="158064.0407">3802 7881 106,'-7'12'40,"-19"4"-1,9 17-1,-6-3-33,4 8-1,2-2-1,2 4-1,9-7 0,1-5-2,5-11 1,0-17 0,23 8 0,-3-17-1,2-8 0,-1-11 0,1-6 1,6-4-1,-9-2 1,0 5 0,-6 3-1,-4 6 1,-4 9 0,-5 17 0,0 0-1,0 0 0,-6 17 0,5 0 0,2 2 0,6-3 0,8-5 0,6-4 0,5-9 1,4-2 0,3-9 0,3-4 0,-1-1 0,-3-2 1,-5 1-2,-5 5 0,-4 4 0,-5 0 0,-13 10-2,14 14 0,-15 5-1,-6 5-2,1 8 0,-3-1-4,6 12-6,-11-18-9,18 11-11,-6-21-3,21-1-1,-1-16 2</inkml:trace>
  <inkml:trace contextRef="#ctx0" brushRef="#br5" timeOffset="158207.0489">4438 8039 105,'-16'43'40,"-8"-6"-2,6 13-1,-4 1-47,7-17-25,11 1-4,-1-13 0,14-4-2</inkml:trace>
  <inkml:trace contextRef="#ctx0" brushRef="#br5" timeOffset="159072.0984">4917 7573 92,'0'0'38,"11"-24"2,-11 24-2,0 0-33,0 0 0,-5 19-1,-4 10-1,-8 11-1,-1 9 0,-5 7-1,1 7 0,-3-4 0,5-4-1,0-9 1,6-9-1,4-12 1,8-10 0,2-15 0,14-25 0,4-6 1,1-10-1,6-11 1,-1-8-1,3-8 1,-4-3-1,-2 3-1,-4 2 0,-5 12 1,-2 9-1,-2 14 0,-2 19 0,-6 12 0,7 35 0,-1 9 0,-1 17 0,8 6-1,2 10 1,4 2-1,3-2 1,9-8 0,5-12-1,2-10 1,0-15 1,1-16 0,1-17-1,-5-19 2,0-12 0,-11-15-1,-1-9 0,-9-12 0,-5-1-2,-3-2 0,-9 4-1,3 11-3,-10 7-2,12 23-9,-15-4-8,13 30-12,8 13-3,7 14-1,0-1 2</inkml:trace>
  <inkml:trace contextRef="#ctx0" brushRef="#br5" timeOffset="159459.1205">5924 7700 102,'-21'-15'38,"4"12"3,-18-1-1,5 11-34,-10 9-1,2 15 0,-5 5-2,7 7 0,0 5 0,13-2-2,7-4 1,13-7-1,16-10-1,19-16 0,9-13 1,13-16 0,6-8-1,1-7 1,-2-8 1,-3 0-2,-12 2 0,-13 5 0,-10 10 0,-9 7 0,-12 19 0,-12 2 0,-1 16 0,-3 6 0,-2 13-2,4 4-2,4 7-3,4-9-10,23 11-4,-8-24-8,31 8-9,-3-19-3,16-3-1,3-15 3</inkml:trace>
  <inkml:trace contextRef="#ctx0" brushRef="#br5" timeOffset="159596.1284">6472 7995 94,'-18'12'41,"-9"-6"1,4 2-5,1-4-20,-2-16-43,24 12-15,0 0 1,14-10-3,6 3 1</inkml:trace>
  <inkml:trace contextRef="#ctx0" brushRef="#br5" timeOffset="160174.1614">7139 7197 96,'-1'-20'38,"1"20"2,0-19-1,0 19-35,-13 25 0,6 7-2,-7 13 1,-3 17-1,-3 13-1,-3 8 0,2 7-1,-1 0 0,6-3-2,4-11-3,12-6-3,4-27-12,17-5-19,5-28 0,12-8 0,3-23 0</inkml:trace>
  <inkml:trace contextRef="#ctx0" brushRef="#br5" timeOffset="160512.1808">7430 7604 104,'-10'-12'39,"10"12"1,-19 16-4,7 9-31,-4 2-2,6 8 0,-3 2-1,2 2-1,3-3 0,5-3-1,-1-4 1,9-10-1,-5-19 1,18 10 0,-2-22 0,7-5 1,1-14 0,6-2-1,1-11 1,2 2-1,-3 1 0,-2 6 0,-5 9 0,-3 12-1,-6 10 1,-14 4-1,15 31-1,-13-2-1,5 6-2,-3-4-3,16 14-13,-13-22-11,23 8-9,-4-16-1,21-1 0,-2-11 1</inkml:trace>
  <inkml:trace contextRef="#ctx0" brushRef="#br5" timeOffset="160994.2083">8680 7046 103,'15'2'40,"-15"-2"-1,7 18-2,-13-1-33,-1 14-2,-5 5 2,1 13-1,-8 8-1,-2 9 0,2 6 1,-1 3-2,1-1 2,4-7-1,6-6-1,3-11 1,10-8-2,5-11 1,12-17-2,3-9 1,13-10-3,2-8-1,8-3-4,-6-16-15,20 16-13,-11-15-5,2 13 2,-10-6-1</inkml:trace>
  <inkml:trace contextRef="#ctx0" brushRef="#br5" timeOffset="161409.2321">9158 7576 85,'-24'-23'38,"12"17"1,-8-11 1,5 15-18,-8-5-17,4 10 0,-9 8-1,0 12 0,-6 8-1,5 7 0,-3 6-1,4 1 0,7 0-1,9-1 1,12-11-2,11-12 0,13-13 0,16-11 0,6-10 0,7-9 0,1-7 0,-2-10 0,-5 1 0,-7 2 0,-9 4 0,-10 3 0,-11 7 0,-6 13 0,-4 9 0,-11 7 0,3 12 0,-1 7 0,8 5-2,1 2-2,7 3-1,4-12-3,23 6-9,-11-30-7,29 6-8,-9-27-6,16-7 0,1-22-1,8-6 2</inkml:trace>
  <inkml:trace contextRef="#ctx0" brushRef="#br5" timeOffset="161594.2426">9932 7012 114,'-37'30'38,"3"26"1,-11 14-1,6 18-34,2 6-1,6 5-3,12-1-1,3-7 0,12-2-9,-2-25-20,16-2-11,-8-27 2,11-11-3,-13-24 3</inkml:trace>
  <inkml:trace contextRef="#ctx0" brushRef="#br5" timeOffset="161927.2617">9567 7570 105,'-16'-13'40,"16"13"2,0 0-1,18 0-29,9-4-8,16 0-1,8-5-1,9-2 0,6-1-1,1 0 0,-3 1 1,-10 1-2,-5 3 0,-15 7 0,-14 6 0,-7 5 0,-13 9 0,-4 6 0,-7 8 0,-7 4 0,0 8 0,1-2 0,1 0 0,1-4-2,10-4-5,-2-20-8,23 5-6,-11-33-9,24-1-10,-7-20 0,10-6 0,-7-21 2</inkml:trace>
  <inkml:trace contextRef="#ctx0" brushRef="#br5" timeOffset="162361.2865">10147 7170 117,'-12'-7'37,"-5"6"2,14 18-4,5 0-34,10 1-4,9 6-1,5-4-4,10 8 0,-3-8 1,8 7 0,-12-3 1,0 5 3,-10 1 4,-10-2 4,-4 7 2,-15-4 1,6 6 2,-15-7-1,8 5-1,-7-9-1,10 0-2,2-8-2,6-3 0,0-15-1,24-3-1,0-14 2,8-4-3,3-13 0,9 0 0,-1-4 0,0 2 0,-6 4 0,-5 6 0,-7 11 0,-9 9 0,-16 6 0,6 28 0,-14 2 0,-5 7 0,-1 9-2,-1 0-4,8 10-6,-9-17-6,27 10-5,-11-24-9,30 0-3,-5-17-5,16-4 1,0-18 3</inkml:trace>
  <inkml:trace contextRef="#ctx0" brushRef="#br5" timeOffset="162481.2934">10957 7703 117,'-28'18'39,"10"11"1,-12-4-8,3 7-35,18 16-26,-11-10-9,14 2-2,0-15-1</inkml:trace>
  <inkml:trace contextRef="#ctx0" brushRef="#br5" timeOffset="163269.3385">11810 6989 75,'-21'-2'38,"-16"2"-1,-3 10 2,-13 0-15,2 14-19,-5-1-1,9 10-2,4 1 1,10 0-2,12-1 1,11-2-1,15-2 0,9-4-2,11-4 2,8-3 0,2-5-1,-2 3 0,-2-2 1,-7 4-1,-8 4 0,-15 8 1,-11 4-1,-9 6 0,-12-1 0,-3 4 1,-1-5-2,0-7-1,11-4-2,8-17-3,28 1-18,2-26-14,27-1 0,6-16-1,18 0 1</inkml:trace>
  <inkml:trace contextRef="#ctx0" brushRef="#br5" timeOffset="163592.3569">12032 7344 102,'-22'6'39,"-1"11"1,-13-4 0,0 13-36,5 2-1,9 9 1,1 2-1,7 4 0,8-4-1,5-2 0,10-3 0,12-11-1,8-12 0,9-11-1,9-11 0,1-13 0,4-12 0,-1-7-1,-4-6 0,-11-6-1,-13 6 0,-12-1-2,-12 11 1,-16 5-1,-7 18 0,-9 6-1,4 16-2,-8 0-9,22 21-15,-5-4-5,23 7 0,8-8-1</inkml:trace>
  <inkml:trace contextRef="#ctx0" brushRef="#br5" timeOffset="164005.3806">12644 7380 111,'-39'-3'40,"1"12"1,-13-10-7,4 22-30,-1 2 0,11 11 0,1 5-1,14 2 0,8-2-2,17-2 1,13-12-1,13-7 0,11-17-1,13-19 1,6-14-1,4-11 1,2-12-1,-2-8 0,-5-9 2,-9-3 0,-8 1-2,-11 8 0,-10 10 0,-9 12 0,-12 14 0,-9 20 0,-10 23 0,-5 18 0,-4 18 0,1 15 0,0 11 0,7 4-2,13 3-2,8-9-4,18-2-3,1-23-7,28 2-6,-12-31-9,23-3-7,-12-23 0,7-9 2</inkml:trace>
  <inkml:trace contextRef="#ctx0" brushRef="#br5" timeOffset="164193.3913">13206 7339 103,'-14'-11'40,"14"11"0,-33 22-1,13 10-33,-3 10-1,2 8-2,-1 1-1,5 2 0,5-3-3,6-7-1,10-8-6,0-24-12,25 2-11,-10-26-10,18-7 1,-8-18 0</inkml:trace>
  <inkml:trace contextRef="#ctx0" brushRef="#br5" timeOffset="164328.399">13280 7087 111,'-22'-29'40,"7"22"0,-4 7-5,19 0-40,-5 26-33,8-8-1,14 12 0,-3-5-3</inkml:trace>
  <inkml:trace contextRef="#ctx0" brushRef="#br5" timeOffset="164719.4214">13517 7320 71,'-5'13'40,"0"1"-1,-12-2 2,8 21-15,-12-7-19,9 12-1,-3 1-1,6 2-2,5-1 0,6-5 0,9-10-2,11-6 0,5-17 0,9-11 0,9-13-1,3-9 1,1-9-1,-3-1 0,0-5 0,-7 4 0,-7 4-1,-9 9 1,-7 11 0,-16 18 0,10-7 0,-13 20 0,-4 7 0,-8 12-1,0 1 1,0 4-2,4 3-1,0-7-1,11 0-5,-1-19-9,22 8-6,-7-30-7,23 5-7,-6-17-2,14-5 1,-2-10 3</inkml:trace>
  <inkml:trace contextRef="#ctx0" brushRef="#br5" timeOffset="165208.4494">14181 7329 109,'-15'-5'40,"3"17"1,-11-4-2,3 17-35,2 1-1,3 8 0,-1-1-1,3 2-1,5-3-1,2-2 1,2-8 0,7-12-1,-3-10 0,17-8 1,-3-13-1,3-7 0,1-5 1,3-5-1,-3-1 0,2 3-1,-7 6 1,-2 8 0,-3 7 0,-8 15 0,0 0 0,11 4 0,-11 8 0,0 5 0,4-2 0,3 0 1,4-4-1,3-3 1,4-5-1,3-3 1,3-5 0,4-2 0,1-5 0,-1 0-1,1-1 1,0 2-1,-3 0 1,1 5-1,-5 2 0,-6 7 0,-4 8 0,-6 7-1,-7 9 1,-4 3-2,-4 8-3,-10-7-9,17 15-4,-18-23-3,25 13-9,-5-36-5,14 15-6,10-23-1,19-6 5</inkml:trace>
  <inkml:trace contextRef="#ctx0" brushRef="#br5" timeOffset="165598.4717">15347 7361 65,'34'-30'39,"-9"0"0,3 10 2,-15-7-16,3 21-17,-16 6-1,0 0-1,-2 31-2,-10 1-1,-2 7-1,2 7 0,-2 6-3,1-1 0,10-1-3,0-15-4,22 7-14,-11-30-11,19-1-8,-4-22 1,13-5-1</inkml:trace>
  <inkml:trace contextRef="#ctx0" brushRef="#br5" timeOffset="165733.4794">15498 7058 99,'-25'-34'36,"9"14"-1,16 20-12,3-12-57,15 16 0,11-2-2,16 7-1</inkml:trace>
  <inkml:trace contextRef="#ctx0" brushRef="#br5" timeOffset="166071.4987">15987 7081 114,'0'0'40,"-30"4"1,15 3-1,-6-3-36,2 10 0,0-1-1,5 5-3,7 4 1,4 0-2,13 2 2,2 0-2,10-3 0,5-4 0,4-2 1,3-4 0,-4-2 1,-2-1-1,-5-1 0,-4 0 1,-9 2-1,-7 3 0,-6 2 0,-9 1 0,-5 2-1,-4 3-1,-1 0-1,-4-2-3,7 7-8,-10-21-10,21 13-12,-7-18-4,15 1-1,0-14 1</inkml:trace>
  <inkml:trace contextRef="#ctx0" brushRef="#br5" timeOffset="166971.5502">17517 6766 92,'2'-35'37,"4"16"1,-8 2 0,2 17-29,0 0-4,-13 28-1,2 4-1,-1 14 1,-8 10-1,-1 9 0,-4 8-2,-4 2 0,-2 0 1,1 1-2,-3-9 0,3-7-1,5-11 1,6-12-1,10-17 2,9-20-1,0 0 1,18-33 0,5-12 0,6-13 1,5-11-1,1-9 1,-2-5-1,-1-3 0,-1 3 0,-9 6 1,-5 11-2,-3 11 0,-5 15 1,-2 18 1,-7 22-2,11 22 0,-5 19 0,-1 16 0,6 11 0,5 15 0,-1 3 0,13 5 0,4-7 0,2-6 0,5-10 0,7-14 0,-4-18 0,2-17 0,0-23 0,-3-15 0,-5-20 0,-6-14 0,-8-12 0,-6-9 0,-7-7 0,-4-4 0,-5-1 0,-6 4 0,2 9 0,-4 10 0,3 13 0,4 12-3,10 27-10,-9 11-5,23 25-4,-12-1-7,22 28-7,-8-5-3,14 12 1,-1-6 2</inkml:trace>
  <inkml:trace contextRef="#ctx0" brushRef="#br5" timeOffset="167416.5757">18629 7115 104,'0'0'39,"-26"-27"1,9 19 0,-14-12-30,3 15-3,-4 3-1,-2 10-3,-6 9 1,4 10-2,-7 8-2,9 7 0,6 2 0,9 2 0,11-5 0,12-2 0,14-11 0,16-9 0,9-12 0,9-10 0,1-9 0,6-10 0,-8-7 0,-2-2 0,-9-6 0,-9-1 0,-11 7 0,-5 3 0,-12 7 0,-3 21 0,-16-2 0,1 15 0,0 10 0,1 9 0,5 4 0,4 2 0,14 1 0,9-10-4,21 0-9,6-25-4,27 4-3,-6-30-5,23 6-6,-7-30-3,11 1-3,-9-16 2,-4-8 6</inkml:trace>
  <inkml:trace contextRef="#ctx0" brushRef="#br5" timeOffset="167611.5868">19521 6628 124,'-32'37'40,"-10"12"2,6 19-2,0 4-36,10 7-2,1 1 1,8 3-3,6-9-3,4-5-1,9-4-4,-8-18-11,14 6-9,-17-27-9,10-2-3,-1-24 0,-14 8 0</inkml:trace>
  <inkml:trace contextRef="#ctx0" brushRef="#br5" timeOffset="168256.6237">19159 7066 126,'0'0'40,"15"-3"1,4-2-4,21 3-34,10-5 0,16-2 0,3 1-1,1-4-2,-3 4 0,-6 3 0,-12 2 0,-10 7 0,-13 6 0,-16 10 0,-13 6 0,-8 10 0,-5 5 0,-5 7 0,-2 0 0,2 3 0,-2-4 0,6-2 0,1-13 0,10-5 0,3-14 0,3-13 0,13-10 0,1-10 0,2-11 0,3-9 0,3-7 0,0-4 0,-2 2 0,0 0 0,-1 8 0,-3 5 0,0 6 0,-1 9 0,4 10 0,-1 7 0,5 8 0,1-5-8,14 14-10,-13-16-2,26 12-6,-17-18-6,19 9-3,-13-15-4,8 7 4,-13-2 9,-11-5 37,3 16 5,-27-1 5,16 5 8,-34 6 5,4 21 6,-16 0 0,8 16-4,-5-1-31,4 9-2,1-1 1,8-1-4,7-7 0,7-9-5,10-9-1,3-21-8,21 5-8,-16-33-9,22 3-9,-11-22 0,6-6 1,-7-18 3</inkml:trace>
  <inkml:trace contextRef="#ctx0" brushRef="#br5" timeOffset="168377.6306">20331 6688 124,'-9'-14'38,"-3"7"-1,12 7-6,14 25-60,-5-13-9,17 11-1,-3-8 0,15 11-1</inkml:trace>
  <inkml:trace contextRef="#ctx0" brushRef="#br5" timeOffset="168791.6543">20729 6928 117,'-14'30'41,"-10"-5"1,4 18-1,-9-4-33,6 7-4,-1-2-2,5 0-2,6-2 0,6-7 0,14-8 0,10-11 0,11-10 0,9-7 0,7-11 0,7-5 0,3-9 0,0-4 0,-5-4 0,-2-3 0,-6-2 0,-6-2 0,-2 3 0,-9 5 0,-10 6 0,-4 8 0,-10 19 0,0 0 0,0 0 0,-15 29 0,0 1 0,1 5 0,1 3 0,3-1 0,5 1 0,1-9-5,14 5-10,-6-21-3,22 12-4,-13-31-8,25 13-3,-10-24-3,15 3-2,-7-13 2</inkml:trace>
  <inkml:trace contextRef="#ctx0" brushRef="#br5" timeOffset="169323.6847">21438 7005 113,'-16'7'39,"6"16"3,-12-1-3,14 13-31,-16 1-3,6 2-1,-4-3-2,4 0 1,6-7-3,4-5 0,4-8 0,4-15 0,0 0 0,24-12 0,-6-10 0,4-4 0,1-8 0,0 0 0,-2-2 0,0 4 0,-6 3 0,-6 6 0,0 8 0,-9 15 0,0 0 0,0 0 0,12 14 0,-8 2 0,-1 2 0,4 6 0,1-2 0,4-1 0,4-5 0,6-3 0,3-11 0,7-4 0,5-11 0,3-6 0,8-10 0,-1-2 0,2-2 0,-4 0 0,-4 6 0,-9 6 0,-8 7 0,-10 11 0,-9 15 0,-13 8 0,-6 12 0,-7 6 0,-2 9 0,-5-5 0,13 5-17,-9-18-1,20 5-3,-9-24-2,31 1-7,-14-28-3,24 6 0,-2-16-2,6-10 7</inkml:trace>
  <inkml:trace contextRef="#ctx0" brushRef="#br5" timeOffset="169908.7182">22470 6322 90,'-29'6'40,"14"1"0,-8-1-1,5 13-12,-3-4-27,0 2 0,12 6-3,-2-5-2,17 8-6,-6-26-20,30 24-7,-7-24-1,16 0 2,-9-13 28,10-4 7,-1-3 5,-14-11 8,9 12 20,-25-10 7,0 13 3,-18-2-3,9 18-27,-29 7-4,6 15-3,-3 6-2,0 7-2,5 8-3,-2-1-10,19 15-18,-10-13-8,13 6-1,-8-14 0,3-2-1</inkml:trace>
  <inkml:trace contextRef="#ctx0" brushRef="#br5" timeOffset="170451.7493">16952 6428 104,'10'22'39,"-11"-6"-2,5 6-3,-2 0-35,0-3-1,7 6-5,-5-11-25,9 2-5,1-12 2,6-1-3</inkml:trace>
  <inkml:trace contextRef="#ctx0" brushRef="#br5" timeOffset="170579.7566">17166 6420 87,'-9'5'35,"-6"8"-4,2 7-22,7 12-40,11 4 1,11 9-5,10 1 1</inkml:trace>
  <inkml:trace contextRef="#ctx0" brushRef="#br5" timeOffset="171035.7827">17407 7747 96,'1'14'40,"12"-13"1,24 1 0,12-17-33,27 4-2,19-9-1,19-1-2,6-2 1,8 4-2,-5-1-1,-9 4 0,-14 5 0,-19 5-1,-20 6-2,-23-2 0,-14 9-3,-24-7-5,4 12-19,-20-12-11,3 8 0,-8-13-1,5 4 1</inkml:trace>
  <inkml:trace contextRef="#ctx0" brushRef="#br6" timeOffset="182200.4212">1277 9093 78,'0'-23'36,"-10"-6"-1,2 11 0,-14-4-28,6 9-2,-8 0 0,2 11-1,-11 5 0,3 12-1,-11 9 0,-3 16 0,-3 4-1,-2 15 0,-2 4 0,2 7 0,5-3-1,5 0 1,15-5-1,7-8 0,16-9 0,15-8 0,14-15 0,15-9 0,10-13-1,11-11 1,3-10 0,1-3-1,-4-7 1,-8-1-1,-8 4 0,-13 3 0,-13 4 0,-8 7 0,-14 14 0,0 0 0,0 0 0,-14 28-1,1-4 0,2 4-1,4 8-1,1-4-3,10 9-5,-4-21-21,24 6-6,-2-17 0,17-3-2</inkml:trace>
  <inkml:trace contextRef="#ctx0" brushRef="#br6" timeOffset="182508.4389">1719 9308 97,'-12'-6'38,"-16"2"-1,1 18-1,-8 4-30,0 14-2,1 4 0,9 6-1,3 0-1,7 2 0,10-6 0,11-2-1,10-13 0,11-10 0,3-9 0,6-8 0,0-9 0,2-9-1,-5-2 0,-9-6-1,-6 0 0,-7-1-1,-8 4-1,-6-3-2,0 11-3,-10-14-12,16 20-17,-10-11 0,16 10 1,-2-10-2</inkml:trace>
  <inkml:trace contextRef="#ctx0" brushRef="#br6" timeOffset="182725.4513">2099 8811 93,'4'-33'36,"1"22"2,-5 11 0,-19 10-32,4 14 0,1 18-2,-9 16 0,5 12-2,-1 11 0,1 5-2,6-1-2,3-3-1,13 0-5,-2-22-21,25-5-9,2-22 1,19-8-3</inkml:trace>
  <inkml:trace contextRef="#ctx0" brushRef="#br6" timeOffset="183102.4728">2496 9191 103,'-43'-10'38,"3"23"2,-12 2-1,11 17-33,-5 6-1,9 9-1,9-1-1,8-1 0,18-5-1,16-12-1,11-13 1,20-17-1,12-18 1,8-16-1,4-19 1,2-8-1,-4-10 1,-5-4-2,-11 0 0,-11 3 0,-12 7 0,-12 13 0,-10 16 0,-11 16 0,5 22 0,-27 7 0,5 24 0,-3 21 0,-3 15 0,8 5-3,2 11-3,5-16-13,25 13-13,-3-24-7,24-1-3,2-26-1,21-7 1</inkml:trace>
  <inkml:trace contextRef="#ctx0" brushRef="#br6" timeOffset="183612.502">3261 9377 106,'0'0'37,"-7"14"2,-10 0-3,0 11-34,0 8-1,-3 2-1,5 7-2,-1-4-3,13 6-10,-1-21-21,20-2-2,4-22 1,18-5-2</inkml:trace>
  <inkml:trace contextRef="#ctx0" brushRef="#br6" timeOffset="184092.5295">3802 8930 101,'0'0'38,"-17"-8"1,10 22-1,-10 3-34,4 13-1,-3 8 1,1 15-2,-6 6 0,0 7 0,3-2 0,0 4-1,2-14 1,3-5-1,2-13 0,6-13 0,5-23 0,0 0 0,7-36 0,7-7 0,2-13 0,9-9 0,1-10 0,1-5-1,2-2 1,-1 3 0,-2 10-2,0 10 1,-3 12-1,-3 11 2,-1 13-3,2 17 3,-1 20 0,-3 14-2,-1 13 3,2 17-2,-5 11 2,-1 9-3,-1 8 2,0-4-3,-3 0 0,2-10-2,2-5-2,-3-23-12,11 5-11,-15-31-7,9 2-3,-14-20-1,5-12 2</inkml:trace>
  <inkml:trace contextRef="#ctx0" brushRef="#br6" timeOffset="184265.5394">3818 9300 107,'-44'-21'38,"11"14"2,6-6-2,27 13-31,0 0-4,17-7-2,25 1-2,10-7-4,15 10-3,1-19-16,21 12-13,-12-14-1,4 15-1,-16-8 0</inkml:trace>
  <inkml:trace contextRef="#ctx0" brushRef="#br6" timeOffset="184611.5592">4436 9112 101,'-16'-3'39,"5"11"0,-10-5 0,8 13-33,-1 4-1,4 8 0,0 5-2,3 6 0,5-2 0,4 0-1,5-5-1,4-7 1,10-13-1,4-12 0,6-15 0,5-12-1,3-10 1,2-7 0,-1-5-1,-3 1 2,-5 3-2,-5 5 0,-6 10 0,-6 10-2,-15 20 2,12-2 0,-12 19-1,-8 14 0,-2 17 0,-5 3-1,2 9-3,-2-7-6,20 17-15,-13-28-4,25 6-7,1-30-2,23-6-2,0-21 0</inkml:trace>
  <inkml:trace contextRef="#ctx0" brushRef="#br6" timeOffset="184761.5677">5179 9427 112,'-31'56'39,"-10"-7"-4,4-6-25,22-1-47,1-18-2,16-3-1,-2-21 0</inkml:trace>
  <inkml:trace contextRef="#ctx0" brushRef="#br6" timeOffset="185219.5939">5847 9036 78,'10'-13'39,"-7"-5"0,-3 18 0,6-23-25,-6 23-9,0 0 1,4 13-1,-8 8-1,0 20-1,-1 5-1,-4 12-1,-1 3 0,2 3-1,1 1-2,1-11-2,14 0-13,-4-31-16,17-4-7,1-27 0,15-12-2</inkml:trace>
  <inkml:trace contextRef="#ctx0" brushRef="#br6" timeOffset="185388.6036">5949 8638 97,'-36'-31'39,"-5"10"0,15 17-1,5 1-36,21 3-6,12 25-17,11-16-17,23 7 1,5-4-2,20 5 1</inkml:trace>
  <inkml:trace contextRef="#ctx0" brushRef="#br6" timeOffset="185708.6219">6442 8877 106,'-35'9'39,"8"13"1,-9-14-8,6 16-27,6-2-2,8 4 1,3-1-2,14-2 0,12-2 0,10-10-1,11 1-1,8-8 1,2-1 0,3 1-1,-7-1 1,-4 6-1,-10 5 1,-12 9-1,-14 3 1,-10 7-1,-9-1 0,-1 3 0,-7-3-3,3-7-2,7 2-6,-9-25-17,26 11-6,0-13-6,0-18-1,7-3-1</inkml:trace>
  <inkml:trace contextRef="#ctx0" brushRef="#br6" timeOffset="186330.6575">7558 8832 91,'14'-4'38,"-14"4"1,14 11 0,-27 4-34,4 10-1,-9 8 0,1 10 0,-6 7-2,2 4 1,-2 1-1,2-1 0,5-7 0,6-8 0,4-12-1,7-12 0,-1-15 0,27-19 1,-5-11-1,5-9 1,5-8-1,2-8 0,0 0 1,2-1-1,-2 4 0,-7 10-1,-1 6 1,-6 13-1,-2 12 0,-4 13 0,-1 14 0,-6 12 0,1 9 0,1 11 0,0 8-1,2 0-1,6 1-1,-2-8-2,15-2-8,-4-26-12,22 7-5,-9-35-4,21-1-4,-13-24-2,14-1 2</inkml:trace>
  <inkml:trace contextRef="#ctx0" brushRef="#br6" timeOffset="186700.6786">8317 8837 95,'-25'-19'40,"4"17"0,-11 1 0,7 13-25,-6 9-11,1 15 0,-1 2-1,2 11 0,2 5-1,7 0 0,5-5-1,9-3 0,8-10 0,11-14 0,13-9 0,4-18-1,13-12 2,2-11-2,3-9 0,-1-7 0,-4 0 0,-6-1 0,-7 4 0,-8 7 0,-8 11-2,-10 5 2,-4 18-1,-12 6 0,-2 16 0,-1 7 0,3 10-2,1 4-2,5 7-2,2-12-8,29 12-11,-13-29-4,30 9-1,-8-29-3,17 0-4,-2-21 2</inkml:trace>
  <inkml:trace contextRef="#ctx0" brushRef="#br6" timeOffset="187247.7099">8817 8882 104,'0'0'38,"-25"12"2,10 17-2,-5-4-32,2 19-2,-4 1 0,3 8-2,3-2 0,2-3 0,6-8-1,6-8 0,3-12 0,13-18 0,7-16 0,2-15-1,3-9 1,4-11-1,-2-8 1,5-3-1,-6 5 0,-5 2 0,-4 7 1,-5 14-1,-4 8 0,-9 24 0,0 0 1,0 0-1,7 34 0,-8-4 1,2 8 0,7-5-1,2 1 1,8-9 0,7-4-1,10-11 2,3-9-2,6-11 0,4-7 0,-1-8 0,-2-5 0,-5-2 0,-4 2 0,-12 1 0,-4 7 0,-8 7 0,-12 15 0,0 0 0,-4 16 0,-9 11 0,1 8 0,-1 4 0,0 8 0,-1 2-4,10 1-4,-2-13-6,19 12-9,-13-33-3,22 9-5,-10-30-1,23 7 0,-12-28-1,12 2 0</inkml:trace>
  <inkml:trace contextRef="#ctx0" brushRef="#br6" timeOffset="187600.7301">9545 8956 88,'-10'17'40,"10"6"0,0-9 0,15 3-20,3-10-14,17-5-2,3-8-1,10-9-1,3-5-1,-2-6 0,-2-4-1,-8-4 1,-13-2-1,-13 5 0,-13 2-1,-15 9 1,-11 6 1,-10 12-1,-9 10 0,0 11 2,-4 9-2,7 8 1,9 6 1,7-1-1,17-2-1,15-4-1,18-5-1,14-11-2,21-5-5,3-22-12,23 12-6,-9-26-4,14 10-2,-16-23-1,3 10-4,-21-8 2</inkml:trace>
  <inkml:trace contextRef="#ctx0" brushRef="#br6" timeOffset="187931.7491">10299 8845 117,'-36'-4'38,"4"19"3,-12-3-2,7 15-33,-3 5-3,9 2 0,3 2-1,15-2 0,11-4 0,13-10-2,12-12 2,14-15-2,8-16 0,8-10 0,3-12-2,3-14 2,0-8-2,-6-8 2,-5-2-2,-7 5 2,-10 10-1,-13 11 0,-9 22 1,-13 18 1,-14 25-1,-6 20 0,-10 23 2,-4 11-3,5 10-2,0 1-3,24 6-8,-4-25-11,40 10-2,1-32-5,39 9-2,2-34-3,30 4 2,10-19-1</inkml:trace>
  <inkml:trace contextRef="#ctx0" brushRef="#br6" timeOffset="188727.7946">11784 8741 78,'8'-20'37,"0"3"0,-17-8-17,9 25 8,-34-22-23,4 19 0,-7 3 0,-2 12-1,-7 6 2,4 10-3,0 7 2,5 8-3,7 2 2,6 4-2,7-1 1,15-5-2,9-7 0,14-11 0,14-8 0,6-12-1,12-14 1,3-10-1,5-12 1,-5-9-1,1-5-1,-6-4 1,-12-2-1,-6 6 1,-11 4-1,-7 10 0,-10 10 0,-5 21 1,-13 4 1,-2 18-2,0 11 2,-3 7-2,9 8 0,7-2-3,18 5-2,2-21-8,39 9-11,-7-30-5,35 7-1,-5-29-1,19 3-3,-7-21 2,7-4-1</inkml:trace>
  <inkml:trace contextRef="#ctx0" brushRef="#br6" timeOffset="188975.8088">12934 8382 96,'-15'-75'38,"3"12"1,-20-7-4,3 23-30,-13 17 0,-1 23 0,-7 22-1,1 27 1,-3 19-2,-1 19-1,2 10 1,4 8-2,8 2 1,8-2-1,13-6-1,8-12-1,16-10-3,5-18-2,17-4-12,-9-28-8,18 4-6,-20-26 0,9 5-2,-19-20-4,-3-4 2</inkml:trace>
  <inkml:trace contextRef="#ctx0" brushRef="#br6" timeOffset="189140.8182">12289 8826 108,'-36'-22'40,"15"12"0,8-7 0,22 15-33,12-9-5,15-1 0,15 0-4,11-6 0,18 2-5,0-16-8,24 18-15,-17-22-4,17 12-2,-19-12-6,4 2 2</inkml:trace>
  <inkml:trace contextRef="#ctx0" brushRef="#br6" timeOffset="189366.8311">13328 8145 92,'0'0'40,"-29"4"1,8 25-1,-9 8-34,1 21 0,-3 7-2,1 16 1,-5 2-2,7 5-1,4-3 0,6-6-2,6-8 0,5-14-5,15-6-4,-9-28-15,24 6-6,-22-29-4,29 3-4,-22-23-2,5 4 0</inkml:trace>
  <inkml:trace contextRef="#ctx0" brushRef="#br6" timeOffset="189554.8419">12958 8730 102,'-24'-10'41,"1"-5"1,23 15-1,-10-8-32,26 9-4,14-2-3,15 0 0,7-1-2,10-4-1,7 4-3,0-7-4,7 15-14,-23-21-7,8 20-4,-29-14-4,5 10-3,-23-6-2</inkml:trace>
  <inkml:trace contextRef="#ctx0" brushRef="#br6" timeOffset="190177.8775">13362 8815 108,'14'17'40,"0"-22"2,24 2-1,4-13-38,12-3 1,1-5-3,1-4 1,-5 2-2,-6-4 0,-9 2 0,-12 1 0,-13 2-1,-12 6 0,-14 4 2,-8 7-1,-13 8 0,-4 8 0,-2 9 1,-4 14 0,8 5 1,1 4-2,12 3 2,11 1-1,15-6 1,17-4-1,14-7 0,13-11-1,10-7 1,9-9-1,7-7 0,-4-8 0,4-5 1,-10-5-1,-4-3 0,-12 3 0,-7 2 0,-10 8 0,-12 5 0,-16 10 0,5 18 0,-16 4 0,-6 9 0,-1 9 0,-1 0-1,0-1 2,2 0-1,7-9 0,6-10 0,4-20 2,12 7-2,2-20 0,4-12 0,7-10 0,-2-7 0,5-5 0,-4 1 0,-1 5 0,2 4 0,-3 9 0,1 6 0,1 9-3,9 10-4,-1-4-6,18 15-3,-9-19-6,25 18-4,-2-22-2,32 16-2,-7-22-1,27 10 2,-1-14 4,19 1 3</inkml:trace>
  <inkml:trace contextRef="#ctx0" brushRef="#br6" timeOffset="190998.9245">15478 8378 58,'14'-15'37,"-1"11"1,-13 4 0,-1 29-17,-17-5-15,6 17-1,-9 2 2,1 17-2,-5 5 0,3 6-1,-5-4 0,7-1-2,4-11 1,6-5-1,4-15 0,6-15-1,0-20 0,20-10 1,-1-23-1,10-12 1,1-14-2,4-10 1,1-11-1,3-5 1,-2-4-1,-3 4 0,-2 8 0,-4 8 0,-2 10 0,-1 13 0,-1 17 1,3 18-1,0 18 1,1 19-1,0 20 1,-1 14 0,-3 14 0,1 14 0,-1 4 0,-6 7-1,-3-3 0,-5-5-1,2-8 0,-8-11-2,3-9-4,-4-25-7,9 0-8,-22-32-4,11-6-3,-14-13-1,10-3-1,-23-25-1,4 5 4,-15-7 5</inkml:trace>
  <inkml:trace contextRef="#ctx0" brushRef="#br6" timeOffset="191161.9338">15549 8735 124,'-15'0'35,"0"-10"4,15 10-1,21 7-35,10-10-2,18 2-1,11-6-2,14 4-2,4-12-3,15 17-17,-13-24-2,13 18-7,-20-21 1,2 14-5,-20-13 0</inkml:trace>
  <inkml:trace contextRef="#ctx0" brushRef="#br6" timeOffset="191860.9738">16421 8562 119,'-17'6'39,"5"11"2,-9-5-8,5 18-29,-1 3 0,4 9-1,-1 1 0,5 2-1,4 0 1,13-5-2,4-12 2,12-10-3,12-17 0,13-9 0,8-13 0,5-11 0,3-9 0,-2-2 0,-5-6 0,-7 3 0,-11 2 0,-11 8 0,-9 9 0,-11 10 0,-9 17 0,0 0 0,-16 28 0,1 6 0,0 5 0,1 5 0,4 2-2,7-5-1,12-1-2,9-14-4,16 0-6,-1-28-6,21 12-4,-13-25-3,20 9 0,-19-24 0,12 14 0,-21-14 6,-9-1 30,5 16 8,-25-13 5,11 19 3,-27-10 3,12 19 1,-19 1 4,13 16-4,-11-4-24,2 9 0,1 4 1,-2 5-3,1-2 1,5 1-2,0-6 1,2-1 0,4-6-1,4-17 0,0 0 0,11-1 0,2-16-1,6-11 1,3-5-2,6-10 2,3-2-2,1-3 1,-1-2-1,-4 2 1,-3 4-1,-4 3 1,-3 14-2,-4 2 0,0 10-1,-3 6-3,9 15-5,-8-8-9,25 21-5,-16-18-3,23 20 0,-10-20-2,18 13-1,-9-11 3,6 3 4</inkml:trace>
  <inkml:trace contextRef="#ctx0" brushRef="#br6" timeOffset="193288.0554">15621 9347 105,'21'-30'41,"17"15"2,9-11-1,26 1-36,12-2-2,17 7 0,13 0-1,11 5-1,6 1 0,0 5-1,-7 4-1,-6 2-1,-10 3-1,-18-5-5,-2 13-9,-37-18-10,2 18-3,-36-21-4,5 14-1,-25-17-3,5 4-2</inkml:trace>
  <inkml:trace contextRef="#ctx0" brushRef="#br6" timeOffset="196467.2373">17851 8592 40,'15'-8'34,"0"-5"1,7 1 0,-6-14-14,15 15-6,-17-11-5,9 11-2,-12-4 0,-1 7-3,-10 8 0,0 0-1,-23 13-1,3 9 0,-9 7 0,-3 12 0,-3 4-1,3 10-1,-1 0 2,9 5-2,7-8 1,12-3-2,14-9 1,13-15-1,12-12 0,10-11 1,8-13-1,7-13 0,0-8 1,-2-10 0,-11-5-2,-11 0 2,-14-3-3,-18 3 3,-15 8-3,-15 4 1,-11 14-1,-9 9 0,0 8 0,3 7-3,16 12-4,-1-12-8,38 20-5,-9-23-10,48 15-7,-4-15-1,22 0 3</inkml:trace>
  <inkml:trace contextRef="#ctx0" brushRef="#br6" timeOffset="196851.2592">18546 8572 97,'-10'11'38,"-8"-3"1,4 7 0,-1 0-33,6 9-2,-5 0 2,5 9-3,-5-1 2,3 5-2,1-1 1,-1-1-3,4-5 0,-2-7-1,5-4 1,2-9 0,2-10-1,15-15 1,3-12-1,3-8 0,4-11-1,5-7 2,4-6-2,-1-1 1,0 1-1,-4 8 1,-1 6-1,-7 11 0,3 9 0,-2 6-1,6 14-2,1 5-1,8 14-3,-4-9-8,22 23-7,-12-19-5,18 15-4,-10-10-6,6 3 1,-5-8 2</inkml:trace>
  <inkml:trace contextRef="#ctx0" brushRef="#br6" timeOffset="197247.2819">19379 8489 97,'-22'-13'38,"3"8"1,-12-5-2,2 8-31,-5 7 0,0 12-1,-8 9 0,1 11 0,-3 6 1,7 6-3,4-1 1,9 1-2,14-7 0,13-8-2,14-11 0,20-16 0,9-18 0,13-6 0,4-12 0,2-8 0,-4-6 0,-7-3 0,-6-1 0,-12 5 0,-8 6 0,-12 8 0,-7 13 0,-9 15 0,0 0 0,-14 28 0,7 7-2,-2 6-2,8 12-4,-4-8-6,25 10-2,-6-21-4,29 7-3,-11-26-5,30 8 0,-15-25-1,16-1 2,-8-8 0,-8-7 3</inkml:trace>
  <inkml:trace contextRef="#ctx0" brushRef="#br6" timeOffset="197369.2889">19972 8769 116,'-10'16'38,"-17"2"1,9 16-2,-15-1-36,10-2-4,12 11-16,-9-15-11,17 3-9,2-9 0,15-2-3</inkml:trace>
  <inkml:trace contextRef="#ctx0" brushRef="#br6" timeOffset="197895.3189">21035 7954 103,'0'-19'41,"-7"7"1,7 12-3,-3 33-36,-2 5-1,-5 12 0,-2 20-1,-6 6 0,-6 11 0,0 0 0,-3 4 1,2-6 0,2-6-3,5-10 1,5-16-5,16-5-4,-3-28-9,22 4-6,-10-27-17,12-9 2,-3-13-2,2-5 2</inkml:trace>
  <inkml:trace contextRef="#ctx0" brushRef="#br6" timeOffset="198083.3297">20759 8441 110,'-17'7'41,"3"-1"1,20 6-2,11-7-36,18-3-3,16-6-1,16-6-2,13-6-2,6-14-9,17 11-6,-15-23-7,15 10-13,-19-10-1,-1 3 0,-15-5 2</inkml:trace>
  <inkml:trace contextRef="#ctx0" brushRef="#br6" timeOffset="198466.3516">21767 7966 105,'-28'16'39,"5"19"3,-11-2-3,6 18-33,-7 4-2,4 12 1,-5 2-2,6 5 0,-2-1-1,8-1 1,6-11-1,6-6 0,10-17-2,6-7 0,10-18 0,9-11 0,9-13 0,4-7 0,3-6 0,-1-8 0,-1-2-2,-3 3 1,-9 4 1,-2 7 0,-6 7 0,-7 10 0,-10 3 0,7 19-1,-5 3 0,-2 3-1,7 5-1,0-2-6,18 8-5,-11-19-5,24 13 0,-10-29-6,26 11-1,-13-23-5,19 2-4,-9-9 1,-7-13 5</inkml:trace>
  <inkml:trace contextRef="#ctx0" brushRef="#br6" timeOffset="198841.3731">22268 8473 102,'11'11'40,"12"6"1,1-11-1,15-2-35,3-4-2,5-3 0,3-6-2,2-4 1,-1-9-2,-5-4 1,-7-6-1,-10-2 0,-13-3 0,-14 2 0,-15 4 0,-16 9 0,-10 13 1,-16 16 0,-7 17 1,-4 14 1,0 14-1,5 9 0,11 4 0,14-2 2,21-2-4,18-14 0,24-12 0,18-16-5,22-2-7,-1-26-4,20 8-4,-16-32-4,16 16-5,-29-24-1,7 8-4,-27-8-2,-14-8 3</inkml:trace>
  <inkml:trace contextRef="#ctx0" brushRef="#br6" timeOffset="199690.4216">5146 10192 95,'0'0'41,"-28"6"-2,2 7 2,-17-1-37,-2 5-1,-5 7-1,2 5 1,-2 2-2,8 0 1,10 0-1,15-3 1,17-11-1,19-5 0,17-12 0,15 0 0,9-5-1,1 4 1,2-2-1,-6 7 1,-12 8-1,-15 10 1,-18 11 0,-17 6-1,-16 4 0,-11 3 1,-3-1-1,-6-7-1,7-7-1,1-12-2,24-11-8,-5-30-16,37-1-12,8-26 0,24-6-1,6-19-1</inkml:trace>
  <inkml:trace contextRef="#ctx0" brushRef="#br6" timeOffset="200088.4444">5773 9776 111,'0'0'40,"-10"28"1,-13 1-1,12 16-37,-11 13 0,2 14 0,-4 10-1,-1 7 1,-3 4-2,4 2 1,0-8-1,5-8 0,4-12 0,4-13 0,10-15-1,10-16 2,7-17-2,12-21 0,6-13 0,4-10 0,4-8 0,1-2 0,-5-2 0,-1 5 0,-13 12 0,-1 10 0,-12 13 0,-11 10 0,5 19 0,-7 6 0,1 6-5,0 3 1,10 5-2,1-10-4,21 7-7,-8-28-4,27 9-9,-12-27-3,20 0-5,-13-18 0,8-4 3</inkml:trace>
  <inkml:trace contextRef="#ctx0" brushRef="#br6" timeOffset="200269.4547">6311 10305 100,'4'-21'36,"-13"0"4,9 21-2,-21 5-31,14 18-2,-4 8-1,1 17 2,-2 5-4,7 7 1,0 0-3,5-1 0,5-7-3,1-15-2,17-3-13,-10-37-14,19-2-8,-8-27 1,15-4-2</inkml:trace>
  <inkml:trace contextRef="#ctx0" brushRef="#br6" timeOffset="200697.4792">6505 9990 94,'-12'-11'37,"12"23"3,-4 1-1,16 11-20,2 1-16,6 3 1,6 1 0,3 5-1,-5 1-1,2 2 1,-9 0-2,-4 4 1,-9 2-2,-5 2 2,-7-1-2,-3-3 2,-1-4-2,-2-7 0,5-6 0,3-11 0,6-13 0,16-19 0,6-6 0,10-11 0,2-3 0,8-8 0,1 0 0,2 4 0,-8 8 0,-1 9-2,-12 14 4,-5 13-2,-8 16-2,-8 9 4,1 11-5,-4 7 3,5 2-4,-3-2 1,12 4-7,-3-24-6,22 10-5,-11-35-6,28 3-6,-11-29-6,17 2-1,-11-19 1</inkml:trace>
  <inkml:trace contextRef="#ctx0" brushRef="#br6" timeOffset="200870.4891">7455 10203 112,'-17'8'40,"8"21"3,-18 0-5,12 12-31,-1 8-5,-2 0 1,8 2-3,4-3-2,4-4-2,1-21-10,17 7-14,-16-30-12,21 6-1,-6-28 0,8-1 1</inkml:trace>
  <inkml:trace contextRef="#ctx0" brushRef="#br6" timeOffset="201718.5376">7622 10064 110,'15'2'41,"-15"-2"1,22 30-1,-15-11-35,10 4-1,-2-2-1,4 5 0,-5 0-2,-3 3-2,-5 2 0,-2 1 0,-9 4 0,-5 0 0,-1 1 0,-2-4 0,2-1 0,0-5 0,7-10 0,4-17 0,20-2 0,3-19 0,13-9 0,3-9 0,10-9 0,0-2 0,0-1 0,-6 9 0,-5 6 0,-10 14 0,-7 12 0,-21 10 0,13 19 0,-18 9 0,-1 6 0,-2 8 0,3 2-2,4-4-2,8-3-3,9-9-1,19 1-5,-4-25-3,24 8-4,-13-30-3,20 9-5,-15-21-4,6 0-5,-10-6 2,-10-6 41,1 14 4,-21-17 8,6 24 4,-28-11 8,9 32 4,-21-18 8,4 23 0,-16 5-36,3 9 1,-6 8-5,3 5 2,3 2-4,6-2 2,11-3-2,3-5 0,15-9 0,10-9 0,8-9 0,8-9 0,3-8 0,0-7 0,3-2 0,-3-3 0,0 0 0,-7 4 0,-4 9 0,-7 8-3,-2 14 3,-6 12-1,-6 17 0,-5 15 3,-6 19-3,-2 9 1,-6 11 0,-6 3 2,-3 1-2,-7-2-1,-3-11 2,-1-9-2,-7-13 1,-2-13-1,1-15 0,1-16-2,7-10-1,1-15-3,13-4-8,-11-24-1,23 2-5,-15-30-4,26 6-6,-13-23-4,21 2-6,8-2 7</inkml:trace>
  <inkml:trace contextRef="#ctx0" brushRef="#br6" timeOffset="202837.6016">9733 10189 79,'0'0'37,"16"-12"2,-16-5 0,2 7-32,-9-8 0,0 5 1,-11 0-2,-4 11 1,-6 4-2,-6 14-1,-5 7-2,-2 15 2,-3 7-2,3 10 1,11-2-2,6 1 1,12-7-1,21-11 1,19-17-2,12-15 0,19-20 0,13-20 0,10-15 0,3-12 0,1-13 0,-11-10 0,-4 0 0,-15 1 0,-13 2 0,-15 7 0,-11 14 0,-12 14 0,-5 20 0,-10 23 0,-9 25 0,-4 21 0,-1 20 0,-1 16 0,2 12 0,3 4 0,8 1 0,11-8 0,14-9-6,6-16-1,20-4-7,1-32-2,20 4-3,-11-35-2,21 4-6,-21-28-1,11 0-6,-12-13-2,-5-6 31,-5 9 13,-22-17 7,6 24 2,-24-14 9,11 27 3,-25-8 9,16 28 3,-34-14-24,12 26-11,-2 6-2,-1 10 1,1 4-3,1 7 1,3 1-1,6 0-2,4-3 0,6-5 0,9-9 0,7-8 0,6-9 0,7-11 0,5-9 0,3-10 0,5-5 0,0-7 0,-5-4 0,-4 2 0,-10 3 0,-2 3 0,-10 10 0,-4 6 0,-3 16 0,-13 3 0,1 14 0,0 7 0,3 10 0,2 1 0,6 9 0,3-5-8,15 6-7,-6-23-1,25 12-4,-15-31-2,29 11-5,-21-30-4,19 5-3,-7-16-1,-6-6 5</inkml:trace>
  <inkml:trace contextRef="#ctx0" brushRef="#br6" timeOffset="203408.6343">11096 10053 111,'0'0'40,"0"0"2,0 0-1,-15 0-36,9 12-1,-3 3 0,0 12-2,-5 6-1,4 8 2,-2 2-1,2 5-2,1-4 0,7-1 0,3-10 0,7-7 0,7-16 0,8-14 0,11-11 0,2-13 0,9-13 0,4-7 0,-3-5 0,2 0 0,-8 4 0,-5 9 0,-11 8 0,-8 13 0,-16 19 0,0 0 0,-2 33 0,-7-2 0,-2 9 0,6 5 0,0 3 0,4-3 0,7-2 0,6-10 0,8-5 0,3-8 0,6-13 0,4-10 0,0-10 0,4-9 0,-3-12 0,-5-7 0,0-7 0,-1-5 0,-5-3 0,-1 1 0,-1 5 0,-3 5 0,1 13 0,-5 3 0,1 24-12,-15 5-4,19 7-2,-19-7-1,13 35-5,-13-35-1,22 32-3,-11-25-3,14-1 2,3-3 2,1-7 3</inkml:trace>
  <inkml:trace contextRef="#ctx0" brushRef="#br6" timeOffset="203769.6549">12090 10010 128,'-8'25'42,"-12"-11"-1,13 20-9,-10-4-27,-1 4 0,5 1-3,0 0-2,4-5 0,5-6 0,4-7 0,0-17 0,20 5 0,-1-15 0,9-12 0,5-6 0,5-5 0,0-9 0,0 1 0,4 0 0,-8 2 0,-2 7 0,-6 7 0,-6 9 0,-6 13 0,-14 3 0,11 24 0,-11 1 0,-3 9 0,0 4 0,-2 2 0,0-4 0,7 1 0,-2-13-10,21 8-6,-9-20-1,26 9-3,-11-27-1,36 16-5,-12-22-4,29 12-2,-5-10 1,11-2 0</inkml:trace>
  <inkml:trace contextRef="#ctx0" brushRef="#br6" timeOffset="204257.6829">13226 10069 115,'0'0'43,"24"6"1,6-2-2,13-11-38,12-1-1,18-4-2,9-4-1,11 0-3,1-9-4,12 13-12,-19-20-11,11 14-11,-25-6-2,-2 7 0,-18-5 1</inkml:trace>
  <inkml:trace contextRef="#ctx0" brushRef="#br6" timeOffset="205309.743">14866 9902 80,'5'-13'39,"-5"13"-1,-3-19 2,3 19-27,-26-16-5,7 11-2,-9 3-2,-2 10 0,-5 4-1,-2 12 0,-2 6 0,0 8-1,3 0 0,6 5 0,4-3-1,7-3 0,10-9 1,9-5-1,9-10 0,10-12 1,10-8-2,6-9 0,7-7 0,3-8 0,1-5 0,-2-2 0,-2 0 0,-6 4 0,-7 4 0,-7 5 0,-8 10 0,-14 15 0,12-3 0,-16 17 0,-4 9 0,-3 3 0,1 10 0,0 3 0,-3 3 0,9-3 0,1-2-2,7-7-2,8-5-3,6-11-3,19 2-7,-12-27-3,25 8-2,-14-24-8,17 9 0,-18-18-4,7 6 0,-12-5 4,-9-3 39,4 16 6,-20-10 3,12 20 8,-20-11 4,13 22 5,-10 1 4,0 0-1,-3 21-32,2 1-3,-4 5 0,-1 11-1,-4 0-1,-1 4 1,-3-4-1,4 0 1,0-10-2,4-5 2,5-13-3,1-10 2,22-16 0,1-8 0,8-12 0,4-8-1,2-3 1,0-3-1,-1 3 1,-8 7 2,-2 6-5,-8 12 2,-7 14-1,-11 8 0,8 21-1,-11 2-1,4 13-2,0-3-2,11 17-9,-6-19-4,26 15-4,-12-26-7,31 10-2,-12-22-6,19-2 4,-6-11 1</inkml:trace>
  <inkml:trace contextRef="#ctx0" brushRef="#br6" timeOffset="205669.7636">15968 9993 100,'-24'-27'38,"4"16"2,-13-2-1,8 20-29,-7 0-3,9 13-2,1 6-1,6 8-1,6-1 0,14 2-2,3-6 1,15-7-1,6-12 1,9-10-2,5-16 0,4-11 0,1-11 0,1-14 0,-2-3 0,-7-6 0,-3-1 0,-7-1 0,-4 9 0,-8 7 0,-8 15 0,-9 17 0,0 15 0,-23 19 0,1 18 0,-2 12 0,0 8-2,-1 2-2,10 9-9,-5-18-3,30 10-5,-14-29-5,31 10-8,-10-28-4,22 2-1,3-13 1</inkml:trace>
  <inkml:trace contextRef="#ctx0" brushRef="#br6" timeOffset="205979.7814">16860 9838 107,'14'4'41,"-13"6"0,3 23-1,-13 4-34,-2 13-2,-5 3-3,0 5 0,2-3-2,5-6-1,9-8-4,0-23-9,23 4-15,-4-29-11,15-5 3,-2-20-3,10-5 3</inkml:trace>
  <inkml:trace contextRef="#ctx0" brushRef="#br6" timeOffset="206106.7886">16931 9595 108,'-27'-24'37,"3"5"-1,14 4-10,10 15-59,16 2-5,17 5 0,8-3-1</inkml:trace>
  <inkml:trace contextRef="#ctx0" brushRef="#br6" timeOffset="206442.8078">17406 9711 108,'0'0'38,"-16"1"3,16-1-2,-32 9-35,12 1 0,-6 7-1,-1 13 1,-5 1-1,3 4 1,4 5-2,7-5 0,9-2 1,9-8-3,13-9 0,12-9 0,11-6 0,3-3 0,1-2 0,-4 3 0,-7 6 0,-6 4 0,-19 11 0,-9 9 0,-13 2 0,-3 2 0,-3 4-4,3-9-2,11 4-9,-1-25-6,26 9-6,-9-32-6,29 7-5,-6-22-3,14-4 3</inkml:trace>
  <inkml:trace contextRef="#ctx0" brushRef="#br6" timeOffset="206928.8356">18364 9754 94,'-15'-11'39,"4"11"1,-9-6-1,1 18-28,-13-5-5,5 9-1,-7 3 0,2 11-2,2 3-1,9 4 0,13-1-2,10-2-1,20-2-2,11-10-1,23 1-6,-1-21-12,28 9-12,-9-17-6,13 3 2,-14-16-2</inkml:trace>
  <inkml:trace contextRef="#ctx0" brushRef="#br6" timeOffset="207284.856">18821 9813 109,'-20'-7'38,"-11"-3"2,6 18-1,-11-1-33,9 11-2,2 8 0,2 8-1,1 6 1,3 1-1,5-2-1,10-1 1,4-9-3,10-8 0,8-15 0,8-11 0,9-14 0,4-8 0,4-9 0,-1-5 0,-4-4 0,-4 4 0,-8 6 0,-7 6 0,-10 10 0,-9 19 0,0 0 0,-18 20 0,4 9 0,-1 5 0,3 6 0,5-1 0,12-1-7,2-15-4,20 6-8,-1-34-4,26 10-7,-9-33-4,18-2-5,-6-14 0,6-4 3</inkml:trace>
  <inkml:trace contextRef="#ctx0" brushRef="#br6" timeOffset="207501.8684">19496 9388 114,'-7'-23'40,"7"23"0,-26 22 0,11 17-32,-9 15-3,1 14 0,-6 9-2,2 6-3,6-2 0,4-5 0,8-7 0,7-14-3,14-8-6,1-30-7,24-1-9,-13-34-6,28-1-9,-5-23 1,9-3 0,-6-20 1</inkml:trace>
  <inkml:trace contextRef="#ctx0" brushRef="#br6" timeOffset="207674.8783">19848 9409 122,'0'0'41,"-18"16"2,-7 17-3,9 21-33,-12 7-5,4 11-2,2-1 0,4-1 0,10-1-7,-1-20-10,23 9-10,-15-28-10,18 1-3,-5-20-2,8-6 0</inkml:trace>
  <inkml:trace contextRef="#ctx0" brushRef="#br6" timeOffset="208080.9015">19883 9887 118,'4'10'41,"15"8"1,-4-16-2,17-2-37,0-5-1,7-4 0,3-3 0,0-8-2,1-3 1,-3-4-1,-4-1 0,-9-1 0,-8-1 1,-11 4-1,-10 6 0,-12 6 1,-9 9-1,-11 14 2,-3 12-2,-7 6 0,1 10 0,4 4 0,4 1 0,12-2 0,10-1 0,11-9 0,16-5 0,4-14-11,25 5-8,-9-26-6,29 13-9,-8-19-5,20 2-2,0-9 0,12 1 2</inkml:trace>
  <inkml:trace contextRef="#ctx0" brushRef="#br6" timeOffset="208629.9329">20931 9773 98,'-2'-15'38,"-15"2"2,1 5-2,-16-10-28,2 11-5,-10 1-1,1 8 0,-7 10-1,0 10 1,1 8-1,3 9 1,7 4-2,8 3 0,13-4-2,14-4 0,14-12 0,16-12 0,12-20 0,13-14 0,8-12 0,3-16 0,3-9 0,-3-9 0,-5-6 0,-8-1 0,-10 4 0,-8 7 0,-15 10 0,-10 13 0,-11 18 0,-13 18 0,-11 22 0,-4 17 0,-7 18 0,-2 9 0,6 10 0,0-8-8,26 14-8,-5-22-3,37 11-6,-3-31-7,38 10-4,3-20-5,26-2 3,12-7 7</inkml:trace>
  <inkml:trace contextRef="#ctx0" brushRef="#br6" timeOffset="209312.972">22082 9523 77,'0'0'38,"-14"-22"0,4 21 0,-12-10-11,5 17-22,-9 3-1,6 14 1,-7 8-1,0 13 1,-3 8-2,-1 9 1,1 4-1,2 2-1,1-3 0,4-7-2,3-10 0,5-12 0,9-17 0,6-18 0,6-15 0,14-17 0,4-18 0,9-11 0,3-13 0,6-9 0,1-9 0,4-5 0,-5 1 0,0 4 0,-6 13 0,-5 8 0,-4 16 0,-6 17 0,-4 18 0,-3 21 0,-3 27 0,-7 17 0,1 17 0,1 15 0,-3 12 0,5 8 0,1 8 0,3-4 0,2-5 0,4-4 0,3-14 0,0-13 0,1-12 0,-8-27-13,3 2-4,-17-28-4,0 0-1,-9-26-6,2 8-3,-22-25 0,4 8-5,-11-8 7,-5-8 4</inkml:trace>
  <inkml:trace contextRef="#ctx0" brushRef="#br6" timeOffset="209463.9806">22021 9766 128,'0'0'39,"-19"-8"2,33 15-2,1-13-36,20 0-3,13 1-1,8-7-4,12 7-2,-6-15-10,18 20-12,-19-18-7,6 13-3,-15-8 0,0 7 3</inkml:trace>
  <inkml:trace contextRef="#ctx0" brushRef="#br6" timeOffset="209839.0021">22697 9629 116,'0'0'38,"-28"-5"3,17 18-1,-17 2-33,10 9-1,-5 5-2,3 10-1,-2 4-3,5 3 0,3-1 0,10-2 0,10-8 0,12-6 0,11-16 0,10-11 0,8-15 0,4-6 0,6-9 0,-5-8 0,-2-4 0,-6-3 0,-7 0 0,-5 1 0,-8 4 0,-6 6 0,-4 7 0,-6 9 0,-8 16 0,0 0 0,-6 28 0,-3 1 0,0 5 0,-3 4 0,8 4-6,1-7-1,12 4-5,-2-23-4,22 10-3,-10-26-3,24 11-5,-15-24-3,14 5-5,-9-12 2,-2-1 4</inkml:trace>
  <inkml:trace contextRef="#ctx0" brushRef="#br6" timeOffset="210132.0188">23332 9775 108,'0'0'37,"-17"3"1,8 21 1,-12-3-31,9 10-2,-4 0-2,3 1 0,4-4 0,2-2-2,5-7 1,4-8-1,-2-11-2,14-9 0,-4-9 0,7-8 0,-1-5 0,1-4 0,1-5 0,1 0 0,0 3 0,-4 1 0,3 7 0,-4 5-4,2 8-1,1-1-2,5 18-6,-8-12-5,18 23-5,-15-17-6,22 17-4,-12-12-3,9 8-1,0-8 3</inkml:trace>
  <inkml:trace contextRef="#ctx0" brushRef="#br6" timeOffset="210516.0408">23804 9639 119,'0'0'39,"-16"-7"1,4 21 1,-7 0-35,2 12-1,-4 3-2,3 9-1,0 0-2,7 6 0,4-2 0,4-7 0,7-5 0,10-5 0,8-12 0,7-8 0,8-10 0,1-7 0,6-10 0,4-5 0,-2-6 0,-3-4 0,-2-3 0,-6 2 0,-7 2 0,-5 7 0,-8 8 0,-7 10 0,-8 11 0,-8 11 0,-3 11 0,-3 8 0,-4 8 0,3 3 0,5 1-5,2-7-3,18 4-7,-6-20-3,27 8-2,-15-29-6,29 8-3,-14-26-4,17 2-5,-7-10 5,-3-4 6</inkml:trace>
  <inkml:trace contextRef="#ctx0" brushRef="#br6" timeOffset="211041.0708">24456 9673 116,'0'0'40,"-16"13"2,9 11-1,-13 2-36,6 10-1,-4 2-1,0 2-1,2 3 0,0-6-2,5-6 0,7-8 0,3-10 0,1-13 0,11-7 0,3-12 0,3-10 0,3-5 0,2-7 0,-1-3 0,-1-1 0,1 2 0,-5 4 0,-3 5 0,-4 10 0,-2 10 0,-7 14 0,0 0 0,7 16 0,-6 9 0,0 0 0,3 0 0,1 2 0,7-6 0,-1-8 0,13-5 0,-1-9 0,2-8 0,8-6 0,0-7 0,4-7 0,4 1 0,1-5 0,-2 1 0,-3 7 0,-3 4 0,-8 12 0,-9 9 0,-8 10 0,-11 12 0,-11 10 0,-6 4 0,-4 8-3,-7-3-6,8 12-6,-13-18-2,19 12-2,-20-26-3,25 14-5,-28-24-3,22 11-3,-14-12 0,-5-5 5</inkml:trace>
  <inkml:trace contextRef="#ctx0" brushRef="#br6" timeOffset="211438.0935">21948 10476 114,'38'-9'41,"12"-13"2,32 5-1,20-7-37,19-2-2,13 1 1,9 3-1,-3 5-3,0 3 0,-12 2-4,-17 4 0,-19 11-5,-32-13-9,-4 20-9,-40-16-8,-2 10-6,-28-7 1,-2 4 0</inkml:trace>
  <inkml:trace contextRef="#ctx0" brushRef="#br1" timeOffset="227894.0348">684 11781 3,'11'-19'27,"-11"19"3,4-14 3,-4 14-18,0 0 1,-5-16-2,5 16 1,0 0-6,0 0 1,0 0-5,0 0-1,0 0-1,0 0 0,11 6 0,-10 8-3,-1 2 1,-4 10-1,-4 7 2,-4 9-2,-5 7 2,-3 6 0,-3-4 0,1 3 1,-1-4 0,7-7 0,3-7-1,11-9-1,11-11-2,7-9 1,7-7-1,8-4 0,5-4 1,4-1-1,2 2-1,-6 5 1,3 5-3,-9 1-3,12 11-29,-18-10 1,9 13-1,-10-14-2</inkml:trace>
  <inkml:trace contextRef="#ctx0" brushRef="#br1" timeOffset="228307.0584">1186 12054 72,'-7'11'37,"7"-11"-1,0 0 0,0 0-31,28 2-2,-2-13 0,9 0 0,1-6-1,3 2-1,1-4 0,-2-2 0,-7 0-1,-5 2 2,-11 0-2,-6 1 1,-11 3 0,-10 5-1,-7 4 1,-10 5 0,-5 5 1,-2 10-1,-4 6 1,0 12 0,5 1-1,4 8 1,7-1-1,13 4 0,11-5-1,13-4-1,11-5-1,16-13-4,14 4-5,2-18-26,20 5-1,-4-17 0,12 6-1</inkml:trace>
  <inkml:trace contextRef="#ctx0" brushRef="#br1" timeOffset="228728.0825">1931 12024 65,'-26'-5'37,"7"10"-1,-13-7 1,10 15-27,-9-7-4,3 6-1,0 0 0,1 8-2,-2 1 0,8 4 0,3 2-2,9 0 1,6-2-1,11-2 0,10-6 0,11-6 0,4-9 0,10-9-1,3-11 1,-1-5 0,0-6-1,-2-6 0,-9-1 1,-5-1-1,-12 2 0,-5 4 0,-8 5 0,-4 5 0,-6 6 0,6 15 1,-18-7-2,6 20 1,4 9 0,0 5-2,6 10 0,-3 1-3,14 12-5,-7-17-20,21 12-9,-2-22 1,13 4-2</inkml:trace>
  <inkml:trace contextRef="#ctx0" brushRef="#br1" timeOffset="229188.1088">2482 11980 76,'-14'10'39,"-12"-10"-1,5 12 1,-16-7-32,12 6-2,-2 3 0,2 4-2,1 5 0,10 4 0,1-3-2,11 0 1,4-9-1,14-4 0,9-18 1,8-12-2,8-12 1,5-14 0,4-12 0,-2-7 1,-2-5-1,-10-2 0,-4 3 0,-7 1 0,-13 9-1,-2 10 1,-9 11-1,-6 16-2,5 21 2,-20 14 1,8 21-2,-3 22 2,2 11-2,0 8-1,6 6 0,7-5-2,11 3-9,-4-31-18,25 3-9,-4-30-2,12-2 0,-4-21 1</inkml:trace>
  <inkml:trace contextRef="#ctx0" brushRef="#br1" timeOffset="230275.171">3101 12139 81,'0'0'40,"-16"-11"-3,12 24 1,-6 5-36,1 7-1,4 5-2,-1 5-2,8 7-5,-9-8-28,20 4 0,-3-20-3,14-4 2</inkml:trace>
  <inkml:trace contextRef="#ctx0" brushRef="#br1" timeOffset="230862.2045">3624 11604 78,'0'0'39,"-14"11"-2,10 8 2,-1 8-36,-3 11-1,1 6 1,2 13-1,0 7 0,1 6 0,3-2-1,2 0-1,0-10 1,3-6 0,0-12-1,1-10 1,-1-13 0,-4-17-1,0 0 1,11-19-1,-11-11 1,0-8-1,-1-7 0,-2-11 0,-1-6 0,1-8 1,-1-2-1,4-3 1,0 0-1,9 1 1,2 5-1,4 3 2,7 16-2,5 9 0,3 11 0,6 14 1,-4 13-1,3 10 0,-4 11 1,-2 8-1,-6 6 1,-9 8 0,-9 5-1,-7 6 2,-11 2-2,-11-2-1,-7-2 1,-6-4-1,-5-4 0,3-10-3,3-8 1,5-13-5,15-4-12,2-25-17,18 1-2,1-17 1,19 0 0</inkml:trace>
  <inkml:trace contextRef="#ctx0" brushRef="#br1" timeOffset="231375.2339">4132 11393 80,'0'0'39,"1"-24"-1,-1 24 1,0 0-33,-9 10-1,3 11-1,1 16 0,-2 8-1,1 16 0,-2 6-1,3 9-1,-1 1 1,2-2-2,4-8 1,4-8-1,-3-11 1,4-12-3,0-11 3,2-10-1,-7-15 0,11-6 0,-6-13 1,5-7-2,-3-6 2,4-4-2,3-7 1,6 5 2,3 1-2,1 7 2,4 7-2,5 11 2,-2 8-2,1 8 0,-3 11 0,-2 5-1,-9 9 1,-1 1-1,-14 5 1,-9-1-2,-10 1 2,-10-3 0,-9-2-1,-8-7 0,-2-6-1,-4-11-3,10 1-6,-5-26-12,22 6-17,1-20 0,21 6-1,0-11 1</inkml:trace>
  <inkml:trace contextRef="#ctx0" brushRef="#br1" timeOffset="232740.312">4821 12106 93,'0'0'40,"-26"12"0,16 16-6,-13 0-30,2 9-2,-4 11-1,-1 4-4,5 9-4,-4-11-29,25 4-2,0-26-1,24-10-3</inkml:trace>
  <inkml:trace contextRef="#ctx0" brushRef="#br1" timeOffset="235398.464">5504 11679 65,'5'-11'36,"-5"11"1,0 0 0,6 15-32,-12 6-1,0 13-3,-2 7 2,-2 14-1,-1-4-1,-1 7-2,2-5 0,4-8-3,12-4-6,-2-22-25,12-12-1,3-23-1,8-8 0</inkml:trace>
  <inkml:trace contextRef="#ctx0" brushRef="#br1" timeOffset="235564.4735">5537 11300 88,'-35'-5'38,"7"17"-1,2 1 0,14 8-38,17 3-4,5-13-30,24 7-1,4-10-2,16 5 0</inkml:trace>
  <inkml:trace contextRef="#ctx0" brushRef="#br1" timeOffset="235909.4932">6035 11531 83,'-31'3'39,"3"7"0,-11-5-1,5 5-33,-7 5-2,11 6 1,1 2-1,11 7 0,8-4-1,12 1-1,7-6-1,13-3 0,10-5 1,3-5-2,7-1 2,-6-4-3,-4 4 3,-6 4 0,-14 7 0,-12 5-1,-9 7 1,-13 5 0,-3 2-2,-3-2 1,2-2-3,4-13-1,20 1-12,2-21-23,27-15 0,5-11-3,14-5 1</inkml:trace>
  <inkml:trace contextRef="#ctx0" brushRef="#br1" timeOffset="236705.5388">7088 11583 74,'-15'-1'39,"-16"-1"-1,-4 12 0,-16 1-30,2 11 0,-8 4-2,5 6-2,5 4-1,5 3-1,13-2-1,14 0 0,16-7-1,17-6-3,14-6 1,12-11-3,20 3-9,0-19-25,15 2 0,-8-11-1,11 2 0</inkml:trace>
  <inkml:trace contextRef="#ctx0" brushRef="#br1" timeOffset="237081.5603">7439 11657 88,'-31'2'39,"5"16"2,-14-4-1,6 9-36,-4 2 1,8 7-2,-2-2 0,7 5-2,5-5 1,11-4-2,10-7 1,14-8 0,8-8 0,9-10-1,6-8 0,7-12 0,5-6 1,0-6 0,-4-2-1,-4 1 1,-9 4 0,-4 5 0,-9 8-1,-7 10 1,-13 13-1,0 18 1,-8 6-2,-3 9 0,0 6-1,1 1-1,10 2-1,5-7-2,16-3-4,1-25-24,26-1-7,1-21 2,22-6-2</inkml:trace>
  <inkml:trace contextRef="#ctx0" brushRef="#br1" timeOffset="237322.5741">8395 11142 103,'0'0'39,"-33"25"2,12 21-6,-11 1-31,1 16 0,-4 9-2,6 9 1,0 2-2,6-6-2,7-3 0,9-15-1,14-13-2,5-19-2,25-11-10,0-33-28,20-12 6,-1-20-1,11-7 0</inkml:trace>
  <inkml:trace contextRef="#ctx0" brushRef="#br1" timeOffset="237509.5848">8757 11084 102,'-28'32'40,"-1"31"1,-11 0-5,1 18-30,-1 5-5,7 2 2,1-3-4,7-8-2,10-3-4,-1-24-16,19 1-18,-3-23-1,15-2 1,-2-23-1</inkml:trace>
  <inkml:trace contextRef="#ctx0" brushRef="#br1" timeOffset="237877.6058">8705 11580 94,'9'15'40,"5"-1"1,0-6-2,10 3-34,9-7-1,10-2-1,4-5-1,7-5 0,0-6-1,0-5-1,-4-3 0,-7-3-1,-12-5 1,-11 1 0,-15 2 0,-15 5 0,-13 4 0,-11 11 1,-9 11-1,-6 11 1,-2 9 0,0 11 2,6 3-3,10 8 2,10-2-2,14-4 2,18-5-3,18-12-3,16-11 0,15-13-5,21 4-13,-5-25-20,19 3 2,-7-15-3,1 4 4</inkml:trace>
  <inkml:trace contextRef="#ctx0" brushRef="#br1" timeOffset="238204.6245">9576 11467 98,'-28'17'40,"-17"-4"2,8 17 0,-11-4-35,10 7-2,7-1-2,11 0 0,15-8-1,13-6 0,14-9-1,8-11-2,10-14 1,7-12-1,0-8 1,5-12-2,-4-7 2,-3-8-1,-6-3 1,-1 2-1,-6 3 1,-8 11 0,-6 11 1,-8 13-1,-10 26 0,-5 13 1,-11 24-1,-2 13-1,-2 11-1,-2 2-4,19 11-15,-15-16-17,22-3-4,-2-18 2,19-5-5</inkml:trace>
  <inkml:trace contextRef="#ctx0" brushRef="#br1" timeOffset="239213.6822">14802 11375 94,'0'0'39,"10"-21"1,8 22-10,-18-1-25,0 0-1,0 29-1,-2 3-1,-9 10 0,0 4 1,-2 5-2,1 0 1,4-1-4,1-13-3,14 0-15,-7-37-20,29 4 1,-4-24-3,16-8 2</inkml:trace>
  <inkml:trace contextRef="#ctx0" brushRef="#br1" timeOffset="239365.6909">14910 10938 101,'-31'7'35,"5"8"-3,5 5-32,21 3-38,5-7 0,22 6-1</inkml:trace>
  <inkml:trace contextRef="#ctx0" brushRef="#br1" timeOffset="239695.7098">15311 11353 83,'-18'40'40,"6"7"-1,-11-7 1,6 2-32,1-6-3,5-3 0,2-7-2,9-9 1,0-17-2,21 1-1,1-18 0,6-8-1,5-11 1,4-6-2,3 0 2,-2-3-2,-2 3 2,-5 11 1,-3 7-1,-6 13 0,-6 15-1,-7 11 1,-4 15 0,-7 7-2,-1 7-1,1 1 0,8 13-13,-14-21-18,23 6-8,-2-19 2,17 0-3</inkml:trace>
  <inkml:trace contextRef="#ctx0" brushRef="#br1" timeOffset="240964.7824">16966 10992 88,'0'0'25,"0"0"4,0 0 2,0 0-22,0 0-2,0 0-1,0 0-1,0 0-1,-7 15-1,3 6 0,-2 10 0,-3 9-1,-5 12 0,-5 10 0,-6 10 0,-4-1 0,-4 0 2,-1-6-2,4-7 1,6-13-1,6-11 1,14-13-2,12-10 0,13-10-1,11-5-2,7-5 1,11-1-2,5 0 0,1 0-3,8 7-2,-9-12-14,14 16-16,-11-6-2,8 4 1,-5-8 0</inkml:trace>
  <inkml:trace contextRef="#ctx0" brushRef="#br1" timeOffset="241385.8065">17749 11362 81,'-25'-23'39,"1"10"-1,-13-5-2,5 15-28,-11 6-2,2 14 0,-4 8-1,0 10-1,5 5-1,7 4-1,3-1 0,14-2 1,13-7-1,12-6 0,17-14-1,10-8 0,10-13 0,9-9-1,4-8 0,0-7-2,-7-7 2,-3 0-1,-9 1 0,-7 6 1,-13 3 0,-6 13 0,-14 15 0,0 0-1,-8 20 1,0 5 0,-3 8-1,1 6 0,6 2-1,1-5 0,14 0-4,4-18-7,28 3-17,-2-24-10,21-5 2,-1-19-2</inkml:trace>
  <inkml:trace contextRef="#ctx0" brushRef="#br1" timeOffset="241603.8189">18536 10875 107,'-18'51'38,"-14"10"1,7 20-2,-8 4-35,5 4-2,5 0 0,3-6 0,11-6-3,1-12 0,13-2-15,-8-27-21,11-6 1,-8-30-1,12 13 1</inkml:trace>
  <inkml:trace contextRef="#ctx0" brushRef="#br1" timeOffset="241941.8383">18197 11220 106,'4'12'41,"-4"-12"1,30 26-3,2-19-35,14-2-1,7-5-1,10-1 0,1-4 0,8-1-1,-6-3-1,-1 2 1,-9 2-1,-9 2 0,-8 2 0,-11 8 0,-8 5 0,-11 8 0,-10 9 0,-12 7 0,-3 6 1,-6 3-1,0 0-1,1-1 0,7-4-1,0-12-1,19-5-4,-5-23-11,28 0-12,-9-22-11,18-2 2,-8-20-2</inkml:trace>
  <inkml:trace contextRef="#ctx0" brushRef="#br1" timeOffset="242084.8464">18938 10920 105,'0'0'38,"-10"0"-1,16 14-4,3 9-47,5-5-25,18 7 2,-3-4-4,10 6 2</inkml:trace>
  <inkml:trace contextRef="#ctx0" brushRef="#br1" timeOffset="242444.867">19305 11224 86,'-3'12'39,"3"9"0,-10-7 2,4 16-31,-9-4-4,1 7-1,-8 4-1,3 2-1,-3 0-1,4 0 0,2-5 0,8-11-1,6-11 0,2-12 0,28-17-1,0-12 1,9-11-1,6-7 0,4-8 1,1-1-1,-3 1 1,0 10-1,-6 8 0,-7 11 0,-7 17 1,-3 13-1,-10 12 0,-3 13 0,-4 9 0,-3 5 0,-1 5-2,3 0 0,6-2-4,0-11-8,15 7-8,-16-23-13,19 6-5,-5-17-2,9 2 2</inkml:trace>
  <inkml:trace contextRef="#ctx0" brushRef="#br1" timeOffset="243000.8988">20075 11571 102,'0'0'44,"-9"12"1,-3-15-3,12 3-27,-7-15-17,1 1-3,6 14-17,-2-17-18,2 17-2,0-27-1,7 15 0</inkml:trace>
  <inkml:trace contextRef="#ctx0" brushRef="#br1" timeOffset="245432.0379">10557 11120 82,'2'-16'39,"-5"-9"-3,7 15-4,-9-8-26,6 5-1,-1 13 0,0 0-2,0 0 0,-14 35-1,7 5-1,-1 20 1,-6 10 0,0 13 1,-2 7-2,1 2-1,4-5 2,1-6-2,2-13 1,7-16-1,1-14 1,8-15-2,-8-23 1,20 0 1,-10-20 0,0-12 0,-2-12 0,-3-10 0,0-12-1,0-10 1,-3-8-1,-2-3 0,5 1 0,-2 0 0,5 9 0,5 2 2,6 12-2,6 10 2,4 11-2,5 12 2,3 12-2,6 10 2,-3 8-2,-3 9 0,-4 11-1,-7 8 0,-8 12 0,-9 7-1,-13 6 2,-8 3-2,-16 6 2,-7 0-2,-10-6 2,-3-3-1,0-9-2,0-13-1,16-5-5,-6-31-21,38 5-10,-12-33 1,34 3-2</inkml:trace>
  <inkml:trace contextRef="#ctx0" brushRef="#br1" timeOffset="245752.0562">11186 10926 93,'10'-21'40,"1"9"2,-11 0-4,0 12-32,-10 16-2,-3 17-2,-5 9 0,-2 17 0,-4 8-1,0 12-1,0 6 1,4 1 0,-1-6-1,9-2 1,7-9-4,2-12-4,17-2-13,-4-27-21,18-7 1,-3-20-4,17-8 5</inkml:trace>
  <inkml:trace contextRef="#ctx0" brushRef="#br1" timeOffset="246148.0788">11492 11277 77,'0'0'40,"-9"7"-1,-5 1 1,9 8-28,-10 9-8,5 12 1,-9 3-1,5 8 1,-4 1-1,8 2 0,-2-5-2,10-7-1,6-10 1,12-12 1,10-14-2,6-15-2,11-11 1,1-10-2,7-9 2,-7-4 1,-2 0-1,-5-2-2,-13 6 2,-4 4 0,-6 9 0,-9 7 0,-5 22-1,0 0 1,-15 16-1,4 12-1,0 11-1,5 2-1,2 9-3,1-10-5,22 11-18,-9-19-10,20-2 0,-7-18 1</inkml:trace>
  <inkml:trace contextRef="#ctx0" brushRef="#br1" timeOffset="246674.1089">12089 11435 87,'-19'-11'38,"10"22"2,-10 1 0,10 8-34,-8 9-2,2 4 1,1 3-2,2 1 1,0-6-2,6-3 1,3-11-1,3-17 0,12 8-1,0-18-1,6-12 0,1-7-1,3-7 1,1-3-1,-3-5 1,-1 5-2,-5 4 2,-3 8 1,-1 5-1,-5 10 0,-5 12 0,0 0 0,1 20 1,2-2-1,2 2 0,4-1 0,5-1 0,5-4 1,5-11-1,4-4 1,4-7-1,2-5 1,-2-4 0,-3-2-1,-1 0 1,-4 3 0,-5 1-1,-5 7 1,-14 8-1,4 10 0,-6 12-1,-6 6 1,-1 11-2,-4 3 1,2 13-3,-1-8-4,13 11-9,-12-25-11,24 2-13,-4-24 1,17-6-2,3-24 0</inkml:trace>
  <inkml:trace contextRef="#ctx0" brushRef="#br1" timeOffset="247215.1399">12834 10732 105,'-7'20'42,"-12"0"-1,10 16-2,-4 7-35,3 8-2,-4 9 1,0 10-2,1 4 1,6 2-3,3-1 2,4-5-2,0-6 2,3-9-1,-1-9 0,3-11 1,-1-11-1,0-11 0,-4-13 0,0 0-1,13-23 1,-10-2 0,4-6 0,0-10-1,4-6 1,3-3 0,3 3 0,4 4 0,0 7 0,1 9 0,-1 10 0,4 15 1,-1 13-1,-4 12 0,-1 7 0,-4 9 0,-4 3 0,-4 7 0,-7-2 0,-7-1 1,-10 0-1,-10-2 1,-10-7-1,-2-8 1,-3-9-3,1-12-2,13-1-8,-4-28-11,31 6-11,1-22-8,23-1 0,2-11 0</inkml:trace>
  <inkml:trace contextRef="#ctx0" brushRef="#br1" timeOffset="247598.1618">13210 11258 101,'-10'26'42,"-13"-10"0,9 14 0,-11-3-37,6 6-2,2 1 0,6 4-1,0 1-1,4-3 2,6-1-2,6-9 1,9-5-2,8-12 2,8-10-2,5-9 0,5-12 0,4-7-1,0-10 1,-2-6-2,-4-1 2,-8 0-2,-5 6 2,-7 5 0,-10 9 0,-5 11 0,-3 15 0,-17 10 0,5 13-1,-6 7-1,4 8-1,-1 1-1,8 4-3,-4-11-7,24 10-8,-15-24-12,22 5-6,-1-19-2,14-1 3</inkml:trace>
  <inkml:trace contextRef="#ctx0" brushRef="#br1" timeOffset="248138.1927">13760 11315 95,'0'0'40,"-23"9"2,9 11-1,-5-2-36,0 10-1,2 2 0,0 3-2,2 2 0,4-4 1,3-2-2,2-6 1,5-7-1,1-16-1,0 0 0,16 4 0,-3-19 0,-1-5-1,5-10 1,-2-6-1,3-4 1,-1 0 0,-1-3 0,1 3 0,-3 7 0,-2 6 0,-2 11 0,-10 16 1,16-2-1,-11 13 0,0 8 1,-1 2 0,2 3-1,1-1 0,4-6 0,5-5 1,4-10-1,7-5 0,2-9 1,0-2 0,3-5-1,-4-3 1,-3 2 0,-5 5-1,-6 8 1,-14 7 0,5 21-1,-10 7 0,-2 11 0,-2 6 2,2 6-2,0 0 1,4 0-4,3-13-3,9 3-8,-10-30-4,20 4-5,-15-29-13,23-1-7,-9-22-3,12-6 4</inkml:trace>
  <inkml:trace contextRef="#ctx0" brushRef="#br3" timeOffset="314233.9731">838 13066 48,'-4'-17'34,"-10"20"1,-15 2-1,0 17-25,-16-5-1,3 13 0,-9-1-2,7 8 0,-1 1-2,8-1-1,4-4 0,12-4-1,15-5-1,8-4-1,12-8 1,14-4-3,3-3 2,7-2-1,4 0 1,-3 3-1,-3 2 1,-2 4-1,-11 3 1,-12 3 0,-6 6 1,-8 5-1,-9-1 0,-3 6 1,-9 1-1,-1 0 1,1-4-2,1-5-1,8 0-2,-1-15-4,24 6-12,-8-17-14,26-9-3,-4-13-1,18 3 3</inkml:trace>
  <inkml:trace contextRef="#ctx0" brushRef="#br3" timeOffset="314427.9842">975 13450 49,'24'-30'33,"4"11"3,-17-4-1,6 15-22,-17 8-3,0 0-3,-12 8-2,5 17-1,-6 3-1,-1 11-1,-1 4-1,2 4 0,4-1-2,3-2-1,9-4-7,-6-17-26,22-5-2,-2-25 0,15-6-1</inkml:trace>
  <inkml:trace contextRef="#ctx0" brushRef="#br3" timeOffset="314578.9929">1089 13034 92,'-34'-17'34,"14"11"0,6 0-15,3 0-51,27 10-1,1-10-3,19 4 1</inkml:trace>
  <inkml:trace contextRef="#ctx0" brushRef="#br3" timeOffset="314811.0061">1457 12892 69,'-9'13'38,"-5"-4"-1,8 14 1,-15-1-32,14 13 0,-2 3-1,4 12-1,-3 5-2,0 8 0,0 3 0,1 2 0,-3-1-2,4-6 0,1-5-3,4-15-4,16-7-29,-6-21 0,20-7-3,-6-25-1</inkml:trace>
  <inkml:trace contextRef="#ctx0" brushRef="#br3" timeOffset="315135.0247">1728 13230 82,'0'0'40,"-20"-7"-1,17 18 1,-6-2-37,4 7 0,4 3 0,0 9-2,-1 4 1,2 4-2,0 2 1,2 3 0,1-4 0,1-9-1,5-5 1,1-8 0,5-12 1,5-14-2,2-8 1,2-8 0,1-6 0,-2-6-1,-3-3-1,-3-1-1,-3 5-2,-6 4-2,-1 16-10,-12-7-22,5 25 0,0-22-1,0 22 0</inkml:trace>
  <inkml:trace contextRef="#ctx0" brushRef="#br3" timeOffset="315758.0603">2048 13342 78,'-3'16'38,"3"-16"2,0 0-1,0 0-33,0 0-3,15-5 0,4-4-1,4-3-1,-1-1 1,5-2-2,-3 3 1,0-3 0,-4 3 0,-6-2 0,-5 2 0,-5 1 0,-8 2-1,-5-4 1,-3 6-1,-1 2 0,-7 5 0,-2 7 0,2 9 0,-2 5-1,4 5 1,1 5 0,9 0 1,7-1-1,9-5 1,11-6 0,11-10 0,12-7 1,5-9-1,10-4 1,1-4-1,-3-4 0,-4 3 0,-8 3 0,-10 4-1,-14 8 0,-19 1-1,10 27 1,-24-1-1,-5 7 0,1 3 0,-4 6 1,1-3-1,3-3 1,9-7 0,6-13 1,3-16 0,18-3 0,0-15 0,4-16 0,1-6 0,1-8 0,-2-3 0,-1 0 0,-6 2-1,-1 7 0,-4 8-2,0 8-2,-5 5-4,13 21-10,-15-12-7,22 24-12,-10-8-3,16 12-2,-7-3 2</inkml:trace>
  <inkml:trace contextRef="#ctx0" brushRef="#br3" timeOffset="315887.0677">2956 13466 85,'-11'47'39,"-9"-11"-1,1 7-1,-3-1-40,-5-17-25,16 10-8,-4-17-3,15 2-1</inkml:trace>
  <inkml:trace contextRef="#ctx0" brushRef="#br3" timeOffset="316673.1126">3504 13024 72,'0'0'38,"9"-14"-1,-9 14 2,0 0-34,0 0-2,2 17 0,-4 2 1,-3 8-3,1 7 1,-1 5-2,-2 5 1,0 2 0,0-1-1,-1-6 0,1 0 0,3-10 1,-1-8 0,0-6 0,5-15 0,0 0 0,6-14 1,1-10-1,1-7 0,3-12 2,1-7-2,2-7 1,1-4 0,3-2-1,-2 4 1,1 6-1,2 8 0,-1 11 0,-1 9-1,0 12 1,2 20-1,-2 12 0,1 12 1,2 12-1,1 8 0,-2 8 0,-1 5-1,2 2-1,1-4 0,-6-3-2,2-7-1,3-2-5,-16-25-13,21 6-13,-25-31-3,11 12-1,-18-29 1</inkml:trace>
  <inkml:trace contextRef="#ctx0" brushRef="#br3" timeOffset="316832.1217">3623 13208 81,'-26'-15'41,"15"17"-3,11-2 1,0 0-34,29 2-5,5-2-4,22 10-18,3-17-16,18 7-1,-1-10-1,12 3 3</inkml:trace>
  <inkml:trace contextRef="#ctx0" brushRef="#br3" timeOffset="317275.1471">4349 13150 73,'-40'9'40,"-1"8"-1,-7-6 0,5 15-24,-5-4-11,10 5 0,3 0-1,15-2 0,8 1-1,13-8 0,14-6 0,13-11-1,13-8 0,4-10-1,6-10 2,2-5-1,-2-5 0,-1-1-1,-11-1 1,-1 6-1,-13 3 0,-6 8-1,-7 13 0,-12 9 0,7 19-1,-13 14 1,-1 15 0,-2 18 1,-4 15-1,-2 8 1,-2 6 0,1 2 1,-2-3 0,-5-9 0,-1-12-1,-5-12-1,-5-19 1,-2-12-2,0-13 1,-3-13-1,4-11-3,-1-17-4,17 2-9,-13-25-11,26 2-8,-7-17-4,15-1 0,-2-10 0</inkml:trace>
  <inkml:trace contextRef="#ctx0" brushRef="#br3" timeOffset="317764.1751">5121 13357 78,'-15'-4'40,"-4"10"-2,5 12 1,-5 2-39,5 3-3,6 7-4,-1-12-20,15 13-10,1-17-1,17-1 0</inkml:trace>
  <inkml:trace contextRef="#ctx0" brushRef="#br3" timeOffset="317989.1879">5525 13027 94,'0'0'39,"-22"12"-1,12 27-8,-10-3-29,3 14 0,-1 7-1,3 4 0,6 2-2,3-8-4,17 1-8,-6-27-23,17-11-2,3-23 0,11-15-1</inkml:trace>
  <inkml:trace contextRef="#ctx0" brushRef="#br3" timeOffset="318154.1974">5567 12675 82,'-34'-1'39,"12"16"-2,8 5-1,8-2-40,24 12-16,3-11-17,25 0 0,-1-6-1,12 5 0</inkml:trace>
  <inkml:trace contextRef="#ctx0" brushRef="#br3" timeOffset="318454.2145">5914 13025 78,'-22'15'39,"6"7"0,-8-7-2,5 5-30,1-2-3,9 1 0,2 0-1,5-4 0,9-4-2,9-1 1,4-7-1,8-1 0,5-1 0,-1 3-1,-2-1 1,-2 9-1,-7 2 1,-6 4-2,-11 9 1,-4 2-1,-6 2 0,-5-2-2,-2 2 0,3-11-4,11 10-17,-1-30-16,-1 13 1,7-23-2,16-5 0</inkml:trace>
  <inkml:trace contextRef="#ctx0" brushRef="#br3" timeOffset="319469.2726">7222 12986 54,'5'-13'39,"-10"-4"-1,5 17 1,-34-19-26,14 21-4,-15 1-2,0 8-1,-6 5-2,2 9 0,-2 5-1,4 3-1,7 4 0,6 2-1,10-1 0,13-4-2,13-2 0,5-9-3,17-1-2,4-17-8,24 4-25,-8-20-1,14-1-2,-5-14 2</inkml:trace>
  <inkml:trace contextRef="#ctx0" brushRef="#br3" timeOffset="319845.2941">7548 12983 79,'-35'7'41,"5"12"-1,-9-2-1,4 9-34,1 2 0,8 9-1,4 0-1,4 0-1,12-5 0,6-2-1,9-10 0,7-6-1,8-14 1,7-10 0,6-9-1,-1-4 1,-1-7 0,1-4 0,-5 1-1,-5-1 1,-10 7-1,-2 4-1,-8 6 1,-6 17 0,0 0 0,0 0 1,-12 25-2,3 6 1,3 6 0,-3 4-2,6 4 0,3-4-2,14-1-2,-3-20-12,26 3-19,-8-28-3,17-8-1,-2-22 1</inkml:trace>
  <inkml:trace contextRef="#ctx0" brushRef="#br3" timeOffset="320054.306">8232 12490 89,'-30'46'40,"-1"25"-1,-11 8 2,6 11-38,2 0-1,2 3-1,13-6-1,6-12-2,13-13-1,12-28-8,22-7-29,-1-31 0,18-7-1,0-28 0</inkml:trace>
  <inkml:trace contextRef="#ctx0" brushRef="#br3" timeOffset="320257.3177">8446 12545 97,'-24'54'41,"-9"11"1,12 21-7,-6-6-33,8 3-1,5 0-1,4-7 0,8-6-2,1-11-3,15 0-7,-14-24-28,20-5 0,-8-23-2,13-7 1</inkml:trace>
  <inkml:trace contextRef="#ctx0" brushRef="#br3" timeOffset="320618.3383">8510 12965 79,'13'28'42,"-4"-11"-1,17 12 0,-1-16-35,13 0-1,3-9-1,9-4 0,0-11-1,2-1-1,-9-12-1,-1 0 0,-16-7 0,-6-2-1,-15 0 1,-12 6-1,-10 3 0,-10 4 1,-7 11-1,-5 14 0,-4 10 1,-2 17-1,2 7 1,3 5-1,8 6 1,12 3-1,11-3-1,14-11 0,17-7-3,10-19-6,29 7-11,-9-33-14,25 6-6,-3-23-2,12 4 2</inkml:trace>
  <inkml:trace contextRef="#ctx0" brushRef="#br3" timeOffset="320971.3585">9340 12907 86,'-42'17'42,"3"17"2,-9-5-2,7 11-30,-2-2-8,9 1-2,11-3 0,13-5-1,11-11 1,17-10-1,11-13-1,8-17 1,11-14-1,3-13 1,2-10-1,-1-9 1,0-5-1,-11-7-1,-4 6 2,-9 8-1,-6 15 0,-12 9 0,-3 22 0,-7 18 0,-16 23 1,0 17-1,-4 16 0,-2 6-2,7 6-2,0-6-6,17 10-7,-2-31-12,30 8-7,-1-27-6,28-8-2,9-19 2</inkml:trace>
  <inkml:trace contextRef="#ctx0" brushRef="#br3" timeOffset="322023.4187">10525 12596 13,'0'0'29,"0"0"2,0 0 2,0 0-19,-14 6-1,19 9 0,-5-15 0,-6 26-1,-8-9-1,11 17-3,-14 2-2,7 11 0,-9 0-3,2 4 0,3-4-1,4-3 0,-2-9 0,5-7-1,6-16 1,1-12-1,15-9 0,-1-18 0,4-13 0,4-12 0,4-10 1,3-9-2,1-9 2,2-2-1,1-1 0,-3 5 0,-2 13 0,-4 11 0,-2 13 0,-4 18-1,-2 22 1,-6 23 1,-1 21-2,1 16 0,-3 16 1,0 14-1,0 9 0,-2 4 0,5-4-1,-2-3-1,1-9 0,1-15-3,3-13-2,-6-32-12,15 2-16,-22-28-7,19-9 1,-19-20 0</inkml:trace>
  <inkml:trace contextRef="#ctx0" brushRef="#br3" timeOffset="322503.4461">10581 12803 97,'-19'3'41,"4"-4"2,15 1-1,10 4-39,18-5-1,10-7 0,10 0-1,9-1-1,6-2 1,3 0-1,-2 0 0,-2 6 0,-10-2 0,-11 4 0,-4 5 0,-12 2 0,-11 7 0,-13 5 0,-6 8 1,-6 6-1,-2 4 0,-2 8 0,-4 1 1,7 2-1,-1-3 1,5-5-1,3-6 0,5-12 0,0-19 1,14 2-1,2-18 1,0-19 0,3-7-1,-1-14 1,4-4-1,-3-3 1,-2-2-1,-3 11 0,-2 2 0,-3 16 0,0 9-1,2 12 0,-2 9 0,8 12-1,1 3-1,11 8-2,1-1-2,17 10-4,-6-18-15,20 15-11,-7-14-3,6 5 0,-10-13 2</inkml:trace>
  <inkml:trace contextRef="#ctx0" brushRef="#br3" timeOffset="322946.4715">11780 12708 88,'-35'-18'38,"8"16"1,-12-9 1,3 13-33,-7 0-2,6 10-1,-1 5 0,4 13-1,5 5 0,8 4 0,5 3-1,15 1-1,7-5 0,11-7 0,11-11 0,7-11-1,6-10 1,7-12-1,-2-9 0,-2-10 0,-2-4 0,-7-5-1,-4 2 1,-7-2 0,-6 9 0,-8 4-1,-4 12 1,-6 16 0,0 0-1,-7 30 1,-2 15 0,-4 20 1,-1 17-1,-5 13 0,-3 11 0,-2 6 0,-1-1 0,-2-5 0,0-11 0,-1-16 0,0-19 0,2-18 0,1-22-1,-1-16 0,2-17-1,2-17-3,6-8-5,-8-24-6,19 8-11,-19-33-7,23 9-4,-8-11-4,16 11 2</inkml:trace>
  <inkml:trace contextRef="#ctx0" brushRef="#br3" timeOffset="323518.5042">12091 12738 79,'-20'14'41,"10"11"-1,-3-7 1,13 9-34,5-14-3,19-2-1,4-7 0,10-6 0,7-6-1,9-6 0,-2-7 0,1-5-1,-7 0 0,-8-2-1,-14 0 1,-15 4-1,-11 1 1,-17 3-1,-9 9 0,-7 2 1,-9 9-1,-3 8 1,0 8-1,-2 12 1,9 11 0,6 6 0,11 5 0,13 2 0,20-3-1,8-5 0,21-12 0,13-9-2,9-11-1,9-16-1,6-9-3,-5-15-6,17 6-14,-29-23-10,9 8-3,-24-12-1,4 10 2</inkml:trace>
  <inkml:trace contextRef="#ctx0" brushRef="#br3" timeOffset="323863.5239">12816 12660 89,'-22'20'39,"4"18"3,-8-1-1,9 7-33,-6 2-3,9 1-2,-4-5 0,8-5 0,2-11-1,7-7 0,1-19-1,15 1 0,2-19-1,5-10 1,1-6-1,7-5 1,3-4-1,-3-1 1,2 5-1,-4 1 0,-3 12 1,-3 10-1,-5 5 0,-4 12 0,-4 12 0,-3 9 0,-3 11 0,-3 9-1,1 9 0,-1-3-2,4 3-1,1-12-4,12 0-6,-7-31-8,26 4-8,-11-39-6,21-5-5,-2-23 2,8-8 1</inkml:trace>
  <inkml:trace contextRef="#ctx0" brushRef="#br3" timeOffset="324041.5341">13540 12274 99,'-28'45'41,"4"28"2,-18 2-3,13-2-36,-3 6-2,8-2-2,9-8-3,5-12-3,19-2-12,-11-29-18,17-1-3,-15-25-2,26-1 0</inkml:trace>
  <inkml:trace contextRef="#ctx0" brushRef="#br3" timeOffset="324554.5634">13202 12618 95,'0'0'41,"-9"12"2,26 2-2,-3-7-36,23-2-3,8-5 0,11-1 0,8-4 0,-1-2-1,1 0 0,-6 0 0,-8 0 0,-9 0 0,-9 2 0,-11-1 0,-21 6 0,0 0 0,0 0-1,-12 24 1,-4-5 0,-2 8-1,-4 7 0,2 6 1,0 4-1,6 0 0,4-4 1,6-4-1,8-10 0,11-11 0,10-12 0,10-15 0,7-9-1,3-6 1,3-8-1,-1-2 1,-1-2-1,-8 3 0,-8 9 1,-8 7 0,-8 10 0,-14 10 0,0 0 1,-7 17-1,-4 2 0,-3 6 0,2 3-2,1-1-1,6 4-2,2-10-3,14 9-6,-11-30-6,23 29-9,-23-29-2,37-1-6,-20-12-3,12 2 3</inkml:trace>
  <inkml:trace contextRef="#ctx0" brushRef="#br3" timeOffset="325102.5948">14269 12678 71,'16'-1'41,"-16"1"0,13 5 1,-13-5-17,-9 20-20,-1 2-1,1 8-1,-5-3-1,0 6 0,-1-3-1,4-4 0,-1-4 0,3-7-1,9-15 0,0 0 0,0 0 0,18-23 0,0-1-1,1-4 1,0-3 0,3-4 0,-2 6 0,-2 1 0,-5 7 0,1 4 1,-14 17-1,10-15 0,-10 15 0,0 0 0,9 14 1,-9-14-1,10 18 0,-10-18 0,13 16 0,-13-16 0,20 14 0,-7-12 0,4 1 1,1-4-1,4-3 0,1-3 1,0-3 0,2-1 0,0 3-1,-1-3 1,-3 0-1,-3 3 0,-6 3 1,1 3-2,-13 2 1,7 18-1,-12 0 0,-2 3-1,-1 7-2,-8-2-3,11 9-5,-13-15-2,20 13-8,-18-32-7,28 10-4,-12-28-4,18-2-3,3-15 4</inkml:trace>
  <inkml:trace contextRef="#ctx0" brushRef="#br3" timeOffset="325666.627">15102 12092 81,'-11'11'39,"4"11"0,-8-7-1,4 7-35,2 0-1,3-1-1,7-5-1,-1-16-2,30 13-5,-11-28-21,20 6-9,-3-15-1,11 3 0,-8-13 26,8 6 8,-9 1 4,-10 0 7,0 18 21,-22-4 11,-6 13 0,-5 14 1,-1 16-25,-16-1-7,6 9-3,-1 2-4,3-2-2,9 13-12,-6-23-20,16 10-7,-7-16 2,8 3-4</inkml:trace>
  <inkml:trace contextRef="#ctx0" brushRef="#br3" timeOffset="326170.6559">10228 12130 57,'2'13'37,"0"4"-1,-8-2-1,1 5-17,4-5-22,1-15-4,1 16-26,-1-16-1,13-4-1,1-10 0</inkml:trace>
  <inkml:trace contextRef="#ctx0" brushRef="#br3" timeOffset="326296.6631">10439 12056 75,'5'29'38,"-11"-2"-1,1 6 1,-4 5-37,0-7-35,14 4-1,5-12-4,10-7 2</inkml:trace>
  <inkml:trace contextRef="#ctx0" brushRef="#br3" timeOffset="327130.7108">16100 11930 62,'0'0'36,"-18"-17"0,3 18 1,-14-2-30,1 18-2,-11 7 1,-3 18 0,-9 16 0,0 13 0,1 10-2,3 9 1,8 1-2,15 1-1,14-5-1,15-15-1,27-12-2,14-15-8,26-2-23,-1-23-6,15 0-2,-1-17-1</inkml:trace>
  <inkml:trace contextRef="#ctx0" brushRef="#br3" timeOffset="327723.7447">16605 12176 57,'-23'-14'37,"-3"15"0,-15 5 0,2 13-19,-11 1-13,5 13 0,-3-1-1,9 1 1,3 0-2,15-6 1,8-4-3,17-6 2,9-9-2,11-5 0,11-4 0,6-1-1,2-3 1,0 5 0,-5 3 0,-5 9 0,-10 5-1,-10 8-1,-17 6 2,-6 7-2,-12 0 1,-7 4-1,-1-2 1,-2-8-2,8-4 0,4-11-2,20-6-7,1-22-21,33-3-8,3-19 2,20-4-4</inkml:trace>
  <inkml:trace contextRef="#ctx0" brushRef="#br3" timeOffset="328137.7684">16894 12060 89,'-5'-12'40,"-4"-3"1,9 15-2,0 0-33,-9 23-3,8 1-1,-3 18 1,-2 7-2,-2 11 2,-6 11-1,-1 4-1,-8 0 0,1-5 0,0-7 0,3-8 0,6-12 0,3-13-2,10-15 1,12-10 1,6-15-1,8-10 0,3-9 0,7-5 0,-1-2 0,-2-3 1,-3 5-1,-5 9 2,-7 5-2,-4 12 1,-14 8-1,12 9 0,-15 12 0,1 6-3,-3 3 2,4 2-4,1 4 1,1-9-3,13 7-6,-7-25-11,27 11-12,-12-24-2,19 3-2,-7-20 2</inkml:trace>
  <inkml:trace contextRef="#ctx0" brushRef="#br3" timeOffset="328332.7795">17394 12448 88,'0'0'40,"-4"-17"0,4 28 1,-13 3-36,5 8-2,-5 7 0,4 8-2,-5 7 0,-1 0-2,6 1-1,-4-10-2,9 3-6,-7-22-18,20 4-10,-9-20-1,26-7-1,-9-19 1</inkml:trace>
  <inkml:trace contextRef="#ctx0" brushRef="#br3" timeOffset="328783.8053">17467 12212 83,'-4'-19'40,"4"19"0,0 0 0,21 21-25,-12-1-13,5 5-1,3 3-1,-1 3 1,3 1-1,-1 3 1,-3-2 0,2 2-1,-9-3 0,0-1 0,-5 0 1,-2-2 0,-4-2 0,-3-5-1,-1-2 1,0-1 0,0-6-1,7-13 1,0 0 0,0 0 0,0 0-1,25-28 0,-4 4 1,5-3-1,4-5 0,0 0 2,2 0-2,-5 6 2,1 6-2,-8 10 2,-3 5-2,-6 15 1,-5 9-1,-3 4-3,-3 11 2,-2-1-3,4 6 1,-2-6-4,10 7-5,-7-25-10,23 11-8,-8-20-9,17 0-1,-5-20 1</inkml:trace>
  <inkml:trace contextRef="#ctx0" brushRef="#br3" timeOffset="328995.8175">18279 12444 105,'0'0'41,"-7"33"0,-9-10-6,3 14-32,0 5 0,0 5-3,1-2 0,6-5-1,3-3-1,5-10-2,9-6-5,-11-21-12,33-9-17,-18-15-1,14-1-1,-7-20 2</inkml:trace>
  <inkml:trace contextRef="#ctx0" brushRef="#br3" timeOffset="329459.844">18468 12182 97,'-3'16'41,"11"11"1,-1-8-2,8 3-34,3-2-3,5 3 2,2-3-3,-4 2 1,-4 1-1,-3 5 0,-8-1-2,-6 0 1,-6 1-1,-7 4-1,-2-3 2,-3 1-2,1-3 1,0-5-1,4-4 1,5-4 0,8-14 0,0 0 0,14 0-1,6-14 1,4-7 0,6-2 0,3-9 0,-1-2 1,1 0-1,-1 3 1,-4 1 0,-5 8 0,-2 7-1,-8 7 1,-13 8-2,12 16 0,-13 6 0,-4 5-2,1 6 0,0 0-1,7 2 0,2-6-1,15 1-2,3-17-2,17 7-4,-7-22-10,25 9-7,-11-19-5,9 2-3,-11-9 2</inkml:trace>
  <inkml:trace contextRef="#ctx0" brushRef="#br3" timeOffset="329865.8672">19303 12436 94,'0'-21'39,"-14"-2"2,8 12-1,-15 3-32,6 12-3,-10 7-2,2 11-1,-4 6-1,4 6 0,1 0 0,5 0-1,4-2 1,10-6-1,4-7 0,12-14 1,6-5-1,4-7-1,4-5 1,1-8-1,2-2 0,-3 1 1,0 2-1,-5 4 1,-3 8 0,-7 8-1,-3 8 1,-6 16 1,-4 8-1,-6 9-1,-2 9 1,-1 8-1,-6 5 0,-3 0 0,-3 1-1,-5-4 1,-3-3-1,-6-7 0,0-8 1,0-12-2,4-9 0,2-14-3,10-3-5,-8-24-8,26 6-9,-10-31-9,17-2-3,-2-15 1</inkml:trace>
  <inkml:trace contextRef="#ctx0" brushRef="#br3" timeOffset="330378.8966">19600 11929 61,'-21'-10'38,"21"10"0,-15-16 1,15 16-15,15-9-19,7 10 0,4 2-1,11 14 1,-1 8-1,5 15 0,-4 12-1,-1 11 1,-9 8-3,-6 9 1,-14 2-2,-10-2 0,-7-1 0,-11-7 0,-7-10-1,0-10-2,3-8-1,-2-22-7,20 5-10,-10-27-16,17 0-3,14-20-1,10-3-1</inkml:trace>
  <inkml:trace contextRef="#ctx0" brushRef="#br3" timeOffset="330706.9153">20452 12256 92,'0'0'40,"0"0"1,11 4-1,-16 15-34,4 10-2,-6 6-1,-2 10-2,-2 3 0,1 2-1,-3 1-2,4-8-2,8-3-5,-8-24-19,24 0-11,-1-21-1,15-6-1,-2-19 1</inkml:trace>
  <inkml:trace contextRef="#ctx0" brushRef="#br3" timeOffset="331142.9403">20578 12054 115,'-25'-7'39,"25"7"3,-12 15-9,20-1-31,11 5-1,15 3 1,2 4-1,3 8 1,1-1-1,-4 5 1,-9 0-1,-4 3 1,-13-4-2,-7 3 2,-11-5-2,-2-4 0,-4-4 0,-4-8-1,5-4 1,3-9-1,10-6 1,-4-12 0,11-7 0,6-5 1,7-7 0,9-6 0,4-4 0,4 1 0,2 5-1,-1 3 0,-1 11 2,-4 10-2,-5 10 0,-8 11 1,-7 12-1,-7 9 0,-5 6-2,-4 2-2,0 4-3,-6-7-5,13 6-6,-14-20-9,29 10-7,-15-18-8,16 1 0,-1-12 1</inkml:trace>
  <inkml:trace contextRef="#ctx0" brushRef="#br3" timeOffset="331697.972">22262 11866 89,'0'0'38,"-1"-20"0,1 20 1,-11-9-35,11 9 0,0 0 0,-5 20 0,2-2 0,-1 11-1,-6 6 0,0 13 0,-9 10-1,-1 6 1,-6 1-1,-2 4 1,0-3-2,6-5-1,5-7 1,8-8-1,11-14 0,15-9 0,15-9 0,11-13-2,10-6 1,9-8 0,11-3-2,0-5-1,7 6-7,-15-15-6,7 17-13,-20-10-11,0 14 3,-15-9-4,0 7 5</inkml:trace>
  <inkml:trace contextRef="#ctx0" brushRef="#br3" timeOffset="332095.9948">22824 12301 90,'-23'-15'39,"9"13"2,-12-7-1,4 10-24,-10 5-11,-3 10 0,-9 5-2,1 7 1,-2 6-1,7 0-2,6 3 1,13-6-1,13-4-1,15-6-1,14-9 2,14-12-3,9-8 2,6-6 2,1-9-2,1-4 1,-1-3-1,-12-2 1,-2 2-1,-10 0 1,-10 9-1,-3 6-1,-16 15 1,0 0 0,0 0 0,-3 16 0,-4 5-1,2 6 0,8-4-2,1 0 0,11-6-3,3-13-3,22 1-6,-8-27-9,29 13-6,-12-29-7,14 5-1,-7-18-1,4 4 3</inkml:trace>
  <inkml:trace contextRef="#ctx0" brushRef="#br3" timeOffset="332285.0056">23462 11805 105,'-13'32'39,"-12"11"1,3 33-2,-7 1-35,-5 8-1,4 4-1,1-1-2,3-4 0,-3-11-4,14-5-4,-12-30-18,21 0-12,-2-25-1,8-13 0,0 0 2</inkml:trace>
  <inkml:trace contextRef="#ctx0" brushRef="#br3" timeOffset="332613.0244">23147 12234 106,'0'0'42,"-19"0"0,28 11-1,-9-11-34,31-4-5,4-1 0,10-3-2,7-5 0,9-2 0,1 0-1,3 0 1,-8 0 0,-4 6-1,-12 2 1,-6 7 0,-9 8 0,-15 5 1,-11 10 0,-9 7-1,-6 6 0,-6 6 1,0 2 0,-2 1-2,2-2 0,5-4-2,7-7-1,2-14-4,18 1-5,-6-30-12,23 7-9,-8-22-5,13 2-1,-8-21 2</inkml:trace>
  <inkml:trace contextRef="#ctx0" brushRef="#br3" timeOffset="332765.0331">23779 11905 102,'-1'-25'40,"-7"4"0,8 21-3,0 0-34,14 6-6,3 10-7,-17-16-19,34 26-10,-18-9 2,12 10-3,-8-5 2</inkml:trace>
  <inkml:trace contextRef="#ctx0" brushRef="#br3" timeOffset="333073.0507">23982 12139 89,'-3'20'39,"3"10"1,-14-8 1,13 5-30,-13-4-5,4 3 0,-1-2-3,4-3 0,2-4-1,5-3 1,0-14-2,22 2-1,4-13 1,5-7-2,8-7 1,7-6 0,3-5 1,0-2-1,-4 5 1,-4 3 1,-12 7-1,-6 13 0,-10 13-1,-12 10 1,-8 16-2,-9 5-2,1 10-2,-13-3-5,15 16-4,-12-23-7,20 19-10,-18-25-5,15 9-6,-9-13-1,0 4 5</inkml:trace>
  <inkml:trace contextRef="#ctx0" brushRef="#br3" timeOffset="333742.0889">10293 13515 70,'-10'-7'42,"10"7"-2,3-12 3,14 18-32,-4-13-4,16 8-2,5-2-1,10 1-1,8-1-2,5-3-2,9-3-2,-1-11-7,12 13-20,-12-17-11,1 2 0,-9-9-2</inkml:trace>
  <inkml:trace contextRef="#ctx0" brushRef="#br3" timeOffset="334353.1239">11475 13336 79,'-23'-3'43,"9"5"-1,-1-10 1,15 8-36,7-23-2,17 6 1,10-3-3,17 0 1,5 1-2,12 1 0,0 7-1,1 3 0,-6 8-2,-10 4 1,-8 6-1,-15 2-1,-7 2-1,-14-2-3,-3 4-2,-6-16-12,-4 9-18,-6-13-3,10 4-1,-8-11 0</inkml:trace>
  <inkml:trace contextRef="#ctx0" brushRef="#br7" timeOffset="457607.1736">711 14271 41,'0'-11'31,"-5"-2"2,5 13-1,-10-6-28,10 6 0,0 0-1,0 0 0,-7 23 1,9 4 0,-2 5-1,6 12-1,-2 6 0,2 11 2,-2 7-3,-2 6 0,-3-3 0,0 1 0,-4-6 0,-2-7-1,0-8 0,3-8 0,0-17 1,3-5 0,1-21 0,0 0-1,9-13 1,-2-12 0,0-11 0,0-10 1,-4-9-1,1-10 1,-4-11-1,-4-4 0,-5 1 0,3 0 1,-3 6-1,4 2-1,5 14 1,3 4-1,8 13 0,5 10 0,6 11 1,6 5-1,-1 6 0,3 8 0,-2 6 1,-1 8-1,-6 7 0,-7 9 0,-10 8 0,-6 9 1,-12 3-2,-4 7 1,-8-2-1,-6-2-1,1-5 0,0-12-2,3-2-1,2-21-4,13 0-5,-7-21-20,20 8 0,-3-23-2,12 12 2</inkml:trace>
  <inkml:trace contextRef="#ctx0" brushRef="#br7" timeOffset="458006.1964">1301 14531 55,'0'0'33,"0"0"0,-33 14-10,11 8-15,-13-2 0,3 20-1,-7-4-2,7 12-1,0-3-1,11 0-1,5-4-1,13-4-1,10-12 1,10-8-1,10-14 1,7-12 0,4-10-1,5-11 2,-1-5-1,-9-7 0,-5-2 0,-3 2 0,-16 0-1,-6 10 1,-9 4-1,-5 9 0,-8 8-1,1 10-1,3 11-1,-4-3-5,15 20-18,-8-13-10,18 6-1,-6-20 1</inkml:trace>
  <inkml:trace contextRef="#ctx0" brushRef="#br7" timeOffset="458260.211">1887 13863 69,'-22'5'37,"3"18"-1,-11 13 0,10 17-33,-3 15-1,5 17 0,0 10 0,7 7-2,3 3-1,3-2-3,8-6-2,-3-17-8,14-4-23,-7-25 0,11-12-2,-9-26 1</inkml:trace>
  <inkml:trace contextRef="#ctx0" brushRef="#br7" timeOffset="458464.2226">1579 14499 67,'-18'6'39,"0"-2"-2,18 14 2,-1-3-34,20-7-3,11-2-1,13-8-1,14-2-2,4-7-2,15 6-5,-8-13-27,12 11-1,-9-5-1,0 9 2</inkml:trace>
  <inkml:trace contextRef="#ctx0" brushRef="#br7" timeOffset="458832.2437">2305 14441 57,'-21'-4'37,"-9"-4"-1,4 15 1,-11-2-29,10 16-2,-6 2 0,3 12-1,2 6-2,9 6 1,-1-3-3,11-3 0,7-5-1,7-6-1,14-9 0,5-14 0,7-11 3,7-9-2,2-12 1,0-4 1,-1-7 0,-7-4 0,-4 1 0,-5 6 0,-9 3-1,-5 7-1,-7 10 1,-2 13-2,0 0 0,-13 24 0,8 6-2,-2 2-1,6 13-4,3-9-4,14 14-27,-6-19 1,22 2-2,-8-21 1</inkml:trace>
  <inkml:trace contextRef="#ctx0" brushRef="#br7" timeOffset="459222.266">2810 14331 78,'-19'21'39,"-11"-7"-2,11 19-9,-6-10-23,8 5-1,5-3-1,4 1-1,5-5 0,6-5-2,8-4 1,4-4 0,3-1-1,7-4 0,1-2 0,0 2 0,1 3 1,-1 2-1,-4 4 0,-5 4 0,-3 3-1,-7 7 1,-7 1-1,-7 2-1,-3 1 1,-4-3-1,-5-3 1,0-2-2,0-7 2,2-10-5,17-5-3,-19-9-28,27-3-1,0-16 1,17 2 0</inkml:trace>
  <inkml:trace contextRef="#ctx0" brushRef="#br7" timeOffset="459613.2884">3325 14382 62,'0'0'39,"-13"-15"-2,13 15 2,-33-1-33,17 7-1,-7 4-2,1 10 0,-4 0 0,5 8-1,2 4-1,0 1 1,8-1-1,9-2 0,11-9 1,7-9-1,10-4-1,7-8 1,5-3-1,5-3 0,-5-2 1,0 2-1,-5 4 0,-9 7 0,-5 6 0,-10 9 0,-9 3-1,-2 7 1,-8 1-1,-2 5-1,1-3 0,-3-2 0,5-2-2,1-8-2,10-3-1,-2-18-16,14-2-15,-5-16 0,20-1-2,-7-17 2</inkml:trace>
  <inkml:trace contextRef="#ctx0" brushRef="#br7" timeOffset="459778.2978">3652 14478 69,'-2'16'39,"3"12"0,-10 2-2,2 11-32,1 4-4,6 1-1,2 0-3,1-5-4,13 1-32,-10-19 0,10-3-2,-7-20 0</inkml:trace>
  <inkml:trace contextRef="#ctx0" brushRef="#br7" timeOffset="459921.306">3663 14281 65,'-39'-43'39,"13"19"-3,-2 9-10,7 7-55,11 9-7,10-1-3,0 0 1</inkml:trace>
  <inkml:trace contextRef="#ctx0" brushRef="#br7" timeOffset="460454.3365">3981 14396 54,'-24'3'39,"10"19"0,-7-2 1,7 13-27,-6 3-8,8 7 0,1-1-2,7 3 0,4-5-2,12-7-1,7-11 0,11-7 1,7-14 0,9-14-1,3-10 2,3-9-1,-3-8 1,-3-5 1,-8 1-1,-6 1-1,-8 7 0,-12 8-1,-5 8 1,-7 20-1,0 0 1,-9 17-1,1 13 0,1 6 0,2 7 0,1 1-1,4 2-2,8-8-2,7-5-2,-1-20-5,28 3-26,-13-26-2,15-1-1,-2-19 1</inkml:trace>
  <inkml:trace contextRef="#ctx0" brushRef="#br7" timeOffset="460943.3644">4703 14434 72,'-7'22'41,"-12"-5"-2,7 15 2,-2-3-37,3 5 0,2-3-1,-1 3-1,5-4-2,0-2 1,4-7-2,0-4 1,3-5-1,-2-12 1,0 0 0,14-21 0,-5 0 2,0-8-2,0-4 2,4-6-2,-1 2 1,-1 0-1,-1 6 1,-1 5-2,0 8 2,-9 18-1,11-7 0,-11 7 0,7 24 1,-5-6-1,2 2 0,1 1 1,6-6-1,0-3 0,7-9 1,1-6-1,0-11 1,7-2 0,-1-6 0,2-1 0,-5 0 0,-1 4-1,-4 4 1,-2 5 0,-4 10-1,-11 0 0,11 24-1,-10-3 0,3 11-2,-4-3-3,6 15-9,-16-21-16,23 15-11,-8-16 0,14 2 0</inkml:trace>
  <inkml:trace contextRef="#ctx0" brushRef="#br7" timeOffset="461093.373">5282 14767 64,'-14'26'39,"7"7"-3,-8-6-4,5-7-69,4 5 1,-5-12-3,11 3-1</inkml:trace>
  <inkml:trace contextRef="#ctx0" brushRef="#br7" timeOffset="461627.4036">5793 13995 63,'0'0'40,"0"0"-1,0 0 2,-11 15-36,7 6-2,-7 8 1,9 13-2,3 10 0,2 10-1,6 12 0,0 5-1,5 4 0,-2 3 0,5-4-2,-4-10-2,1-4-3,-6-26-15,11-3-17,-5-25-2,14-11 0,-5-25-2</inkml:trace>
  <inkml:trace contextRef="#ctx0" brushRef="#br7" timeOffset="461979.4237">6174 14117 65,'-37'47'41,"-15"-2"-2,5 12 2,-4-7-37,6 1 1,2-4-1,11-4-1,8-10 1,9-4-2,12-9 0,15-10 0,8-5-1,12-7 0,5-5 0,7 3 0,4-3 0,-2 2-1,-3 8 1,-4 3-1,-6 9 1,-9 3-1,-6 6 1,1 4-1,-5 0-2,1-1 0,2 0-2,2-12-2,16 8-17,-13-22-20,18 4 1,-7-17-2,12 3 4</inkml:trace>
  <inkml:trace contextRef="#ctx0" brushRef="#br7" timeOffset="462295.4418">6722 14686 61,'0'0'41,"0"0"1,13 0-1,-13 0-32,-4 17-4,3-1-4,1 6-3,0 7-3,-13-8-35,17 16 0,-10-10-3,12 4 3</inkml:trace>
  <inkml:trace contextRef="#ctx0" brushRef="#br7" timeOffset="462738.4671">7459 14224 66,'0'0'40,"0"0"-1,0 0 1,-7 22-37,4 7 0,-1 8-1,-1 10 0,-1 6-1,2 4-1,-1-1-1,5-9-3,10 3-25,-1-27-11,10-10 0,0-24 1</inkml:trace>
  <inkml:trace contextRef="#ctx0" brushRef="#br7" timeOffset="462911.477">7461 13854 66,'-32'-15'41,"8"18"-2,7 8-4,10-1-34,17 22-24,4-14-14,16 7-3,11-5 2,11 3-1</inkml:trace>
  <inkml:trace contextRef="#ctx0" brushRef="#br7" timeOffset="463211.4942">7934 14126 56,'-32'13'39,"2"9"-1,-5-3 1,16 10-30,-8-8-3,16 9 0,2-8-2,14 1 0,9-7-2,10 1 0,6-9 0,9 0-1,0-2 1,-2 2-1,-3 1 0,-9 4 0,-9 7 0,-6 2-1,-15 5 0,-4 2-1,-7 1-1,-5-3-1,4-1-4,-9-17-23,17 8-10,-7-15-1,16-2-1</inkml:trace>
  <inkml:trace contextRef="#ctx0" brushRef="#br7" timeOffset="463715.523">9338 14178 59,'-22'-14'39,"5"16"0,-12 0 1,-1 16-33,-4-1-2,6 9-1,-6 0 0,5 9-1,4 2 0,11 0-1,6-2 0,9-2-1,13-6-2,10-4 0,12-8-2,6-8-1,16 0-4,-6-23-15,16 9-16,-3-11-1,6-1 0,-9-6 1</inkml:trace>
  <inkml:trace contextRef="#ctx0" brushRef="#br7" timeOffset="464081.5439">9779 14287 58,'-19'6'40,"-8"-3"-1,0 9 2,-5-4-29,3 13-6,-6 0-1,6 8-1,-1 4-1,8 5 0,1-1-1,8 2 0,5-6-1,10-6 1,8-7-2,10-12 1,8-13 0,8-12-1,7-8 1,0-9-1,-1-8 0,-2-3 1,-5 0-1,-6 3 0,-6 6 1,-9 9-1,-8 9 1,-6 18-1,0 0 0,-5 22 0,-1 8-1,-3 4 0,4 6-1,2-1 0,10-1-3,0-11-2,21 4-16,-5-26-18,16-7 1,-1-19-2,16-7 2</inkml:trace>
  <inkml:trace contextRef="#ctx0" brushRef="#br7" timeOffset="464293.5561">10365 13855 60,'0'0'41,"-23"27"-1,10 20 1,-10 8-17,2 25-21,-2 9-1,6 5-1,2 0-1,3-10-2,10-6-1,3-18-4,16-3-16,-2-34-18,18-13 1,-6-21-2,20-14 3</inkml:trace>
  <inkml:trace contextRef="#ctx0" brushRef="#br7" timeOffset="464473.5663">10641 13937 83,'-14'-5'42,"5"28"-1,-10 13 0,10 19-36,-6 3-3,5 9-1,6 1-2,-1-2-2,10 6-11,-7-17-27,8 0 1,0-15-3,8 2 2</inkml:trace>
  <inkml:trace contextRef="#ctx0" brushRef="#br7" timeOffset="464950.5936">10916 14299 68,'14'16'41,"13"3"-2,-3-17 2,15 1-37,-2-11-1,7 0 0,-3-10 0,1 0-1,-12-5 0,-3 0-1,-11-3 1,-9 2-2,-12-1 1,-9 6 0,-9 4 0,-6 8 0,-8 9 0,3 12 0,-5 11 0,1 13 0,6 7 0,3 10 0,8-2 0,10 0-1,17-7-2,7-12-1,23-5-4,7-29-16,31 5-17,6-22-2,22-4 0,1-15 1</inkml:trace>
  <inkml:trace contextRef="#ctx0" brushRef="#br7" timeOffset="465426.6209">11822 14096 65,'-29'0'39,"-9"1"0,6 20-1,-11-1-31,8 15-1,-3 6-2,9 6 0,8 0-1,11-2 0,11-8-1,12-6 1,16-17-2,9-14 1,9-17-1,11-15 0,5-15 0,0-10 0,-3-10 0,-4-5 1,-11-5-1,-5-2 0,-14-3 0,-7 7-1,-13 8 1,-4 15 0,-9 20-1,-7 21 0,-1 25 1,-4 28-1,-5 26-1,0 25 1,0 12-2,2 6-1,8 6-7,-1-23-15,25 4-17,4-24 0,27-10 0,6-25-1</inkml:trace>
  <inkml:trace contextRef="#ctx0" brushRef="#br7" timeOffset="466028.6553">13181 13578 60,'-9'22'37,"1"12"-2,-1 1 0,0 9-31,2-1-7,3-10-4,13 5-25,0-15-3,10-8 0,3-13 0</inkml:trace>
  <inkml:trace contextRef="#ctx0" brushRef="#br7" timeOffset="466186.6643">13430 13616 64,'-17'38'36,"-2"4"-1,5 6-2,5 4-34,2-7-29,16-1-5,5-13-1,12-4-1</inkml:trace>
  <inkml:trace contextRef="#ctx0" brushRef="#br7" timeOffset="466470.6806">13800 13594 81,'-19'12'41,"10"15"-2,-3 1 2,9 17-36,-6 12-2,4 14 1,-2 11-2,2 10-1,0 6 0,6 4 0,1-3-2,3-4 0,3-11-1,1-14-2,12-8-5,-12-22-30,20-7-2,-9-26-3,10-7 4</inkml:trace>
  <inkml:trace contextRef="#ctx0" brushRef="#br7" timeOffset="466870.7035">14147 13710 88,'0'0'39,"-8"26"0,-3 7-1,-11-1-36,-6 11 0,-5 2 0,0 4-1,-4 1 1,2-2 0,2-2-1,7-3 1,5-9-1,8-6 0,7-8 0,10-6 0,6-6 1,10-1-2,3-4 1,4-1 0,2 3 0,1 4-1,-2 2 1,2 6-1,-3 2 0,-2 8 1,-3 0-1,2-1 0,1 2-1,0-5-3,5 2-2,-5-16-13,16 11-21,-12-13 0,12 6-2,-9-15 0</inkml:trace>
  <inkml:trace contextRef="#ctx0" brushRef="#br7" timeOffset="467408.7342">14938 14146 70,'-34'-13'40,"4"11"-1,-14-2 1,2 16-33,-8 4-3,-3 13 0,-4 4 0,3 13-1,0 3 0,11 0 0,10-1-1,15-7 0,18-9 0,19-10-1,18-14 0,18-15-1,12-14 0,8-13 0,5-10 0,-2-9 1,-5-3-1,-7-3 0,-15 0 0,-11 8 2,-17 4-1,-8 8 1,-14 9-2,-7 13 2,-6 13-2,-4 17 0,-4 17 0,-1 12-1,3 18 0,0 12 0,6 6-1,6-4 0,8-5-1,10-12-1,13-10-3,8-33-9,19 1-14,-4-38-9,15-8-1,-5-26 0</inkml:trace>
  <inkml:trace contextRef="#ctx0" brushRef="#br7" timeOffset="467620.7464">15596 13589 93,'0'0'41,"-34"16"0,17 41 0,-9 15-37,2 16-1,0 10-2,5 1 1,4-1-2,6-7-1,6-8-2,5-10-2,15-7-5,-12-26-17,20-1-14,-3-26 1,12-8 0,-6-23 0</inkml:trace>
  <inkml:trace contextRef="#ctx0" brushRef="#br7" timeOffset="467786.7559">15830 14093 83,'5'-12'40,"-5"12"-1,-11 17 1,-8 15-36,9 12-2,-3 11-1,0 0-3,6 8-3,-4-18-15,15 7-19,-7-19 0,19-8-1,-3-26 0</inkml:trace>
  <inkml:trace contextRef="#ctx0" brushRef="#br7" timeOffset="467935.7644">15987 13692 81,'-30'-25'41,"-9"7"-7,6 7-13,7 26-56,2-4-3,17 8-1,1-4 0</inkml:trace>
  <inkml:trace contextRef="#ctx0" brushRef="#br7" timeOffset="468394.7906">16064 13996 57,'0'0'41,"0"0"-2,0 0 1,-6 29-17,-4-9-18,-1 11-1,-3 9-1,1 2-2,1 3 1,5 1 0,5-8-1,10-6 0,12-14-1,11-12 1,6-15-1,6-13 0,5-9 1,0-10-1,-5-4 1,-5-1-1,-6-1 1,-9 5 1,-9 9-2,-7 10 2,-8 11-2,1 12 1,-16 14-1,5 14 0,-4 11-1,1 9 0,5 8-1,2-2-2,8 4-1,4-11-5,19 7-12,-6-26-17,25-1-1,1-20-1,15-3 2</inkml:trace>
  <inkml:trace contextRef="#ctx0" brushRef="#br7" timeOffset="468912.8203">16790 14040 63,'-18'12'39,"9"18"-1,-7-1 1,6 21-29,-7-7-5,7 9 0,-5-2-2,1 1 0,0-7-1,6-9 0,2-7-1,6-15-1,0-13 0,15-11 0,2-12 1,2-8-1,2-9 0,1-4 0,-1-1 1,-2-1-1,-2 8 1,-4 7-1,-6 8 1,-3 13-1,-4 10 0,-1 15 1,-4 7-1,0 6 0,1 2 0,4-1 1,4-5-1,2-7 0,12-10 0,2-9 1,8-10 0,1-4 0,4-7 0,-3-1 0,0-3 0,-3 8 0,-7 1 0,-5 11 0,-15 7-1,11 18 0,-15 8 0,-1 9-1,-6 10-3,0 0-2,7 11-10,-10-18-8,23 10-16,-7-21 0,20 1-1,2-21 1</inkml:trace>
  <inkml:trace contextRef="#ctx0" brushRef="#br7" timeOffset="469341.8448">17663 13471 77,'0'0'39,"-13"9"-2,3 14-1,-6 5-36,-6 3-2,8 5 0,-2-5-2,12 7-6,-4-19-26,24-2 1,5-22-2,14-5 2</inkml:trace>
  <inkml:trace contextRef="#ctx0" brushRef="#br7" timeOffset="469483.8529">17920 13507 79,'-14'34'38,"-12"2"-2,5 10-1,-2 0-35,4-6-10,13 7-26,4-10 0,14 0-4,-2-11 3</inkml:trace>
  <inkml:trace contextRef="#ctx0" brushRef="#br7" timeOffset="469808.8715">18335 14104 71,'3'26'39,"-11"0"-1,7 14 1,-14 4-36,7 2-1,2 0-2,2-4-3,8 1-3,-6-20-29,17-1-1,-3-22-3,15-7 2</inkml:trace>
  <inkml:trace contextRef="#ctx0" brushRef="#br7" timeOffset="470272.8981">18481 13790 77,'-28'-27'40,"13"15"-2,-6 4 0,21 8-33,-10 13-4,13 2-1,11 6 0,4 2-1,6 3 0,4 3 1,1 3-1,2 1 0,-1 1 1,-2 0 0,-9-1 0,0 1 1,-5-2 1,-5 0-1,-4-2 1,-5 1 0,-5-2 1,-1-2-1,-2-5-1,0-3 1,4-5-1,4-14 0,0 0 0,11-7 0,5-11 0,9-9 0,2-5 0,9-3 0,1-5 1,3 3-1,-2 6 0,-7 4-1,-5 10 1,-4 10 0,-9 8-1,-8 11 0,-5 12 0,-5 7-1,-2 8-3,-6 2-2,12 15-11,-19-17-17,20 10-5,-9-15-2,18 2 1</inkml:trace>
  <inkml:trace contextRef="#ctx0" brushRef="#br7" timeOffset="470860.9317">20019 13769 72,'12'-15'38,"-10"-4"-1,-2 19 1,11-11-31,-11 11-2,-6 20-1,-1 8 0,-9 5-1,-3 14 0,-5 6-1,1 5-1,-5 4 1,3 1-1,2-4 0,5-2 0,3-7 0,5-4-1,6-9 1,6-5 0,9-7 0,7-9-1,11-8 0,6-6-1,10-7-1,6-7-1,10-2-2,3-10-4,11 12-10,-18-15-20,14 13 0,-19-7 0,7 13 1</inkml:trace>
  <inkml:trace contextRef="#ctx0" brushRef="#br7" timeOffset="471301.9569">20645 14159 82,'7'-16'39,"-13"-8"-1,6 24-7,-21-19-25,0 17-1,-11 8 0,-6 11-1,-5 8 0,-4 8-1,0 5-1,5 4 0,9 0 0,9-1-1,14-4 0,11-7-1,21-7 0,9-8 1,12-10-1,4-6 0,8-10 0,2-7 0,-4-6 0,-4-5 0,-6-1 0,-8-3 0,-8 1 0,-8 3 0,-5 3 0,-6 7 0,-6 8 0,-2 11-1,0 0 1,-6 15 0,2 5-1,-1 4-1,4 6-1,-2-1 0,7 0-2,4-8-2,15 4-7,-5-27-10,32 8-9,-8-25-5,25 3 0,-5-21 1</inkml:trace>
  <inkml:trace contextRef="#ctx0" brushRef="#br7" timeOffset="471488.9676">21604 13673 78,'-32'-4'37,"8"38"1,-9 12 0,4 20-25,-6 9-11,6 4-3,5 5-2,4-9-1,8 5-8,-4-24-22,16 3-2,-4-22-3,7-1 2</inkml:trace>
  <inkml:trace contextRef="#ctx0" brushRef="#br7" timeOffset="471834.9874">21226 14163 81,'-4'-13'41,"-4"-5"-1,8 18 1,11-11-34,11 3-3,6 1-1,16-2-1,6-2 0,8-2-1,8-2-1,4 2 1,1-2-1,1 4 0,-7-2 0,-10 7 0,-8-1-1,-9 7 1,-11 7 0,-14 0-2,-9 12 2,-10 4-1,-7 11 1,-5 6 0,-6 6 0,2 2-1,-3 2 0,4-3 0,6-2-2,3-13-3,15 2-10,-3-34-15,13 10-7,1-28-2,16 0 2</inkml:trace>
  <inkml:trace contextRef="#ctx0" brushRef="#br7" timeOffset="471992.9964">22027 13704 94,'-16'-23'39,"16"23"-1,-18-1-5,18 1-42,0 19-28,0-6-1,11 12-1,-6-6 0</inkml:trace>
  <inkml:trace contextRef="#ctx0" brushRef="#br7" timeOffset="472428.0213">22132 13933 80,'12'21'40,"-12"-9"-1,9 18-4,-14-7-28,5 8-1,-9 4-1,3 3-2,-5 1-1,-4-2-1,4-4 0,-3-2 1,9-8-2,1-8 0,4-15 0,15-2 0,4-15 0,4-10 0,5-5 1,1-7-1,5-9 1,2-2 1,0-1 0,-2 7-1,-5 3 1,0 7 0,-5 7 0,-5 13 0,-9 14-2,-4 16 1,-10 10-2,-4 8 1,-2 7-1,-4 3 0,0 2-1,1-3 0,7-3-1,2-11-4,10 1-5,-6-30-8,22 30-10,-11-32-10,18 5-1,-7-18 1</inkml:trace>
  <inkml:trace contextRef="#ctx0" brushRef="#br7" timeOffset="472602.0313">22700 14186 96,'0'21'41,"-13"-13"2,13 5-4,-10-8-38,10-5-7,0 0-15,-5-18-19,15 9 0,-5-12-2,15 6 0</inkml:trace>
  <inkml:trace contextRef="#ctx0" brushRef="#br7" timeOffset="610071.8941">13785 14888 18,'-17'18'30,"17"-18"0,-13 23-9,-4-21-8,13 11-1,-10-13-1,14 0-1,-14 8-2,14-8 0,0 0-2,0 0 0,0 0-1,9 9-2,9-7 0,6 1 0,10-3 0,13-3-1,11-5-1,16-8 1,12-2-1,8-7-1,1-2 1,-3-1 1,-5 3-3,-15 4 2,-12 9-3,-19 7-1,-17 7-2,-24-2-4,11 23-18,-27-16-11,8 8-1,-10-11 0</inkml:trace>
  <inkml:trace contextRef="#ctx1" brushRef="#br7" timeOffset="478894.3912">20393 17622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9T00:05:07.42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1272 1415 20,'4'-15'32,"-4"15"1,0 0 1,-4-9-13,4 9-8,-9 16-2,9 2 0,-9 10-3,5 11-4,-7 12-1,1 7-2,-6 13 1,0 5-3,-3 3 2,-2 1-2,-1-7 3,1-8-2,3-14 1,1-7-1,7-16 2,6-15 0,4-13-1,5-18 1,4-16 0,5-9 0,1-13-1,0-11 1,5-14-2,-1-7 3,-2-3-3,-2-5 2,-1 5-1,-1 8 0,-2 13-1,-2 11 2,-4 17-1,0 10 0,-2 21 1,-3 11-1,6 33 0,-3 2 0,7 11-1,2 7 0,4 6 1,6 3-3,5-6 2,7-10-1,9-14 2,8-11-1,1-20 1,8-16 0,5-13 0,-4-10 2,0-9-3,-6-5 3,-8 4-3,-7 5 1,-9 6 0,-7 9 0,-11 11-1,-13 17 1,2 18-2,-12 20 1,-6 13 1,-2 18-2,-3 14 1,-1 11-2,7 0 1,2-5-5,14-3 0,-3-22-23,25 0-11,0-23-1,12-4 0,-4-26 0</inkml:trace>
  <inkml:trace contextRef="#ctx0" brushRef="#br0" timeOffset="680.0389">2168 1780 92,'4'12'39,"10"3"0,-4-8-3,17-2-33,3-3 0,9-6 0,2-7 0,4-3-1,1-9-2,-3-4 2,-5-7-2,-10-4 2,-4 0-2,-10-3 1,-14 3-1,-11 4 1,-11 8 0,-7 9-1,-12 12 1,-3 16 0,-4 14 1,-3 16-2,3 6 2,6 10-2,13 1 1,10 4-1,18-11 1,14-6-2,21-16 1,16-13-1,16-15-1,6-9-1,12-7-1,-4-16-2,0 3 0,-8-11 0,-7 8-1,-18-4 2,-8 8 1,-16 5 1,-11 8 3,-12 14 2,0 0 1,-9 21-1,-8 3 3,3 11-2,-5-2 0,7 10 0,-1-3-1,6-1-1,2-9 1,3-1-1,3-14 2,-1-15-2,15 3 1,-2-21 0,1-12-1,2-9 2,0-7-2,2-8 2,-3-6-3,1-3 3,0 16-3,-3 2 0,-1 9-1,-1 5-1,8 14-3,-2 4-3,18 11-23,-6 4-9,12 4 1,1-1-2</inkml:trace>
  <inkml:trace contextRef="#ctx0" brushRef="#br0" timeOffset="964.0551">3630 1454 88,'-36'10'41,"-12"4"0,2 17-1,-12 10-29,16 0-6,-5 4 1,16 4-3,7-1 0,13-2-2,18-6 0,12-9 0,19-12-2,13-11 0,11-8-4,8-15-2,20-4-24,-12-15-9,4-3 0,-15-12-1,-1-1 1</inkml:trace>
  <inkml:trace contextRef="#ctx0" brushRef="#br0" timeOffset="1315.0752">4029 1496 101,'-22'40'39,"-12"-4"3,11 9-2,-7-5-35,12 4-2,4-7 1,10-4-2,13-9 0,12-6 0,15-12-2,9-8 1,13-13 0,1-7-1,5-10 1,-1-6 0,-5-5-1,-6 0 1,-11 3 0,-11 1 0,-10 10-1,-10 6 1,-10 23 0,0 0-2,-24 4 1,4 20-1,-2 8 0,4 10 0,-3 2 0,7 2-2,8-2-1,6-9-5,26 0-17,-7-21-13,21-5-1,-4-15-2,17-6 2</inkml:trace>
  <inkml:trace contextRef="#ctx0" brushRef="#br0" timeOffset="1632.0933">4791 1506 81,'-20'29'40,"-12"2"0,6 14 0,-6-1-15,5 5-23,6 1 2,5 0-3,1-12 1,9-4-1,7-13-1,4-3 1,-5-18-1,22-5 1,-9-14-1,3-9 1,3-6 0,-4-9 0,7-4 0,-2-8 1,-1 8-2,-3 4 1,2 5-1,0 3 1,5 11-3,-3 2-4,12 14-12,-19 0-20,18 8-3,-7-3 0,8 8 0</inkml:trace>
  <inkml:trace contextRef="#ctx0" brushRef="#br0" timeOffset="2099.1201">5204 1455 107,'0'0'41,"-12"19"0,6 5-1,-7 0-34,3 5-2,-2 2 0,2 3-2,0-4 1,8-3-2,7-5 0,4-7-1,6-13 1,9-10 0,6-9 0,9-9 1,0-7-2,6-4 0,-4-2 0,1-4 0,-3 8 0,-7 4 0,-5 11 0,-11 8 0,-16 12 0,13 7 0,-21 16 0,-4 15 0,-9 14 0,-2 21 0,-9 4 0,-8 11-3,-2 0 2,-2 7 0,-3-8 1,0-4-1,-5-13 1,1-15-1,3-15 1,4-13-2,4-16-2,-1-25-8,17 7-8,-15-35-9,31 9-13,-12-20 0,17-7-2,1-11 3</inkml:trace>
  <inkml:trace contextRef="#ctx0" brushRef="#br0" timeOffset="2517.144">6102 1806 102,'-13'-19'39,"13"19"0,-23 2 0,2 9-36,4 9-2,-4 11 2,3 5-2,-1 2-3,3 5-1,3-8-9,21 3-25,0-15-3,22-4 1,5-23-1</inkml:trace>
  <inkml:trace contextRef="#ctx0" brushRef="#br0" timeOffset="2785.1593">6766 1056 112,'9'-47'42,"-9"47"2,0 0-3,-8 44-38,-14 33-1,-2 29 0,-3 8-1,10 2-2,5-3-1,3-19-1,7-11-1,-2-16-6,15 0-12,-11-30-18,18-5 1,-8-23-1,12-7-1</inkml:trace>
  <inkml:trace contextRef="#ctx0" brushRef="#br0" timeOffset="2983.1706">6692 1504 119,'-15'-10'41,"15"10"2,0 0-2,17 4-38,6-10-2,15-3 0,13-5-3,11-8-1,18-3-8,-7-19-26,-27 23-4,0-2 1,2-6 0</inkml:trace>
  <inkml:trace contextRef="#ctx0" brushRef="#br0" timeOffset="3185.1822">7481 946 117,'0'0'42,"-26"25"1,-18 22-5,-11 21-35,4 26 0,-3 12-1,22 1-3,12-7-1,19-22-5,15-3-11,0-21-21,18-1-3,-2-16 1,19-3 0</inkml:trace>
  <inkml:trace contextRef="#ctx0" brushRef="#br0" timeOffset="3686.2108">7752 1369 106,'-28'-23'40,"8"13"2,-9 7-2,4 11-35,-8 13 0,2 16-1,-5 8-1,8 11-1,2 2-1,10 2 0,5-5 1,10-4-2,10-14 1,11-13 0,7-15-1,6-11 0,2-12 0,4-11 2,-1-11-2,-2-7 0,-4-3 0,1-3 0,-5 7 0,-8 4 0,-5 9 0,-2 14-2,-13 15 1,5 18 0,-7 18 1,-3 15-1,-4 15 1,1 16-1,-1 5 1,-3 10-1,-2-1 2,-1 2-1,-8-10 0,-2-3 0,-7-12 1,-7-11 0,0-10-1,-8-14 0,0-12-1,-1-13-1,6-9-5,-3-24-7,19 10-11,-14-37-11,18 1-5,-4-23-2,11-1 1</inkml:trace>
  <inkml:trace contextRef="#ctx0" brushRef="#br0" timeOffset="13554.7753">9041 1296 96,'0'0'40,"14"-2"-1,-19 15-1,-5 11-35,1 9-2,-5 12 0,0 9 1,-1 7-3,1 4-1,-5-6-4,20-3-23,-3-21-10,17-12 1,3-24-2</inkml:trace>
  <inkml:trace contextRef="#ctx0" brushRef="#br0" timeOffset="13729.7853">9248 1036 97,'-12'-45'40,"12"45"1,-32-77-4,32 77-41,-26-61-2,26 61-19,0 0-15,-15-54 1,15 54-1,0 0 2</inkml:trace>
  <inkml:trace contextRef="#ctx0" brushRef="#br0" timeOffset="14067.8046">9583 965 101,'56'31'42,"-56"-31"0,9 33-1,-4 7-36,-25-3-2,-7 1 1,-13 2-2,-1 2-1,12-2-1,19-2 1,24-15-2,12-8 2,16-2-1,3-3 0,4-3 0,4-1 1,-9 4-1,-3 3 0,-17 3 0,-13 10-1,-16 4 1,-11 5-1,-11 2 0,-5 0-1,-2-3 0,-2-9-4,15 0-10,-9-27-7,30 2-8,-8-24-6,21 2-4,-3-14 0,16-1 0</inkml:trace>
  <inkml:trace contextRef="#ctx0" brushRef="#br0" timeOffset="16873.9651">8377 1810 91,'-6'15'36,"-9"-2"2,6 24-4,-7-6-29,0 11-2,-1 0-1,0 7-3,-3 5-4,1-14-14,5 10-18,-5-18 0,14-2-1,5-30 0</inkml:trace>
  <inkml:trace contextRef="#ctx0" brushRef="#br0" timeOffset="23512.3448">10893 1199 65,'0'0'33,"0"0"-1,13-49-1,-13 49-29,0 0 3,0 0 2,0 0 1,0 0-1,0 0-1,0 0 0,1-43-2,-10 57 0,-5 8-2,-3 12 0,-9 6-2,5 6 2,-5 3-3,7 2 2,13-6-1,8-7 0,10-9 0,11-10 1,11-9-1,10-9 1,8-10 0,-2-6-1,1-12 1,-4-4-1,-6-9 1,-10-4-1,-31 44 0,19-53 0,-19 53 1,0-59-2,0 59 2,-12-54-3,12 54 1,-22-49-1,22 49-3,0 0-7,0 0-25,-37-46 0,37 46-2,0 0 1</inkml:trace>
  <inkml:trace contextRef="#ctx0" brushRef="#br0" timeOffset="23807.3617">12110 697 97,'0'0'41,"12"-84"0,-12 84-1,-24-50-39,24 50 1,-56-12-1,56 12 1,-81 32 0,81-32-1,-100 95 0,23 4-2,16 21 1,17 7-4,16-12-7,27-14-27,14-33-2,14-29 1,1-29-1</inkml:trace>
  <inkml:trace contextRef="#ctx0" brushRef="#br0" timeOffset="23974.3712">11719 1140 103,'0'0'39,"-54"-60"2,54 60-2,0 0-36,-22-53-5,22 53 0,0 0-5,43-50-29,-43 50-4,68-36 1,-22 18-3</inkml:trace>
  <inkml:trace contextRef="#ctx0" brushRef="#br0" timeOffset="24174.3827">12464 522 112,'0'0'39,"0"0"2,0 0-12,0 0-27,0 0 2,-21 58-2,-1 11 0,-15 42-1,8 12-1,3 9-3,5-4-3,14-21-31,-1-23-2,11-22-1,2-33-1</inkml:trace>
  <inkml:trace contextRef="#ctx0" brushRef="#br0" timeOffset="24369.3938">12245 1176 87,'0'0'40,"0"0"1,-40-45 1,40 45-19,0 0-21,0 0-1,18-47-1,-18 47-2,48-13-5,-48 13-31,75-11-2,-29 8 2,4 1-2</inkml:trace>
  <inkml:trace contextRef="#ctx0" brushRef="#br0" timeOffset="24759.4161">12762 1146 106,'-20'22'39,"11"-6"1,23-8-6,15-11-32,-29 3 1,0 0 1,75-20-2,-75 20 1,60-23-1,-60 23 0,62-32-2,-62 32 0,53-38-1,-53 38 0,0 0 0,47-55 1,-47 55-1,0 0 1,0 0 2,0 0-1,-37-20 2,-22 46-1,-4 17 0,-3 10-1,22 9 1,15 1-3,33-7 0,26-18-2,22-22-4,31-12-17,-6-18-15,16-4-1,-12-17 0,-81 35-1</inkml:trace>
  <inkml:trace contextRef="#ctx0" brushRef="#br0" timeOffset="25051.4329">13522 1122 97,'-4'14'39,"-8"12"3,-10 9-1,-11 11-29,4 8-9,1-9 0,19-8 0,9-9-2,9-15 1,13-16-1,6-13 0,9-13 0,5-11 0,-42 40 0,47-45 0,-47 45 1,51-55-2,-51 55 2,51-49-2,-51 49 2,32-32-2,0 18 0,-10 20-2,-8 18 0,-8 13-1,0 17-6,-15 1-26,15 16-6,-5-11 0,23-6-1</inkml:trace>
  <inkml:trace contextRef="#ctx0" brushRef="#br0" timeOffset="25607.4647">15483 1047 102,'0'0'40,"0"0"2,0 0-1,-26-54-35,26 54-1,-45-6 0,45 6-2,-54 19 0,-15 13-1,-7 10-1,12 10-1,11 5 0,21 5-1,22-6-2,36-7 0,38-27-3,10-16-3,22-6-13,-2-15-18,15-4 1,-11-9 1,5-2-1</inkml:trace>
  <inkml:trace contextRef="#ctx0" brushRef="#br0" timeOffset="25991.4866">16015 1137 113,'34'-59'41,"-34"59"2,0 0-3,0 0-36,-44-19 0,-3 28-1,-15 12-1,1 15-1,-4 4 0,13 6 0,9 2-1,19 1 0,29-16-1,8-8 2,12-11-1,13-10 0,7-12 0,6-10 2,4-7-2,0-12 0,-55 37 0,57-41 0,-57 41 0,46-47 0,-46 47 0,0 0 0,58-54 0,-58 54 0,23-18 0,-23 18 0,6 29 0,-14 2 0,1 10-3,2 9-1,5-2-3,5-15-8,29-10-24,-6-18-2,18-6 1,1-16-1</inkml:trace>
  <inkml:trace contextRef="#ctx0" brushRef="#br0" timeOffset="26230.5003">16744 815 110,'0'0'42,"0"0"1,-1-54 0,1 54-39,-25 25-2,-11 33 0,-1 34 0,2 16-3,8 0 1,14-8-4,19-18-1,19-20-4,8-42-15,22-13-16,-4-24 1,15-19-1,-66 36 1</inkml:trace>
  <inkml:trace contextRef="#ctx0" brushRef="#br0" timeOffset="26434.512">17194 668 112,'0'0'43,"0"0"-1,0 0-2,0 0-37,-17-1 0,-12 84-2,-2 35-1,0 6-3,3-2-1,18-17-12,6-28-22,21-24-4,0-29 1,18-13 0</inkml:trace>
  <inkml:trace contextRef="#ctx0" brushRef="#br0" timeOffset="26787.5321">17300 1108 103,'9'-9'42,"-9"9"0,17-6-1,-17 6-39,0 0 1,0 0 1,65 17-2,-65-17 1,61-4-2,-61 4 1,70-24-4,-70 24 3,69-42-2,-69 42 0,55-45 1,-55 45-1,0 0 1,38-52 1,-38 52 2,0 0-1,0 0 0,-71-7 0,24 34-1,-10 16-1,11 14 1,16 7-3,28-3-2,37-15-4,27-25-11,30-17-23,4-12 0,-39-1 0,3-3 0</inkml:trace>
  <inkml:trace contextRef="#ctx0" brushRef="#br0" timeOffset="27108.5505">18250 1031 116,'0'0'44,"0"0"1,-14-32-1,-24 44-41,-24 15-3,4 18 3,10 3-3,38 0 0,23-13-2,32-14 2,12-22-1,-57 1 2,62-16 1,-62 16-2,74-38 0,-74 38 0,69-65 0,-69 65-2,70-78 4,-70 78-4,54-86 0,-54 86-1,40-69 3,-40 69-1,0 0 1,19-51 0,-19 51-2,2 14-6,-26 35-14,-24 23-14,2 31-7,-11 16 2,5 8-4</inkml:trace>
  <inkml:trace contextRef="#ctx0" brushRef="#br0" timeOffset="27704.5846">2023 2988 101,'0'0'37,"12"23"2,-17 3-3,-3 12-38,5 13-3,-5-8-5,19 15-26,-7-20 0,13 2 0,3-25-2</inkml:trace>
  <inkml:trace contextRef="#ctx0" brushRef="#br0" timeOffset="27862.5936">2378 3062 77,'9'-33'38,"-3"21"0,-16 1 0,10 11-21,-26 21-11,10 0-2,1 3-2,5 0-3,10 8-8,0-10-28,20 3-2,3-17 1,18 4-2</inkml:trace>
  <inkml:trace contextRef="#ctx0" brushRef="#br0" timeOffset="28248.6157">2958 2824 100,'-18'-11'41,"18"11"-1,-13-5 0,13 5-37,-6 13 0,6 9 0,0 9-1,0 18-1,-6 15 0,-4 20 0,-3 13 1,-5 11-1,-2 6 1,-1 5-2,-3-7 2,6-9-2,6-16 1,7-18-1,10-19 0,12-15 0,7-18-1,9-18 1,10-14-2,1-8 1,14-7-3,-6-8-2,13 8-12,-10-15-21,9 11-1,-8-7 0,8 10-1</inkml:trace>
  <inkml:trace contextRef="#ctx0" brushRef="#br0" timeOffset="28448.6272">3692 3373 95,'0'0'39,"-16"-15"2,16 15-1,-26 24-33,14 3-3,3 10 0,-1 10-2,5 9-1,1 2-2,6 2 1,2-8-4,10-1-5,-6-24-29,17-9-2,-6-30 1,14-6-2</inkml:trace>
  <inkml:trace contextRef="#ctx0" brushRef="#br0" timeOffset="28605.6361">3672 2852 103,'-25'-9'38,"20"21"-1,5 5-5,8-4-45,27 14-26,6-4 2,18 10-3,7-9 1</inkml:trace>
  <inkml:trace contextRef="#ctx0" brushRef="#br0" timeOffset="29063.6623">4323 3188 101,'-49'15'41,"7"18"2,-14-7-2,7 18-35,3-2-1,8 6-2,9 2-1,13-4-1,14-7 0,17-8 0,15-14-1,16-14 0,7-14 0,8-12 0,2-11 0,0-8 0,-6-9 0,-8 1 1,-6 4-2,-15 5 2,-5 9-2,-8 13 1,-15 19-1,0 19 1,-15 24-1,-4 18 0,-10 26 1,-1 16-1,-9 19 1,2 7 0,0-2 1,5-7-1,5-14 0,11-14 0,9-29 0,10-23 0,15-25-1,11-29 0,16-16-2,4-22-1,18-8-8,-11-26-4,20 10-6,-21-25-17,10 14-2,-15-7 0,4 18 1</inkml:trace>
  <inkml:trace contextRef="#ctx0" brushRef="#br0" timeOffset="29584.6921">5027 3087 99,'18'9'41,"-17"4"-1,1 24-1,-16 2-34,3 12-2,-2-2 0,1 4-2,3-4 1,9-7-2,8-13 1,8-8 0,13-17 0,12-15 0,6-12 0,7-10 1,2-11 0,0-2 0,-4-3-1,-8 5 0,-7 5 0,-9 10 0,-11 14-1,-17 15 0,4 20 1,-13 12-2,-7 14 1,1 7-1,3 7 0,1 2-1,9-2 0,7-13-3,17-3-2,2-27-4,25-2-9,-11-27-19,23-5 0,-13-23-1,8-2 3</inkml:trace>
  <inkml:trace contextRef="#ctx0" brushRef="#br0" timeOffset="29754.7019">5866 3163 109,'-13'-13'38,"4"28"2,-14 6-3,12 28-31,-7 6-1,4 11-2,-1 3-1,10 3-2,5-7 0,6-8-2,9-17 0,0-20-4,20-7-13,-11-32-19,12-7-2,-12-27 0,8-4 1</inkml:trace>
  <inkml:trace contextRef="#ctx0" brushRef="#br0" timeOffset="29890.7096">5881 2718 116,'-9'-14'38,"9"14"0,0 11-5,19 21-57,7-10-15,22 15 1,2-5-3,15 13 2</inkml:trace>
  <inkml:trace contextRef="#ctx0" brushRef="#br0" timeOffset="30273.7315">6575 3062 123,'-28'2'41,"-16"-1"1,7 33-7,-13-1-31,4 19 0,-2 9-2,9 6-1,10 4 0,10-10 1,18-10-2,17-16 0,17-25 0,16-23-2,12-19 4,8-17-2,2-21 0,-5-10 0,-2-13 0,-7-6 0,-8 0 0,-10 3 0,-12 15 0,-7 12 0,-12 26 0,-9 25 0,-12 30 0,-9 29 0,-3 33 0,-10 16 0,6 22-10,-3-2-3,20 9-3,-2-22-6,41 7-13,1-32-7,32-8-1,12-27 2</inkml:trace>
  <inkml:trace contextRef="#ctx0" brushRef="#br0" timeOffset="30920.7686">8760 2587 77,'5'-12'37,"-17"3"0,-7 19 4,-19 10-31,-2 13-3,-11 5-1,2 12-1,-6-1 0,14 6-1,1-6-1,17-6-2,10-10 0,18-8 0,16-7 0,10-5-1,12-5 0,1-3 0,3 2 1,2 3-1,-7 0 1,-9 8-1,-11 8 1,-5 5-1,-15 6 0,-8 4 1,-7 4-2,-8 1 1,-1 1-1,2-7-2,5-2-1,-3-10-3,22-1-10,-4-27-22,20 7 0,8-26 0,15-1-1</inkml:trace>
  <inkml:trace contextRef="#ctx0" brushRef="#br0" timeOffset="31099.7788">9173 3014 105,'0'0'40,"-17"22"1,-1 16-1,-16 4-36,3 6-1,0 6-1,5-1-1,4-1-1,10-6-2,14-11-2,3-23-15,23-3-19,2-22-3,18-6 1,-4-23-1</inkml:trace>
  <inkml:trace contextRef="#ctx0" brushRef="#br0" timeOffset="31254.7877">9230 2490 83,'-20'-27'32,"10"11"-11,5-6-20,13 7-28,8-14-12,17 5 2</inkml:trace>
  <inkml:trace contextRef="#ctx0" brushRef="#br0" timeOffset="31488.801">9670 2299 79,'-10'28'41,"-15"-3"-1,13 19 2,-8 1-26,5 14-9,6 7-2,-2 14 0,3 5-2,3 7 0,1 2-2,1 0-1,6-5-1,1-12-2,9-7-1,1-18-6,22-1-29,-12-32-3,21-2 2,-6-23-2</inkml:trace>
  <inkml:trace contextRef="#ctx0" brushRef="#br0" timeOffset="31828.8205">10099 2870 95,'-12'4'40,"-1"3"1,13 16-1,-8 0-34,4 11-1,-2 7-1,3 8 0,1 3-1,2-1-1,0 0-1,5-6 0,2-7 0,3-11 0,6-16-1,8-16 1,3-13 0,3-14 0,2-15 0,1-5 0,4-10-2,-4-4 0,-2 4-2,-9-1-5,2 22-4,-13-6-5,11 32-11,-22-8-13,0 23 0,0 0 1,1 15 1</inkml:trace>
  <inkml:trace contextRef="#ctx0" brushRef="#br0" timeOffset="32406.8536">10467 3086 105,'-2'14'40,"13"4"1,-1-14-4,14-2-34,7-10 0,7-4 0,5-6-2,0-8 0,-3-2-1,-5-5 0,-7-2 0,-9 0 0,-13 4-1,-8 3 1,-10 5-1,-3 8 0,-13 11 1,-2 12 0,-3 10 0,-3 12 0,6 7 1,7 8 0,4 2 0,11 2 1,14-9-1,16-8 0,11-9 0,13-10 0,11-12 1,1-5-2,2-11 1,-5-3 0,-6 1-1,-11 7 1,-11 2-1,-10 10 1,-12 10-1,-10 8 0,-3 5 0,-3 7 0,-3 1-1,1-1 1,3-2 0,5-9 0,8-8 1,-3-13-1,24-8 1,-4-14 0,9-17 1,4-4-2,4-11 1,1-5 0,0-1-2,1 2-1,-3 13-3,-11-2-5,7 26-3,-14-12-5,12 28-8,-16-11-16,10 9 1,-5-11-1,13 0 4</inkml:trace>
  <inkml:trace contextRef="#ctx0" brushRef="#br0" timeOffset="32590.8641">11893 2062 88,'-37'15'39,"6"21"-1,-6-1-1,8 17-30,12 1-12,-5-2-29,25 2-2,6-17-2,20-6 0</inkml:trace>
  <inkml:trace contextRef="#ctx0" brushRef="#br0" timeOffset="32723.8717">12187 2141 110,'-15'0'39,"-4"29"2,-10 4-5,-7 6-51,17 21-22,-3-4-2,9 9-2,8-10 0</inkml:trace>
  <inkml:trace contextRef="#ctx0" brushRef="#br0" timeOffset="32932.8836">12308 3141 119,'-36'6'41,"15"-3"-3,4-11-12,-3-16-51,21 11-15,-7-8-1,11 9-2,-4-8 1</inkml:trace>
  <inkml:trace contextRef="#ctx0" brushRef="#br1" timeOffset="49390.825">2637 5168 55,'5'-15'35,"-5"15"0,0 0-1,-9-18-22,9 18-3,0 0-2,0 18-1,-5 1-2,3 13-1,-2 9-2,-1 13 0,1 9-1,2 14 1,-3 4 1,2 0-1,1-5 1,5-9-1,3-13 2,6-16 0,3-22 0,6-27 1,10-26-4,7-20 0,0-15 0,7-9 1,-1-11-2,1-1 0,-5 9 0,-3 15-1,-12 14 2,-3 18-1,-7 23 1,-15 14-1,8 33 0,-9 16 1,-7 13-1,7 10 1,-1 7 2,5 1-1,9-8 2,11-13-2,9-20 0,10-20 3,7-24-3,7-18 1,-2-19-2,6-15 0,-8-10 0,-10-6-1,-8-3 1,-12 6-3,-8 7 1,-11 4-2,-2 20-2,-14-3-7,14 27-25,-10-1 2,9 16-2,3 17 0</inkml:trace>
  <inkml:trace contextRef="#ctx0" brushRef="#br1" timeOffset="49828.85">3841 5369 85,'-35'12'38,"-11"-2"-1,8 19 2,-3 1-34,3 8-2,7 1 1,6 6-1,11-3-1,13-8 1,9-11-2,13-9 0,10-14 0,12-13 0,9-9 0,3-10-1,-2-8 1,0-1-1,-10 3 1,-2 6-1,-15 4 0,-7 9 0,-19 19 0,13-4 0,-23 23 0,1 10 0,-1 9-1,-1 5 1,6 6 1,3-5-3,12-9 1,8-17-2,16-15-6,4-30-10,19-10-19,4-27 0,15-7-1,-8-23 3</inkml:trace>
  <inkml:trace contextRef="#ctx0" brushRef="#br1" timeOffset="50006.8602">4622 4671 76,'-17'4'37,"-10"20"0,5 31 1,-10 13-29,10 21-4,3 10-1,5 4-2,7 3-1,5-7-3,7-2-2,5-23-4,8 1-27,-6-31 0,10-5-1,-8-30 0</inkml:trace>
  <inkml:trace contextRef="#ctx0" brushRef="#br1" timeOffset="50189.8707">4368 5236 92,'-23'-12'39,"23"12"0,-12 1-1,27 14-34,11-13-2,13 1-2,16-6-2,6-4-4,20 4-30,-7-11-1,12 4-1,-13-8-1</inkml:trace>
  <inkml:trace contextRef="#ctx0" brushRef="#br1" timeOffset="50758.9032">4922 5280 92,'-26'33'38,"16"6"2,5-16-2,13-2-36,12-6 0,12-11 1,7-7-2,4-8 0,1-6 0,1-6-1,-12-4 0,-6 0 0,-12-2 0,-10 2-1,-11 4 1,-12 6 0,-9 12-1,-6 8 1,-3 8 1,0 10-1,3 8 1,5 7-1,11-2 1,15 3 1,12-5-2,16-6 1,14-8 0,12-11 0,10-6 0,8-5 0,-2-3 0,-4-2-1,-7 2 1,-9 0-1,-9 7 0,-16 4-1,-13 14 1,-13 5-1,-11 10 0,-7 5 1,0 4-1,0-4 1,0 0 2,6-8 0,6-13-1,9-17 2,12-9-1,6-17-1,9-10 1,-2-11-1,8-8-2,-1-4 1,-3-3 0,-3 6-3,0 5 0,-2 1-3,10 21-15,-8-6-19,15 15 1,2-3-3,23 10 2</inkml:trace>
  <inkml:trace contextRef="#ctx0" brushRef="#br1" timeOffset="51735.9591">8667 4689 71,'3'-30'37,"-11"14"0,-24 9 1,-6 22-31,-23 8-1,5 11-1,-16 10-1,9 10-1,1-3 1,14 2-2,13-8 0,19-6-1,18-13 1,22-7-1,16-11 0,11-3 0,8-3-1,3 4 0,-6 0 1,-5 11-1,-12 7 0,-17 11 0,-19 6 0,-16 11 1,-12 1-1,-9-2-1,-2-2 0,2-10-2,8-9-3,5-21-4,33-4-28,2-29 1,26-2-1,4-21 0</inkml:trace>
  <inkml:trace contextRef="#ctx0" brushRef="#br1" timeOffset="51916.9695">8998 4998 95,'-14'24'38,"-3"23"0,-12 2 0,-1 12-35,3 2 0,6 1-1,4-6-2,7-9-1,10-6-4,5-26-8,21-4-24,-1-28-1,18-5 1,-6-25-2</inkml:trace>
  <inkml:trace contextRef="#ctx0" brushRef="#br1" timeOffset="52060.9777">8989 4442 87,'-19'-12'34,"9"9"-4,10 3-28,24 0-36,4-9-3,20 2 1</inkml:trace>
  <inkml:trace contextRef="#ctx0" brushRef="#br1" timeOffset="52277.9901">9635 4388 86,'-11'62'39,"-15"0"0,7 18 0,-13-1-32,13 8-3,-1 2 1,6 6-2,4-2-1,0-3-3,6-4 0,7-12-5,12 7-15,-3-32-15,13-3-2,1-27-1,17-12 0</inkml:trace>
  <inkml:trace contextRef="#ctx0" brushRef="#br1" timeOffset="52554.0059">10045 4938 80,'0'0'39,"-11"4"-1,4 22 1,-8 7-27,3 8-8,1 8 1,5 5-3,-1 3 2,5 1-1,4-5-2,6-6 1,2-11-1,7-10 0,6-13 0,3-17-1,7-16 1,5-14 0,0-13-1,-1-9-1,5-2-1,-8-12-1,-1 12-9,-17-10-23,9 19-6,-18 2 2,4 18-3</inkml:trace>
  <inkml:trace contextRef="#ctx0" brushRef="#br1" timeOffset="53163.0407">10560 5171 94,'0'0'40,"0"0"0,16-3-1,12-6-35,5-14-2,9-3 0,1-6-2,0-1 2,-2 0-3,-7 0 1,-11 3-1,-9 4 1,-13 6-2,-12 7 2,-11 10 0,-12 6-1,-3 14 3,-10 7-1,1 10 2,6 10-2,3 1 2,14 1-2,18-3 2,18-6-2,19-11 0,21-8 0,17-15 0,6-7-1,9-13 1,-1 2 0,-2-4-1,-15 4 1,-12 1-1,-18 9 0,-11 9 0,-18 10 1,-13 10-1,-11 6 0,-7 7 0,0 2 0,-1 3 0,0-3 0,7-7 0,8-8 0,9-11 0,0-13 0,23-15 1,-2-12 0,9-11-1,0-10 1,1-6 0,4-3-1,0 0-1,-2 2 3,2 6-4,-2 7 1,2 10-3,1-1-4,11 23-14,-15-15-3,20 16-16,-9-6-1,15 7 0,0-11 0</inkml:trace>
  <inkml:trace contextRef="#ctx0" brushRef="#br1" timeOffset="53984.0877">12414 4071 90,'14'-8'39,"-14"8"-3,0 0 2,-3 20-37,-7 0-2,-2 6-1,-2 2-3,9 8-9,-5-18-23,23 0 1,3-24-2,18-7 2</inkml:trace>
  <inkml:trace contextRef="#ctx0" brushRef="#br1" timeOffset="54118.0954">12842 3959 101,'-19'24'38,"-4"22"1,-17-2-3,4 7-37,10 11-16,2-22-19,18 4-2,-3-16-3,18-3 1</inkml:trace>
  <inkml:trace contextRef="#ctx0" brushRef="#br1" timeOffset="54682.1276">1941 4631 87,'0'0'35,"0"0"-1,0 0-4,-11 28-31,-2 5 1,1 12 0,0 4 0,6 1-4,15 2-28,1-14-1,19-11-1,7-25-1</inkml:trace>
  <inkml:trace contextRef="#ctx0" brushRef="#br1" timeOffset="54816.1353">2402 4493 91,'-39'17'37,"3"18"-3,10 5-24,0-5-45,21 1-1,14-8-2</inkml:trace>
  <inkml:trace contextRef="#ctx0" brushRef="#br1" timeOffset="55530.1761">13160 4775 91,'0'0'37,"7"22"2,-19 2 0,1 12-39,-3 10 1,4 12 0,-2 6-1,1-6-4,12 9-9,-2-26-24,18-5 0,-1-27-1,13-12 0</inkml:trace>
  <inkml:trace contextRef="#ctx0" brushRef="#br1" timeOffset="55696.1856">13201 4395 99,'-34'-3'38,"-3"6"-2,18 9-5,23 14-52,4-15-16,24 9 0,5-9-1,24 11 1</inkml:trace>
  <inkml:trace contextRef="#ctx0" brushRef="#br1" timeOffset="55968.2012">13709 4644 81,'2'25'39,"-26"-10"-1,-1 10 3,-18-15-30,7 10-5,-1-6-1,8 4-1,8-2-2,13-2 0,14-2-1,17-1 0,13-2-1,8 5 0,4 0 0,4 4 1,-5 3 0,-5 5 0,-14 9 1,-17 4-1,-17 7 0,-13-1-1,-13 2 1,-5-9-5,5 6-7,-9-25-27,28-2-3,-1-27 2,30-6-3</inkml:trace>
  <inkml:trace contextRef="#ctx0" brushRef="#br1" timeOffset="56408.2264">14907 4365 81,'7'-13'39,"-11"0"-2,4 13 1,-12 14-31,5 12-3,-6 10-1,4 19 0,-4 8-2,-3 12 1,0 8 0,0 1-1,3-1 0,1-8-4,9-7-1,-2-25-8,17-4-24,-6-24 0,11-7-1,-7-19-1</inkml:trace>
  <inkml:trace contextRef="#ctx0" brushRef="#br1" timeOffset="56567.2355">14738 4879 71,'-36'-18'37,"13"11"0,-1-4 2,24 11-13,0 0-22,10-9-1,28-7-4,14-7-3,18 0-5,5-19-28,18 4 1,-6-11 0,3 5-3</inkml:trace>
  <inkml:trace contextRef="#ctx0" brushRef="#br1" timeOffset="56927.256">15410 4248 102,'-28'13'39,"10"20"0,-9 1-3,6 17-32,3 5-1,3 13 0,-4 6 0,6 5 0,-1-4 0,5 1-1,1-9 1,2-7-2,6-11 1,2-11-1,8-15 1,3-13-2,6-13 0,4-13 0,3-5-1,3-10 1,-1-5-2,1 1 2,-4-1-2,-3 11 2,-5 5-2,-1 14 1,-4 11 0,-6 12 0,2 9 1,-3 7-4,2 7 1,1-4-5,16 13-9,-12-22-21,24-2 0,-4-18 0,14-3-1</inkml:trace>
  <inkml:trace contextRef="#ctx0" brushRef="#br1" timeOffset="57250.2745">15855 4825 96,'0'0'38,"-14"2"1,23 11-1,5-7-34,14 4 0,7-3-2,3 0 1,2-5-1,1-1 0,-6-7-1,-8 0-1,-9-7 1,-11-2-1,-12 2 0,-11-1 0,-11 3 0,-5 4 1,-5 7-1,-1 7 0,-1 5 1,7 9 0,3 7 2,15 4-2,11 2 0,15-2-3,17 3-1,3-17-15,27 8-19,-5-17-3,20 4-1,-1-18 0</inkml:trace>
  <inkml:trace contextRef="#ctx0" brushRef="#br1" timeOffset="57700.3003">17466 4299 80,'27'-22'40,"-4"14"-1,-23 8 0,0 0-34,-22 10-1,2 16 1,-12 7-2,-5 14 0,-6 8 0,-1 12-1,0 2 0,3 4 0,8-1-1,6-4 1,17-6 1,10-9-3,14-10 1,19-16-2,13-9 0,11-15-2,17-3-4,-2-18-4,19 9-25,-16-17-3,8 9-2,-16-12 1</inkml:trace>
  <inkml:trace contextRef="#ctx0" brushRef="#br1" timeOffset="58091.3226">17923 4742 89,'-17'3'39,"-10"-4"0,3 14 1,-5 1-35,2 9-1,-4 3 0,-1 6-1,4 2 2,5-1-3,6 0 1,10-7-1,9-2 0,7-8-1,16-6 1,7-9-2,5-7-2,6-7 3,1-4-3,-2-6 1,-3-3-1,-3-1 1,-6-1-1,-7 6 2,-5 3-1,-8 5 0,-10 14 0,0 0 1,0 0 0,-3 27 0,0-4 1,0 1-3,6 6 1,4-6-3,16 1-3,2-20-12,26 4-16,-8-24-3,21-4-4,-1-18 3</inkml:trace>
  <inkml:trace contextRef="#ctx0" brushRef="#br1" timeOffset="58286.3338">18686 4231 97,'-36'46'39,"-15"8"1,12 25-1,-9-1-37,12 7-1,12 3-1,4-6-2,14 1-3,-5-23-12,20 2-20,-10-23-1,15-4 0,-13-21-1</inkml:trace>
  <inkml:trace contextRef="#ctx0" brushRef="#br1" timeOffset="58594.3514">18353 4711 94,'0'0'40,"0"0"0,31 12-3,-6-7-34,14 1 0,11-4-1,6 1 0,5 0-1,2-4 0,-6 1 0,-10 2 0,-9 3 0,-10 6 0,-14 3-1,-12 8 1,-11 2-1,-7 3 2,-7 4 0,-2 0-2,4 1 1,1-8-2,5 1 0,4-14-4,19 7-9,-10-27-18,29 2-10,-8-18 3,18-4-4</inkml:trace>
  <inkml:trace contextRef="#ctx0" brushRef="#br1" timeOffset="59007.375">18993 4428 98,'-14'-17'39,"14"17"2,0 0-2,1 11-38,13-3-1,5-1 0,4 3 1,6 1-1,2 3 1,-2 4-1,-4 4 1,-4 7 0,-7 5 0,-5 6 1,-7 5-1,-10 4 0,-8 2 0,3 0 1,-6-5 0,5-2 0,-2-8 0,3-9-1,9-8-1,4-19 2,13-1-2,11-16 0,1-7-1,8-13 1,2-2-1,5-5 1,-5 3 0,-1 6 0,-4 6 0,-12 12 1,-5 14-2,-13 3 0,8 26-2,-16-4-5,11 20-10,-12-16-6,18 14-17,-8-11 1,21 1-2,3-14 2</inkml:trace>
  <inkml:trace contextRef="#ctx0" brushRef="#br1" timeOffset="62533.5767">20180 4696 91,'14'-19'36,"-14"19"-10,0 0 5,0 12-28,-7 2 1,-2 13 0,-8 1 0,-1 8-1,-1-2-1,-1 2 2,4-6-3,2-2 1,4-8-1,8-6 0,2-14 0,13 5 0,2-12-1,7-8 0,3-7 1,0-2-1,0-6 0,2-4 0,-3 4 1,-4-1-2,-5 5 1,0 3 1,-7 3-1,-1 11 1,-7 9-1,0 0 1,0 0-1,1 21 0,-3-3 1,3 2-1,4-3 0,4 1 1,11-6-1,6-5 1,9-13 0,6-8 0,6-7 0,8-3 0,-3-5 1,-5 4-1,-9 2 0,-3 8 0,-14 12-1,-8 13 1,-17 16-1,-8 13 0,-8 10 1,0 3-1,-2 7 0,4-4-3,6-1 0,7-17-7,25 2-11,-3-29-17,23 0-1,0-24-1,12 2 1</inkml:trace>
  <inkml:trace contextRef="#ctx0" brushRef="#br1" timeOffset="62878.5964">20955 4813 90,'-15'1'38,"12"12"1,3-13 0,14 10-34,9-5-3,17-3 0,9-4 1,10-6-2,0-4 1,3-3 0,-7-6-1,-7 0 1,-15-2-1,-14 1 0,-15 2-1,-18 6 1,-10 5 0,-14 8-1,-11 10 1,-5 9-1,-4 12 0,2 9 1,10 6 1,8 3-1,15-1 1,18-2-2,23-5 0,17-12-3,22-7-1,8-20-6,22 6-14,-10-25-15,16 3 0,-13-20 0,1 4 0</inkml:trace>
  <inkml:trace contextRef="#ctx0" brushRef="#br1" timeOffset="63208.6153">21733 4682 99,'-33'3'40,"-14"2"0,6 19-1,-3 4-34,6 5-1,4 6-2,4 1 1,9-2 0,12-1-1,7-7 0,11-7 0,14-12 1,6-10-1,9-9-2,6-9 1,0-6-3,2-9 2,-6-5-1,-3-1 0,-7 2 0,-7 5 0,-4 5 1,-5 6 0,-14 20 0,0 0 0,-1 12-1,-9 12 0,0 13-1,-2 1-1,10 10 0,0-10-5,17 8-5,-6-22-19,25 5-7,-5-23 0,18-3 1</inkml:trace>
  <inkml:trace contextRef="#ctx0" brushRef="#br1" timeOffset="63575.6363">22183 4776 101,'-18'-17'39,"18"17"1,-29 17-2,18 6-34,-6 6 1,3 5-2,0 4 0,5 1-1,0-6 1,6-1-2,6-13 1,5-9-1,8-13-3,9-11 4,0-10-3,8-7 2,0-8-1,-1-3 1,2-3-2,-3 6 2,-7 5 0,-5 10-2,-4 8 2,-3 12-1,-12 4 0,6 20 0,-6 6 0,0 2-1,-1 8-1,-2-2 0,7 4-1,-4-9-3,14 4-5,-8-21-16,22 5-11,-6-19-1,16-1 1,-5-15 0</inkml:trace>
  <inkml:trace contextRef="#ctx0" brushRef="#br1" timeOffset="63751.6464">22781 4708 94,'0'0'38,"0"0"1,-14 30 0,-8-4-30,3 16-5,-1 6-1,-4 1-2,7 4-1,4-9-5,13 7-16,-4-25-17,15-5 1,0-21-2,16-7-2</inkml:trace>
  <inkml:trace contextRef="#ctx0" brushRef="#br1" timeOffset="64184.6711">22957 4451 122,'0'0'40,"-14"13"2,18 13-7,-7-7-34,12 4 0,7 1 0,4 4 0,0 4-1,0 4 1,-5-3-1,-4 5 1,-8 3-1,-4-2 2,-12-5-2,-2 2 1,-1-6 2,-2-4-3,4-7 2,6-7 0,8-12-2,14-11 0,9-7 0,7-5 0,3-8-3,6-4 3,2-2-1,-3 0 1,-1 5 0,-11 8-1,-6 6 1,-9 13 0,-11 5 0,1 24-1,-5 6-1,-1 3-1,6 5 1,0 0-3,13 6-2,0-15-5,24 8-11,-7-24-16,18-1 2,-3-17-1,8-1-1</inkml:trace>
  <inkml:trace contextRef="#ctx0" brushRef="#br1" timeOffset="64575.6935">23716 4758 97,'3'-36'38,"-19"-2"1,2 21 0,-17-1-26,5 20-7,-3 8-1,2 12-1,-2 8-1,10 5-1,10 0 0,9-1 0,9-8-1,10-6 0,8-13 2,7-8-3,4-13 0,5-6 0,-1-10 0,1-3 0,-6-3 0,-3 4 0,-7 2 0,-1 9 0,-9 13 0,-5 15 0,-10 19 0,-7 19 0,-9 21 0,-4 17 0,-8 14 0,-6 7 0,-7 1 0,-1-5 0,-3-7 0,0-12 0,5-13 0,1-24 0,14-14-5,-1-27-9,24-3-2,-15-26-6,35-1-12,-1-30-9,27-6 0,11-9 3,14 7 7</inkml:trace>
  <inkml:trace contextRef="#ctx0" brushRef="#br1" timeOffset="64703.7008">24054 5088 134,'-7'-14'44,"-6"7"-5,-6-14-4,-15-10-46,35 13-7,-16-20-6,14 18-17,-18-7-3,1 4-2,-15 3 3</inkml:trace>
  <inkml:trace contextRef="#ctx0" brushRef="#br1" timeOffset="79441.5438">2802 7070 68,'14'-15'39,"-7"1"-4,-7 14 2,0 0-12,2 23-22,-5 12 0,-2 18-1,-2 13 1,0 17-2,-3 10 0,-1 8 0,3 8 0,-4-7-3,6-5 0,-1-15-4,14-6-18,-6-25-13,15-15 0,-6-21-1,12-16 2</inkml:trace>
  <inkml:trace contextRef="#ctx0" brushRef="#br1" timeOffset="79622.5541">2823 7628 101,'-14'-13'37,"14"13"2,0 0-2,13 2-32,4-6-2,17-1-1,10-8-2,11-9-2,17-4-5,-6-16-28,16-4-2,-2-16-1,1 2-1</inkml:trace>
  <inkml:trace contextRef="#ctx0" brushRef="#br1" timeOffset="79829.566">3584 6817 100,'-26'34'38,"5"26"1,-8 10-1,7 15-32,-3 14-3,8 5-2,4 1 0,5-3-3,11-8-2,7-17-5,22 3-12,-7-31-17,23-10 0,-1-21 0,11-11 1</inkml:trace>
  <inkml:trace contextRef="#ctx0" brushRef="#br1" timeOffset="80253.5902">3958 7429 82,'-17'2'39,"-7"7"-1,6 18 1,-2-1-17,9 13-17,1 2 0,14 1-1,6-4-1,13-8-1,11-12 0,10-11-1,8-24 0,7-12 0,4-16-1,-4-10 0,-4-5 1,-2 0-1,-14 2 0,-8 9-1,-11 13 1,-11 18 0,-9 18-1,-4 26 1,-11 25-1,-6 20 1,-4 23-1,-2 16 1,-2 12-1,3 8 1,-2 4-1,4-6 1,-2-16 0,2-13 0,0-18 1,-3-20 0,-2-20-1,-6-21 0,-4-21-2,-1-21 0,-6-17-2,1-21-3,9-1-11,-12-21-22,22 7 3,-2-6-3,21 13 1</inkml:trace>
  <inkml:trace contextRef="#ctx0" brushRef="#br1" timeOffset="81319.6512">5102 7282 103,'-54'13'40,"-13"-1"2,7 22-2,-10 1-33,10 15-1,5 8-2,14 4 0,11-1-2,18-2 0,21-10-1,16-11 0,21-20 0,16-20-1,9-27 0,14-17 2,4-18-2,-1-15 0,-5-13 0,-6-8 0,-11-5 0,-14 1-2,-13 8 2,-11 15 0,-16 17-1,-15 20 1,-10 30 0,-12 24 0,-7 29 0,-5 27-2,1 15 2,1 9-1,11 9 0,9-6 0,18-8-3,16-19-1,22-11-1,7-30-3,22-4-8,-13-36-11,17-2-11,-11-22 1,-2 3 32,-18-11 4,-9 4 3,-12 9 4,-19-3 10,4 27 10,-22 1 14,2 25-2,-11 7-28,1 17-2,-1 8-3,0 9 0,6 0-1,4 1-1,1-6-1,7-7 1,4-12-1,6-17-1,-4-16 1,19-14 0,-6-16 0,2-8-1,1-13 1,4-6-1,-5-6 0,2 1-1,3 3 1,-1 5-1,4 9 1,1 3-1,7 11 1,4 7-1,9 6 1,7 6 0,4 5 0,3 5 0,-3 1 0,-2 2-1,-6 4 1,-8 1 0,-11 0 0,-11 2 0,-17-8 0,3 20 0,-14-4 0,-7 2 0,-9 7 1,0 0-1,0 10 0,0 5 1,8 5-1,9 0 2,12 0-2,10-5 1,13-6 0,14-11-1,10-15 2,5-13-2,3-13 0,-2-16 0,-4-12 0,-8-4 0,-9-8 0,-15-1 0,-13 3 0,-13 4 0,-14 14-2,-12 8 1,-7 15-2,-5 11-1,5 20-10,-8-5-8,21 22-5,-6-11-7,26 6-7,5-8-1,21 0 0</inkml:trace>
  <inkml:trace contextRef="#ctx0" brushRef="#br1" timeOffset="84451.8304">8239 6944 57,'7'-18'35,"3"1"0,-5-9 0,7 9-14,-12-6-15,8 4-1,-4 2 1,-4 17-1,0 0-2,-6 27 0,-8 9 0,-3 16-2,-10 14 1,0 15-1,-5 5 1,3 7-1,-4-4 1,7-4-1,0-13 0,11-12 2,7-21-1,5-18-1,3-21 1,11-22-1,3-18 1,3-15-1,10-16 1,1-14-1,-1-10-1,3-6 1,0 2-1,1 3 0,0 7 1,4 12-1,-4 15 1,4 12-1,-1 22 1,2 20-1,-2 20 1,0 20-1,-2 19 0,-3 15 1,-5 19-1,-5 14-1,-5 10 1,-2 6-2,-5 0-1,-6-6-4,6-4-13,-18-25-18,13-12-3,-14-25 1,6-17-1</inkml:trace>
  <inkml:trace contextRef="#ctx0" brushRef="#br1" timeOffset="84917.857">8300 7206 106,'-10'-14'39,"10"14"0,14-2-1,13 2-35,4-1-1,16 0-1,8-4 1,9-5-2,2-2 1,8-4 0,-1 2 0,-2-3-1,-8 5 0,-6 3 0,-9 4 1,-11 7-1,-13 7 0,-9 9 0,-10 9 1,-9 5-1,-7 6 1,-3 5-1,-1 1 2,-4-1-2,4-3 2,0-7-1,5-9 0,3-10 0,7-14 0,0 0 0,11-32 0,4-3 0,6-11 0,3-6 0,4-3 0,5-1 0,0 5-1,-3 6 1,2 7-2,-4 9 0,2 10-1,-1 9-2,3 6-1,-3 3-4,20 16-13,-16-10-15,16 12-3,-4-6 1,8 9 1</inkml:trace>
  <inkml:trace contextRef="#ctx0" brushRef="#br1" timeOffset="85443.8871">9932 7139 99,'-6'-28'37,"-1"11"3,-15-9-2,6 12-30,-19 1-2,-1 13-1,-11 6-1,-1 17-1,-2 8 0,4 7-1,6 8 1,7 0-2,10 2 0,17-5 0,15-8 0,15-11 2,14-12-3,17-13 0,10-13 0,4-10 0,7-13 0,-8-7 0,-2-5 0,-9-2 0,-9-2 0,-15 5 0,-11 6 0,-10 9 0,-7 14 0,-5 19 0,-12 3 0,2 27 0,-4 21 0,0 20 0,-1 19 0,1 14 0,1 13 0,1 8 0,-3 0-2,3-4 2,-8-7-1,-3-11 1,-3-17-1,-5-17 0,-5-16 1,-4-25-1,1-16 0,2-24-1,7-12-3,-1-28-5,20-3-7,-8-31-6,28 10-5,-6-23-5,31 9-6,0-6-2,17 9 4</inkml:trace>
  <inkml:trace contextRef="#ctx0" brushRef="#br1" timeOffset="86179.9292">10386 7233 103,'-19'6'41,"15"8"0,4-14-1,0 0-31,23 10-5,7-14-1,13-6 0,13-5-1,1-6 0,6-6 0,-3-3-1,-5-2 0,-12-2 0,-10-1 1,-14 0-2,-16 4 0,-17 5 0,-11 7 0,-12 10 0,-6 11 0,-12 16 0,3 13 0,-1 11 0,4 11 0,10 3 0,15 3 0,14-5 0,16-6 0,22-11-2,15-13 2,21-11-3,7-15-2,12-6-1,-5-17-4,13 4-6,-21-20 0,1 7 6,-17-3 5,-12 3 3,-13 5 4,-17 6 2,-5 11 5,-19 1 6,5 29-1,-18-3-4,5 15-4,-3 3-2,4 9-2,1-2 1,5 0-3,6-3 2,2-9 0,10-12 0,5-10-2,8-12 0,4-11 0,6-16 0,2-4 0,3-10 0,3-1 0,-1 2 0,-1 3 0,-5 7 0,-5 11 0,-3 17 0,-4 9 0,-4 10 0,-5 14 0,0 9 0,-1 3 0,5 1 0,-1-4-3,12-2-9,-4-18-5,23 2-4,-13-33-2,24 7-5,-10-33-2,18-4-3,-12-21-2,10-12 4</inkml:trace>
  <inkml:trace contextRef="#ctx0" brushRef="#br1" timeOffset="86358.9394">12073 6372 114,'-36'37'41,"11"22"3,-12 14-4,9 21-32,4 1-5,6 6-1,7-4-2,7-7-4,8-3-4,-5-24-14,20 0-14,-18-23-6,7-9 1,-8-31 0</inkml:trace>
  <inkml:trace contextRef="#ctx0" brushRef="#br1" timeOffset="86868.9686">11819 6970 119,'2'24'42,"3"-11"0,16 6 0,0-10-35,11-2-4,6-6-3,11-4 0,2-6 0,0-3 0,1-3 0,-8 1 0,-6 2 0,-8 1 0,-7 3 0,-10 7 0,-13 1 0,-4 19 0,-9-2 0,-1 9 0,-5 8 0,3 3 0,-1 4 0,6 3 0,6-2 0,6-2 0,11-7 0,8-11 0,13-10 0,5-11 0,9-10 0,1-14 0,4-12 0,-1-6 0,-8-4 0,-5-2 0,-7 7 0,-10 3 0,-7 11 0,-9 11 0,-5 15 0,0 0 0,-19 27 0,5 3 0,3 5 0,-1 1 0,6 2-2,5-5-3,7-1-2,-1-13-10,18 5-3,-23-24-4,38 8-5,-22-22-3,17 5-9,-11-14 4,9-1 4</inkml:trace>
  <inkml:trace contextRef="#ctx0" brushRef="#br1" timeOffset="87409.9996">12899 7037 112,'0'0'39,"-11"16"3,-4-6-2,10 13-33,-12-2-3,3 7-2,-6 0 1,2 2-3,3-2 1,2-1-2,3-2 1,4-11 1,6-14-1,5 10 0,5-16 1,8-11-1,7-7 1,-1-5 2,4-7-3,-1 2 0,-2-2 0,-1 5 0,-5 2 0,-6 9 0,-13 20 0,14-7 0,-14 7 0,-9 29 0,5-1 0,-5 1 0,0 0 0,4 1 0,5-6 0,5-7 0,8-8 0,6-12 0,4-12 0,6-6 0,3-8 0,3-2 0,2-3 0,-7 0 0,-3 6 0,-4 8 0,-7 8 0,-16 12 0,12 13 0,-17 9 0,-4 9 0,-1 5 0,-1 6 0,-5-5-10,12 6-4,-8-18-5,24 8-4,-12-33-3,24 16-3,-9-28-2,29-1-5,3-13 3,13-12 3</inkml:trace>
  <inkml:trace contextRef="#ctx0" brushRef="#br1" timeOffset="87878.0263">14162 6147 106,'0'0'39,"-29"5"0,7 20-3,-1 3-33,-3 2-2,5 6-1,7-6-1,15 0-2,13-14-3,25 1-10,5-19-21,17-6 0,0-14 1,7 2 16,-6-8 17,-9-2 5,-9 8 4,-26-3 13,1 22 18,-19 3 2,-21 24 2,-12-2-18,1 21-18,-4 4-4,2 0-7,15 17-22,-8-11-11,14 2-2,-1-5 0,11 0-1</inkml:trace>
  <inkml:trace contextRef="#ctx0" brushRef="#br2" timeOffset="91854.2538">2579 8250 89,'-5'-11'37,"5"11"0,4-11 2,15 5-32,1-4-2,19 0 0,11-3-1,16-1-1,11-5 0,13 1-1,2-5-1,1 2 1,-5 2-1,-8 2 0,-7 2-1,-15 5 0,-14 4 1,-9 1-1,-13 3 0,-6 1 0,-16 1 0,15 1 0,-15-1-1,0 0 0,0 0-2,0 0-3,-1 11-14,1-11-18,-10 1 0,10-1-1,-11-6-2</inkml:trace>
  <inkml:trace contextRef="#ctx0" brushRef="#br2" timeOffset="92808.3083">9580 7653 81,'0'0'38,"1"-11"-1,-3-3-1,2 14-26,10-7 0,2 8-2,-12-1-2,26-1-2,-4 0 0,12 0-2,10-6 0,16 1 0,6-5-1,8 1 0,5-3-1,-1 0 1,-3 0-1,-13 5 0,-9 1 0,-15 5 0,-10 3 0,-19 5 0,-9-6-1,-7 11-1,-7-5-2,-8-6-6,12 12-27,-15-17-3,13 5 1,-4-13-2</inkml:trace>
  <inkml:trace contextRef="#ctx0" brushRef="#br2" timeOffset="94839.4245">6796 2123 69,'0'0'34,"-13"2"0,3-8 2,10 6-29,-14-11 0,14 11 1,-12-7-2,12 7-1,0 0 1,8-15-2,18 8 1,19 0-2,22-7-1,23-1 0,20-7 0,20-4 0,16-2-1,10-1 1,-6 3-2,-5 2 1,-19 3-1,-14 7 1,-22 8-1,-23 4-1,-16 5 0,-23 3-1,-12 3-2,-16-9-2,4 19-23,-21-20-9,6 3-1,-9-11 0,11-2-2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925891"/>
              </p:ext>
            </p:extLst>
          </p:nvPr>
        </p:nvGraphicFramePr>
        <p:xfrm>
          <a:off x="214283" y="6858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up the classification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Nature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compare our classification with another we might have seen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Science classifies atoms.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an “element” is –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definition of an 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Add 12 atoms and symbols to the list we need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symbols for the most common atoms found in NCEA1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reasons for the “odd” symbols (codes)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history is preserved in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reminder to bring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next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ahead carefully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56960" y="1011240"/>
              <a:ext cx="6520680" cy="180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0840" y="1005120"/>
                <a:ext cx="6533640" cy="18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6200" y="101880"/>
              <a:ext cx="8093160" cy="521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85320"/>
                <a:ext cx="8109720" cy="524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7680" y="106560"/>
              <a:ext cx="8871840" cy="623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96120"/>
                <a:ext cx="8888400" cy="625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45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3400" y="187920"/>
              <a:ext cx="8276400" cy="2894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172800"/>
                <a:ext cx="8299800" cy="292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74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3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1532</TotalTime>
  <Words>168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158</cp:revision>
  <dcterms:created xsi:type="dcterms:W3CDTF">2006-08-16T00:00:00Z</dcterms:created>
  <dcterms:modified xsi:type="dcterms:W3CDTF">2013-08-19T00:18:14Z</dcterms:modified>
</cp:coreProperties>
</file>