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1:55:15.8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1269 1051 73,'0'0'34,"0"0"0,44-63 1,-44 63-31,0 0-1,0 0 1,0 0 0,27-24 0,-29 62 0,-11 21-1,-4 12-1,-3 14 1,-5 3-2,9-1 1,0-16-1,13-14-2,0-18 2,8-16 1,-5-23-1,23-10 0,-7-21 1,6-14-1,3-14 1,-25 59 0,23-72 0,-23 72-3,24-86 2,-9 40-1,-1-3 1,0 3-2,0 0 1,-14 46 0,28-83 1,-28 83-1,31-70 1,-31 70-1,36-50 0,-36 50 1,0 0 0,66-18 1,-44 33-2,27 34 1,-7 24-2,0 17 2,-8 4-3,-5 7 1,-7-6-5,-10-16-5,0-27-26,-13-22-3,5-13 2,-4-17-1</inkml:trace>
  <inkml:trace contextRef="#ctx0" brushRef="#br0" timeOffset="211.012">1561 1207 108,'-39'-26'39,"8"11"1,14 8-1,17 7-37,15 0-1,-15 0-2,57-7 0,-57 7-3,90-23-3,-33 7-7,3-6-23,4-5-2,5 0-2,0-2 2</inkml:trace>
  <inkml:trace contextRef="#ctx0" brushRef="#br0" timeOffset="414.0237">2472 723 89,'47'-32'38,"-47"32"0,0 0 2,0 0-37,0 0 0,0 0 0,3 71 1,-34 10-3,4 12 1,-1 7-2,5 2 1,2 1-5,2-11-2,7-10-22,-5-38-11,17-15 1,-4-19-1,4-10 1</inkml:trace>
  <inkml:trace contextRef="#ctx0" brushRef="#br0" timeOffset="962.055">2321 1149 83,'-31'-55'41,"31"55"0,0 0 3,-40-58-28,40 58-13,0 0 0,0 0-1,4-43-1,-4 43-1,0 0 0,69-1-2,-69 1-1,75 11-1,-28-11-3,4 0-3,6-3-2,-5-1-3,8 1-3,-9-2 5,4 2 4,-55 3 3,90-9 7,-90 9 3,64-7 5,-64 7 5,0 0 3,0 0-3,0 0-3,58 35-1,-80 5-4,-17 8-1,-5 11-2,-1 4 0,7 1-2,18 0 1,6-7-2,21-18 1,11-13-1,8-13 1,13-14-1,5-16-1,10-12 1,-2-13 0,-52 42 1,58-54-2,-58 54 3,44-67-4,-44 67 1,26-69-2,-26 69 3,-3-63 0,3 63 0,-16-48-1,16 48-3,0 0 1,-49-41-4,49 41-22,0 0-11,0 0 1,-46-31-1</inkml:trace>
  <inkml:trace contextRef="#ctx0" brushRef="#br0" timeOffset="1488.0851">3381 1015 101,'50'18'40,"-21"10"0,-16 13-3,-24 10-33,-11 9 0,-11 6-2,9-5-1,0-6-1,12-14 0,6-13 0,6-13 0,0-15 0,24-2 0,-2-20 1,3-9-1,4-10 1,3-6 0,-32 47 0,29-50 0,-29 50 1,26-48-1,-26 48 1,0 0-1,29-62 1,-29 62-2,14-34 1,-7 23-1,-7 11-1,16 8 1,-4 4-1,2 4 1,3-1-2,10-2 3,-1-12-2,7-2 1,-33 1 1,0 0-1,61-21 2,-61 21-1,52-24 0,-52 24 0,51-25 1,-51 25-1,49-23 1,-49 23-1,38-10-1,-5 22 1,-21 6-2,5 14 2,-22 14-3,-4 11 0,-4 2-3,1-9-6,16-8-28,-8-14-3,19-6 0,-1-10-2</inkml:trace>
  <inkml:trace contextRef="#ctx0" brushRef="#br0" timeOffset="1932.1105">5157 992 95,'0'0'40,"8"-56"0,-8 56-1,0 0-33,19-47-2,-19 47-1,0 0-1,0 0 1,0 0-1,0 0 0,24 8-1,-39 42 0,-5 11-1,-2 15-1,-1 5-2,3-1-3,14-1-15,10-23-16,30-31-4,4-22 2,25-13-1</inkml:trace>
  <inkml:trace contextRef="#ctx0" brushRef="#br0" timeOffset="2282.1305">5744 969 112,'0'0'42,"20"-49"1,-20 49 0,-17 11-40,-15 32 0,-12 25-1,7 19 2,7-2-3,21-3 1,15-10-2,27-20 0,11-31-2,11-14 4,5-22-2,0-16 0,-60 31 0,64-47 0,-64 47 0,52-66 0,-52 66 0,37-82-3,-30 37 2,-1 0-2,-6 45 0,-3-85-1,3 85-4,-19-75-20,19 75-12,-21-53 1,21 53-2,0 0-1</inkml:trace>
  <inkml:trace contextRef="#ctx0" brushRef="#br0" timeOffset="2465.141">6423 1350 85,'-31'42'40,"6"6"-2,-7 0-3,1-10-39,17 2-35,-5-5 1,15-5-3</inkml:trace>
  <inkml:trace contextRef="#ctx0" brushRef="#br0" timeOffset="3314.1895">7167 965 83,'0'0'38,"0"0"-1,23-54 2,-23 54-32,0 0-1,0 0 1,0 0-2,0 0 0,20-14-2,-22 49 0,-11 17-2,-6 11 1,-10 9-1,4 1-1,3-8 0,9-10 0,13-22-1,0-12 1,0-21 1,11 2-1,-4-21 0,1-12 1,-8 31 0,11-45 0,-11 45-1,10-66 0,-10 66 1,15-78-1,-15 78 1,12-87-2,-12 87 1,15-79 0,-15 79 1,10-69 0,-10 69-1,20-44 0,-20 44 1,0 0 0,0 0 0,31-6 0,8 49-1,6 25 0,2 15-1,9 8 2,0-5-2,6-13 1,-8-23 0,-7-33 0,-5-21 1,-7-16 0,-35 20 0,0 0 1,43-69 0,-43 69-2,18-78 2,-9 32-4,-9-3 2,5-1-1,-3 0 0,0 4-2,-3 0-2,1 46-4,2-82-17,-2 82-15,-2-64 1,2 64-2,6-46-1</inkml:trace>
  <inkml:trace contextRef="#ctx0" brushRef="#br0" timeOffset="3711.2122">8032 1076 111,'12'28'40,"-2"-8"1,13-4-5,-23-16-34,0 0 0,56 5 1,-56-5 0,54-16-1,-54 16 0,59-24-1,-59 24-1,49-33 1,-49 33-2,0 0 2,51-62-2,-51 62 1,0 0 0,-5-55 0,5 55 2,0 0 1,-53-20 0,-14 32-1,-1 13 0,-3 14-2,12 17 0,10 5 0,34 8 0,20-7 0,25-17-2,23-16-5,0-19-17,27-2-17,-8-9-2,15-3 1,-9-8-2</inkml:trace>
  <inkml:trace contextRef="#ctx0" brushRef="#br0" timeOffset="4253.2432">8868 1054 91,'0'0'39,"19"-46"1,-19 46 0,0 0-34,0 0 0,0 0 0,0 0-2,-54-16 0,11 46-2,-3 12 1,-6 8-2,12 6 0,7-1 0,23-2 0,13-9-1,22-15 1,13-11-1,11-11 1,7-12-1,2-12 1,1-7-1,-4-11-1,-55 35 1,51-42 0,-51 42 0,29-53-1,-29 53 1,14-53-1,-14 53 0,-15-48 0,15 48 0,0 0-2,-37-58-1,37 58-2,0 0-4,0 0-19,-41-56-11,41 56 3,0 0-4,0 0 2</inkml:trace>
  <inkml:trace contextRef="#ctx0" brushRef="#br0" timeOffset="4606.2634">9221 959 110,'0'0'40,"56"13"2,-56-13-2,48 38-36,-44 1-1,-21 7 0,-6 8-1,-4-7 0,4 2-1,3-6-1,16-5 1,4-22 0,0-16 0,26-10 0,-26 10 0,0 0 2,48-57-3,-48 57 0,40-56 0,-40 56 0,47-64 0,-47 64 0,45-60 0,-45 60 0,44-51 0,-44 51 0,0 0 0,66-33 0,-28 39 0,-12 15 0,-5 19 0,-4 17-5,0 6-5,13 2-12,-9-19-16,23-20-5,-8-14 2,13-12 0</inkml:trace>
  <inkml:trace contextRef="#ctx0" brushRef="#br0" timeOffset="4741.2712">10057 1200 97,'-16'32'39,"-3"0"1,-4 6-3,5 7-33,-13-7-40,19 1-2,-2-10-1,16 2-1</inkml:trace>
  <inkml:trace contextRef="#ctx0" brushRef="#br0" timeOffset="5641.3226">10891 868 88,'7'-57'38,"-7"57"0,0 0 2,-1-46-36,1 46 0,0 0 0,0 0-1,0 0 0,0 0 1,0 0-1,0 0 1,0 0-2,-26 71 0,4-8 0,3 14 0,-6 1-2,6 2 2,0-11-3,12-14 2,6-27-2,16-25 2,-15-3-1,0 0 2,0 0-1,53-71 0,-53 71 0,41-71-2,-41 71 2,31-92-1,-15 43 0,3-1 0,-8 2 0,5-4 0,-16 52 1,27-85-2,-27 85 1,23-61-1,-23 61 1,0 0 1,0 0-1,0 0 1,33 36-1,-2 41 1,3 18-1,9 5 1,0-4-1,7-14 0,-3-27 0,-1-26 0,-11-32 1,-35 3 0,0 0 1,0 0-2,53-73 0,-53 73 0,13-73 0,-13 73-3,13-86 1,-11 40-2,-2-1-1,0 47-8,8-84-15,-8 84-14,1-77 1,-1 77-1,10-59 1</inkml:trace>
  <inkml:trace contextRef="#ctx0" brushRef="#br0" timeOffset="6048.3459">11704 899 112,'0'0'42,"0"0"0,38 55-1,-38-55-39,0 0 0,0 0 0,58 20-1,-58-20 0,0 0-1,73-7 0,-73 7 1,48-18-1,-48 18 0,47-26 0,-47 26 0,0 0 1,0 0 0,39-56 0,-39 56-1,0 0 2,0 0 0,-73-7 0,73 7-2,-69 24 0,70-10 0,-63 29 0,9 8 0,26 8 0,26-10 0,41-5 0,-40-44-4,74 23-16,-18-23-12,-4 1-11,6-11 1,1-1-2,-7-5 2</inkml:trace>
  <inkml:trace contextRef="#ctx0" brushRef="#br1" timeOffset="16068.9191">1621 1739 64,'-1'-21'36,"1"21"-2,-1-10 3,1 10-28,0 0-2,0 0 0,12 8-1,-2-6-1,8-2-2,5-1 0,6-2-3,5-3 1,8-2-1,6 1 1,4 1-2,4-1 0,0 4 0,4 3 0,-1 1 1,5 2 0,2 2 1,2-2-1,3 1 1,1-1-1,7-3 0,3-4 0,6 1 0,6-2 1,1-1-2,2 2 1,0 1-2,2 3 2,-2 3 1,-2 3-1,-2 2 1,2 4-2,-2-1 2,0 1 0,6-4 0,2-1-1,4-5 1,3-2-1,9-2 0,2-2 1,2-4-1,1 0 1,1 1-1,-1-2 1,4 2-1,1 3 2,-5-5-2,-1 5 1,-1-2 0,-2-1 0,8 0 0,0-1 0,-6 0 0,4-1-1,-4 1 1,-1-1-1,-4 3 0,0 1 1,-6 3-1,-4 1 0,-5 3 0,-5 1 0,-2 2-1,-5 2 1,1 0 0,-4-1-1,-3-2 1,2 1 0,-1-2-1,-2 2 1,-1-2 0,0 0 0,-2 0 0,-1 1-1,-1 1 1,-2 1-1,2 0 1,0-3-2,1 1 2,-2-1 0,1-4-1,3 0 2,-1-2-1,0-1 1,2-2-1,0 1 1,-2 0-1,0 0 1,-7 3-1,1 2 0,-5-1 0,-1 3 0,-3-1 0,-6-1 1,1 3-1,-2-2 0,1-3 0,0 2 0,7 0 1,-2-3-1,1 1 0,-1 0 0,2-2 0,0 1 0,-1-2 0,-2-1 0,-2 3 0,2-3 0,1-1 0,-1 3 0,0-2 1,1-1-1,0-1 0,-1 0 0,-1 0 1,-2 2-1,1-1 0,-6 2 0,-1 1 0,-1-2 0,-3 4 0,3 1 0,-2-1 0,2 0 0,0-1 0,4 1 0,-2-1 0,0 0 0,4-2 0,-2-1 0,1 0 1,-5 3-1,0-1 0,-2 1 0,-3 1 0,-3-2 0,0 3 0,-8 0 0,-4 2 0,1 0 0,-5 0 0,0 2 0,-4-2 0,-1 1 0,-1-1 1,1 2-1,0-2 0,-2-2 0,-1 1 0,-4-2 0,-1 1-1,-2-2-1,-12 3-2,8-12-8,-8 12-9,-12-17-7,12 17-10,-29-15-2,10 9-1,-8-2 1</inkml:trace>
  <inkml:trace contextRef="#ctx0" brushRef="#br1" timeOffset="30357.7363">1390 2119 65,'0'0'36,"4"-18"-1,-4 18 1,0-18-27,0 18-3,5-12 0,-5 12 0,0 0-2,12 23-2,-11 6 0,-2 22 0,-4 11-1,-3 16 2,-7 17-2,-6 10 2,-3 1-2,-1-3 0,3-8-4,0-26-8,22-4-24,1-35-3,26-12 0,3-27-2</inkml:trace>
  <inkml:trace contextRef="#ctx0" brushRef="#br1" timeOffset="30835.7637">1985 2356 87,'-4'-29'37,"-1"12"0,-9-4 0,1 15-33,-6 5-2,-3 18 1,-6 6 0,2 19 0,-5 10 0,4 15 0,0 5-1,9 7 1,12 2-1,11-10 1,14-6-1,13-14-1,18-17-1,16-21 0,11-21 0,8-26 1,4-19-1,-2-14-1,-7-17 1,-14-4-1,-17 0 1,-20-1-1,-21 6 0,-24 12-1,-17 15 2,-19 11-2,-9 21 1,-5 12 0,-2 18-1,0 16-3,15 29-16,-1-5-17,23 16 0,3-8 1,27 7-2</inkml:trace>
  <inkml:trace contextRef="#ctx0" brushRef="#br1" timeOffset="31520.8029">2840 2449 82,'0'-14'39,"0"-3"-2,0 17 1,17-1-35,-5 11 0,-3 11 1,3 10 0,-5 10-2,-3 6 2,1 5-2,-1 2 0,-3-4-1,-1-7 1,0-7-1,0-8-1,0-9 1,0-19-1,0 0 1,3-16 0,1-10-1,-1-13 1,2-8 0,2-10-2,3-14 1,5-6-1,-1-1 1,8 4 0,-1 6 0,6 8-1,-5 10 1,5 16 0,1 15 0,-1 15 0,-2 12 0,-5 9 0,1 12 0,-3 8 0,-1 4 0,-8 5 0,-4 4-1,-8 1 3,-6-3-2,-7-4 2,-6-4-2,-5-6 1,-5-8 0,-2-5 0,-2-4 0,3-5-1,1 1 0,3 2 0,4 7 0,2 8-1,4 11 1,2 12-1,-1 13 0,3 9 0,4 5-2,-1-7-3,12 10-11,-3-30-22,20-4 2,2-33-2,14-14 0</inkml:trace>
  <inkml:trace contextRef="#ctx0" brushRef="#br1" timeOffset="32371.8515">3475 2416 99,'0'0'39,"-16"25"1,3 14 1,-7 4-38,2 11 0,-1-1 0,1 5-1,4-6-1,2-4 1,6-10-2,4-5 0,4-14 0,-2-19 0,20-6 0,-4-21 1,4-9-1,0-11 1,-2-10 0,3-5-2,1-4 1,-2 3-1,-3 2 1,-3 10-1,2 8 0,-1 11 0,5 11 1,0 11 0,6 9 0,4 7 0,6 9 0,3 1 0,6 2 0,-1 1 0,3-4 0,-4-3 0,-6-1 0,-3-3 1,-9-6-1,-7-3 1,-18 1 0,0 0-1,0 0 1,-22 23 0,-3-2 0,-1 4 1,-7 10-1,3 7 1,2 4-1,11 1 1,9-4-1,16-6 1,12-10-2,9-15 0,12-14 1,8-17-1,2-13 1,0-9-2,-7-11 2,-9-2-2,-11-4 1,-10 3-1,-14 9 0,-8 10-3,-10 8 2,-4 12-1,3 9-1,1 4-2,18 3-1,-14 11-3,27 2-3,0-23-1,30 12-17,-2-29-4,23 9 19,-9-20 8,7-1 6,-4-2 6,-8-7 4,2 16 3,-26-18 18,0 27 8,-24-12-19,-2 35-6,-5-12-5,-8 24-3,-9 11-1,-4 20 0,2 16-2,-4 11-1,5 10 0,1 2 0,5 1-1,3-1 1,8-6-6,-1-26-7,18 1-24,-11-31-1,13-2-1,-13-18 0</inkml:trace>
  <inkml:trace contextRef="#ctx0" brushRef="#br1" timeOffset="33099.8932">4361 2245 105,'0'0'40,"-22"-17"0,24 32 0,-2-15-37,25 18-1,6-10-1,11 0 1,6-1-1,6-1 0,2 1 0,-2-1-1,-7 0 0,-10-2 0,-5 3 1,-13-1-1,-19-6 1,0 20-1,-16-4 0,-9 3 1,-4 4-1,-4 5 1,0 2-1,-1 2 1,6 4-1,10-6 1,8-1-1,14-8 1,17-5-1,5-8 0,14-9 0,0-9-2,8-7 2,-1-8-2,-4-8 1,-6-3-1,-9-6 0,-6-3 0,-9 1 1,-5 3 0,-8 3 1,1 3 0,-6 11 0,3 3 1,0 10 0,2 11 0,0 0 0,16 3 0,0 4 1,6 6 0,4-1 0,5 3 0,-2 1-1,3 3 1,-3 1-1,-8 0 1,-6 6-1,-8 2-1,-7 1 1,-6 1 0,-4 0-1,-4-2 3,0-5-3,3-7 0,11-16 0,0 0 0,0 0-2,20-18 1,5-9 1,5 0-1,3-5 1,7 1-1,-5 4 1,2 6 0,-10 8 1,-1 10-1,-9 7 0,-3 7-1,-7 11-1,-1 1-1,2 8-3,-3-12-6,18 18-13,-13-24-12,27 8-3,-3-22 0,18 4 0</inkml:trace>
  <inkml:trace contextRef="#ctx0" brushRef="#br1" timeOffset="33399.9103">5923 2186 108,'-14'-11'39,"-16"-4"2,4 21-1,-10 1-36,8 5 0,6 3-1,8 8-1,3-3 0,13 1 0,9-6-1,11-3 0,3-1 0,5-6 0,-1-1 0,-3 1 0,-3-1 0,-9 5 0,-5 6-1,-12 4 2,-8 5-2,-3 1 0,-4 3 0,-2-3-3,1 4-1,-4-13-7,18 12-12,-19-24-13,24 5-6,0-9 0,0 0-1</inkml:trace>
  <inkml:trace contextRef="#ctx0" brushRef="#br1" timeOffset="33789.9326">7181 2015 103,'0'0'38,"14"34"0,-25-7-3,2 20-33,-6 9-1,-3 11 0,-1 4-1,-1-3 0,4 0-6,-4-18-26,24 0-6,-3-26 1,14-9-1</inkml:trace>
  <inkml:trace contextRef="#ctx0" brushRef="#br1" timeOffset="33977.9434">7042 2234 101,'-14'1'40,"1"-8"1,13 7-2,19 6-25,15-14-13,16-5-1,15-4-1,14-1-3,4-13-7,17 15-28,-13-8-1,1 13 0,-23-5-2</inkml:trace>
  <inkml:trace contextRef="#ctx0" brushRef="#br1" timeOffset="34578.9778">7439 1724 90,'-44'-16'37,"1"14"0,-16 4 1,5 14-32,-14 12-2,-1 18 0,-3 9 0,5 18-1,4 5 0,12 13-1,13 2 0,20 3 1,27-6-2,24-9 1,33-16-1,22-20 0,25-22-1,21-22 0,13-28 0,-4-19-2,-6-16 2,-18-14-2,-28-4 0,-22-7-1,-36 2 2,-33-2-2,-25 8-4,-38-4-4,-6 12-26,-33 2-1,-5 25 0,-18 14 2</inkml:trace>
  <inkml:trace contextRef="#ctx0" brushRef="#br1" timeOffset="36684.0982">16456 7809 81,'5'-19'38,"-5"19"-1,-3-11-2,3 11-28,-11 23-3,4 4-1,-5 11-2,-2 3-3,5 15-6,-8-4-28,11 5 0,2-11-2,12-3 0</inkml:trace>
  <inkml:trace contextRef="#ctx0" brushRef="#br1" timeOffset="36998.1161">16955 7687 94,'-16'19'38,"-14"8"1,4 20 0,-5 3-34,6 9-2,5-1 1,12 4-1,8-8-1,14-9-1,12-14 1,13-18-2,8-16 1,5-15 0,-1-18-1,0-11 0,-4-7-1,-12-7-1,-11 2-3,-20-6-7,1 17-25,-22 0-1,3 21-1,-15 5-1</inkml:trace>
  <inkml:trace contextRef="#ctx0" brushRef="#br1" timeOffset="37248.1304">17597 7747 103,'0'0'38,"-20"-7"1,9 21-1,-7 4-35,-2 13 0,-4 10-2,4 6-1,-5 7-1,7-1-4,7 6-15,0-20-18,11-2 0,-2-21-2,13-11 1</inkml:trace>
  <inkml:trace contextRef="#ctx0" brushRef="#br1" timeOffset="37398.139">17433 7892 114,'-25'-15'42,"11"13"1,-1-4-2,15 6-35,23-5-3,8-1-3,23-3-5,2-15-23,25 13-11,-1-9-3,15 6 0,-6-4-2</inkml:trace>
  <inkml:trace contextRef="#ctx0" brushRef="#br2" timeOffset="40981.344">1400 3700 3,'14'-30'27,"0"0"2,1-9 1,2 15-10,-12-16 2,14 24 0,-19-14-2,13 23-4,-15-11-5,2 18-2,0 0-3,0 0-2,-6 22-2,1 1 0,-2 11-2,-3 12 0,2 10 0,0 6-1,4 3-1,0-2-3,18-2-4,-5-24-15,24-3-13,0-26 0,21-10-1,-1-25 2</inkml:trace>
  <inkml:trace contextRef="#ctx0" brushRef="#br2" timeOffset="41304.3624">2128 3446 70,'22'-35'37,"-18"4"-1,-1 19 1,-14 4-22,2 26-8,-11 7 0,7 21-3,-6 8 1,7 12-3,2 4 0,11 3 0,5-8-1,15-10 1,15-18-1,6-20 1,15-22-1,5-19 0,0-21 0,4-12 0,-7-15 0,-12-2 1,-12-3-2,-15 6 0,-22 6 0,-18 14-1,-20 13-1,-13 15 0,-4 15-1,-7 6-2,12 23-16,-2-10-19,28 10 1,14-7 0,27 1-1</inkml:trace>
  <inkml:trace contextRef="#ctx0" brushRef="#br2" timeOffset="44797.5622">3210 3491 79,'11'-8'37,"-8"-5"0,-3 13-1,0 0-32,4 18-1,-11-5 1,3 8 0,-7 1-1,3 4-1,-1 0-1,1-1 1,-2-2-1,6 0 0,1-5 0,0 0-1,3-6 0,0-12 0,5 14 0,-5-14 0,19-16 1,-1-6-1,4-10 1,2-7 0,6-5-1,-1-2 1,1-3-1,-3 11 1,-5 8-1,-5 14 0,-5 15 1,-5 19-1,-8 16 0,-4 7-1,0 12-1,3-1-2,5 7-2,-3-15-18,17 3-14,0-20 0,14-4-1,-2-19 1</inkml:trace>
  <inkml:trace contextRef="#ctx0" brushRef="#br2" timeOffset="45163.5832">3643 3542 88,'-18'4'38,"12"11"-1,6-15 1,-12 22-34,19-9-2,10-2 1,9-5 0,4 0-1,6-9 0,3-4 0,2-4-1,-3-4 0,-7-6 0,-4-2-1,-10 0 0,-9-1 0,-9 1-1,-9 4 0,-11 5 1,-8 7 0,-3 7 0,-4 12 1,-3 9-1,7 5 1,2 9 1,8 3-2,9 2 0,12-4-2,19-4-3,6-16-6,29 3-25,-4-23-2,19 1-1,-2-19-1</inkml:trace>
  <inkml:trace contextRef="#ctx0" brushRef="#br2" timeOffset="45465.6005">4257 3481 98,'-20'23'39,"-8"-4"2,10 10-3,-9-3-35,17-5-1,6-4 1,11-3-1,7-8 0,9-7-1,7-7 0,7-6-1,2-2 1,4-4-1,-6 2 0,-4-1 0,-8 5 0,-3 6 0,-10 6 0,-12 2 0,7 17 0,-11 4-1,-1 2 0,-3 2-1,6 1-1,-1-5-2,18 3-12,-4-27-20,23-2-1,-2-24 0,20-3-2</inkml:trace>
  <inkml:trace contextRef="#ctx0" brushRef="#br2" timeOffset="45637.6103">4901 3084 91,'-30'59'37,"3"22"0,-6-2 0,11 2-34,0 5-3,5-14-4,17-1-30,-4-22-3,11-6 0,-2-26-1</inkml:trace>
  <inkml:trace contextRef="#ctx0" brushRef="#br2" timeOffset="46648.6681">4776 3301 103,'0'0'40,"10"7"0,12 10 0,-1-12-37,7 6 0,0-4 0,4 3-1,-3 0 0,-1 5-1,-5 3 0,-7 2-1,-4 5 0,-5 2-1,-10 4 2,-5 1-2,-3-1 1,-1-5-1,-2-5 1,3-3-1,11-18 1,-11 5 0,15-18 0,6-10 0,4-10 0,3-5 1,3-6-1,-2-1 1,1 1-1,-3 10 1,-3 2-1,-4 13 1,0 6-1,-9 13 0,16 0 0,-5 8 0,6 0 0,3 3 0,6-2 0,3 0 0,3-3 0,2-3 1,-4-1-1,-2-2 1,-8-2-1,-3-1 1,-17 3-1,11-6 1,-11 6-1,-10-1 0,-4 6 0,-2 8-1,-5 7 1,-4 3 0,1 9 0,5 1-1,-1 5 2,6-1-2,11-4 2,7-10-1,9-7 0,16-9 0,3-10-1,10-12 0,-2-7 0,1-10-1,-3-4 1,-3-3 0,-8-2-1,-10 4 3,-3 4-2,-8 4 2,-1 8 0,-4 5 1,-1 16-1,-3-14 0,3 14 1,0 0-1,7 16 0,-1-4-1,3 0 1,4 6-1,1-3 0,-1 3 0,-3 0 1,1 0-2,-3 2 2,-7 1-1,-1 0 1,-6 1-2,-2-2 2,0-2-2,1-4 1,7-14 0,-9 13 0,9-13 0,12-22 1,7 1-1,4-4 1,3-6 0,-3 1 0,1 0 1,-1 6-2,-8 6 2,2 10-2,-17 8 2,12 11-2,-9 8-2,-2 8 2,0 3-2,4 2 1,3 0-3,9-3-2,3-20-12,30 10-12,-11-30-5,22 3-4,-2-21-2,14 1 1</inkml:trace>
  <inkml:trace contextRef="#ctx0" brushRef="#br2" timeOffset="46989.6876">6429 3175 114,'-14'-2'41,"-15"-13"-1,10 17-1,-4-10-36,5 3 0,0 5-1,2 6 0,-1 9-1,2 3 0,2 8 0,-1 3 0,0 4 0,4 1 0,4-4-1,7-2 1,8-10-1,6-8 1,11-8-1,3-4 1,1-4-1,2-3 2,-4 3-2,-5 2 0,-4 10 0,-13 8 0,-12 8 0,-7 6 0,-3 3 0,-7 7-3,1-1 1,-3-4-3,10 6-11,-9-28-13,26 10-6,-2-21-4,0 0-4,26-36 1</inkml:trace>
  <inkml:trace contextRef="#ctx0" brushRef="#br2" timeOffset="47913.7405">7483 3047 103,'0'0'37,"8"19"1,-21-1-5,-2 17-32,0 7 0,-3 7 0,-3 3 1,1 2 0,0-5 0,5-10 0,1-10 0,8-8 0,6-21 0,0 0 1,9-28-2,7-5 1,1-8-1,4-5 1,2-6-1,2 3-1,-2 4 1,-5 8-1,-2 11 0,-4 11 0,-1 19 0,-2 15 0,-1 16 0,-1 9-1,3 10 2,5 1-1,6 4 1,7-3-1,5-13 1,1-10-1,8-14 1,1-13 0,0-15 0,0-13 1,-6-15-2,-5-11 1,-8-12-2,-4-5 1,-6-3-2,-8-2-1,-3 6-2,-10 2-4,14 27-17,-22-6-10,14 27-3,-7-4 1,8 18-1</inkml:trace>
  <inkml:trace contextRef="#ctx0" brushRef="#br2" timeOffset="48268.7608">8005 2622 89,'-75'-33'38,"-2"22"0,-21 6 2,9 27-32,-13 19-2,7 31 1,6 26-3,17 24 0,15 10-1,24 14-2,29-6 0,27-8 0,30-17-1,26-23 0,23-34 1,18-31-1,9-29 1,0-24 0,-4-27-1,-15-21 2,-19-17-2,-23-14 0,-25-9 0,-26-7-1,-22 1-2,-22-5-3,-15 17-5,-30 2-17,5 42-10,-22 13 0,4 44-3,-1 16 1</inkml:trace>
  <inkml:trace contextRef="#ctx0" brushRef="#br2" timeOffset="49157.8116">16619 8628 88,'-18'-2'37,"3"8"0,-11 1 1,4 15-35,-6 5 0,9 9-2,-1 4 1,3 5-3,7 4-1,1-9-14,17 6-21,4-17 1,20-6-2,3-18 1</inkml:trace>
  <inkml:trace contextRef="#ctx0" brushRef="#br2" timeOffset="49464.8292">17014 8548 80,'-12'-20'38,"-1"17"-1,-13 10 1,0 21-26,-7 11-6,3 16-3,-3 5 3,9 7-3,9-3 1,10-3-2,7-12 1,13-12-2,10-17 1,12-18-2,8-17 1,2-15-2,2-15-1,-4-6 1,-7-5-3,-9-4 2,-9 8-4,-17 0-1,-5 19-2,-19-1-1,6 31-10,-20-3-16,17 16 1,-5 2-3,14 12 4</inkml:trace>
  <inkml:trace contextRef="#ctx0" brushRef="#br2" timeOffset="49990.8593">17692 8591 86,'-29'2'37,"2"13"0,-5-3 3,6 12-33,-6 0-1,5 10-2,2-4 0,5 3-1,4-4 0,6-3-2,4-6 1,6-8-2,0-12 2,18-6-2,-3-8 1,4-9 0,3-4-2,-2-5 2,-1-1-2,0-2 2,-4 4-3,-2 6 3,-4 3-3,-2 9 3,-7 13-1,11 6 0,-6 12 1,3 11 0,-1 6 1,6 4-2,3 1 2,7-1-1,2-4 1,6-7-1,4-13 0,2-13 0,4-12 1,-7-15-1,0-10-1,-2-9 1,-13-8-2,-2-7 2,-5-2-3,-12 0 0,3 5-3,-8 5-2,11 19-19,-15-7-9,14 21-6,-9-1 0,4 19 0</inkml:trace>
  <inkml:trace contextRef="#ctx0" brushRef="#br3" timeOffset="53812.0778">1723 4633 87,'8'-25'38,"-8"-7"-1,3 11 1,-1-3-35,-2 8 0,-2-1 0,2 17 0,0 0-1,-16 23-1,2 13 0,-4 14 0,-1 13 0,-6 12-2,2 7 1,3 1-4,7 4-2,2-25-29,30-9-2,4-28-1,24-14-1</inkml:trace>
  <inkml:trace contextRef="#ctx0" brushRef="#br3" timeOffset="54113.0951">2383 4465 70,'-7'-15'38,"-20"13"0,-3 29 0,-14 10-15,2 22-20,4 10 0,9 5-1,9-1 2,16-2-3,17-12 2,19-16-2,18-20 0,17-20 1,9-20-1,5-12 1,-1-17-2,-7-8 1,-14-4-2,-16-3 2,-22 6-1,-16 3-2,-20 8 0,-13 6 0,-10 9-2,-9 3-3,18 15-26,-8-8-5,27 14 0,10 5-2</inkml:trace>
  <inkml:trace contextRef="#ctx0" brushRef="#br3" timeOffset="54653.126">3547 4784 63,'-6'23'38,"-1"-4"-3,13 2 3,3-6-23,11-5-12,12-9 0,12-2 1,3-12-1,3-4 0,3-8 0,-6-2 0,-9-6-1,-8-1 0,-13 1 1,-17 3-2,-13 6 0,-10 5 0,-11 10 0,-6 11-1,-2 9 0,-1 11 0,6 9 0,7 6 0,8 5 0,8 3 1,13-3 0,11-3-1,17-13-1,12-8 0,17-14-3,6-23-8,22-4-26,-2-30 1,15-3-3,-9-21 1</inkml:trace>
  <inkml:trace contextRef="#ctx0" brushRef="#br3" timeOffset="54834.1363">4596 4049 97,'-38'16'37,"1"31"3,-14 13-2,2 22-33,-2 9-2,5 7-2,8-1-1,9-4-1,11-5-2,10-15-3,21-4-24,1-27-8,18-6-1,3-22-1</inkml:trace>
  <inkml:trace contextRef="#ctx0" brushRef="#br3" timeOffset="55375.1673">4601 4670 92,'-12'23'39,"1"-9"0,19 5-1,8-12-36,16-6 0,14-11 1,8-5-1,7-12 0,6-2 0,-6-4 0,-8-1 0,-12-1-1,-10 5 0,-18 3 0,-16 7-1,-17 11 1,-14 8-1,-5 11 0,-11 11 0,-3 11 0,0 7-1,6 10 1,10 4 0,10-3 0,16-2-1,20-5-1,17-16-1,23-6-2,13-16-1,19-4-4,-1-27-15,25 6-13,-14-21 1,6 6 1,-21-14 28,-6 4 5,-17 1 4,-22-3 5,-10 22 15,-31-8 15,-5 24-1,-27-1 2,8 24-26,-18 4-5,8 18 0,-2 7-2,9 3-1,10 0-1,15 0 0,17-8-2,23-12 0,19-12-3,16-26-9,25-5-24,3-25-3,18-3 1,-12-24-2</inkml:trace>
  <inkml:trace contextRef="#ctx0" brushRef="#br3" timeOffset="55563.178">6095 3992 108,'-53'51'38,"3"26"2,-5-3-3,12 11-35,8 2-1,12-1-2,7-4 0,9-13-6,14 6-19,-2-27-12,10-2 0,-5-22-3,5-4 2</inkml:trace>
  <inkml:trace contextRef="#ctx0" brushRef="#br3" timeOffset="56584.2364">5769 4362 98,'0'0'41,"13"5"0,9 7-2,-3-11-35,10 3-1,8 0 0,2 0-1,2 3-1,4 4 0,-8 5-1,1 3 1,-14 9-1,-8 10 0,-12 1 0,-6 5 0,-9 2 0,-6-3 0,2-3 0,-2-9-1,2-6 1,9-13 0,6-12 0,0 0 0,15-31 0,0 1 0,3-10 0,-1-4 0,6-4 1,-2-1-1,-3 5 0,-2 6 0,0 5 0,1 10 0,3 4 0,8 8 0,-3 3 0,6 3 0,8 2 0,7 0 0,3 1 1,-2 0-1,-5-1 0,-6 1 1,-7 1-1,-6 0 0,-13 5 1,-10-4-1,-16 21 0,-6-2 1,-7 6-1,-3 10 0,-3 4-1,1 7 1,6 5 0,5-4 0,13-1 0,9-6 0,12-7-1,12-11 1,10-12-1,6-16 1,5-12-1,3-12 0,4-9 0,-6-9 0,-5-4 1,-8-1-1,-7 3 1,-5 6 0,-7 5 1,-9 11-1,-4 6 2,-3 7-1,3 15-1,0 0 1,0 0 0,0 0 0,19 15 0,5-7 0,8 1 0,5 1 0,1-5-1,2 5 1,0-2 0,-6 4 0,-9 3 0,-7 5-1,-13 5 1,-8 6-1,-12 6 0,-2 0 0,-9 4 0,3-3 0,2-4-1,1-6 1,9-6-1,11-22 1,0 0 0,26-14 0,0-16 0,10-7 0,3-11 1,5-1-1,-3 1 1,-2 4 0,-5 11 0,-11 9-1,-7 15 1,-16 9-1,2 22 0,-9 7-1,2 4 0,-2 4-2,7 4-2,4-11-1,23 4-7,2-29-12,30 5-15,-4-21 1,20-4-1,-7-21 1</inkml:trace>
  <inkml:trace contextRef="#ctx0" brushRef="#br3" timeOffset="56862.2523">7920 4307 99,'-6'-15'39,"-20"-2"2,3 19-3,-15 3-26,9 6-8,0 3-1,7 4-1,6 2 0,9 1-1,9-4 0,10-1 0,11-1 0,0-3-1,8 0 1,0 2-1,-2-1 1,-5 1-1,-7 7 0,-8 3 1,-10 3-1,-7 6 1,-10 3-2,-5-2 1,-3 0-2,-5-3-1,6 0-6,-2-21-8,22 6-19,-9-23-6,14 7 0,6-31-1</inkml:trace>
  <inkml:trace contextRef="#ctx0" brushRef="#br3" timeOffset="61527.5191">991 11236 64,'0'0'35,"0"0"0,0 0-1,0 0-27,18 19-3,-3-10 1,8 0-1,1-5-1,7 0 0,1-7 0,3-4 0,-7-9-1,1-5 0,-5-6 0,-6-5-1,-5 1-1,-7-7 1,-6 1 0,-6 4 1,-7 1-1,-3 9 1,-6 12-1,-1 12 1,-10 11-1,4 14 1,-3 12-2,3 9 0,5 9 0,9 3-1,10-1 1,8-7 0,19-7-1,9-14 0,18-14-3,3-19-2,24-3-20,-7-32-12,18-6 1,-12-19-3,9-1 3</inkml:trace>
  <inkml:trace contextRef="#ctx0" brushRef="#br3" timeOffset="61712.5297">1887 10539 101,'-17'-4'37,"-13"11"2,6 31-3,-10 12-33,2 17-2,-2 11-1,5 12-1,2 8 1,1 6-3,8-4 0,5-9-3,15-2-7,1-29-24,21-8 0,0-27-1,17-13 1</inkml:trace>
  <inkml:trace contextRef="#ctx0" brushRef="#br3" timeOffset="62080.5508">1896 11088 85,'-19'11'38,"14"11"-1,-2-9 2,15 5-35,6-9-1,10-2 0,8-8-1,9-5-1,2-6 1,2-6-1,-3-5 0,-4 1 1,-9 0-1,-9 1 1,-13 0-1,-11 6 1,-9 6-2,-10 7 2,-9 10-1,-4 6-2,-1 13 1,-1 7-1,0 9 2,12 3-2,4 2 2,14-2-3,11-4 1,12-9-2,19-11-1,9-14-2,20-7-4,3-23-8,20 5-19,-6-20 0,9 2-1,-16-10 2</inkml:trace>
  <inkml:trace contextRef="#ctx0" brushRef="#br3" timeOffset="62260.5611">2681 11058 81,'-23'-20'37,"-5"29"0,-13-2 0,5 15-28,-12 0-4,11 9-1,4-1 0,5 6-2,13-5 0,16-6-1,14-5-1,12-11-1,20-10-3,11-18-4,24-4-30,-5-22 1,19-2 0,-8-17-1</inkml:trace>
  <inkml:trace contextRef="#ctx0" brushRef="#br3" timeOffset="62445.5717">3195 10587 102,'-46'54'39,"7"22"0,-10 0-1,11 10-38,5 0 1,8-2-2,9-5-1,2-11-5,19 1-27,-10-24-6,14-2 2,-5-21-2</inkml:trace>
  <inkml:trace contextRef="#ctx0" brushRef="#br3" timeOffset="63413.627">2901 11033 95,'14'-9'40,"-3"0"0,8 11-2,2-2-34,6 0 0,5 0-2,10 1 0,1-3 0,4 1-1,2-5 0,-1 7 1,-7 3-1,-4 4 0,-8 9-1,-12 7-1,-10 10 1,-9 3 0,-9 6 0,-1-1-1,-4-3 1,-1-1 0,3-11 0,2-9 0,12-18 0,0 0 0,-2-22 0,10-8-1,6-7 1,1-5 0,5-6 0,-1 6 2,0 1-1,0 5 0,-1 9 0,-2 6 1,0 5-2,4 6 2,1 5-1,0-1-1,4 3 0,2 1 2,2 0-2,-1 1 0,-2 0 0,-5 2 0,-2 2-1,-9 6 2,-6 2-2,-9 7-1,-6 2 1,-6 6 0,-1 6 0,-2 4 0,-1 4 1,5-2-1,1 0 1,10-5 0,5-3 0,7-9 0,8-9-1,5-11 1,4-9-1,4-12 0,3-6 0,0-9 0,-3-3 0,-3-1 0,-2-4 0,-5 5 2,-3 4-1,-2 4 2,-2 4 0,-1 7 0,-1 3 0,6 3 1,2 5-1,0 1 1,5 2-2,1 3 0,1 1 0,1 3 1,-3 4-1,-1 7-1,-9 1 0,-4 6-1,-6 8 1,-7 1-1,-7 2 0,-3 1-1,-1 0 1,3-4 0,1-7 1,3-5-1,9-16 1,0 0 0,14-8-1,4-9 1,3-6 0,1-6 0,3-1 1,-2 1 1,0 6-1,-3 9 1,-5 9-2,-2 10 1,-3 9-1,-5 8 1,0 9-3,-1 2-1,3 8-2,-4-9-7,15 13-6,-9-23-15,16 7-8,1-15-1,17-1 0</inkml:trace>
  <inkml:trace contextRef="#ctx0" brushRef="#br3" timeOffset="64160.6698">5100 11017 77,'16'-23'41,"-11"-1"-3,0 14 0,-5 10-31,0 0-2,-19 12-1,9 19 0,-3 6-3,4 11 0,3 3-1,4 5 1,3-3 0,1 0 1,4-9-2,5-9 1,0-8-1,-2-13 1,2-13-1,-3-13 1,-3-10-1,1-7 0,-6-13 0,0-5 0,0-9 0,3-4 0,-2 4 1,3 1 1,2 4-1,5 7 1,5 8-1,6 6 1,1 14-1,2 6 1,2 6-1,2 9-1,-4 4 0,-1 3 0,-5 5 0,-7 3-1,-6 0 1,-6 1-2,-6 1 1,-7-2-1,-3-4 2,-1 1-1,-11 0 0,5 2 0,-3 4 1,2 7 0,-2 9 0,-3 14 1,-2 9-2,3 10 2,-2 5-1,-3 4 1,7-4-3,-1-9-2,16-2-7,-8-29-21,31-11-7,2-27-2,18-10 1</inkml:trace>
  <inkml:trace contextRef="#ctx0" brushRef="#br3" timeOffset="64582.6939">5789 10966 102,'-23'-2'39,"7"9"1,-12-1-6,-1 10-30,-1 2-1,-1 8 0,-3 5-2,11-1 0,1 3 0,8-2 0,7-5 1,11-3-1,6-13-1,11-4 1,6-11-1,5-6 1,4-9 0,-1-5-1,-2-5 1,-4-5-1,-3 0 2,-7 2 0,-2 6-1,-12 2 1,1 10-1,-6 15 0,0 0-1,-14 22 1,3 7-2,3 8-2,2 5 1,7-1-2,2-3-2,11-12-4,25-2-14,-3-28-16,20-6 0,1-22 0,15-9 2</inkml:trace>
  <inkml:trace contextRef="#ctx0" brushRef="#br3" timeOffset="64761.7041">6341 10610 107,'-44'68'39,"4"20"-1,-5-4 1,16-2-37,-3-1-2,12-10-3,11-8-3,-4-22-29,29-7-5,-4-24 1,11-8-1</inkml:trace>
  <inkml:trace contextRef="#ctx0" brushRef="#br3" timeOffset="64949.7149">6121 10912 116,'0'0'42,"-12"11"-1,26-2-2,7-11-37,14-5-1,7-7-2,15-7-1,6 0-3,-2-17-9,16 11-24,-15-14-2,2 9 0,-15-8 0</inkml:trace>
  <inkml:trace contextRef="#ctx0" brushRef="#br3" timeOffset="65114.7243">6736 10554 110,'-16'23'39,"-11"2"2,6 20-1,-3 2-36,2 11-2,2 2 0,-1 3-3,4 2 0,1-2-4,3 0-1,-5-18-21,14 8-13,-10-20-1,10-3-1,4-30 2</inkml:trace>
  <inkml:trace contextRef="#ctx0" brushRef="#br3" timeOffset="65288.7343">6502 10898 113,'4'-10'43,"-8"-2"1,4 12 0,13 12-40,-2-7-2,11-1-3,2-4-3,23 8-14,-8-16-22,25 7-1,-7-13-2,11 4 0</inkml:trace>
  <inkml:trace contextRef="#ctx0" brushRef="#br3" timeOffset="65715.7587">6949 10965 96,'31'-7'40,"-5"-11"1,11 9-3,-8-9-35,4 3 1,-5 2-2,1 1 1,-10 5-2,-3-1 1,-16 8-1,10-14 0,-10 14 1,-17-12-1,-2 8 1,-3 1-1,-7 1 0,-1 7 0,-3 5 0,0 8-1,0 7 0,5 6-1,5 5 1,9 1-2,13 2 1,8-4-1,15-6 0,10-11-2,20-4-2,4-19-5,18 2-26,-10-18-2,11 1-1,-14-15-1</inkml:trace>
  <inkml:trace contextRef="#ctx0" brushRef="#br3" timeOffset="66023.7763">7520 10906 113,'-29'15'39,"6"10"1,-10-5-3,9 13-35,4-4 0,4 5-2,5-6 1,5-2-2,6-4 2,1-6-1,4-5 1,-5-11-1,14 1 1,-5-11-1,1-8 1,0-6 0,0-4 0,3-6 2,2-3-2,2 0 2,-2 1-2,4 3 1,-1 5-1,2 6 1,-2 6-3,6 7-1,-1 8-2,-2 0-4,11 14-13,-11-8-19,13 6 0,-11-7-1,10 5-1</inkml:trace>
  <inkml:trace contextRef="#ctx0" brushRef="#br3" timeOffset="66370.7962">7916 10867 112,'0'13'40,"-6"4"2,-13-5-2,8 9-38,-12 2 2,2 7-3,-1-2 1,5 5-3,1-8 2,5-2-1,7-6 0,4-17 0,14 5 1,5-19-1,10-7 0,6-9 2,4-5-1,3-6 0,2 2 0,-2 0 0,-4 8 0,-6 4 1,-4 11-2,-8 8 0,-6 9 2,-14-1-2,14 26 0,-13-6 0,1 1 0,-2 3-2,2 1-1,-2-8-6,14 9-9,-14-26-17,10 29-8,-10-29 0,26 16 0</inkml:trace>
  <inkml:trace contextRef="#ctx0" brushRef="#br3" timeOffset="66707.8154">8863 10616 112,'-12'-8'40,"-8"-4"0,3 10-5,-3 12-66,2-7-9,12 12 1,-2-3-3</inkml:trace>
  <inkml:trace contextRef="#ctx0" brushRef="#br3" timeOffset="66865.8245">8918 10934 106,'-9'22'42,"-13"-12"0,3 0-2,-10-3-30,5-18-13,14 9-21,-6-17-17,14 9-1,-1-6 1,3 16-2</inkml:trace>
  <inkml:trace contextRef="#ctx0" brushRef="#br3" timeOffset="67624.8679">1251 12115 83,'29'-13'39,"-1"-11"-1,10 10 1,-6 2-38,11 2 1,-2 10-2,-4 14 1,-13 14 0,-14 13 1,-11 11-1,-9 14 1,-18 2 0,-9 5 1,-8-2 0,-6-3 0,3-4 1,4-13-1,7-8 0,14-8-1,14-10-1,12-4 0,19-11-1,12-7 0,18-7-3,9-7 0,23-1-6,-3-19-20,21 7-12,-6-12 0,9 5-2,-10-10 1</inkml:trace>
  <inkml:trace contextRef="#ctx0" brushRef="#br3" timeOffset="68577.9224">2643 11951 61,'-3'-33'37,"-18"-2"0,-1 18 0,-12 8-26,2 16-7,-8 14-1,4 26 1,-4 20-1,3 17 0,1 13-1,5 7 0,9 7-2,7-2-1,11-7-4,-2-25-27,23-3-5,-1-30-1,13-9-1</inkml:trace>
  <inkml:trace contextRef="#ctx0" brushRef="#br3" timeOffset="69110.9529">2232 12448 100,'-26'0'40,"19"13"1,7-13-10,0 0-29,21 6-2,9-6 0,10 0-2,5-5-1,13 3-4,-5-14-5,19 13-26,-16-14 0,4 11 0,-15-8 2,-2 12 30,-12 2 5,-15 1 5,-2 14 6,-25-9 24,8 15 4,-13-5-2,9 13 1,-11-7-29,5 6-3,3-3-2,5 5 0,-1-4-1,11-2 0,1-6-1,7-4 1,8-10-1,4-7 0,2-10 0,4-7 0,-2-7 0,-1-2 0,-1-3-1,-7 0 1,-4 3 0,-4 2-1,-7 7 0,-1 7 0,-4 13 0,0 0 0,-5 13-1,1 10 0,-5 13 0,5 5 0,-1 5-1,1 1-1,6-1-2,-1-21-11,21 0-22,-5-28 0,19-6-3,4-28 2</inkml:trace>
  <inkml:trace contextRef="#ctx0" brushRef="#br3" timeOffset="69298.9636">3393 12100 88,'-28'36'39,"6"25"2,-14 2-1,8 11-35,-2-1-2,10 1-1,4-8-2,8-14-2,14-1-9,-2-28-28,22-2 0,-6-19 0,12-6-3</inkml:trace>
  <inkml:trace contextRef="#ctx0" brushRef="#br3" timeOffset="69635.9829">3588 11920 74,'-2'19'39,"2"20"0,-13 3 0,12 21-32,-13 7-2,3 15 0,-2 2-2,0-1-1,4-1-3,0-14-2,12 3-24,-10-29-12,12-11 1,-5-34-3</inkml:trace>
  <inkml:trace contextRef="#ctx0" brushRef="#br3" timeOffset="69909.9986">3652 11814 101,'19'21'41,"-4"-6"1,19 25-11,-2-3-27,8 11 0,0 12 0,-3 11 0,-8 9-2,-5 7-1,-12 2-1,-11 0-1,-9-1-3,-18-15-7,6 4-28,-25-24-2,7-4-1,-13-19-2</inkml:trace>
  <inkml:trace contextRef="#ctx0" brushRef="#br3" timeOffset="70294.0206">2226 11753 86,'-28'68'39,"-21"17"-1,7 31 1,-9 5-34,8 11-2,7 3 1,14 1-3,24-4-2,17-18-8,32-6-30,13-28 0,34-5-3,11-21 1</inkml:trace>
  <inkml:trace contextRef="#ctx0" brushRef="#br3" timeOffset="70569.0363">4186 12551 86,'0'0'40,"5"14"0,-14 19-1,5 20-37,-8 14-4,-4 5-1,10 12-35,-9-9 0,13-2-2,4-17 0</inkml:trace>
  <inkml:trace contextRef="#ctx0" brushRef="#br3" timeOffset="71125.0681">5667 11768 66,'-26'-24'39,"-9"17"0,-25 1 0,7 18-28,-21 1-3,7 10-2,-1 3-3,10 7-1,17 0-1,18 0-1,17-1 1,16 1 0,25 0 0,10 3-1,13 4 0,5 6 1,-1 3-1,-3 3 0,-12 6 0,-14 5 0,-14-1 0,-18-2-1,-16-6 1,-11-8 0,-8-10 1,-7-13-1,2-20 0,2-20-1,9-21 1,13-21-1,18-17-1,8-14-1,18-7 0,4-4-4,18 12-22,-7 0-8,6 22-1,-12 5-1</inkml:trace>
  <inkml:trace contextRef="#ctx0" brushRef="#br3" timeOffset="71794.1064">6534 11395 79,'-38'35'39,"1"23"0,-16 9-2,4 24-30,-9 11-1,11 14-1,3 1-3,10 4 0,18-7-2,15-12-4,23-10-3,4-26-31,34-10-2,2-26 0,17-8-1</inkml:trace>
  <inkml:trace contextRef="#ctx0" brushRef="#br3" timeOffset="72139.1261">7091 11685 81,'-15'-17'39,"-2"13"0,-15-2 0,-7 20-32,-1 7-3,-5 15 0,-3 9-1,1 17 0,1 11-1,6 7-1,2 7 0,10-1-2,8-2 0,5-4-3,16-6-7,-2-23-29,22-10 0,-2-21-1,9-13-1</inkml:trace>
  <inkml:trace contextRef="#ctx0" brushRef="#br3" timeOffset="72649.1553">6619 12229 112,'-20'-1'40,"20"1"1,0 0-13,0 0-28,35-6 0,1-2-2,11-3-1,5-8-3,12 8-2,-8-14-2,9 15 0,-16-11 0,4 13 3,-18 0 3,-8 2 4,-10 12 2,-17-6 6,5 21 1,-21-10 0,4 17 1,-7-3-2,1 9-2,-5 2-2,7-1 0,1 5-2,4-3 0,8-6-1,6-1 0,8-11-1,4-3 1,10-9 0,2-9-1,3-10 1,4-8 0,-1-6-1,-1-7 1,-6-3-1,0-4 0,-7-1 0,1 1 0,-6 7 0,-5 4-1,-2 10 1,-7 19-1,0 0 0,-2 13 0,-7 17 0,-1 7-2,3 6-2,-2-4-1,13 12-15,-4-23-18,17 0-1,3-23 0,18-10 1</inkml:trace>
  <inkml:trace contextRef="#ctx0" brushRef="#br3" timeOffset="72868.1678">7958 11623 98,'-17'-14'41,"-2"33"4,-15 10-6,-4 28-35,-4 11 0,4 15-2,0 3-1,7 6 0,8-2-2,9-12-2,13-7-2,4-20-4,26-6-28,-11-29-4,21-9 0,-8-27-1</inkml:trace>
  <inkml:trace contextRef="#ctx0" brushRef="#br3" timeOffset="73082.18">8186 11653 86,'0'0'41,"-7"35"2,-13 10-2,3 22-29,-14 9-7,4 10-2,-2-1-1,5-6-2,4-1-2,7-17-1,13-5-10,-5-29-21,21-5-9,-3-24 1,11-8 0</inkml:trace>
  <inkml:trace contextRef="#ctx0" brushRef="#br3" timeOffset="73393.1978">8376 11473 98,'12'2'41,"12"13"2,0-6-1,11 14-37,8 6 0,4 13 0,-1 8-1,-6 9-2,-5 9-1,-11 8 0,-12 7 0,-11 3-1,-14 0 0,-10-1-2,-11-3 0,-1-11-2,-2-7-3,-10-21-11,24-2-17,-15-26-9,13-7 0,-7-18 0</inkml:trace>
  <inkml:trace contextRef="#ctx0" brushRef="#br3" timeOffset="74489.2605">17545 6496 72,'-150'0'35,"-7"5"0,-11 9 1,-12 13-25,-1 11-9,-7 10-2,1 16 2,-3 11 0,-1 15-2,6 9 0,2 11 1,8 9-1,8 13 0,10 3 0,14 8 0,9 8 0,13 6 1,17 6 0,24 7 1,22-3 0,26 6-1,27-2 1,25 2-2,33-10 2,29-4-1,34-9 0,24-10 0,26-14-1,20-16 1,24-20-1,18-17 2,17-22-1,10-23 0,6-25 1,12-24 0,5-24 0,-1-23 0,2-23 0,-5-19-1,-6-21 1,-12-19-2,-18-13-2,-20-13 1,-28-14 0,-29-12 0,-34-6 0,-34-7 1,-38-2-1,-31-7 2,-39 2 1,-29-1 1,-37 6-1,-26 12-1,-27 12 0,-21 24-2,-27 25 1,-18 31-2,-21 44-3,-23 27-10,5 43-22,-14 22-3,2 30 1,9 11 0</inkml:trace>
  <inkml:trace contextRef="#ctx0" brushRef="#br3" timeOffset="75180.3">16414 6530 77,'-31'36'39,"-1"-7"-4,7 5 3,-4-9-27,21 6-4,2-14-2,12 0-2,8-10-2,9-3 1,7-9-1,2-5 0,1-9 1,-5 0-1,-4-4 0,-6 1 0,-14 0 0,-8 2 0,-14 8 0,-11 3-1,-4 9 1,-5 10-1,-4 5 0,4 12 1,5 6-1,10 4 0,11 1 1,11 1-1,9-5 1,11-2 1,13-12-1,11-10 0,7-9 0,5-12 0,-3-12 1,0-7-1,-7-7 0,-10-2 0,-17 2 0,-12 2 0,-15 2 0,-16 10-1,-12 10 1,-6 13 0,-5 7-1,-3 11 0,10 4 0,5 4-2,13 8-4,8-13-20,28 8-13,8-13-1,22-2-2,9-8-1</inkml:trace>
  <inkml:trace contextRef="#ctx0" brushRef="#br3" timeOffset="75984.346">18037 9473 90,'15'-5'36,"-15"5"1,16-6-2,-16 6-30,0 0-2,-9 20 1,-2-1 1,-7-1-2,1 4 0,-3-5-1,6 1 0,0-4-1,14-14 2,0 0-2,13 0 0,11-15 0,9-5-1,0-3 0,5-4 1,-5 0-1,-4 3 0,-6 2 1,-13 7-1,-10 15 0,-24-7 0,-5 18 1,-9 8-2,-4 6 2,-2 4-1,4 2 0,6 0 1,9-2 0,11-4 0,16-7-1,16-13 1,13-6 0,9-8-1,8-4 1,-1-7-1,1-6 1,-11 1-1,-11-3 0,-15 5 0,-18 3 1,-17 4-1,-11 7 0,-9 6-1,-1 3 1,1 5-1,7 6 0,9-3-4,24 8-9,4-16-22,38-7-3,3-12-1,20-7-2</inkml:trace>
  <inkml:trace contextRef="#ctx0" brushRef="#br3" timeOffset="77373.4255">16417 4608 57,'-136'-13'34,"-9"9"-2,-6 11 0,-8 9-30,-7 9 0,-5 12-1,-4 14 1,-6 9 2,-1 17 0,-8 12 0,0 13 0,-6 14 0,2 13 0,-5 7 2,3 14-2,0 3-1,7 8 0,7-2 0,19 7 1,10-5-2,21 5 1,16 3-4,21-2 1,17 7-2,17 2 2,18 9-2,11 3-1,13 7 0,8 8 0,13 4 3,7 5-1,12 2 1,13 2 0,10 1 1,14 4 1,18-5-1,16 1 1,12-1-3,21-8 4,18-7-4,21-13 1,19-9-2,20-18 1,19-12 0,17-15 0,19-15 1,14-12 0,16-8 1,5-13-2,9-7 2,3-13-1,3-13 1,5-13 0,1-15 0,1-17-1,-1-20 1,0-22 3,2-19-2,0-22 0,-9-22 0,-7-17-1,-10-16 1,-8-21 0,-15-14 0,-17-17-3,-23-14 3,-17-15-1,-23-7 0,-21-15 0,-25-7 0,-27-6-2,-26-3 2,-27-1 0,-24-6-1,-24 4 0,-26-7 1,-21 3 1,-21-2-1,-20 0 0,-18-1 1,-23 4-2,-20 4 1,-25 8-2,-18 10-1,-26 11-1,-21 11 1,-27 14-2,-18 15 1,-18 17 1,-14 16-2,-11 16 2,-12 15 1,-3 21 1,0 13-2,12 16-1,18 25-8,4 1-24,36 29-2,23 4 0,38 23-3</inkml:trace>
  <inkml:trace contextRef="#ctx0" brushRef="#br3" timeOffset="78117.468">16583 4370 77,'0'0'38,"-1"-11"-2,-9-1 2,-4 8-35,5-2 0,-5 8 1,-6 6-1,-3 15 0,-5 9 0,-3 11 0,1 6 0,3 7-1,4-1 0,8 0-1,14-12 0,11-11 0,17-17-1,17-14 0,9-16 1,5-9-1,0-6 0,-4-7 1,-6-3 0,-13-1 0,-17 5-1,-13 2 1,-18 10 0,-15 5-1,-7 6 0,-7 10 0,-1 9 0,0 5 0,5 5 0,6 8 0,13 2-1,9 1 2,15-6-2,18-3 2,11-9-1,11-8 0,8-5 1,2-11-1,-1-7 1,-5-3 0,-4-5 0,-17 3 0,-12 3-1,-15 4 1,-14 10-1,-11 5 1,-7 11-2,-4 3 0,1 11-2,6-2-2,17 15-10,1-18-17,29 12-9,3-14 0,25 5-1</inkml:trace>
  <inkml:trace contextRef="#ctx0" brushRef="#br3" timeOffset="78605.496">17895 4601 95,'-20'-21'38,"6"13"2,-11-3-11,-2 18-27,-2 11 0,-3 17 0,-8 8 0,1 7 0,2-2-1,9 7 1,7-7 0,16-11-1,17-10 0,14-15 2,16-13-3,11-8 1,3-11 0,5-4 0,-10-7 1,-4-3-1,-13 1 1,-15 1-3,-14 4 3,-15 5-1,-15 7 0,-8 8-1,-6 7 1,0 4-1,4 6 0,4 6 0,9 4-1,10 0-1,16 7-4,4-15-10,28 19-17,-10-17-7,19 9-2,-6-8-1</inkml:trace>
  <inkml:trace contextRef="#ctx0" brushRef="#br3" timeOffset="79544.5497">21142 7637 80,'12'-18'37,"1"6"-1,-14 1 2,1 11-30,-25 7-1,5 9 0,-9 5-1,0 7-2,-2 4-1,8 2 0,4 1-1,12-2-1,8-2 0,14-1 0,10-12-1,7-3 0,3-8 1,2-5 0,-2-6 0,-5-5 0,-11-4 0,-5-4 0,-13-1 0,-10 0-1,-12 3 1,-5 5 0,-8 1-1,2 3 0,-5 6 1,5 5-1,6 3 1,7 2-1,11 3 1,8-1-1,9-1 0,9-2 0,7-2 0,2-2 0,3-7 1,-1-2-1,0-7 1,-6-1 0,-7-4 0,-4-2 0,-8 0 0,-6-2-1,-7 1 1,-3 4-1,-4 4 2,-5 6-2,0 5-2,1 4 1,1 11-2,-1 1-1,13 19-10,-7-15-12,23 21-13,-8-6-1,13 11-1,-4-5-1</inkml:trace>
  <inkml:trace contextRef="#ctx0" brushRef="#br3" timeOffset="80178.5859">21324 8822 103,'-25'-11'39,"11"10"0,-9-4 0,9 7-34,-5 2-2,0 5 0,-1 4-1,-2 7 1,-2-1-1,3 7 0,3-1 0,3-1-1,7 0 0,6 0 0,9-11-1,11-1 1,4-11 0,5-7-1,6-6 1,-1-8 0,0-4 0,-2-8 0,-6 0 0,-5-1 0,-9 2-1,-2-1 2,-8 7-2,-4 5 0,-6 5 0,-5 10 0,-6 10 0,-1 6 0,-4 12 0,1 6 0,2 6 0,5 1 0,6 1 0,9-3 0,10-4 0,9-6 0,9-9 0,5-6 0,6-9 0,1-7 0,0-3 0,-4-5 0,-7-2 0,-7-4 0,-5 8-3,-11-6-10,-3 19-8,-19 3-11,-2 13-9,-17 5-1,-5 23 0,-19 9 2</inkml:trace>
  <inkml:trace contextRef="#ctx0" brushRef="#br3" timeOffset="81099.6386">17778 11693 81,'-19'-2'38,"19"2"-2,-24 5 2,15 5-33,-5 1-2,8 3-3,-2 2 3,5 1-3,3 1 2,5 0-3,1-2 2,10-3-2,0-4 2,4-5 0,1-5 0,-1-4 1,-2-4-1,-2-5 0,-3-3 1,-6-1 1,-7 1-2,-2-1 2,-6 4-3,-5 3 3,-2 8-3,-5 7 3,-3 8-3,-3 9-2,3 5 3,-1 7-3,5 1 2,7 2-2,4-4 3,9-4-3,10-11 3,12-8 0,10-13 0,6-11-1,3-11 1,1-4 0,-3-8 0,-6-2 2,-11-2-2,-9 7 1,-14 4-2,-12 11 3,-12 7-3,-9 12 3,-9 12-3,-2 5-3,0 9 1,3 3-2,10 9-5,-1-13-14,22 12-12,-4-17-7,19 7 1,-5-14 0</inkml:trace>
  <inkml:trace contextRef="#ctx0" brushRef="#br3" timeOffset="81790.6781">16179 11644 73,'11'0'38,"-11"0"-1,0 0 3,0 0-33,-17 15 0,0 0-2,2 10-2,-7 0 1,3 6-4,3-1 2,5 2-2,7-6 1,5-7-1,11-8 1,10-10 0,6-9 0,3-7 0,1-8-1,1-6 4,-5-2-4,-3 0 3,-11 0-4,-7 4 3,-9 4-2,-5 7 1,-10 8-1,-2 8 1,-4 6 0,-2 5-1,1 5 1,4 7 2,5-2-2,7 1-2,8-2 2,10-4-3,9-7 2,5-2-3,5-7 3,4-6 0,0-4 0,-3-4 3,-3-3-4,-8-3 4,-9 0-3,-6 1 2,-9 4-2,-7 1 0,-6 7-1,-5 5 1,-6 5 0,-1 5-1,1 7-1,-3-2-3,13 15-12,-16-23-15,20 13-6,-8-19-4,11-3-1,-6-16 0</inkml:trace>
  <inkml:trace contextRef="#ctx0" brushRef="#br3" timeOffset="82654.7276">12487 9013 91,'-14'-5'38,"14"5"0,-18-1 0,18 1-34,-21 7-1,11 2-1,0 5 0,3 7 1,-2 2-2,3 5 0,1-3 0,2-1 1,4-2-1,5-4 0,5-10 0,4-13 0,4-8 0,4-10 0,2-6 0,-4-6-1,-2-5 1,-4 0 0,-5 4-1,-10 4 0,-10 9 1,-3 7-1,-8 10 0,-6 12 1,-1 10-1,-1 7 0,1 9 1,4 6-1,10 2 0,5-1 1,9-5-1,8-5 1,11-11 0,11-10-1,3-13 1,6-11 0,0-5 0,-2-7-1,-6-3 1,-5 0 0,-10 1-1,-11 6 1,-10 9-1,-9 8 1,-11 8-1,-6 5 0,-2 10-1,-1-2 0,10 4-3,2-7-4,20 6-11,2-17-12,15-20-10,4-8 0,17-7-2</inkml:trace>
  <inkml:trace contextRef="#ctx0" brushRef="#br3" timeOffset="83468.7741">12424 7611 68,'0'0'37,"-5"-11"-1,5 11 2,-20-18-25,20 18-5,-19-7-1,19 7-1,-20 8-2,13 7 0,0 0-2,0 8 1,1 3-2,2 0 1,1 4-1,3-6 0,3-2 0,4-7 0,4-6 0,8-11 0,4-9-1,2-7 1,2-7-1,0-6 1,-4-4-1,-4-2 1,-7 0 0,-10 5-1,-11 6 1,-9 6 0,-10 11 0,-9 9 0,-5 10 0,0 11-1,-3 5 1,8 8 0,8 2-1,9 0 1,15-3-1,15-7 0,16-7 0,15-11 0,11-9 0,7-11 0,3-8 0,-4-3 1,-6-5-1,-10 0 1,-18 0 0,-9 5-1,-16 4 1,-13 7-1,-9 9 1,-10 4-1,-4 10 1,0 7-1,-1 1 0,5 5-1,8 3-1,5-9-3,24 7-9,-4-25-6,35 6-11,-8-23-9,29-4-2,9-18-2,26-7 2</inkml:trace>
  <inkml:trace contextRef="#ctx0" brushRef="#br3" timeOffset="84239.8182">19024 4440 85,'-8'18'40,"15"3"-1,3-14 1,22-3-37,2-8-1,13-5 0,4-10 0,4-5 1,-2-6-1,-4-1 0,-6-5 0,-10 4 0,-21-2 0,-9 10 0,-18 0-1,-14 7 1,-13 6-1,-7 8 0,-10 8 0,-3 7-1,-2 12 0,3 12 1,1 11-1,13 7 0,11 8 0,14-1 0,17-1 0,18-5 0,21-9-1,18-14 0,21-13-2,10-19 0,20-6-8,-9-30-11,19 10-15,-16-24-3,3 6-1,-15-13 0</inkml:trace>
  <inkml:trace contextRef="#ctx0" brushRef="#br3" timeOffset="84472.8315">20016 3798 109,'9'14'42,"8"-15"2,23 2-3,13-12-40,20-8-1,17 0 0,9-8-2,12 9-8,-9-15-23,16 15-8,-16-5 1,-1 10-4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15T22:25:45.0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15T22:25:45.79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7416 6108,'0'0</inkml:trace>
  <inkml:trace contextRef="#ctx1" brushRef="#br0">1302 1002 76,'0'0'37,"0"0"0,21-46 2,-21 46-34,0 0-1,-5 32-2,-9 7 0,-6 16-1,2 6 2,-4 4-2,2 0-1,4 2 1,1-11-1,6-15 1,4-12 0,0-10 0,5-19 0,0 0 0,10-8 1,-1-19-1,9-18 0,-18 45 2,26-60-2,-26 60 1,26-78-2,-7 33 1,0-1-1,0 1 1,2 0-1,-21 45 1,43-80-2,-43 80 3,43-65-1,-43 65 0,55-37 1,-55 37 0,33-2 0,24 20-2,-1 28 2,-6 26-3,-6 14 0,-3 4-3,-13-9-5,3-7-27,-31-29-4,1-6 1,-11-19-1</inkml:trace>
  <inkml:trace contextRef="#ctx1" brushRef="#br0" timeOffset="173.0099">1418 1200 103,'0'0'39,"-10"-11"1,22 14-2,1-3-36,-13 0-3,47-9-6,-47 9-28,75-25-4,-28 6 0,11-1-2</inkml:trace>
  <inkml:trace contextRef="#ctx1" brushRef="#br0" timeOffset="383.0219">2498 611 97,'0'0'40,"0"0"0,52-25 0,-52 25-37,0 0-1,-16 60 1,10-27-2,-24 63 0,-2 17-2,5 6-1,8 2-8,-3-16-24,24-20-6,1-25 0,11-35 0</inkml:trace>
  <inkml:trace contextRef="#ctx1" brushRef="#br0" timeOffset="908.052">2350 1125 115,'0'0'41,"0"0"1,-53-63-7,53 63-32,0 0 0,0 0-1,2-55 1,-2 55-2,0 0-1,79-20-1,-79 20 0,84-3 1,-36 1-1,5 0 0,-1 1-1,0-1 1,-2-1 2,-1 0-1,-49 3 2,74-1-2,-74 1 2,0 0 0,56 30 0,-57 8-1,-27 4 0,-9 10 1,-6 4-2,8 4 0,11-7 0,26-4-1,28-31 1,19-13 0,11-13 0,8-18 0,-68 26 0,76-39 0,-76 39 1,72-58-4,-72 58 2,57-63-1,-57 63 0,29-69 0,-29 69 1,5-53-2,-5 53 2,0 0 2,-38-47-1,38 47 0,0 0-2,-49-14-1,49 14-2,0 0-6,0 0-16,0 0-11,0 0-2,0 0 1,50 43 0</inkml:trace>
  <inkml:trace contextRef="#ctx1" brushRef="#br0" timeOffset="1389.0795">3397 1049 93,'0'0'39,"83"-9"3,-83 9-2,77 7-17,-61 13-20,-26 12-1,-9 12 0,-12 0-2,10 3 1,-1-1-1,14-6 0,4-15 0,5-9 1,-1-16-1,25-6 1,-4-16-1,-21 22 1,0 0 0,39-56 0,-39 56 1,33-49-1,-33 49 1,33-51-2,-33 51 0,27-48 0,-27 48 0,0 0 0,33-52 0,-33 52 0,0 0 0,0 0 0,0 0 0,57-29 0,-57 29 0,0 0 0,51 4 0,-51-4 0,0 0 0,63 5 0,-63-5 0,47 0 0,-47 0 0,51-3 0,-51 3 0,46 3 0,-21 7 0,8 8 0,-16 6 0,-4 12 0,-13 7-3,0 5-9,9 2-6,-8-8-2,33-17-9,-11-16-10,27-5-2,-2-8-1,18-4 4</inkml:trace>
  <inkml:trace contextRef="#ctx1" brushRef="#br0" timeOffset="1874.1072">5188 723 88,'0'0'42,"0"0"1,0 0-1,0 0-21,0 0-18,0 0 0,0 0 1,45-5-1,-45 5-1,0 48 0,5-26 0,-6 56-2,-11-2-2,5 7 0,1 9-5,5-12-9,23-5-14,-2-20-11,23-28-1,3-15 0,13-6 2</inkml:trace>
  <inkml:trace contextRef="#ctx1" brushRef="#br0" timeOffset="2342.134">6021 852 114,'-1'-57'42,"1"57"-1,0 0 0,-48-49-38,48 49 0,-55-5 0,55 5-1,-59 14 1,59-14 0,-52 30-3,52-30 0,0 0 0,-37 52 0,37-52 0,0 0 0,0 0 0,55 38 0,-55-38 0,65-6 0,-65 6 0,80-19 0,-80 19 0,82-30 0,-82 30 0,70-24 0,-70 24 0,0 0 0,53-3 0,-53 3 0,25 49 0,-51 8 0,-1 22 0,-11 7 0,10 9 0,10-5-15,7-22-2,30-14-6,-7-26-6,27-9-13,-12-13 2,12-9 1,-9-11 2</inkml:trace>
  <inkml:trace contextRef="#ctx1" brushRef="#br0" timeOffset="2517.144">6424 1285 124,'-10'40'41,"-17"-3"1,11 4-3,4-6-40,-7-12-9,15 9-11,-17-16-12,22 9-8,-3-13 0,16 1-1</inkml:trace>
  <inkml:trace contextRef="#ctx1" brushRef="#br0" timeOffset="3288.1881">7223 904 92,'0'0'38,"45"-50"3,-45 50-1,0 0-34,13 39-1,-13 17 0,0 22-1,-11 14-2,6 1 2,-1-2-4,9-3 0,-1-24 0,5-19 0,-1-12 0,-3-20 1,-3-13-1,11-12 0,-8-19 1,1-14 0,-4 45 0,4-62-1,-4 62 2,-2-87-3,3 37 2,3-7-1,-2-2 0,3-4 0,1 4 0,7-3 0,-5 4-1,9-1 2,2 6 0,6 2-1,-25 51 1,52-85 0,-52 85-1,61-56 1,-61 56-1,64-16-1,-64 16 1,52 21 0,-52-21 0,29 51 1,-29-51-1,-2 65 1,2-65-1,-32 75-1,32-75-1,-52 71-3,52-71-9,-57 54-8,57-54-14,-47 37-5,47-37 1,0 0-1</inkml:trace>
  <inkml:trace contextRef="#ctx1" brushRef="#br0" timeOffset="3702.2118">7995 1022 81,'56'0'39,"-56"0"2,0 0-1,0 0-20,0 0-13,0 0-1,0 0 0,-32 1-2,-20 28 0,-13 12-2,17 10 0,2 5 1,28 8-3,18-6 0,30-14 0,18-19 0,11-15 0,9-15 0,3-13 0,-3-13 0,-68 31 0,61-44 0,-61 44 0,53-56 0,-53 56 0,20-58 0,-20 58 0,3-52-2,-3 52-1,0 0-2,-35-51-2,35 51-7,0 0-4,0 0-7,0 0-8,0 0-6,-27-49-2,27 49 2</inkml:trace>
  <inkml:trace contextRef="#ctx1" brushRef="#br0" timeOffset="3951.226">8827 616 101,'0'0'43,"30"-61"0,-30 61 0,0 0-33,0 0-7,0 0 1,0 0-1,-31 56-2,4 42 1,-3 24-3,4 13-1,3 0-3,7-13-3,14-19-11,-11-36-8,24-40-14,-11-27-1,13-2 1,-13-23 1</inkml:trace>
  <inkml:trace contextRef="#ctx1" brushRef="#br0" timeOffset="4145.2371">8592 1040 116,'0'0'43,"-35"-47"4,35 47-2,0 0-41,-7-55-4,7 55 0,0 0 0,0 0 0,76-32-13,-28 35-7,3-2-9,14 3-12,4-1-3,17-3-1,2 1 3</inkml:trace>
  <inkml:trace contextRef="#ctx1" brushRef="#br0" timeOffset="4724.2702">9627 950 91,'7'-47'39,"-7"47"3,0 0-3,0 0-33,0 0-1,0 0 0,0 0 0,-61-34 0,61 34 0,-51 28-2,25 3 0,-33 14-1,12 7 1,3 3-1,22 4-2,12-9 0,23-17 0,10-20 0,-23-13 0,0 0 0,68-22 0,-68 22 0,50-33 0,-50 33 0,48-42 0,-48 42 0,43-45 0,-43 45 0,0 0 0,51-59 0,-51 59 0,0 0 0,57-22 0,-55 32-3,-2 24 0,-2 9-5,7 8-2,21 1-7,2-13-4,33-9-5,-4-29-4,29-9-9,-86 8 0,93-31 2</inkml:trace>
  <inkml:trace contextRef="#ctx1" brushRef="#br0" timeOffset="5070.29">10406 924 109,'0'0'43,"-11"-56"1,11 56 0,-48-19-39,48 19-1,-69 0 0,69 0-2,-73 18-2,73-18 0,-50 30 0,50-30 0,0 0 0,-18 52 0,18-52 0,0 0 0,59 48 0,-59-48 0,66 28 0,-37-15 0,39 19 0,-14 2 0,-15 2 0,-38 7 0,-21 2 0,-27 0-4,-1-3 0,16-16-3,3-13-6,29-13-4,0 0-5,32-26-8,-6-5-8,-26 31-3,60-34 2,-60 34 2</inkml:trace>
  <inkml:trace contextRef="#ctx1" brushRef="#br0" timeOffset="5624.3217">10961 924 101,'67'-44'42,"-67"44"1,0 0-2,0 0-36,0 0 1,0 0 0,-54-26-1,54 26-1,-70 26-2,70-26-2,-59 32 0,59-32 0,0 0 0,-43 47 0,43-47 0,0 0 0,28 48 0,-28-48 0,47 26 0,-47-26 0,66 23 0,-40 1 0,43 3 0,-25 2 0,-24 10 0,-41-1 0,-10 9 0,-14-3 0,11-2 0,17-17-4,11-9-3,28-10-5,3-19-4,36-3-3,-61 16-3,62-37-6,-62 37-4,80-50-7,-80 50 2,82-64 45,-82 64 4,79-61 6,-79 61 5,59-53 4,-59 53 8,0 0 8,52-38 1,-52 38-40,-7 34-2,-12 16-2,-9 18 0,-8 0 0,17 1 0,16-14-6,18-24-3,18-9-8,-4-25-2,22-7-5,-17-27-8,15-5-8,-49 42-1,36-62 4</inkml:trace>
  <inkml:trace contextRef="#ctx1" brushRef="#br0" timeOffset="5754.3291">11605 905 121,'-53'-91'40,"53"91"-9,-45-67-9,45 67-51,-58-63-13,58 63-1,-47-39-1,47 39 1</inkml:trace>
  <inkml:trace contextRef="#ctx1" brushRef="#br0" timeOffset="6349.3632">11851 963 96,'0'0'42,"0"0"0,0 0 1,0 0-37,0 0-1,0 0 0,27-7-1,-29 45-1,-10 16-1,-11 3 0,0 7-1,2-3-1,17 1 1,14-20-1,23-16 0,9-18 1,15-15 1,5-14-2,-62 21 0,69-43 0,-69 43 0,77-59 0,-77 59 0,74-73 0,-74 73 0,69-73 0,-69 73 0,52-63 0,-52 63 0,0 0 0,44-48 0,-24 51 0,-20-3 0,0 34 0,-13 14 0,-2 15-4,7 6-5,16-5-5,13-26-4,37-26-3,-12-23-4,30-7-6,-76 18-7,69-35-1,-69 35 4</inkml:trace>
  <inkml:trace contextRef="#ctx1" brushRef="#br0" timeOffset="6883.3937">12823 1093 116,'21'-45'44,"-21"45"1,-25 21-1,0 5-38,-3 21-6,-13 8 0,18 4 0,-1-12 0,22-17 0,7-14 0,6-12 0,8-15 0,8-13 0,-27 24 0,0 0 0,44-60 0,-44 60 0,32-58 0,-32 58 0,28-66 0,-28 66 0,23-64 0,-23 64 0,16-53 0,-16 53 0,0 0 0,27-56 0,-27 56 0,0 0 0,0 0 0,0 0 0,46-27 0,-46 27 0,0 0 0,50 15 0,-50-15 0,50 9 0,-50-9 0,57 1 0,-57-1 0,62-7 0,-62 7 0,60-11 0,-60 11 0,51-9 0,-51 9 0,0 0 0,56 2 0,-56-2 0,6 24 0,9 6 0,-9 13 0,-3-3-4,7 6-11,-1-12-3,15-9-2,-6-16-2,24-4-3,-42-5-1,0 0-6,66-18-2,-66 18 5,0 0 2</inkml:trace>
  <inkml:trace contextRef="#ctx1" brushRef="#br0" timeOffset="7033.4023">13693 1202 121,'9'28'41,"-10"5"2,-17 0-1,14-5-39,-10 3-1,3-3-3,2 0-4,-9-10-9,18 3-4,-16-16-7,16-5-10,-4 14-7,4-14 0,0 0 1</inkml:trace>
  <inkml:trace contextRef="#ctx1" brushRef="#br0" timeOffset="7661.4382">14358 639 101,'8'-53'41,"-8"53"3,14-54-2,-14 54-38,16-49 0,-16 49 0,0 0 0,0 0 0,0 0-2,0 0 0,0 0-1,0 0 1,26 74-2,-26-74 0,-27 114 0,27-2 0,-3 9 0,11 0-2,1-6-3,11-35-7,17-26-8,-4-34-5,23-21-9,-12-19-7,-44 20-1,56-30 3</inkml:trace>
  <inkml:trace contextRef="#ctx1" brushRef="#br0" timeOffset="8102.4635">14969 759 106,'25'-72'43,"-25"72"-1,-3-59 0,3 59-38,0 0-3,-59-38 1,59 38 1,-72 14 0,72-14-1,-89 36 0,89-36 0,-91 40 1,91-40-3,-80 42 0,80-42 0,-58 41 0,58-41 0,0 0 0,-36 50 0,36-50 0,0 0 0,0 0 0,47 47 0,-47-47 0,58 26 0,-58-26 0,69 32 0,-34-1 0,44 14 0,-9-1 0,4 4 0,-3 0 0,8-5 0,-6-12 0,3-14-2,-5-15-7,-23-14-6,0 0-4,-48 12-2,0 0-6,0 0-5,21-30-8,-40 16 1,0 5 4</inkml:trace>
  <inkml:trace contextRef="#ctx1" brushRef="#br1" timeOffset="13197.7549">1494 1747 56,'0'0'32,"7"-10"1,-7 10-2,0 0-22,14-2-3,-14 2 1,15 10-2,-5-2-2,5 0 0,4 2 0,5 1-1,5-2 0,9-2-1,4-4 1,10 1-1,10-4-1,8 0 0,8-5 0,10 0 0,8-3 0,8 4 0,4-3-1,8 2 1,1 2-1,5 0 1,5 0 0,3 2 0,0-3 0,3 3-1,3 1 1,5-1 1,7 1-1,0 0 1,2 0-1,5 2 1,8-3 0,4 4 1,2-5-1,7 2 1,6 0-1,6 0 0,4-1 0,8-1 0,2 0 0,4-2-1,8 2 1,3-5-1,2 2-1,6 0 1,2-1 0,-4 0 0,0 3-1,-1-1 1,-4 3-1,-4 3 1,1-1-1,-2 2 1,1-1-1,3 0 1,10-2 0,0-3 1,6 1-1,11-2 0,2 1 1,-4-2-1,2 3 1,-2-3-1,-9 4 1,-2 2-1,-6-1 0,-7 5 1,-8-3-1,3 2 1,-8-3 0,4 0 1,1-2-1,-2-3 0,-1 0 1,-2-3-1,-2-1 0,-10-3 0,-11 0-1,-11 0 1,-21 0-1,-15 0 1,-21 4-1,-11 2 1,-23 1-1,-6 3 0,-11 0 0,-11 2 1,-3 1-1,-8 1 0,-4-1 0,-10-1 0,-3-1-1,-9-2 0,-15 2-2,9-11-6,-9 11-22,-10-16-7,10 16 1,-29-18-3</inkml:trace>
  <inkml:trace contextRef="#ctx1" brushRef="#br1" timeOffset="17285.9887">1453 2392 79,'9'-15'38,"-12"-7"-1,3 22 0,0-20-32,0 20-1,0 0 1,-7 30-2,-1 5 1,4 19-1,-5 10-1,1 13 0,-1 10-2,1 5 0,4 1-3,1-19-5,16 2-28,-2-28-2,18-10 1,8-28-2</inkml:trace>
  <inkml:trace contextRef="#ctx1" brushRef="#br1" timeOffset="17734.0143">2407 2475 77,'1'-40'38,"-2"6"0,-15-5 0,-1 13-32,-14-5 0,1 12-1,-9 4 1,-3 16-2,-7 10-1,-1 18 0,-2 13 0,5 7 0,3 5 0,9-2-1,11-2 0,16-6 0,22-17-1,16-13 1,18-20-2,19-13-1,12-18 1,6-8-1,-1-10 1,-3-1-1,-11 7 1,-13 4 0,-17 16 0,-14 20 1,-20 28 0,-19 20 0,-17 28 0,-7 19 0,-7 13-1,-6 13 1,1 4-2,6-5 0,18-10-5,9-26-5,43-7-10,-3-39-6,42-6-9,1-33-5,20-11-1,4-20 2</inkml:trace>
  <inkml:trace contextRef="#ctx1" brushRef="#br1" timeOffset="18876.0797">3602 2663 73,'0'0'37,"0"0"-1,-1 11-1,-6-2-28,6 18 0,-6 1-2,5 8-2,-3 6-1,2 5-1,-2 1 1,6 0-1,-3-2 0,4-3 1,-2-10-2,5-2 1,-3-10 0,0-8 0,-2-13 0,6-14 0,-2-13 0,-2-5 1,2-11-1,1-12 0,3-7-1,1-8 1,3-1-1,3 2-1,3 1 1,3 9-1,-2 6 0,6 12 0,-2 13 1,0 16-2,1 9 2,-1 14 0,-1 6 0,-1 8 2,-5 5-2,-2 2 1,-6 6-1,-3-1 2,-7 0-1,-7-2 0,-8-5-1,-2-4 0,-9-4 0,-2-2 0,-2-8 0,2-4 0,0-1 0,6 3 1,4 2-1,-1 12 0,9 9 0,2 16 1,1 14-1,-1 13-1,0 8 2,1 7-2,0-1-1,-2-8-3,10-3-4,-1-35-13,17-2-9,-1-38-6,19-11-3,5-26 0</inkml:trace>
  <inkml:trace contextRef="#ctx1" brushRef="#br1" timeOffset="19552.1183">4258 2608 98,'7'29'39,"-20"-1"1,4 13 0,-14 3-38,4 8-2,2 2 0,-3 4 0,3-5 1,2-6-1,3-12 0,6-5 1,5-20 0,1-10-1,15-20 1,3-16 0,2-12 0,5-9 0,0-11 0,2-7-1,-3 2 0,2 2 0,-5 7 0,-5 11 0,-1 9 0,-4 14-1,3 10 2,3 9-1,3 8 1,5 7-1,7 3 1,6 4-1,6-3 1,3 2 0,-1-1-1,-2 0 0,-7-3 0,-6 2 0,-9-2 0,-9 0 0,-13-6 0,-8 22 1,-13-6-1,-7 6 2,-5 7-1,-7 9 1,-2 5-1,3 3 1,5 0-2,9 1 1,16-4 0,14-6-1,16-12 1,17-12-1,9-12 1,9-13-1,2-11 1,-4-6-1,-4-13 1,-12-1-1,-10-3 0,-18 3 0,-10 8-1,-10 5 1,-10 10-2,-4 8 1,4 10-1,3 3-3,17-1-2,0 0-5,23 16-5,8-34-6,34 11-8,0-28-7,21 2 1,0-20-1</inkml:trace>
  <inkml:trace contextRef="#ctx1" brushRef="#br1" timeOffset="19757.1301">5553 2038 109,'-29'18'38,"7"27"0,-15 7 0,12 21-34,-7 8-3,6 13 2,2 2-2,5-1-2,5-1-2,5-19-4,14 1-12,-12-37-11,17-1-8,-10-38-1,17 5 0,-15-33 2</inkml:trace>
  <inkml:trace contextRef="#ctx1" brushRef="#br1" timeOffset="20813.1905">5204 2357 108,'0'0'40,"0"0"0,29 29-1,15-20-37,11 0 0,13-4 0,12-6 0,6-5 0,0-4-1,-1-1 0,-16-1 0,-9-3 0,-16 3 0,-16 1 0,-28 11 0,0 0 0,-18 4 0,-13 15-1,-10 8 1,-3 10-1,-3 8 1,2 15 0,9-3 0,10 4-1,10-2 2,18-9-2,19-6 3,13-13-3,5-12 0,12-19 0,5-12-2,-2-14 2,-2-14-1,-9-8 1,-10-9-2,-8-4 2,-11 1-1,-10 3 1,-4 7 0,-6 7 1,1 11-1,1 8 0,6 9 1,-2 15 0,27-1 0,-1 7-1,7 7 2,3 5-2,5 1 0,-4 6 0,0-1 0,-4 5 0,-12-1 0,-10 5 0,-7 0 0,-12 2 0,-7-1 0,-6 1 0,-2-5 0,-1-5 0,1-4 0,9-11 0,14-10 0,0 0 0,19-27 0,4-1 0,6-4 0,3-4 0,-2 0 0,4 4 0,-8 4 0,-6 9 0,-5 11 0,-15 8 0,14 12 0,-14 10 0,-2 4 0,3 7 0,3 2 0,11 8-8,1-15-3,19 10-3,2-22-1,25 5-3,-4-29-4,28 11 0,-22-35-4,21 6-1,-21-17-2,1-3 3,-16 1 32,-20-10 8,-2 19 3,-31-15 6,10 31 4,-34-11 4,8 29 7,-22-4 1,13 19-32,-10 4-3,8 6-2,5 4 0,9-2-1,12 1 0,15-3 1,14-7-2,9-4 2,9-2-2,4-2 2,0-4-2,-7 1 0,-7 2 0,-10 0 0,-10 4 0,-11 5 0,-12 2 0,-10 6 0,-6 0 0,-1 3 0,-5-1 0,-1-3-4,10 5-7,-7-15-2,18 7-3,-14-22-3,25 14-5,-19-33-3,33 15-7,-5-24-4,24-6 6,21-7 0</inkml:trace>
  <inkml:trace contextRef="#ctx1" brushRef="#br1" timeOffset="21227.2141">8864 2207 92,'0'0'40,"-11"14"-1,6 21 0,-14 10-36,5 5 1,0 13-2,3 7 0,-3 5-1,4-6-1,6-3-4,-1-18-6,19 3-15,-9-27-13,10-4 0,-15-20-2,32-11 1</inkml:trace>
  <inkml:trace contextRef="#ctx1" brushRef="#br1" timeOffset="21394.2237">8742 2524 90,'-13'0'41,"-2"-9"0,15 9-1,15-5-24,13-8-16,21-5-4,8-12-7,21 16-10,-5-28-10,20 15-7,-13-15-3,6 12 2</inkml:trace>
  <inkml:trace contextRef="#ctx1" brushRef="#br1" timeOffset="21761.2447">8951 1836 118,'-101'36'40,"-11"10"1,14 38-9,1 9-30,12 17 1,17 7 0,21 5-1,25-12-1,31-3 1,36-15-1,30-21 0,32-21-1,26-26-1,20-20 1,7-19-1,-5-19 0,-10-17 0,-25-11 0,-25-11-1,-29-11 2,-38-5-3,-33 0 2,-32 1-1,-22 5 0,-24 1 0,-9 16 0,-8 10-2,8 26-6,-2 6-6,25 33-5,0-4-7,43 35-8,15 0-6,39 21 3</inkml:trace>
  <inkml:trace contextRef="#ctx1" brushRef="#br1" timeOffset="22573.2911">17478 7952 86,'4'-14'39,"-4"-2"-2,0 16 2,0 0-34,-14 31-3,5 0 1,1 13 0,-4 8-1,4 8-3,6 2-3,0-7-11,17 0-22,2-11 0,18-9-2,4-18 0</inkml:trace>
  <inkml:trace contextRef="#ctx1" brushRef="#br1" timeOffset="22973.314">18161 7866 88,'-53'-12'40,"-5"21"0,-10 4 0,10 17-24,-5 1-10,16 7-2,12-2 0,14 0-3,18-6 1,20-10-1,17-8 0,13-14-2,10-12 2,5-2 0,2-12-1,-1-3 1,-10-4 0,-13 2 0,-7-1-1,-18 8 1,-12 7-1,-7 6 0,-12 14 1,-9 11-1,-4 15 0,-3 12 0,2 10-1,-2 6 0,10 7-2,5-2-1,18-1-3,10-16-3,25-1-6,1-29-5,30 4-7,-6-29-6,20-7-3,-7-14 0,5-8 4</inkml:trace>
  <inkml:trace contextRef="#ctx1" brushRef="#br1" timeOffset="23139.3235">18738 7869 77,'-13'0'39,"-14"12"-2,2 20 2,-8 4-11,2 22-23,1 6-3,5 6-2,6 1-3,0-14-9,21 5-11,-11-27-10,18-1-5,-9-34-1,14 11 0</inkml:trace>
  <inkml:trace contextRef="#ctx1" brushRef="#br1" timeOffset="23317.3337">18380 8117 120,'0'0'43,"5"-22"0,26 20-1,17-5-39,9-1-2,15 1-4,4-9-8,14 12-5,-15-18-5,11 19-6,-26-18-8,6 12-8,-17-5 1,-6 4 4</inkml:trace>
  <inkml:trace contextRef="#ctx1" brushRef="#br2" timeOffset="34465.9714">1361 3826 88,'0'0'37,"-8"-19"0,22 5 1,4-6-33,17-1-2,16-2-1,11 6 0,0 1 0,3 9-1,-9 6 0,-8 9 0,-18 11-1,-17 14 0,-25 11 0,-21 10 0,-14 6 1,-12 7 0,-8-1 0,0 1 0,5-8 0,10-8 1,16-10-1,17-9 0,16-12-1,22-10 0,23-12-1,19-11-1,22-5-4,10-21-14,22 8-17,-5-14 0,13 6 0,-12-13-2</inkml:trace>
  <inkml:trace contextRef="#ctx1" brushRef="#br2" timeOffset="34788.9898">2545 3609 101,'-21'-3'37,"-10"-1"2,3 26-2,-10 4-34,3 22 1,-3 12-1,5 10 0,4 10-2,11 0 0,13-3 0,19-10-1,14-15 1,19-22-1,15-23 1,7-21 0,10-23-1,-4-14 1,-8-12-1,-12-9-1,-18-3 0,-19 0-1,-18 13-1,-24 7 0,-12 20-1,-11 13-2,-1 23-7,-12 2-21,22 20-1,4-3-2,26 10 0</inkml:trace>
  <inkml:trace contextRef="#ctx1" brushRef="#br2" timeOffset="35572.0346">3746 3830 71,'2'-14'36,"-2"14"-1,0 0 1,0 0-29,-6 24-3,6 4 0,-9 4 0,5 8-2,-7 4 0,4 2 1,-3 2-1,2-7-1,1-8 1,1-4-1,4-9 0,4-9 0,-2-11 1,17-12-1,0-15 0,3-5 1,6-13 0,5-9 0,3-7 0,4-3 0,-3 5-1,1 4-1,-6 11 1,-6 9 0,3 14-1,-11 15 1,-1 14-1,-3 15 0,-3 12 0,-1 7 0,-2 9-1,0 4-1,2 5-2,-5-5-4,12 8-18,-13-23-12,12 1 0,-6-22-2,13-2 1</inkml:trace>
  <inkml:trace contextRef="#ctx1" brushRef="#br2" timeOffset="35955.0565">4351 3763 96,'0'0'38,"-14"24"1,14 4-1,-5 0-35,16-3 0,4-7-1,10-2 0,5-10-1,12-7 1,3-12-1,6-6 0,-2-9 0,-4-4 0,-6-4 0,-9 0 0,-11 2 0,-11 1 0,-16 11 0,-12 6 0,-8 10-1,-10 11 0,-5 13 1,-5 14-1,0 6 0,5 10 1,7 2-1,12 4 0,15-5-1,13-2 1,23-9-3,16-12-1,18-3-4,9-23-11,25 11-12,-14-26-8,13 5 1,-19-18 0</inkml:trace>
  <inkml:trace contextRef="#ctx1" brushRef="#br2" timeOffset="36322.0775">5131 3672 97,'-23'-12'38,"12"20"1,-13 0-1,11 22-33,-6 3 0,14 7-1,-4 3-1,9 3-1,4-5-1,6-6 0,11-8 0,7-10-1,9-14 0,4-10 0,8-10 1,0-11-1,2-6 1,-7-8-1,-3-3 0,-7 1 0,-8 4 1,-8 4-2,-9 12 1,-4 10 0,-5 14 0,-10 10 0,-2 15 0,0 12 0,3 5-1,2 3 0,8 1-2,10-8-2,20-1-7,-3-31-13,37 2-7,-9-31-6,24-3-1,-5-29 2</inkml:trace>
  <inkml:trace contextRef="#ctx1" brushRef="#br2" timeOffset="36487.087">6177 3256 108,'-37'14'37,"4"34"0,-11 8-2,2 23-32,4 14-1,4 7-2,10 2-2,5-8-4,18 7-18,-3-29-14,11-6-1,-4-29-1,11-12 2</inkml:trace>
  <inkml:trace contextRef="#ctx1" brushRef="#br2" timeOffset="37493.1445">5865 3640 108,'0'0'40,"0"0"2,32 6-3,2-14-36,21 4-1,10 0 0,5 2-1,-2 3 0,-3 5 0,-8 6-1,-16 8 1,-16 8-1,-16 10 0,-16 3 0,-9 5-1,-12 3 1,-4-2 0,0-5 0,1-8 0,8-8 0,7-11 0,16-15 0,-3-12 1,20-13-1,3-15 0,13-8 0,-2-8 1,5-4-1,-4 2-1,0 5 2,-11 9-1,-2 8 0,-5 10-1,-5 13 1,-9 13 0,15-2 0,2 8 0,4 2 0,9 0 0,10-1 0,10-4 0,4-2 0,3-2 0,-3-2 1,-9-2-1,-11-2 1,-8 0-1,-26 7 1,0 0-1,-20 0 0,-12 14 0,-6 7 0,-6 11 0,0 6 0,1 9 0,10 3 0,9 1 1,12-2-1,13-6 0,16-11 1,13-12-1,10-12-1,8-15 1,-1-13-1,4-12 1,-3-8-1,-11-8 0,-8-1 0,-11-3 0,-5 6 1,-11 4 0,-2 9 0,-1 6 1,2 8-1,8 6 1,2 6 1,11 8-1,7 5 0,6 3 1,2 5-1,1 2 0,-5 4 0,-6 4-1,-12 4 1,-5 4-1,-16 3 1,-13-1-1,-4 4 0,-6-2 0,1-4 0,4-5 0,8-9 0,4-8 0,12-10 0,25-18 0,6-8 1,6-10-1,6-4 2,3-8-2,-1 1 0,1 4 0,-12 9 0,-7 8 0,-7 11 0,-10 13 0,-10 2 0,0 31 0,-7 0 0,-2 4-3,1 5-2,3-3-4,19 11-7,-5-28-4,31 15-4,-11-36-3,30 12 0,-14-33-1,22 6-3,-9-17 0,-2-8 6</inkml:trace>
  <inkml:trace contextRef="#ctx1" brushRef="#br2" timeOffset="37778.1608">7978 3495 105,'-24'-16'39,"6"23"1,-17-2-1,7 20-25,-4-1-10,9 6-1,4-2-1,12 1-1,13-7 0,14-5 0,12-9-1,6-3 0,4-5 0,-2-4 0,-6 2 0,-8 3 0,-10 7 1,-17 7-1,-14 6 0,-10 6 0,-4 8-1,-4 1-1,2 3-4,-2-14-8,19 13-7,-10-28-4,26 9-4,-9-28-2,22 4-7,-4-18-1,21-3 3</inkml:trace>
  <inkml:trace contextRef="#ctx1" brushRef="#br2" timeOffset="38538.2043">9158 3420 82,'14'-2'39,"-14"2"-1,0 0 0,-20 21-30,3 5-4,-6 8 0,2 7-1,-6 3-1,3 4 0,1-6-1,6-2 0,2-10 0,8-8 0,6-9 0,1-13 1,20-12-2,-3-10 1,4-6 0,4-9 0,-3-5-1,5-3 1,-5 3-1,-5 2 1,-2 9-1,-5 8 0,-5 13 0,-5 10 0,4 10 1,-4 12-1,4 7 0,5 5 0,4 6 1,8-1 0,8 0-1,4-8 1,9-3-1,4-10 1,3-10 0,-5-8-1,-2-9 1,-5-10-1,-11-9 0,-11-6 0,-8 0 0,-10-2-1,-6 3 0,-8 2-1,4 6-2,-6 6-1,19 19-4,-21-24-10,32 29-6,-10-16-3,25 20-4,-9-19-4,16 7-2,0-9 3</inkml:trace>
  <inkml:trace contextRef="#ctx1" brushRef="#br2" timeOffset="38974.2292">9583 2919 83,'-70'-11'39,"-24"2"0,3 29 1,-13 7-22,6 25-13,-1 13 0,16 21 0,10 12-2,25 16-1,24 6-1,30 4 0,28-11-1,35-14 0,33-18 0,24-26 0,25-28 0,4-25 0,1-30 0,-10-21 1,-20-19-1,-28-18 0,-32-10 1,-35-4-1,-40-7-1,-29 3 1,-23 5-1,-19 12 0,-11 22 0,-8 16-1,-1 31-1,2 14-8,23 46-9,-1-4-5,39 37-5,2-12-4,36 15-8</inkml:trace>
  <inkml:trace contextRef="#ctx1" brushRef="#br3" timeOffset="42855.4512">1683 4919 79,'-5'-20'37,"3"9"0,-9-4 0,11 15-30,-15-12-2,15 12 0,-11 10-2,8 8 0,1 11 0,-5 10-2,3 14 1,-3 9-2,-1 8 1,-2 5-2,3 0-1,0-7-3,10 0-7,-3-20-26,22-3 1,-1-21-1,14-3 0</inkml:trace>
  <inkml:trace contextRef="#ctx1" brushRef="#br3" timeOffset="43328.4783">2512 4960 61,'6'-23'37,"-16"-7"-1,-3 11 2,-14-10-12,-2 17-22,-7 0 2,-4 11-2,-5 6-1,1 13 1,-3 4-1,7 8-1,0 3 1,13 4-2,8-1 1,12-4-1,13-5 1,16-10-2,14-12 0,15-12 1,9-12-2,5-9 2,6-6-2,-5-5 2,-10 0-1,-6 4 1,-15 5-2,-10 11 2,-25 19 0,0 0-1,-16 33 1,-12 10-1,-12 18 1,-5 14-2,-3 12 1,-1 3-2,10 6-2,5-13-5,25 8-7,-4-34-6,40 3-11,-1-32-5,25-9-3,4-23 2</inkml:trace>
  <inkml:trace contextRef="#ctx1" brushRef="#br3" timeOffset="43903.5112">3312 5173 92,'-5'15'37,"5"-15"1,25 16-1,-1-14-35,8-2 0,6-4 0,5-4 0,0-7 0,1-1 0,-2-6 0,-6 1-1,-7-2 0,-11 1 1,-11 0-1,-7 4 0,-14 4 0,-14 6 0,-8 4 0,-6 8 0,-9 10 0,-3 10 0,-1 10 0,6 8 0,3 4 0,16 6-1,10-4-1,20-3 1,16-7-1,22-16-1,16-14-2,16-16-2,24-6-8,-1-28-6,20 1-8,-10-21-10,7 2-1,-15-12 2,-4 2 0</inkml:trace>
  <inkml:trace contextRef="#ctx1" brushRef="#br3" timeOffset="44086.5216">4287 4473 86,'-21'28'39,"-9"13"0,6 23 0,-11 11-30,8 10-6,2 7 1,2 5-2,2 1-1,5-8-3,10 1-1,1-22-12,24 4-9,-9-27-15,22-10 1,-3-22-2,13-13 1</inkml:trace>
  <inkml:trace contextRef="#ctx1" brushRef="#br3" timeOffset="44454.5427">4360 5097 95,'-6'14'39,"-4"-2"1,17 10-1,0 0-35,16-7-2,10-9 1,16-4-1,3-9 0,10-3 0,-1-7-1,-7-4 0,-5-3 1,-13 0-2,-14-2 1,-16 3 0,-19 7-1,-12 3 1,-15 8-1,-6 6 0,-6 11 0,-4 10 1,4 9-1,4 6 0,11 7 0,11 0 1,15 1-2,16-6-1,22-7-2,14-12-2,28-2-8,1-26-4,26 11-6,-8-33-4,21 9-7,-15-19-3,-2 4 1</inkml:trace>
  <inkml:trace contextRef="#ctx1" brushRef="#br3" timeOffset="44654.5541">5203 5004 101,'-37'13'38,"-11"2"4,10 16-3,1 2-34,11 5-1,4 0-1,15 6-1,14-11-1,14-5-1,23-10-4,12-14 0,23-4-5,-1-28-7,23 6-6,-24-32-7,18 9-9,-20-21-1,-2 7 1,-23-14 3</inkml:trace>
  <inkml:trace contextRef="#ctx1" brushRef="#br3" timeOffset="44821.5637">5753 4631 96,'-30'29'38,"6"25"2,-10 3-2,19 18-34,-5 8-1,7 0-3,8 4-2,6-11-4,14 5-11,-12-29-10,16 1-11,-9-23-2,4-9 0,-14-21 1</inkml:trace>
  <inkml:trace contextRef="#ctx1" brushRef="#br3" timeOffset="46144.6393">5531 4961 102,'2'11'41,"16"3"0,0-11 0,16 2-38,9-5 0,3 0 0,4-2-2,-1-3 0,-2 2 0,-4 4-1,-5 4 1,-15 5-1,-5 8 0,-13 8 1,-9 6-1,-4 4 0,-7 3 0,0 4 0,1-4 0,-1-3 0,2-5 0,6-10 0,5-6 0,2-15-1,0 0 1,17-33 0,-7 0 1,2-7-1,1-10 0,4-4 0,1 4-1,0 1 2,3 5-3,-1 8 3,-1 7-3,4 11 3,2 5-2,3 11 1,4 2 0,2 3 0,3 3 0,1 1 0,1-1 1,-3 1-1,-3-2 0,-9-1 0,-6-1 0,-8 0-1,-10-3 1,-1 11 0,-11-1 1,-5 4-2,-7 8 3,1 7-2,-2 6 1,-2 6-1,6 8 2,3-1-2,9 3 0,7-7 0,12-9 1,6-8-1,9-12 0,5-15 0,10-15 0,0-13-1,3-10 1,-3-8 0,-7-6 0,-6-1 0,-7 5-1,-7 3 0,-8 7 0,-5 6 2,-2 11-2,-2 7 2,4 14-2,0-11 1,0 11 0,20 5 1,-3 0-1,10 3 0,0-1 2,6 2-2,-1 0 2,-4 4-1,-4 2 0,-5 5 0,-9 2 0,-8 6 0,-9 2-1,-3 2 0,-5 3 0,-4-3 0,0-3 0,7-5 0,6-10-1,6-14 1,9-1 1,9-15-1,7-13 0,6-6 0,4-6 1,3-2-1,-3 3 0,-4 6 0,-8 9 0,-4 11 0,-19 14 0,10 9-1,-12 13 0,-6 7-1,1 8 0,4 0-3,10 3-3,-2-16-5,28 8-2,-4-29-2,27 10-3,-7-35-1,26 8 0,-15-28 0,14 9 0,-20-14 3,3 3-2,-17 2-1,-26-5 35,5 26 6,-33-12 1,14 33 3,-38-17 2,19 33 4,-28-14 5,24 21 2,-3-4-32,4 4-3,12-3 0,8 0-1,14-7 1,11-4-2,10-3 0,0-2 1,3-4-1,-3 3 1,-7 2 0,-8 6 0,-15 7 0,-11 11 0,-12 5 0,-5 6-1,-6 4-1,0-3-1,2 3-4,-2-17-6,21 3-2,-4-30-2,27 4-3,-12-36-4,28 6-2,-15-35-2,30 5-4,-2-16 1,16-14-2</inkml:trace>
  <inkml:trace contextRef="#ctx1" brushRef="#br3" timeOffset="47271.7038">9133 4937 90,'-26'2'39,"8"12"-2,-9-6 2,12 9-37,7 3 3,15 4-2,9-1 2,16 1-1,18-2-2,14-1 0,9-8 0,8-6 0,3-10-1,1-4 0,-9-8 0,-9-4-1,-18-6-1,-12-6 3,-17 1-3,-21 2 1,-15 2-2,-14 7 3,-16 5-3,-10 13 3,-15 10 1,-1 14-3,-8 14 3,10 9-1,-1 10 1,16 4-2,11 1 2,26-5-2,25-9 0,25-13 0,32-15-1,21-19-3,32-8-4,7-27-6,24 5-2,-15-31-6,16 16-3,-27-27-3,1 16-5,-28-15-4,-18 2 0</inkml:trace>
  <inkml:trace contextRef="#ctx1" brushRef="#br3" timeOffset="47458.7145">10377 4434 102,'12'19'42,"9"-16"0,31-1-4,9 6-40,16-24-6,21 13-10,-15-19-7,12 19-11,-24-7-5,-13 13-2,-28 3 3</inkml:trace>
  <inkml:trace contextRef="#ctx1" brushRef="#br3" timeOffset="48007.7459">8593 5431 85,'-12'12'37,"9"6"0,3-18 1,-5 22-35,5-22-1,15 20 0,-2-17 0,2-2 0,2-3-1,-2-2 1,-1-6-1,-3 2 1,-3-4-1,-7 0 0,-5-1 1,-1 2-2,5 11 1,-20-15 0,5 14-1,-2 3 1,-3 5 0,1 6 1,2-2-1,2 3-1,2-1 1,8-3 0,5-10-2,0 0-1,27 14-7,-13-29-6,16 16-7,-17-19-5,14 12-8,-17-7-7,4 4 2</inkml:trace>
  <inkml:trace contextRef="#ctx1" brushRef="#br3" timeOffset="48766.7893">946 12099 79,'0'0'38,"-16"15"-1,18 9 0,-9 3-33,10 11-2,-3 9 0,3 13 0,-3 4-1,-1 4-1,2 3 0,-1-4-1,1-3-3,-1-16-6,15 3-25,-10-26-2,16-7-1,-5-23 1</inkml:trace>
  <inkml:trace contextRef="#ctx1" brushRef="#br3" timeOffset="48979.8015">1060 12201 95,'-10'-25'38,"20"14"1,-3-11-6,19 7-31,4 1-2,12 1-2,2 5-1,0 0-5,8 16-14,-17-9-16,5 16 0,-18-7-1,1 12 1</inkml:trace>
  <inkml:trace contextRef="#ctx1" brushRef="#br3" timeOffset="49179.8129">1021 12471 90,'-14'7'38,"27"4"2,3-18-1,24-4-36,5-5-3,6-1 0,5 0-2,-3-2-3,2 12-8,-17-11-15,2 20-9,-20-7-1,-5 19-1,-15-14 3</inkml:trace>
  <inkml:trace contextRef="#ctx1" brushRef="#br3" timeOffset="49329.8215">1058 12700 88,'-22'32'37,"11"-19"1,27-1 0,10-14-37,21-11-3,19-4-6,0-23-13,24 5-16,-4-17 0,9-2-2,-7-13 2</inkml:trace>
  <inkml:trace contextRef="#ctx1" brushRef="#br3" timeOffset="49516.8322">1964 11906 75,'-29'-2'38,"3"26"-1,-10 10 1,8 27-30,-6 6-5,5 11 0,4 7-1,8 2-1,5-2-3,10-8 0,13-3-9,-3-28-13,18 2-13,1-23 0,6-8-2,-2-19 1</inkml:trace>
  <inkml:trace contextRef="#ctx1" brushRef="#br3" timeOffset="49878.8529">1992 12487 86,'0'0'39,"9"23"-1,6-18 1,18 1-36,7-10 1,15-4-1,9-7 0,6-8-1,1-6-1,-5 1 2,-7-6-2,-16 3 0,-15 0 0,-18 8-1,-21 3 1,-18 11-1,-14 8 1,-8 8-1,-6 9 1,-3 10 0,3 9 0,7 5 0,14 3 0,12-1-1,17-3 0,16-7-2,21-4-1,19-14-4,23-1-5,-1-22-5,28 8-5,-10-28-3,20 12-4,-22-21-5,0 8-2,-20-8 1</inkml:trace>
  <inkml:trace contextRef="#ctx1" brushRef="#br3" timeOffset="50080.8645">2959 12302 92,'-44'-7'38,"6"18"3,-9-3-2,1 16-34,8 3 0,12 10-1,5 3-2,13 1 0,11-3-1,13-6 0,16-9-2,13-11-1,14-13-1,12-19-3,21-4-8,-8-26-3,18 5-6,-24-26-3,9 12-5,-25-18-7,-8 12 1</inkml:trace>
  <inkml:trace contextRef="#ctx1" brushRef="#br3" timeOffset="50238.8735">3513 12045 6,'7'-36'14,"-25"-4"5,18 40 4,-43-14 8,23 40 7,-12 6 2,12 30-1,-2 3-36,2 10-1,6 6-1,6-3-3,7 3-2,1-16-8,19 5-7,-19-34-7,22 2-11,-22-38-3,20 11 1,-16-28 2</inkml:trace>
  <inkml:trace contextRef="#ctx1" brushRef="#br3" timeOffset="51245.9311">3230 12347 97,'-9'-23'41,"28"23"1,0-10-1,25 5-37,0-6 0,9 1-2,1-3 0,-3 4-1,-5 0 0,-6 8 0,-8 5 0,-10 9-1,-13 10 0,-9 8 1,-5 10-1,-9 2 0,-5 5 0,3-1 0,-4-3 0,3-6-1,2-8 1,6-12 0,9-18 0,0 0-1,7-14 1,5-11 0,3-11 1,4-1-1,-1-5 0,1-1 0,-4 6 1,-1 4-1,-4 8 0,1 6-1,-2 4 1,5 3 0,2 3 0,6 1 0,8 0 0,7-1 0,5-1 0,1 2 0,-4 3 0,0-1 0,-12 2 1,-4 4-1,-23 0 0,7 13 1,-20 2-1,-7 4 0,-6 2 0,-6 13 0,3 5 0,-2 6 0,6 5 0,9 0 0,8 0 0,9-6 0,11-4 0,11-17 0,9-7 0,4-16 0,5-13-1,-1-13 1,1-14 0,-5-6-1,-7-6 1,-8-2-1,-6 1 1,-7 4-1,-5 9 1,-5 9 0,-3 10 0,2 9 0,3 12 1,0 0-1,0 0 1,14 14 0,4-6 0,9-3 0,3-6 0,7-2 0,3 0 0,-2-2 0,-3 5 0,-7 7 1,-8 4-1,-8 8-1,-11 8 0,-9 7 1,-3 4-2,1-1 1,-2 3-1,0-9 0,4-4 0,6-8 0,2-19 0,14 8 0,1-19 0,3-6 1,0-5 0,4-2 1,1 0-1,-4 2 1,1 8-1,-6 9 1,-3 12-1,-5 6 0,0 8-1,-2 1-1,1 5-3,0-4-4,12 5-2,-1-16-4,14 5 0,-5-19-4,24 12 0,-11-23-1,30 16 0,-10-21 2,21 13 0,-9-14 1,16 10-3,0-1-3</inkml:trace>
  <inkml:trace contextRef="#ctx1" brushRef="#br3" timeOffset="52085.9792">5583 12329 77,'0'0'41,"0"0"-2,-10-5 1,14 22-36,-12 6 0,7 12-1,-6 7 0,4 6-1,-4 2-1,6 1 0,-2-6 0,4-3 0,2-16 0,3-7-1,-6-19 1,19-5-1,-7-14 1,-2-9-1,1-12 0,0-6 1,-1-7 0,-1-6-1,-2-3 1,0 6-1,2 1 0,1 8 1,3 6 0,3 8-1,4 9 0,3 14 0,4 9 0,-1 8 0,3 8 1,-2 4-1,-4 7 0,0 0-1,-9 5 1,-9-1-1,-9 1 1,-7-2-1,-11 0 1,-6-1 0,-9-2-1,-5 1 1,-2-2 0,-2 0 0,1 4 0,5 6 0,1 9 0,7 9 0,-1 9 1,4 11-1,0 5 0,3 4 0,6 1-2,0-12-2,12-1-3,5-32-7,25-4-3,-4-38-6,33-4-1,-9-40-3,26 4-4,-8-26-3,10-7-1</inkml:trace>
  <inkml:trace contextRef="#ctx1" brushRef="#br3" timeOffset="52538.005">6320 12281 83,'-9'-16'41,"-17"1"0,3 17 1,-13 5-35,1 15-2,-5 8 0,-3 13-1,1 2-2,7 1 0,4-2-1,10-2-1,10-8 1,14-12-1,16-11 1,13-15-2,15-16 1,5-7 1,4-8-1,1-7 1,-3-2 0,-8 2 0,-10 4 0,-15 9 0,-9 9 0,-12 20-1,0 0 0,-15 21 0,4 9-2,-3 6 1,8 7-3,5 0-1,10 0-3,5-14-5,27 1-3,-6-34-3,34 4-3,-11-36-2,27 4-1,-12-34-1,17 3-2,-15-13-1</inkml:trace>
  <inkml:trace contextRef="#ctx1" brushRef="#br3" timeOffset="52703.0145">6991 11934 93,'-41'92'39,"-8"4"2,18 5-4,-4-1-37,17-15-6,24-3-11,-7-33-9,24-4-8,-9-26-7,10-15 0,-8-20 2</inkml:trace>
  <inkml:trace contextRef="#ctx1" brushRef="#br3" timeOffset="52891.0252">6716 12252 104,'0'0'43,"0"0"0,20 23-2,1-14-38,23-7-4,15-2-3,6-18-6,19 8-6,-10-27-5,17 13-6,-22-28-4,10 8-10,-18-11 1,-5 1 2</inkml:trace>
  <inkml:trace contextRef="#ctx1" brushRef="#br3" timeOffset="53072.0356">7522 11770 96,'-33'16'41,"15"20"1,-11 4 0,11 23-36,-9 11-2,5 4-3,0 5 0,4 2-1,6-4-3,2-12-4,6-2-6,-6-31-6,19 0-5,-9-36-4,0 0-5,5-20-9,-1-4 5</inkml:trace>
  <inkml:trace contextRef="#ctx1" brushRef="#br3" timeOffset="53228.0445">7226 12219 87,'-18'-19'42,"18"19"1,3-12-1,16 21-19,9-9-24,8-8-4,19 9-9,-2-18-2,26 11-6,-21-23-6,27 17-4,-19-14-8,12 6-1,-7-2 4</inkml:trace>
  <inkml:trace contextRef="#ctx1" brushRef="#br3" timeOffset="54056.0919">7593 12218 93,'-15'18'41,"1"-5"1,21 6-1,9-11-37,13 0-1,9-8-1,10-2 1,9-7-2,3-5 1,-1-5-1,-6-3-1,-9-4 1,-11 3-1,-15-1 0,-12 3 0,-15 5 1,-11 7-1,-11 7 0,-7 8-1,-8 15 1,-2 8 1,0 7-1,8 6 0,8 3 0,12 3 0,17-8 0,15-3 0,21-13-2,17-13-1,19-5-6,1-22-5,25 7-3,-14-30-7,13 16 0,-24-31-4,6 24-4,-27-13-6,-11 8 5,-21 12 40,-18-6 5,1 29 6,-23-16 4,9 35 5,-24-13 5,15 21 9,-13-1-1,20 11-33,-12-2-3,5 8-1,3-4-1,11 0 1,-1-4-3,10-6 0,4-8 0,4-9-1,2-9 2,6-13-1,1-7 1,-2-10-2,-2-7 2,-2-9 0,-1-2 0,2-3 0,3 1-1,2 2-1,2 6 2,9 6-1,1 10 0,1 8-1,4 9-1,-5 7-2,5 11-7,-12-10-3,17 19-5,-20-26-4,22 18-3,-20-24-3,19 9-5,-10-13-4,4 0 8</inkml:trace>
  <inkml:trace contextRef="#ctx1" brushRef="#br3" timeOffset="54363.1094">8882 12071 73,'-9'32'41,"-13"-3"1,5 17 1,-11-10-22,8 11-16,-3 2 0,9-3-1,-1-9-2,7-5 0,6-12-1,2-20-1,15 0 1,6-21-1,4-12 1,4-10-2,5-4 2,1-9-1,0 3 1,-1 2-1,-2 9 0,-5 11 1,-4 12-1,-4 15 1,-3 11-1,-7 12-1,0 16-1,-3-1-3,8 16-6,-15-14-3,11 17-4,-14-26-1,22 18-6,-22-32-3,22 14-1,-18-27-3,0 0-1</inkml:trace>
  <inkml:trace contextRef="#ctx1" brushRef="#br3" timeOffset="55124.1529">1546 13848 71,'31'-8'40,"5"-14"-1,15 8 0,-1-12-33,8 3-3,-1 4-1,0 8 0,-10 7 0,-12 14 0,-17 10-1,-15 17 1,-18 14 0,-13 11-1,-14 11 2,-9 5-1,-3 3 0,4-3 0,2-6-1,11-6 0,13-14 1,15-10-1,17-14 0,17-14-1,14-15 0,11-13 0,15-11-2,8-9-1,12-4-1,3-11-3,17 12-6,-13-11-4,14 23-5,-21-12-1,16 28-4,-26-14-2,13 23-4,-17-3-3</inkml:trace>
  <inkml:trace contextRef="#ctx1" brushRef="#br3" timeOffset="55911.198">3418 13471 60,'-16'-36'36,"-6"12"0,-17 6 0,-1 17-31,-14 10-1,2 18 1,-10 17 0,1 21 1,-4 9-1,10 16 0,4 3-2,14 6-1,8 0-2,16-4-1,13-6-2,12-13-4,25-1-10,0-33-9,29 7-8,-2-27-8,13-6 2</inkml:trace>
  <inkml:trace contextRef="#ctx1" brushRef="#br3" timeOffset="56324.2216">3770 13368 70,'-52'5'40,"4"23"-1,-12 6 0,8 21-32,-3 9-3,1 18 0,5 2-2,6 7-2,8-1-1,7-6-2,18-3-3,5-24-11,25 1-11,-6-26-12,15-11 0,-6-21 1</inkml:trace>
  <inkml:trace contextRef="#ctx1" brushRef="#br3" timeOffset="56856.252">3167 13939 80,'-12'4'43,"12"-4"-4,0 0 2,21 3-34,16-5-7,6-3 0,10-3-2,7-2-1,3-5-2,15 4-4,-12-13-4,15 18-7,-24-19-1,10 18 8,-20-2 7,-10 5 4,-12 8 4,-25-4 4,9 25 6,-33-14 7,11 22 3,-25-10-7,13 11-7,-4-3-2,6 0-3,5 0 0,6-4-2,9-4 0,9-6-1,12-7 1,10-9 0,8-4 0,4-9-1,6-6 2,0-3-1,-1-8 0,-8-2 1,-4 0-1,-11 1 1,-5 4-1,-9 3 0,-6 8-1,-2 15 0,0 0 0,-17 15 0,5 12-2,2 6 0,5 9-1,3-3-3,6 4-1,2-15-7,23 5-3,-10-33-5,32 5-1,-14-35-3,31 3-1,-16-27-2,19-2-5</inkml:trace>
  <inkml:trace contextRef="#ctx1" brushRef="#br3" timeOffset="57058.2636">4685 13421 74,'-20'39'43,"-17"12"-1,4 27 0,-12 1-24,3 12-15,9-2-1,8-2-2,7-11-2,4-14-2,18-12-4,6-24-7,19-6-3,-6-35-7,27 4-1,-17-30-6,19 3-7,-10-22 3</inkml:trace>
  <inkml:trace contextRef="#ctx1" brushRef="#br3" timeOffset="57232.2735">4828 13596 80,'7'-13'41,"-7"13"0,-9 28 1,-3 10-32,7 12-6,1 6-3,0 7 0,5 4-4,-1-6-2,6 6-7,-7-23-6,16 9-6,-18-30-5,21 6-5,-18-29-8,33-1 3</inkml:trace>
  <inkml:trace contextRef="#ctx1" brushRef="#br3" timeOffset="57584.2937">5039 13227 65,'-18'-2'43,"22"19"-1,-1-6 1,19 5-22,1 5-17,15 4 1,6 4-1,2 4-1,4 7-1,2 5-1,-5 6 0,-5 12 1,-12 6-1,-11 6-1,-17 6 0,-12 0-1,-18-1 0,-8-2-1,-9-9 0,1-10-2,4-13-2,2-22-8,20-1-1,-7-29-2,25 6-5,4-36-2,22 15-4,-14-28-4,22 13-4,-6-1 3</inkml:trace>
  <inkml:trace contextRef="#ctx1" brushRef="#br3" timeOffset="57789.3054">5581 14090 77,'-12'28'42,"6"15"-1,-13-10 1,5 2-39,-6 0-5,-5-12-10,17 11-6,-18-26-8,26 9-6,-14-17-11,14 0 2</inkml:trace>
  <inkml:trace contextRef="#ctx1" brushRef="#br3" timeOffset="58516.347">6691 13471 61,'-37'2'38,"-12"0"0,-3 14 0,-10-4-32,10 14 0,4-4-1,6 9 0,12-4-2,17 6 0,14-7-1,18 1 0,13-5-1,11-2-1,14-1 1,2-2-1,3 2 0,-4-1 0,-9 7 0,-13 5 0,-20 3-1,-15 4 0,-19 2 0,-14 0 1,-12-2-1,-5-6-1,-1-7 1,2-10-1,8-14 1,12-17 1,16-13 0,18-16 0,15-13 1,15-13-1,7-6 1,8-5-1,0 3-1,-3 7-2,-1 18-9,-26-6-9,10 32-4,-25-3-7,6 20-9,-8 0 2</inkml:trace>
  <inkml:trace contextRef="#ctx1" brushRef="#br3" timeOffset="58960.3724">7893 13183 78,'1'-24'40,"-17"-4"0,-4 15-2,-11-1-35,-5 10-1,-4 7-1,-3 17 1,1 13 0,0 18-1,1 17 0,7 13 0,2 6 0,6 8 0,6 4-3,3-8-1,12-1-3,-2-21-10,22 3-10,-15-32-7,19-4-9,-11-19 2,10-9 0</inkml:trace>
  <inkml:trace contextRef="#ctx1" brushRef="#br3" timeOffset="59456.4007">7363 13774 82,'0'0'42,"-14"-3"-2,26 5 1,3-1-37,22-12-2,13-6-1,12-2-1,8-2 0,6-1-1,-1 3 0,-3 4 0,-7 6 0,-16 6 0,-10 6 0,-15 6 1,-12 9 0,-12 3 1,-9 4 0,-7 5 1,-5 2 0,1 0 0,-2 0 1,3 3-1,5-3-1,9-2 0,5-6 0,11-4-1,10-13 1,4-7 0,11-11 0,4-11-1,5-5 1,0-7 0,-2-5 1,-7-2-1,-5-1-1,-6 5 0,-7 5 0,-9 6 0,-4 13 0,-5 13 0,0 0 0,-18 28-1,9 9 0,-3 3-3,8 8-2,-5-9-6,22 10-4,-7-30-4,31 9-5,-12-38-3,33 0 0,-11-31-6,20-6-3</inkml:trace>
  <inkml:trace contextRef="#ctx1" brushRef="#br3" timeOffset="59651.4119">8888 13209 86,'-32'34'42,"4"21"1,-10 12-3,1 18-35,-2 5-2,9 4-3,5-7-1,9-8-3,12-10-3,3-30-8,28-2-7,-10-42-7,29 1-4,-9-30-8,14-5 3</inkml:trace>
  <inkml:trace contextRef="#ctx1" brushRef="#br3" timeOffset="59817.4214">9107 13310 85,'7'-20'41,"-7"20"0,-17 31 0,-11 19-33,5 21-2,-6 10-5,2-3-4,15 4-9,-8-17-3,27 10-8,-19-36-5,33 3-7,-10-25-9,16-5 3</inkml:trace>
  <inkml:trace contextRef="#ctx1" brushRef="#br3" timeOffset="60043.4343">9302 13998 81,'-11'39'41,"-8"-3"-4,0 0-4,5 9-55,-14-19-12,14 5-6,-1-10-1,10-4 0</inkml:trace>
  <inkml:trace contextRef="#ctx1" brushRef="#br3" timeOffset="60762.4754">10651 13368 59,'0'0'39,"-19"-17"-1,-12 15 2,-23-4-32,2 13-2,-12-2-1,2 14 0,-3 3-2,10 7 1,8 2-1,15 5-1,21-2 0,17 2-1,19-4 0,19-4-1,13-1 0,11-2 1,2 0-1,-2-2 0,-11 2 0,-14 2 1,-21 3-1,-19 3 0,-18 0 0,-18-2 0,-8-3 0,-11-6 0,4-10 0,6-12 0,10-12 1,18-17-1,16-15 0,18-14-1,13-7-2,12-10-1,12 8-7,-10-14-9,16 25-6,-25-9-4,6 24-11,-16 3 2,-4 14-1</inkml:trace>
  <inkml:trace contextRef="#ctx1" brushRef="#br3" timeOffset="61336.5083">11711 13179 73,'-31'-20'40,"-3"13"-1,-14-7-2,0 25-30,-9 4-2,8 18-1,-4 8 0,6 18-1,5 9 0,9 13-1,5 6-3,6 4-1,14 4-4,-5-13-10,23 10-10,-17-27-8,18-6-7,-5-25-2,8-12 2</inkml:trace>
  <inkml:trace contextRef="#ctx1" brushRef="#br3" timeOffset="61870.5388">11181 13734 59,'-20'17'42,"-2"-4"-2,20 8 3,2-21-16,15 9-24,17-10-1,17-6-1,8-8 0,12-5 0,6-6-1,3-4 0,1-1 0,-9 4 0,-13 4 1,-12 6-1,-12 9 1,-15 7 0,-10 11 1,-17 10-1,-11 10 1,-3 3-1,-6 7 1,5 6-1,-3-5 0,11 3 0,7-6-1,11-11-1,13-7 2,11-14-1,10-10 0,9-13 1,6-6-1,1-12 0,0-5 1,-8 0 0,-2-2-1,-11 7 0,-10 8 0,-12 8 0,-9 19 0,0 0 0,-15 13 0,-3 12 0,-1 10-1,2 1 0,6 3-4,1-6-1,24 4-7,-13-26-4,36 4-2,-10-35-4,29 10-3,-12-39-2,27 9-3,-14-20-4,-2-10 5</inkml:trace>
  <inkml:trace contextRef="#ctx1" brushRef="#br3" timeOffset="62056.5495">12553 13195 100,'0'0'42,"-27"0"1,11 32-7,-11 11-32,5 20-1,-6 10-1,0 8-1,5 3-2,6-7-1,8-1-2,8-20-2,17-4-8,-3-35-3,24-4-6,-4-40-4,25 6-4,-16-32-9,15-5 2</inkml:trace>
  <inkml:trace contextRef="#ctx1" brushRef="#br3" timeOffset="62227.5592">12890 13122 69,'4'-12'43,"-21"23"-1,0 32 1,-15 7-16,1 27-24,0 6-1,7 4-4,7-1-3,-2-15-9,23-1-3,-14-31-4,34 5-7,-24-44-6,36 15-8,-13-28 1</inkml:trace>
  <inkml:trace contextRef="#ctx1" brushRef="#br3" timeOffset="62572.579">13012 12848 79,'15'-10'42,"16"15"0,-2-2 0,17 19-32,-7 3-4,4 15 0,-6 5-3,-1 14 0,-7 7-1,-8 7-1,-12 8 0,-13 4-2,-6 5 1,-12-2-1,-7-2 0,-8-6-1,1-9-3,-6-16-3,13 1-7,-12-32-3,22 6-5,-15-37-3,34 7-3,-33-22-7,18-4-3</inkml:trace>
  <inkml:trace contextRef="#ctx1" brushRef="#br3" timeOffset="63023.6048">11325 12770 68,'-40'35'41,"-11"18"-1,1 34 1,-7 19-35,11 28 0,-5 10 0,13 14-1,9-4-3,15-5-1,13-11-2,15-24-3,23-18-5,2-41-10,40-4-8,-8-43-8,20-11-8,-4-23 3</inkml:trace>
  <inkml:trace contextRef="#ctx1" brushRef="#br3" timeOffset="63610.6383">9166 12900 80,'34'15'42,"-4"0"-2,5 20 1,-4 4-38,1 16-1,-3 10 1,-4 17-2,-9 8 1,-10 10-2,-11 5 0,-14 2-1,-8-1 0,-10-6 0,-7-6-1,-3-14-2,6-10-6,-8-31-12,25 0-9,-8-32-9,18-14-2,4-20 1</inkml:trace>
  <inkml:trace contextRef="#ctx1" brushRef="#br3" timeOffset="64128.668">7555 12739 53,'-51'16'39,"-23"10"-1,-5 30 2,-14 11-31,6 39-2,3 22 0,21 22-1,16 5-2,33 7-3,27-6-2,26-16-5,41-10-11,4-43-11,37-16-13,1-30-1,19-16 1</inkml:trace>
  <inkml:trace contextRef="#ctx1" brushRef="#br3" timeOffset="64675.6993">9547 13957 67,'-6'17'42,"-3"14"-2,-10 4 0,-5 5-32,1 18-25,-14-12-16,13 6-6,-5-10-2,10-3-1</inkml:trace>
  <inkml:trace contextRef="#ctx1" brushRef="#br3" timeOffset="65310.7356">13654 13827 80,'-12'2'40,"5"21"1,-11 4-2,-1 17-36,-3 6-2,-1 10-1,-2 7-4,0-12-8,21 11-16,-3-28-11,21-13-1,6-23 0</inkml:trace>
  <inkml:trace contextRef="#ctx1" brushRef="#br3" timeOffset="65886.7685">14391 12988 73,'-3'-17'39,"3"17"1,0 0 0,0 0-31,-9 23-4,7 11 0,-6 15-2,-2 13-1,-1 16-1,-2 15-1,-4 8 1,0 4-1,-2-6-1,6-9 0,7-13-4,1-21-7,19-2-9,-8-37-9,23-8-9,-2-19-3,11-11 1</inkml:trace>
  <inkml:trace contextRef="#ctx1" brushRef="#br2" timeOffset="205012.7261">17565 8947 82,'0'0'37,"-2"-14"-1,2 14 1,22-23-33,2 11-2,3-2 0,9 2 0,3 4-1,-4 4 0,0 2 0,-2 9-1,-10 6 0,-13 10 0,-9 5 1,-11 6 0,-14 8 0,-8 6 1,-7 0 0,-4 0 1,-2-2-1,6-4 0,5-7-1,7-3 1,17-8-2,10-9 0,17-6-1,12-11-1,14-6-1,12-12-2,19 3-3,-4-20-7,22 5-22,-11-9 0,1 3 0,-8-2 2</inkml:trace>
  <inkml:trace contextRef="#ctx1" brushRef="#br2" timeOffset="205343.745">18381 8886 87,'-15'-3'36,"-13"0"0,4 11 2,-13 5-29,3 10-4,-3 3-1,3 13 0,-2 0-2,9 9 1,5 3-2,13-4 1,12-3-2,13-7 1,15-10-1,9-13 1,10-14-1,6-13 0,3-13 0,-6-13 0,-1-9-1,-9-6 0,-11-4-1,-9-1 0,-12 5-1,-16 4 0,-5 15-1,-12 7 0,-4 15-1,-6 10 0,8 15-3,-5 0-10,15 13-17,2-2 0,20 6 0,11-10 2</inkml:trace>
  <inkml:trace contextRef="#ctx1" brushRef="#br2" timeOffset="205892.7764">19071 8818 95,'-11'-19'36,"0"17"0,-16 0 2,-2 11-33,-5 4-1,1 15 0,-4 3-1,1 11-1,-1 5 0,4 3 0,7-1-1,6-2 0,6-10 0,6-6 0,10-16 0,10-15 0,11-15 0,6-15-1,9-13 1,3-6 0,-2-11 0,9-7 0,-7 4-2,-7 5 1,-6 11-1,-6 6 2,-11 16-3,-1 13 3,-10 12 0,-4 30-1,-2 5 2,-1 12-1,5 5 1,2 7-1,7-3 1,9-1-2,11-12 0,6-9 1,8-16 0,6-11 0,-3-14 0,4-11 0,-6-11 0,-9-11 0,-6-6 0,-7-9-1,-10-1-2,-2-1 2,-7 2-3,-2 2 1,-2 10-3,-2 4-1,8 16-12,-11-4-5,18 24-13,-10 3-4,0 0-1,18 3 0</inkml:trace>
  <inkml:trace contextRef="#ctx1" brushRef="#br3" timeOffset="210904.063">18148 7012 30,'-40'1'26,"0"9"0,-6-3-1,-6 0-14,5 7-4,-10 1-1,2 7-3,-6 1 2,2 9-2,-7-2 1,-1 6-1,-7 1 0,2 8-1,-7-2 1,8 7-1,-5-1-1,6 5 1,0 1-1,7 3 1,1 0-2,2 2 2,3 1-1,3 4 1,0-3-1,6 4-1,0-1 0,5 5 0,-1 2 0,6 3 0,2-1-1,5 2 2,3 1 0,3 2 0,8-2 0,4-1 0,4-3 0,5-2 0,4 0 0,5 1-1,8-2 0,3 0 1,4-2-1,6-5 0,7 0 1,8-2 1,6-4-1,3-1 0,9-3 1,-3 1-1,8-3 0,2 2 0,1-1-1,3 1 1,2-3-2,3 0 2,5-4-1,4-2 0,-2-5 1,7-4-1,1-2 1,2-2 0,0-6-1,4-2 0,1-6 1,-2 0-1,7-6 0,-1-5 1,5-7 0,3-3-2,2-9 3,2-4-1,0-5 0,-3-5 0,2-4 0,-2-5 0,-2-5-1,0-4 2,-13-2-2,0-3 0,-6-4 1,-4-4-1,-7-1 1,-2-5-1,-9-2 0,-5 0 0,-7-7 1,-3-1-1,-8-2 1,-2 0-2,-9-4 2,-4 0-2,-8 0 2,-4 0-1,-5 2-2,-6-1 2,-7-1-2,-3-2 2,-6 0-2,-4-1 1,-7 4 0,-3 1 1,-9-3 0,-5 4 2,-5 2-1,-4 5 0,-8 1 0,-4-1 1,-5 1-2,-3-2 2,-7 5-2,-4-2 0,1 1 1,-1 2-1,-1-1 0,-2 3 1,-1 4 0,-2 6 0,-2 5-1,-8 6 1,0 6-1,-5 7 1,-6 7-1,-4 3 0,-1 8 0,3-1-1,1 4 0,8 0 0,5 5-2,8-5-2,18 13-21,1-6-10,19 10 0,4 3-2,14 9 2</inkml:trace>
  <inkml:trace contextRef="#ctx1" brushRef="#br3" timeOffset="211540.0994">18304 6885 86,'0'-21'34,"-2"-1"1,4 7 2,-7-5-33,5 20-2,0 0 1,-15 2-1,0 13 1,0 8-1,-5 4 1,-2 5-1,0-1-1,5 0 1,2-4 0,9-2-1,6-7 0,10-8 0,9-10 0,5-7-1,9-9 1,3-6-1,-1-9 1,1-1-1,-9-2 1,-5 1 0,-9 5 0,-7 6-1,-11 7 1,-10 14-1,-11 9 1,-8 13 0,-5 5 0,3 8 0,1-1 0,2 4 0,13-6 0,11-5-1,15-14 1,14-7 0,12-13-1,11-6 1,4-8 0,0-4-1,-8-2 2,-8 1-2,-14 3 0,-16 8-1,-14 15-1,-15 6-3,-4 22-9,-11-5-13,14 22-11,-3 1-3,19 14 0,5 0 2</inkml:trace>
  <inkml:trace contextRef="#ctx1" brushRef="#br3" timeOffset="212338.1451">18565 10115 93,'-10'0'37,"10"0"-1,0 0 1,-12 0-32,8 12-2,-3 1-1,0 9 0,-5 2-1,3 5 0,-1 2 0,3 1 0,0-7-1,4-2 1,6-8-1,-3-15 2,16 3-1,-1-16 0,6-5 1,-3-7-1,-3-2 1,-1-3-1,-4 0 1,-5 2-2,-6 5 2,-7 8-2,-5 7 1,-4 6-1,-6 7 0,0 7-1,-2 9 0,2 4 1,2 4-1,4 2 1,8-1-1,6-2 1,11-4-1,8-6 2,6-10-1,5-3 0,2-11 1,4-5-1,-4-10 1,-4-4-2,-6-5 3,-7-3-1,-9 2 0,-9 2 0,-7 4 0,-4 7 0,-9 4-1,2 6 1,-1 4-3,6 1-2,19 3-8,-13-12-9,35 6-10,1-25-8,27-3-1,7-23-1</inkml:trace>
  <inkml:trace contextRef="#ctx1" brushRef="#br3" timeOffset="213733.2249">17834 6056 88,'-105'14'36,"1"8"0,-7-2 0,5 11-34,-5-2-3,3 6 1,1 6-1,-7 4 0,3 5 0,1 5 3,1 5-3,0 4 4,0 7-2,1 7 2,-1 4-1,6 5 2,5 7-3,3 3 0,6 3-1,12 7 0,0 3-1,8 1 0,13 2 0,8 2 0,10 0 0,7 2 1,5 3-1,9-3 1,6 3 1,5 1-2,9 3 2,4 0-2,3 3 2,6 1-1,8-1 1,2 0-1,5 2 0,9-6 1,3 4 0,9-4 0,5-4 0,5-1-1,6-3-1,5-3 4,6-2-4,7-4 1,0-5-1,11-6 2,3-3-2,6-7 3,5-4-3,8-6 0,2-7 0,8-5 0,6-7 1,3-5-2,1-7 2,4-8-1,5-3 1,6-9 0,4-6 1,-1-7-1,6-8 0,3-3 1,4-8-1,3-6 1,-6-5 0,4-10 0,-4-4 0,0-7-1,-5-10 2,-1-6 1,-3-10-1,-1-8 1,-4-6-2,-6-8 1,-6-9 1,-5-5-2,-7-8 0,-11-4-1,-12-7 2,-10-4-2,-12-2 2,-9-3-3,-13-4 1,-13-2 1,-13 5 0,-8-2-2,-12 4-1,-11 0 1,-6 3 0,-12-3 1,-7 3-1,-3 2 1,-3-5-1,-6 1 2,-4-3 0,-4 0 0,-4-1 0,-3 3 0,-7 1 0,-7 4 1,-4 1-1,-11 6 0,-3 0 0,-7 9 0,-7 3 0,-9 5-1,-3 4 1,-4 1-3,-5 7 3,0 1-2,-8 3 2,-1 3-3,2 5 3,0 4-1,-1 7 0,-4 7 0,-7 11 0,-3 9 0,-1 15-1,-6 15 0,-6 14 0,-9 13 0,-2 17-1,-3 5 0,10 10-1,6-1-2,15 7-5,1-20-8,43 9-14,6-24-5,34-2-1,16-18-2</inkml:trace>
  <inkml:trace contextRef="#ctx1" brushRef="#br3" timeOffset="214418.264">18023 5894 76,'4'-15'36,"-4"15"-2,-9 2 2,-2 13-29,-11 1-1,6 13 0,-11-1-3,4 7 1,0-3-2,6 2 0,3-6 0,9-4-1,7-8 0,12-9-1,8-5 1,7-7-1,5-9 1,3-5-1,1-3 1,-1-4-1,-8-5 1,-2 2-1,-11-1 1,-7 3-1,-9 3 1,-9 6-1,-7 7 1,-9 10 0,-5 7-1,-3 10 1,-4 5 0,4 4 0,3 3 0,7 1 0,8-4-1,10-3 1,12-8-1,12-7 1,8-11-1,11-5 1,4-8 0,1-5 0,-1-1 0,-5-2-1,-8-1 1,-9 4 0,-11 1-1,-9 5-1,0 16 0,-24-12-2,9 15-3,-12-5-8,22 18-12,-10-11-12,15-5 0,13 10-2,11-7 1</inkml:trace>
  <inkml:trace contextRef="#ctx1" brushRef="#br3" timeOffset="215049.3001">19028 5820 98,'-33'15'38,"4"13"1,-9-4-1,6 9-33,0-3-1,11 4 0,8-5-2,11-6-1,8-7 0,15-9 0,10-11 0,8-7 0,3-7 0,1-4 0,-4-5 0,-4 0 0,-9 0 0,-8 1 0,-9 7 0,-9 4-1,-12 5 1,-4 8-1,-7 6 0,-6 5 1,0 6-1,1 2 0,1 4 0,9 0 0,6-2 0,12-4 0,9-2 0,11-6 0,9-7 0,9-7 0,4-7 0,0-6 1,-1-4-1,-5-5 1,-4-1-3,-8 0 3,-7 3-3,-10 1 2,-9 7-2,-7 6 2,-10 11-1,-8 6-1,-2 14 1,-8 6-7,10 22-6,-12-10-8,21 25-8,-4-12-8,20 15-2,6-6 1,19 5 2</inkml:trace>
  <inkml:trace contextRef="#ctx1" brushRef="#br3" timeOffset="215839.3453">21448 8614 94,'-12'-9'38,"-4"-3"0,16 12-6,-20-4-27,20 4-2,-14 4 0,10 9 0,-6 8 1,-1 9-2,-3 3 2,-4 3-2,5 3 1,1-5-1,3-2 1,6-6-3,8-12 1,10-12-2,7-8 2,6-9-1,5-11-2,1-4 3,1-1-2,-6-6 2,-6 1-2,-10 5 1,-9 4-1,-10 7 1,-12 8 0,-5 9 0,-7 8 0,-4 6 1,0 5 1,3 6-1,6 1 1,6 0-2,16-2 3,9-7-2,12-4 1,6-4-1,9-6-1,5-7 1,-3-3-2,-2 1 3,-8-4-3,-6 0 1,-19 13-2,9-18 2,-9 18-2,-23-4 1,3 11 0,-2 2-3,4 13-2,-6-6-9,18 21-5,-14-11-10,23 13-6,-4-7-4,13 14 0,0-10 1</inkml:trace>
  <inkml:trace contextRef="#ctx1" brushRef="#br3" timeOffset="216470.3814">21464 9586 93,'-14'-13'36,"-7"-5"1,9 9 1,-14-3-30,14 9-2,-5-4-1,6 13 0,-4-1-1,3 13-1,-2 1-1,1 9 0,1 2-1,2 2 1,3 2-2,5-4 1,3-3-1,5-7 0,4-6 0,4-10 1,2-7-1,-1-7 0,4-9 0,0-5 1,-1-6-1,-2-2 1,-6-5-1,0 4 0,-7 3 1,-4 5-2,-4 5 2,-8 10-1,-6 9 0,-1 7 0,-3 10 0,-1 6 1,1 3 0,1 6 0,5-1-1,6-4 1,6-2-1,10-7 0,9-9 0,8-8 0,3-8 1,8-5-1,0-6 0,-1-4 0,-5-3 1,-6 1-1,-7 3-1,-10 4-2,-4 18-4,-28-8-7,6 31-6,-27-10-6,7 27-10,-21-5-4,-10 22-1,-14 3 3</inkml:trace>
  <inkml:trace contextRef="#ctx1" brushRef="#br3" timeOffset="217123.4188">18371 11154 63,'15'-8'36,"-1"7"-2,-14 1 1,0 0-30,4 9-1,-7 8 1,-7-1 0,-3 7 0,-2 0-2,0 6 1,1-4-1,3 4 0,2-7-1,4 0-1,4-10 1,1-12-2,15 6 1,-4-15-1,7-4 1,0-6-1,-2-3 1,-3-1 0,-3-2 0,-4 5-1,-6 1 1,-5 8-1,-5 4 1,-4 8-1,-5 7 1,1 4 0,-1 5-1,2 2 1,0 1-1,7 1 1,7-4-1,6-5 0,-3-12 1,23 5-1,1-10 0,0-5 1,3-3-1,-3-6 0,-4 3-1,-10 0 1,-4 3-2,-6 13-1,-20-11-2,-8 8-1,3 16-2,-16-12-6,13 19-11,-16-13-10,16 6-2,-10-8 0,13-3 1</inkml:trace>
  <inkml:trace contextRef="#ctx1" brushRef="#br3" timeOffset="217634.448">17363 11116 74,'-15'-7'38,"15"7"-2,0 0 1,0 0-32,0 0-2,0 0-1,6 20 0,-11 0 0,-1 2 1,3 3-1,-3 1 0,5-1 0,2-3 0,7-7-1,4-9 0,10-9 0,3-10 0,3-7-1,3-6 1,-3 0-1,-4-3 1,-5 0 0,-10 4-1,-9 7 1,-9 8-1,-8 7 1,-8 6-1,-4 7 1,-1 4-1,0 3 1,1 3-1,7 0 1,8-2-1,8-3 0,8-1-1,-2-14-1,30 14-6,-15-22-8,17 10-7,-17-24-11,10 5-5,-12-14-1,6-3-1</inkml:trace>
  <inkml:trace contextRef="#ctx1" brushRef="#br3" timeOffset="218377.4905">15496 8641 54,'-8'15'36,"-6"1"0,7 6-1,-7-4-17,2 7-13,-3-2 0,5 5 0,-8-7-1,9 2-1,2-9 1,5 0-1,2-14 0,0 0-1,23-11-1,-3-4 0,3-8 0,0 0 0,0-5-2,-3 3 2,-6 2-2,-5 3 1,-9 4-1,-6 5 2,-9 8-1,-7 12 1,-2-3 1,-5 11-1,1 0 0,0 4 0,2 2 1,6 0-1,5-1-1,9-6 0,3 0 0,3-16 0,15 15 0,-1-14 0,3-4 0,-3-3 0,0-3 1,-3-4-1,-3 1 0,-6 0-1,-2 12 0,-14-20-1,3 14-2,-4-10-4,15 16-7,-23-25-10,28 11-14,-5-12 1,14-3-2,4-9 2</inkml:trace>
  <inkml:trace contextRef="#ctx1" brushRef="#br3" timeOffset="218934.5224">15473 7901 77,'-16'7'36,"16"-7"0,-9-1-1,9 1-31,0 0 0,-14 13-1,14-13 0,-15 24-1,2-8 0,3 4-1,-4-3 1,7 2-2,-4-4 2,5-3-2,6-12 1,0 0-2,0 0 2,18-23 0,-4 2-1,6-5 2,0-3-1,0-1 1,-3 1-2,-7 3 3,-6 5-2,-8 8-1,-6 9 1,-13 7 0,-5 10 0,-6 5-1,4 3 1,-1 7-1,5-4 1,9 1 0,8-10-1,12 0 1,11-12-1,7-6 0,7-1-1,-3-10 0,2 6-1,-4-8-1,-5 10-1,-8-11-2,-10 17-3,-4-19-10,4 19-14,-4-13-4,4 13-1,0-25 1</inkml:trace>
  <inkml:trace contextRef="#ctx1" brushRef="#br3" timeOffset="221021.6417">15944 5140 64,'-118'56'34,"0"8"0,-5 4-1,0 8-26,0-3-4,7 8 0,6-1 1,3 7 0,4 0-1,5 7 0,2-2 0,5 6-2,3 3 0,1 6 1,1 3-2,4 4 1,2 1-1,7 3-1,3-3 0,8 2 0,6-4 1,7 2-1,8-4 0,7-2 0,5 0 1,6-2 1,5 0-1,2 5 0,7 2-1,5 3 1,1 1-1,2 3 1,5 4 1,3 1-2,3 1 2,6 2 0,6-4 1,3 1-2,3 0 3,10-2-2,2-1 0,9-1 1,1-2-1,5 0-1,7-3 0,4 1 2,1 1-3,2-4 1,1-1-1,2-2 1,-1-4-2,0-5 2,1-3-1,2-4 0,-1-3 1,7-4-1,1 0 0,0-5 1,5 2 1,0 0 1,6-3-1,-1-1-2,4 0 2,1-1-2,2-3 2,3 0-2,3 0 1,2-3-2,5-6 1,5-2 2,4-6-1,1-5 0,1-6-1,9-4 1,1-8 0,6-1 1,5-7-1,-2-1-1,0-7 2,9-4 0,0-2-1,2-1 1,2-7-1,3-2 1,0-2-1,5-7 0,2-4 1,-3-5-1,1-2 1,0-8-1,-1-6 1,-1-3 0,-4-7 0,3-5 0,-4-6 1,3-3-1,-6-8 0,2-1 0,-6-5 0,1-2-1,1-1 0,-8-4 0,-5-1-1,-5 1 2,-3-4-2,-3-2 2,-8-3-2,-7-4 2,-4-2-1,-5 0 1,-11-4 1,0-1 0,-7-3 0,-10-2 0,-4-4 0,-3 0 0,-9-5 0,-1-5-1,-8-5 0,-3-4-1,-9-6 1,-4-4-1,-3-3 1,-5-1-2,-7-3 1,-7-4 1,-2 0-1,-3 3-1,-3 1-1,-7 1 1,-7 0 0,-2 1 0,-5 2 0,-8 3 1,-4-2-1,-13-1 2,-4-4 0,-6 2 0,-8 3 1,-3-3-1,-8 3 0,-4 2 1,-4 3 0,1 2-1,-11 5 0,0 5-1,-5 2 1,-2 3-1,-8 5 0,0 1-2,-8 3 2,-4 6-1,0-1-1,-3 4 1,-3 3-1,-1 2 0,-4 2 0,-3 4 0,4 4 0,-6 2 0,5 3 2,-2 2-2,-3 5 2,1 4 0,4 1-2,2 2 3,1 4-3,5 4 2,-3 1-2,4 5 1,-1 4 0,4 4 0,-1 5 1,2 3-2,-4 5 2,-2 5 0,3 5 0,1 3 0,2 3 0,0 2 0,3 4 0,1 2 1,2 3-1,3 3 0,2 6 0,0 8 1,-4 3-1,-3 9 0,1 5 2,-4 6-1,3 2 0,1 1 0,6 0 0,3-3-2,6-3 1,8-10-4,14 7-8,-2-22-5,27 16-12,-10-17-5,23 6-6,-1-9 2,19 4 0</inkml:trace>
  <inkml:trace contextRef="#ctx1" brushRef="#br3" timeOffset="222006.6981">18236 4566 64,'-15'-9'37,"15"9"-1,-23-6 1,23 6-33,-22 14-1,11 4 0,-7 1 0,1 7-1,-2-1 0,3 1-1,2-1 1,6-1-1,3-7 1,8-4-1,-3-13 0,26 0 0,-7-10 0,2-3 0,2-6 0,-3-3 0,-2-3 0,-3 0-1,-2 1 0,-4-1 0,-8 7 1,3 1-1,-4 17 0,-10-14 0,-2 17 1,-4 9-1,-5 8 0,-2 8 1,-5 2-1,4 7 0,0-4 0,7 1 0,7-6 0,10-4 1,9-13-1,8-10 0,9-10 1,4-8-1,6-8 1,-5-7 0,0-6 0,-4 1 0,-7 3 0,-9 2-1,-7 7 0,-9 9 0,-8 12-1,-3 8 0,-4 11-2,2 4-2,6 13-5,1-11-8,22 17-9,-4-15-10,23 5-2,6-12 0</inkml:trace>
  <inkml:trace contextRef="#ctx1" brushRef="#br3" timeOffset="222407.721">19031 4693 67,'-11'5'38,"-15"-4"-1,3 15 1,-13-1-31,4 9-3,-4 1 1,8 7-1,-1-3-2,8 2 2,7-5-3,12-4 1,9-4-1,9-8 1,8-10-1,8-5-1,0-7 1,3-4-1,-4-5 1,-4-1-1,-6-2 1,-5-1-1,-9 4 0,-10 3 1,-5 6-1,-8 5 1,-6 7-1,-3 7 0,-6 8-1,2 5 0,2 8-1,0-3-3,21 15-7,-6-22-6,28 18-10,-6-21-10,25 2-1,7-7-1</inkml:trace>
  <inkml:trace contextRef="#ctx1" brushRef="#br3" timeOffset="223425.7792">22740 8245 50,'-19'13'35,"9"-4"1,-5-1-1,6 9-12,-5-9-16,11 12-1,-3-7-3,6 7 0,0-3-1,6 0 0,2-4-1,3 2 1,3-10-1,1-1 1,0-9-1,3-1 1,-1-7-1,-3-5 0,0 2 0,1-1 0,-5-3 0,-1 2-1,-4 3 1,0 4 0,-5 11 0,0-15-1,0 15 1,-10 10 0,-1 0 0,0 7 0,-5 5 0,3 4 0,-4-1-1,7 3 1,1-4 0,3-2-1,5-5 0,4-4 1,-3-13-1,20 7 0,-5-13 0,3-3 1,0-6-1,0-4 1,-3-2-1,1 0 1,-7-1-1,-2 2 1,-6 4-1,-3 1 1,2 15-1,-22-10 0,4 16 0,-4 6 0,-2 5-1,2 4 1,1 6-3,1-1-1,12 9-9,-8-18-7,26 13-12,-8-12-7,10 3-2,0-5 1</inkml:trace>
  <inkml:trace contextRef="#ctx1" brushRef="#br3" timeOffset="224139.8201">22804 9477 98,'0'0'35,"-15"-27"3,15 27-2,-22-13-31,22 13-1,-20-9-1,8 10 0,-4 4-1,0 6 1,-1 6 0,-2 2-1,4 2 0,6 5 0,1 0-1,7-3 0,7-1 0,4-8-1,7-5 1,5-7-1,4-6 0,-2-8 1,4-8 0,-4 0-1,-3-6 0,-3-3 0,-7 2 0,-5 1 0,-1 3 1,-7 6-2,-6 6 1,8 11 1,-19-3 0,2 17 0,1 3-1,2 6 1,-1 4 0,7 1 0,-1 0 0,5-3-1,8-2 0,3-7 0,4-6 0,9-6 0,-1-9 0,3-3 1,1-8-1,-2-3 1,-1-1-1,-4-1 1,-5-2-1,-5 4 0,0 1 1,-6 8-1,0 10 0,0 0 0,-17-5-1,8 15 0,-4 10-1,0 0-5,1 19-7,-16-10-4,13 25-6,-24-17-8,10 16-6,-19-4-3,-2 11 2</inkml:trace>
  <inkml:trace contextRef="#ctx1" brushRef="#br3" timeOffset="224973.8678">18497 12513 55,'-13'3'36,"13"-3"0,-19 9-1,19-9-21,-18 11-10,18-11-1,-16 16 0,8-3 0,2 3 0,2 6-1,-6-1 0,7 2 1,2 0-2,1 0 1,1-5-1,7 1 0,-8-19-1,21 12 1,-6-13-1,1-8 1,0-6-1,2-4 1,-4 0-1,-4-8 1,-1 4 0,-6 3 0,-3 0 0,-4 6-1,-8 5 1,1 7-1,-6 6 1,0 7-1,-4 6 0,4 5 1,-1-2-1,5 6 0,5-7 1,5-1-1,8-6 0,7-7 1,5-7-1,6-7 0,1-6 0,2 0 1,-2-5-1,-3 0 0,-5 4 1,-9 4-1,-7 12 1,0 0-1,-16-5 0,1 15-1,-6 5-2,-2 3 0,3 6-3,-3-7-7,13 13-5,-16-18-8,24 12-6,-15-16-7,13 3 1,4-11 2</inkml:trace>
  <inkml:trace contextRef="#ctx1" brushRef="#br3" timeOffset="225589.903">17880 12475 63,'-18'-6'36,"18"6"0,-18-7 1,18 7-31,0 0-3,-6 17 1,2-3 0,2 6-1,-6 1 0,3 3-2,-4-2 2,3-2-2,-2-3 0,4-2 1,4-15-1,0 10-1,0-10 1,17-15-1,-7 1 0,5-3 0,-1-3 1,0-2-1,-2 0 1,-5 4 0,-6 1 0,-1 17 1,-12-11-2,-3 17 0,-7 8 0,-1 5 1,-5 5-1,4 2-1,0 3 1,5-6-1,5-2 2,7-4-1,8-7 0,-1-10 0,22 2 1,-5-9-2,6-4 2,-5-4-1,2-2 0,-1 0 0,-8-2 1,-3 1-1,-3-1 0,-6 8 0,1 11 1,-16-15-1,3 17 0,-6 7 0,1 4-1,-1 5 0,1 6-2,3-7-2,11 8-9,-6-18-6,20 9-9,-10-16-8,19-11-3,-5-12 1</inkml:trace>
  <inkml:trace contextRef="#ctx1" brushRef="#br3" timeOffset="226625.9623">13879 8519 34,'0'0'31,"0"0"4,-11-16-2,11 16-16,-11-16-8,11 16 0,-12-13 0,12 13-3,-19 7 0,7 7-1,-9 1-2,2 8 0,0 3-1,-2 1 0,2 1 1,8-3-1,1-4 0,10-2-1,7-10 1,7-3-1,7-9 0,6-6-1,1-6-1,-2-3 1,0-7-1,-6-1 1,-4 0-1,-7 3 2,-7 3-1,-10 4 1,-7 9-1,-7 7 1,-6 5-1,-1 9 0,-3 7 1,0 2-1,6 1 2,3 3-2,9-2 2,8-4-2,7-4 2,11-8-2,4-7 1,8-7-2,4-5 0,3-8 1,-3 0-1,-6-8 2,-3 5-2,-8 1 1,-8 4 1,-6 4 0,-11 10-1,-4 4 1,-9 10-1,-1 2 0,2 4-1,-2 2 0,9 0-1,0-9-5,21 3-8,-9-26-8,28 4-11,-6-25-5,17-8-1,2-15 0</inkml:trace>
  <inkml:trace contextRef="#ctx1" brushRef="#br3" timeOffset="227249.998">13801 7649 66,'0'0'36,"-22"7"-2,22-7 2,-21 12-30,12 1-1,-4-4 0,5 9-1,-5-5 0,7 6-1,1-4 0,2 3 0,3-5-1,8 2 0,3-7-1,3-2 0,5-7 0,2-5 0,0-3 0,-1-5-1,-3-3 1,-3-3 0,-6 0 0,-5 1-1,-5-1 1,-6 8-1,-6 2 0,-6 9 1,-7 9-1,-1 7 1,-6 7-1,0 3 1,0 7 0,5-2-1,6-3 1,7-1 0,13-8-1,13-6 1,12-10-1,8-8 0,7-4 0,3-9 1,1-1 0,-4-3 0,-8-3 0,-8 2 0,-12 4 0,-9 4 0,-11 7-1,-10 5 1,-8 6-1,-5 5 0,1 3 0,-1 0-1,7 5-2,4-5-3,19 7-8,4-17-5,18 1-7,-3-19-8,26-1-6,3-14-1,16-11 2</inkml:trace>
  <inkml:trace contextRef="#ctx1" brushRef="#br3" timeOffset="230489.1832">18839 3552 58,'-51'-3'33,"-1"-4"-1,-4 5-1,-6 0-30,0 1-2,-2 1 1,-3 1 0,-2 0 0,-7 4 0,-3-2 1,-3 5 1,-3-1 0,-7 5 1,-6-1 0,-2 9 0,-9-1 1,-3 8-1,-4 1-1,-3 6 1,-4 2-2,2 2 1,-6 2-1,3 0 0,2 0-1,3 0 2,1-1-2,1 3 0,-3-2 1,0 2-1,4 3 0,-2 2 0,1 4 1,1 3-1,-3 1 0,2 3 1,7 0 0,0 4 0,0-2-1,3 3 1,0 1 1,3-1-1,3 5 1,0 1-2,0 3 2,3 2-2,0 4 1,2 1-1,3 2-1,2 4 3,-2 1-1,9 1 0,-4 1 1,3 3-1,2 3 1,2-1-1,2-3 1,3 5-3,8-1 1,2 1 2,4-2-3,0 1 3,7-1-2,4-1 1,2 2-1,3 0-1,4-3 0,1 2 0,5-2 0,5 0 0,1 2 0,2 1 0,5 0 0,5-4 2,1 6-2,5-2 1,2 0 0,2-2-1,8-1 0,-1 0 0,5 2 1,1-1 0,3-1 1,2-1-1,-1 2 1,4 0-1,-1-2 2,6 1-2,-2 3 1,4-2-1,-1 1 0,5 0 1,3-1 0,0-1 0,9 4-1,2-5 1,3-1-1,2 1 1,1-2-2,1 1 2,2-3-2,2 2 1,-3 0-1,2-2 1,-4-1-1,2-4 1,2 0 0,0-3 1,3-3-2,1-3 0,3-4 0,2-2-1,0-2 2,-1 0-2,-1 2 1,-1 1 1,-1 1-1,-3 3 2,-4-2 0,2 2 1,-2 0-2,2-3 0,-1-4 1,5 0-2,3-5 2,3-2-1,3 0 0,2 0-2,4-4 2,-1 4 0,3 1 0,1-3 1,-2 3-2,2-1 2,-1 1-1,4-5 0,-3 1 0,3-2 0,0 0 0,2-4-1,1 0 1,1-6-1,6 1 1,0 1 1,5-4-1,1 2 0,0-3 0,-1 5 0,-1-1 0,-4 4 0,-3 0 0,-3-1-1,-1 2 0,1 0 0,1-3 1,1-4-1,2-2 2,5-4-2,3-4 1,3-1 1,4-4 0,2 0-1,3-3 0,2 1 1,0-1-1,-2 0 0,2 1 0,1-3 1,-1-2-1,-1-1 0,0-3 0,3-2 0,0-4 0,5-3 1,1-3-1,4-1 0,-1-5 1,3 0-1,-4-3 0,2-2 0,2-2 1,-3-3-1,3 0 0,-3-5 0,-2 0 0,2-2 0,-1-4 1,2 0-1,3-3 0,-4-2 0,3 1 0,0-6 0,-4-2 0,7 1 0,-3-3 0,3-3 0,-2-1 1,-2 1-1,0-4 1,-1 3 0,-1-4-1,-1 0 1,-6-1 0,-1-1-1,-2-1 1,-3-1-1,-3-2 0,-3-2 0,-2 0 1,-4-3-1,-2 0 1,-4-4-1,0-2 1,-5 0-1,-1-4 1,-3-1-1,-2-1 1,-4 1-1,2-2 0,-2 0 0,-4 0-1,-2 1 2,-3-2-2,-1 1 2,-2-4-2,-2-1 3,1-3-2,-4-3 1,2 1 0,3-6-1,0-1 1,1-1 1,0-1 0,-3-2-1,1-2 0,-3-3 0,-2-1 1,-6-4-2,-4-1 1,-1-3-1,-6-4 1,-4-2-1,-2-2 1,-2-1-1,-4-2 0,-4 0 0,-3-5 0,-4 4-1,-7 6 1,-6 0-2,-2 6 2,-10 1-2,-4 3 1,0-1 1,-7 4-1,0-3 1,-2 0-1,-5-2 1,3-5 0,-5 0 1,1-3 0,-3 1 0,-6-2 0,-5 1 0,-3-1 1,-5 1 0,-2 3-2,-7 1 1,-1 0 0,-6 0 0,-1 2 0,-4 1-1,1 0 1,-2 1-2,2-1 2,-1 1-2,1-1 2,-3 0-2,2 4 0,-4 1 1,-4-1-1,-3 3-1,-2 3 1,-1-1 0,-3 4-1,2-2 1,-1 1 1,-4 1-1,6 2 0,-2-1 0,1-1-1,2 3 2,-1 4-2,0 0 1,0 3 0,0 4-1,-2 1 2,1 3 0,-3 3 0,1 3 0,-1 1 0,1 4 1,0-1-1,4 2 1,-3 4-1,3 0 1,-3 5-1,2 3 0,-2 4 0,-1 3 0,0 4 0,-1 5 0,-2 5 0,1 3 0,-2 2 0,4 4-1,-5 3 2,5 2-2,-2 0 1,5 3 0,0 0 0,5 2 0,1 1 0,3 1 0,3 1 0,2 1 0,5 4-1,-2 5 0,0 10-1,-5 2-3,-1 15-3,-6-7-5,14 20-6,-10-22-4,25 17-6,-3-24-5,26-3-6,13-16 2</inkml:trace>
  <inkml:trace contextRef="#ctx1" brushRef="#br3" timeOffset="232155.2785">20652 3833 76,'-6'-16'37,"6"16"-1,-13-16-6,13 16-21,-22 0-4,8 8 0,-5 0-1,-1 9-1,-6 4-1,4 7 0,0-1-1,4 6 0,4-1-1,5 0 1,6-2-1,7-3 0,7-5 1,6-5-1,4-10 1,4-3-1,2-8 1,0-5 0,1-8 0,-2-3 0,-5-5-1,-4 1 1,-7-2 0,-2 3-1,-8 1 1,-6 4-1,-8 8 0,-3 4 1,-8 9-1,-2 7 0,-2 6 0,-2 4 0,3 6 0,5 2 0,6-2 0,5 1 0,10-5 0,9-4 0,9-3 0,6-7 1,8-5-1,4-7 0,4-5 1,-3-6-1,-3-5 1,2-5 0,-10-3-1,-7 1 1,-4-1 0,-12 3-1,-5 3 0,-13 6 1,-5 9-1,-9 7 0,-2 7 0,-6 8 0,0 5 0,3 1 0,6 2 0,7 1 0,9-3 0,8-2 0,11-6 0,11-3 0,9-7 0,8-4 0,3-7 1,2-2-1,-2-7 1,-3-1 0,-6-2-1,-7 0 1,-9 0 0,-8 2-1,-9 3 1,-9 6-1,-8 5 0,-3 5 0,-6 6 0,-3 4 0,1 7 0,3-1 0,6 3-1,7-1 1,8-6 0,10-2 0,10-5 0,9-6 0,7-6 0,6-3 0,-1-2 1,0-4-1,-2-3 1,-7-1-1,-7-1 1,-8 2-1,-9 0 1,-10 3-1,-4 4 0,-6 4 0,-4 5 0,-3 5 0,0 4 0,1 5-1,5-1 1,3 3 0,5 0-1,6-1 1,4-2-1,5-11-1,8 19-3,-8-19-5,30 8-4,-17-20-3,19 18-3,-17-30-3,23 20-3,-16-25-5,15 10-4,-4-4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30:26.21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1792 1174 83,'0'0'37,"0"0"0,0 0-1,-13 15-34,8 4 0,0 11-1,-2 11 1,-4 8-1,-2 9-1,-4 8 1,2 3-1,-2-2 1,4-8-1,1-9 2,3-8-1,2-18 1,7-12 0,0-12 0,13-26 1,1-13-2,4-7 2,1-12-2,4-10 2,1-9-2,-24 77 1,22-81 0,-22 81-1,30-83 0,-30 83-1,28-82 0,-28 82 1,36-70-1,-36 70-1,33-65 0,-33 65 1,41-47 1,-41 47 0,0 0 0,88-18-1,-46 45 1,-4 28 0,-6 16-2,-6 19 0,-7 9-2,-7 5 0,-7-5-2,-7-18-3,8-4-23,-12-24-10,8-11 3,-10-26 0</inkml:trace>
  <inkml:trace contextRef="#ctx0" brushRef="#br0" timeOffset="219.0125">1902 1315 107,'-34'8'40,"18"8"0,3 1-2,14-2-36,19-8-1,22-10-1,16-6-1,15-15-2,-73 24-2,98-34-3,-41 8-5,2-4-27,10-3 1,0-3-2,-1-3 3</inkml:trace>
  <inkml:trace contextRef="#ctx0" brushRef="#br0" timeOffset="408.0233">2837 886 71,'64'-44'39,"-64"44"-1,0 0 4,0 0-24,53 0-13,-70 52-3,-9 21 2,-2 20-4,4 15 1,4-3-3,7-1-4,10-3-16,-7-28-16,9-12 0,-3-18-1,6-11 0</inkml:trace>
  <inkml:trace contextRef="#ctx0" brushRef="#br0" timeOffset="1376.0787">2674 1319 102,'-13'-18'39,"-1"5"1,14 13-3,0 0-33,19 4-1,11-2-1,11 0-1,12-5 0,17-2 0,11-4 0,6-4-1,3-3 1,-2 1-1,-3-2 1,-11 3-1,-13 1 1,-16 5-1,-19 2 1,-13 10-1,-19 6 0,-10 7 0,-13 10 1,-13 5-1,-3 10 0,-4 9 1,0-2-1,11 4 0,8-2 1,13-1-2,14-11 2,16-10-1,17-12 0,10-16 1,13-11-1,4-15 1,1-9-1,-3-12 0,-5-6 0,-13-7 1,-7 2-1,-12 3 0,-18 54 0,4-46 0,-18 6 1,0 12-1,-17 10 0,8 13 0,-7 9 1,10 9-1,2 1 0,18 3 0,12-4 0,14-4 0,13-6 0,15-6 0,8-2 0,5-2 1,5-1-1,-4 2 1,-5 2-1,-11 7 0,-10 6 1,-17 12-1,-14 6 0,-11 9 0,-14 6 0,-7 4 0,-7 1 0,0 4-1,4-7 1,6-6-2,1-13 1,14-9 0,3-16 1,24-11 1,4-14-1,0-6 1,2-11 0,2-6 1,1 0-1,-9-1 1,-4 11-2,-3 4 1,-5 6-1,-4 14 1,-8 14-1,0 0 0,-5 28-1,4-3 1,-2 3 0,1 3-1,5 0 1,5-5 0,6-11 1,9-10-1,9-9 1,5-10 0,5-11 0,6-9 1,0-6-2,-48 40 0,44-44 0,-44 44 0,0 0 0,92-73 0,-67 54 0,-5 13 0,-14 19 0,-7 14 0,-7 14 0,-4 9 0,-9 10-3,4 0-5,23 3-11,-11-16-20,25-2-5,-2-16 3,19-2-2</inkml:trace>
  <inkml:trace contextRef="#ctx0" brushRef="#br0" timeOffset="1931.1104">5464 1063 90,'0'0'42,"0"0"-1,17-60 0,-17 60-17,0 0-23,62-52 0,-62 52 0,61-27 0,-61 27 1,67-19-1,-67 19 1,62-4 0,-62 4-1,49 8 1,-49-8-1,12 22 1,8 21-2,-14 14 0,-23 12 0,-15 8 0,-12-2 0,0-1 0,6-15 0,20-23 0,16-12-2,18-10 2,10-11-2,15-11-1,15-8 0,6-14-3,24-5-12,-86 35-20,87-53-2,-39 25 0,8-5 0</inkml:trace>
  <inkml:trace contextRef="#ctx0" brushRef="#br0" timeOffset="2245.1284">6416 1001 115,'0'0'42,"22"-45"1,-22 45-2,-18 2-36,-20 26-1,-8 22 1,-6 13-5,14 6 0,18 1 0,20-4 0,23-16 0,18-13 0,13-17 0,3-17 0,3-18 0,-1-15 0,-59 30 0,57-46 0,-57 46 0,44-67 0,-44 67 0,35-77 0,-35 77 0,13-85 0,-13 85 0,4-72-7,-4 72 1,-12-59-4,12 59-12,0 0-17,-11-50-1,11 50 1,0 0-1</inkml:trace>
  <inkml:trace contextRef="#ctx0" brushRef="#br0" timeOffset="2398.1371">7015 1205 117,'21'54'41,"-33"0"1,-20 8-2,-10-2-37,3-4-6,6 5-12,-4-11-22,20-2-4,-1-13 1,28 0-3</inkml:trace>
  <inkml:trace contextRef="#ctx0" brushRef="#br0" timeOffset="2913.1666">8389 812 97,'0'0'42,"0"0"1,-22-51-2,22 51-36,-52 0 1,52 0-1,-80 29-1,54-9-1,-72 41-1,6 16 1,12 7-2,24 9 0,21-4-3,34-13 0,30-20-3,31-37-1,29-12-18,0-18-16,20-11-1,-57 6 0,6-4-1</inkml:trace>
  <inkml:trace contextRef="#ctx0" brushRef="#br0" timeOffset="3280.1876">8704 1115 98,'0'0'43,"3"-31"1,-36 36-2,-18 10-22,-13 15-17,-10 10-2,10 9 1,9-5-2,26 0 0,31-14 0,19-7 0,12-9 0,10-6 0,11-9 0,1-8 0,4-10 0,-3-11 2,-56 30-2,52-40 0,-52 40 0,42-46 0,-42 46 0,32-47 0,-32 47 0,20-45 0,-20 45 0,0 0 0,-6-47 0,6 47 0,-17 17 0,12 11-2,-4 10-2,9 11 0,9-1-5,10-15-7,21-16-25,-3-17 0,21-10 0,-58 10 1</inkml:trace>
  <inkml:trace contextRef="#ctx0" brushRef="#br0" timeOffset="3464.1981">9269 828 80,'0'0'43,"21"-66"-2,-21 66 3,0 0-17,0 0-22,-14-19-1,-4 59-2,-9 33-3,11 30-1,2 15-6,5-11-23,23-12-11,17-28 1,21-36-3</inkml:trace>
  <inkml:trace contextRef="#ctx0" brushRef="#br0" timeOffset="3748.2144">9762 1115 96,'0'0'40,"13"-51"3,-13 51-3,0 0-26,-13-55-10,13 55 1,0 0-2,-56-20 2,30 27-2,-28 20-1,2 12-2,-1 9 0,17 14 0,8-5 0,27-3 0,24-18-4,19-16-1,20-13-3,-3-25-16,25-3-17,-84 21-1,77-35 2,-77 35-2</inkml:trace>
  <inkml:trace contextRef="#ctx0" brushRef="#br0" timeOffset="3998.2287">10166 1021 106,'0'0'42,"0"0"3,0 0-2,-29 21-35,18 3-4,-7 1-1,5 11-1,-4 4 0,-1 5-2,3 0-4,7-1 2,13-13-4,3-13-4,21-8-26,-14-15-6,21-7 1,-11-14-1</inkml:trace>
  <inkml:trace contextRef="#ctx0" brushRef="#br0" timeOffset="4132.2363">10263 1038 87,'-4'-62'41,"4"62"-2,-24-57 0,24 57-41,-24-46-37,24 46-1,0 0-3,-45-51 0</inkml:trace>
  <inkml:trace contextRef="#ctx0" brushRef="#br0" timeOffset="4688.2681">10538 1062 117,'0'0'41,"0"0"3,0 0-13,0 0-28,-48-21 1,25 43-2,3 13 0,-7 2 0,6 9 0,-1-2-2,17-2 2,9-16-2,24-16 1,14-13 0,9-16 0,-51 19 1,64-28-2,-64 28 0,66-43 0,-66 43 0,68-46 0,-68 46 0,55-50 0,-55 50 0,48-38 0,-48 38 0,0 0 0,30-28 0,-21 41 0,-6 15-2,-1 14-3,1 12-4,0-3-8,23 2-24,4-15-1,14-17 1,-3-16-1</inkml:trace>
  <inkml:trace contextRef="#ctx0" brushRef="#br0" timeOffset="5234.2994">11270 1108 102,'0'0'41,"0"0"1,0-47 0,-11 43-32,-4 3-7,-12 11 0,3 17 0,0 11-2,2 11 1,0-3-2,13 0 1,11-21-2,7-7 1,1-10 1,5-15-1,2-9 0,-17 16 1,0 0 0,29-50-1,-29 50 3,20-46-3,-20 46 0,18-52 0,-18 52 0,16-51 0,-16 51 0,0 0 0,18-61 0,-18 61 0,0 0 0,0 0 0,0 0 0,0 0 0,0 0 0,51-33 0,-51 33 0,0 0 0,54 12 0,-54-12 0,50-1 0,-50 1 0,58-6 0,-58 6 0,61-13 0,-61 13 0,61-18 0,-61 18 0,48-10 0,-48 10 0,40 8 0,-18 8 0,-17 14 0,-7 17-2,-3 13-4,-3 4-7,14 0-8,-5-17-9,35-18-13,-3-15 2,18-10 0,-9-10 1</inkml:trace>
  <inkml:trace contextRef="#ctx0" brushRef="#br0" timeOffset="5365.3068">12053 1264 112,'-33'33'40,"-9"3"2,5 6-3,-2 6-41,3-18-27,20 8-11,2-5-1,14-1-2,5-10 1</inkml:trace>
  <inkml:trace contextRef="#ctx0" brushRef="#br0" timeOffset="6040.3455">13577 744 86,'-11'-49'43,"11"49"1,-35-49 0,35 49-31,-52-42-8,52 42-1,-80-19-1,31 19 0,-2 9-2,-9 7 0,3 8 2,-5 6-1,-2 22-1,-41 33-1,20 19 2,24-5-2,39-1 0,38-26-2,45-27-2,25-26-2,-34-21-10,13-1-22,2-3-4,9-2 3,-7-5-3</inkml:trace>
  <inkml:trace contextRef="#ctx0" brushRef="#br0" timeOffset="6536.3738">14023 1038 91,'0'0'41,"0"0"1,33-53 0,-33 53-25,0 0-13,0 0 0,-66-23 1,66 23-1,-58 2-1,58-2-1,-41 18-2,-26 6 0,-4 9 0,10 10 0,4 5 0,24 3 0,15-5 0,31-11 0,25-23 0,14-8 0,6-16 0,-58 12 0,66-28 0,-66 28 0,81-43 0,-81 43 0,70-61 0,-70 61 0,68-65 0,-68 65 0,48-62 0,-48 62 0,37-48 0,-37 48 0,0 0 0,0 0 0,0 0 0,39-26 0,-54 59 0,-2 17 0,4 9 0,11 6 0,17-6-12,3-18-5,24-8-7,-13-19-8,17 0-11,-7-8 1,5-4 0,-7-4 4</inkml:trace>
  <inkml:trace contextRef="#ctx0" brushRef="#br1" timeOffset="12343.706">1886 1900 52,'11'5'30,"3"-4"4,1 7-8,-4-10-17,11 9 1,-5-14 0,12 9-1,-8-5-4,8 5-1,-4-3-1,3 4 0,2-3-2,3 3 0,0-3 0,8 1 0,2-2 0,9-2 0,4 0 0,6-5 0,5 2 0,2-2 0,6 0-1,-2 2 0,2 2 1,1 0-1,0 3 0,1 2 0,6-1 0,-1 1 0,2-1 0,6-4 0,3-2 0,4-1 0,4 0 0,1-3 0,4 2 0,-1-2 0,1 5 1,1-2-1,0 3 0,-3 4 1,-1-2-1,3 2 1,-3-1 0,0 0-1,3-1 1,1 0 0,2 0-1,-4-2 1,2 0 0,-3 1 0,0 0-1,0-2 1,0 2 0,1 1-1,-3-2 1,0 2-1,4-2 1,-5 2-1,6-3 1,-3 1-1,3-3 0,-4 2 1,0 2-1,0-1 0,-6 2 1,3 1-1,-3 1 0,1 0 0,-4 1 0,1 0 0,-2-2 0,-2 0 0,3-1 0,1-2 0,-2 0 0,5-2 0,-6 1 0,3-1 0,-2 0-1,2 1 1,-5 1 0,1 0 0,-1-1-1,0 2 1,0-1-1,-2 3 1,1 0 0,-5 1 0,3 1 0,-3-1 2,-1 2-2,-1 1 0,-3-3 0,2 1 1,0-2-1,3 0 2,-6-2-2,6 1 0,-3-1 0,-5 0 1,2 0 0,-5 2-1,-3-2 0,0 3 0,0-2 0,-3 1 0,-5 0 1,3-2-1,-3 0 0,-2 1 0,-4-2 0,-2 1 0,-2 0 1,-4 0-1,-3-1 0,2 1 0,-2 1 0,-2-1 0,2 1 1,2 2-1,-3 0 0,0-3 0,-1 1 0,0 0 0,-1 0 1,-1 0-1,-3-3 1,0-1-1,-2 0 1,-2 0-1,-2 0 1,0-1-1,-5 1 0,-1 1 0,-2 2 0,-2 2 0,-2-1 0,3 2 0,-3-3 1,3 2-2,-2 0 1,3 0 0,3 0 0,-1-2 0,2-1 1,4-1-1,1 3 0,1-5 0,0 5 0,1-5 1,-1 3-1,-3-2 0,-1 6 0,-3-1 1,-3 1-1,-1 0 0,-2 0 0,-1 3 0,-2-3 0,2 0 0,0 0 1,0-3-1,0 2 0,1-1 0,2-1 1,-3 3-1,4-2 0,0 0 0,-1 1 0,-4 2 1,5-2-1,0 3 0,1-3 0,1-1 0,1 0 0,0 2 0,0-1 0,4-1 0,-2 0 1,1 0-1,-2-1 0,-2 3 0,-1 0 0,-1-1 0,0 0 0,-2 1 0,1 0 0,1-3 1,0 1-1,4-3 0,1 3 1,1 0-1,3 0 0,-3-1 1,1 1-1,-2 1 0,-3 2 0,-1-1 0,-4 1 0,1-1 0,0 1 0,0-1 0,1 0 0,0 0 0,9-1 0,-1 0 0,5-1 0,2-1 1,-1 1-1,5 1 0,-6-1 0,2-1 0,-6 0 0,-4 2 1,-4 0-1,-4 2 0,-4-1 0,-3-1 0,-2 2 0,0 0 0,1 1 0,-1 3 0,2-3 0,4 0 0,-2 1 0,4-1 0,-7-1 0,0 0 0,-12-1 0,14-3-2,-14 3 0,-1-11-1,1 11-3,-14-19-8,14 19-9,-8-27-8,12 13-7,-13 4-1,9 10-2,4-13 2</inkml:trace>
  <inkml:trace contextRef="#ctx0" brushRef="#br2" timeOffset="18130.037">1209 3466 90,'-14'-8'38,"14"8"-3,-13-9 3,13 9-35,14-18 0,11 7 0,6-1-1,6-2 2,5 2-2,4 3 1,-4 1-2,1 4 1,-6 6-1,-13 9-1,-11 6 0,-13 11 0,-10 6 1,-12 9-2,-12 12 2,-8 2 0,-1 7 0,-3 1 0,3-2 0,10-6 0,6-7 0,15-7 0,16-16 0,14-12-2,18-12-2,12-15-1,22-4-3,1-25-13,28 13-17,-9-23-1,10 9-1,-13-10 0</inkml:trace>
  <inkml:trace contextRef="#ctx0" brushRef="#br2" timeOffset="18453.0554">2111 3516 100,'-35'0'38,"4"15"2,-9-4-1,2 18-35,3 4-1,7 15 1,4 6-1,9 8-1,5 4 0,16 0-1,12-7 0,14-11 0,12-17-1,13-21 1,9-29 0,7-15-1,1-23 1,-5-14-1,-9-7 1,-16-6-2,-19-1 1,-17 5-1,-19 14-1,-22 12 0,-10 20-1,-13 15-1,-6 24 0,-4 5-6,20 35-16,-8-8-12,27 20 0,12-7-3,24 4 2</inkml:trace>
  <inkml:trace contextRef="#ctx0" brushRef="#br2" timeOffset="19062.0903">3274 3572 80,'10'-6'37,"-10"6"1,0 0-1,-16 11-31,6 12 0,-9 6-1,5 11-2,-7 6 0,3 6 0,1-3-1,3 0 1,4-7-2,5-9 1,9-13 0,6-17 0,11-18 0,7-11 0,3-16 0,3-5-1,5-11 1,-1-3-1,-1 1 0,-3 8 0,-8 9-1,-5 11 0,-4 13 1,-5 13-1,-7 18 0,-2 14 0,-1 13 0,-8 13 0,2 9-2,0 3 1,4 3-3,1-7-2,15 0-8,-6-29-9,19 3-13,-1-30-3,15-4-2,-1-27 1</inkml:trace>
  <inkml:trace contextRef="#ctx0" brushRef="#br2" timeOffset="19444.1121">3829 3616 97,'-27'23'39,"18"8"1,-2-12 0,20 3-36,10-13-1,13-5 1,6-11-1,10-8-1,-2-8 0,0-5-1,-4-4 1,-7-3-2,-13-2 1,-12 6 0,-10 6 0,-14 5-1,-8 8 1,-10 11-1,-7 12 1,-5 12-1,-5 9 0,5 8 1,2 10-2,10 3 1,10 0 0,13-1 0,14-7-2,19-9-1,20-9-3,5-17-4,27 1-9,-9-32-8,21 9-11,-14-24-1,9 4-1,-15-15 2</inkml:trace>
  <inkml:trace contextRef="#ctx0" brushRef="#br2" timeOffset="19782.1314">4491 3562 102,'-28'7'39,"8"17"1,-7-6-2,8 14-34,6-1-1,5 4 0,6-5-1,11-4 0,7-6-1,10-10-1,5-9 1,5-8-1,6-9 1,-3-8-1,0-5 0,0-3 1,-9 1-1,-5-2 0,-3 3 0,-8 5 0,-3 7 1,-8 5-1,-3 13 0,0 0 0,1 10 0,-2 9 0,0 6-1,1 5 0,8 3-2,2-5 0,12 1-4,0-19-7,24 9-7,-9-33-9,24 0-7,-13-22-2,15-1 1,-8-19 1</inkml:trace>
  <inkml:trace contextRef="#ctx0" brushRef="#br2" timeOffset="19962.1417">5311 3048 104,'-10'0'39,"-18"12"0,9 36-2,-6 6-31,3 17-3,0 9-1,3 6-1,8 4-2,2-8-1,13 1-5,-6-24-10,18 9-13,-13-31-10,10-2 1,-13-35-1</inkml:trace>
  <inkml:trace contextRef="#ctx0" brushRef="#br2" timeOffset="21014.2019">5168 3457 105,'3'11'41,"11"5"0,-14-16-1,22 11-37,6-6 1,11-1-1,3-1-1,4-2-1,-1 1 0,-1-1-1,-6 3 0,-4 0 1,-11 7-2,-9 5 1,-9 5 1,-10 3-1,-5 1 0,-5 3 0,-4 1 0,0-5 0,2-3 0,4-6 0,13-15-1,0 0 1,0 0 0,8-22 0,10-4 0,0-5 0,6-6 0,0-1 0,-3-2 0,1 2 1,-3 3-1,-2 9 0,-1 4 0,-2 6 0,0 8 0,4 8 1,0 1-1,2 6 0,0 1 0,4 2 1,-2 1-1,0-4 0,-1 2 0,-7-5 0,-3 0 0,-11-4 0,11 7 0,-11-7 0,0 0 0,-9 18 0,-1-3 0,-3 8 0,-5 4 0,7 7 0,-7 4 0,9 0 0,2 1 0,7-7 0,8-7 0,11-10 0,6-14 0,4-12-1,10-10 1,-5-9-1,2-7 0,-5-7 0,-5-4 0,-10 2 1,-5 4-1,-10 7 2,-8 3-1,-2 9 1,-1 8 0,0 6 0,10 9 0,-12 5 0,12-5 0,10 20 0,3-9 0,8 4 0,6-2 0,3-2 0,1 1 0,-2-4-1,0 6 0,-3-4 1,-8 7-1,-6-1 0,-8 3-1,-5 4 2,-8-1-1,-3 1 0,-1-1 0,1-4 1,3-5-1,9-13 0,0 0 0,21-6 0,-2-12 0,7-7 0,4-5 2,-1-2-2,0-4 0,-1 4 0,-8 6 0,-2 6 0,-4 10 0,-14 10 0,10 12 0,-10 9 0,0 7-3,0 2-1,15 4-2,-1-8-6,19 4-3,1-27-3,30 11-3,-7-29-3,26 8-1,-14-28-3,9 7-2,-12-13 0,0-4 4</inkml:trace>
  <inkml:trace contextRef="#ctx0" brushRef="#br2" timeOffset="21292.2178">7086 3278 123,'-48'-1'40,"9"20"1,-6-11-3,5 13-37,14 0 0,9 2 0,10 3 0,15-8-2,16-4 2,9-1-1,5-7 0,3 1 1,-6-4 0,-2 0-1,-6 2 1,-13 8 0,-13 3 0,-10 2 0,-9 8-1,-2 0-1,-9 5 0,-4-2-3,5 7-7,-5-18-4,18 12-3,-14-27-5,29 14-5,-14-30-4,24 3-9,3-15 2,17-10 6</inkml:trace>
  <inkml:trace contextRef="#ctx0" brushRef="#br2" timeOffset="21728.2428">8311 3133 87,'0'0'37,"0"0"0,0 0 2,-17 28-30,6 5-2,-7 6-2,2 11-2,-3 4 0,2 4-2,1 1 0,3-3-2,5-2-2,2-13-7,15 13-15,-9-25-14,12 2 0,-5-17-1,11 0 0</inkml:trace>
  <inkml:trace contextRef="#ctx0" brushRef="#br2" timeOffset="22285.2746">8309 3187 101,'-2'-22'39,"2"22"2,0-30-2,2 15-33,-2 15-2,-5-12-1,5 12-1,0 0 0,4 19-1,5 0 0,4 10 0,5 3-1,4 8 1,0 6-1,7 7 1,-2-3-1,2 4 1,-4-2-1,-1-5 0,-1-4 0,-4-6 0,0-13 0,-3-9 0,2-15 1,0-15-1,-4-10 1,6-17 0,-6-7 0,-1-10 0,-7-10 0,0-6-1,-2 3 1,-6 9 0,-3 5-1,-4 12 0,-1 7-2,3 17-1,-3 10-3,12 24-7,-2-12-3,6 35-3,-6-35-5,26 42-3,-9-33-5,20 9-8,-4-10 3,6-5 6</inkml:trace>
  <inkml:trace contextRef="#ctx0" brushRef="#br2" timeOffset="22757.3016">8741 2748 92,'-31'-24'38,"-16"-9"-1,5 21 2,-20-3-33,5 19-1,-10 10 0,0 23-1,-5 12 0,7 21-1,3 18 0,10 14-2,13 10 1,15 2-2,23 7 1,18-4-1,22-9 1,22-14-1,25-25 0,13-22 0,10-25 0,12-23 0,-3-27 0,-5-18 0,-12-20 0,-20-14 1,-24-13-1,-25-7 0,-21-4-1,-22-4 0,-20 1-1,-16 4 0,-16 16-1,-16 21-1,-3 30-3,-16 9-7,18 42-5,-13-3-5,34 37-5,3-6-9,34 10-3,20-8 1</inkml:trace>
  <inkml:trace contextRef="#ctx0" brushRef="#br1" timeOffset="26620.5226">1428 2402 67,'-14'0'34,"14"0"2,-17-15-1,24-3-27,2-14-2,21 5-1,-2-9-1,19 7 1,1-3-2,6 8 0,-3 5-1,1 10 0,-10 9-1,-9 12 0,-14 12 0,-14 14 0,-21 9-1,-11 10 2,-12 6 0,-8 7 0,-6 0-1,-3-2 1,9-10-1,4-10 1,14-9-1,8-9-1,18-12 0,13-11 0,18-8-1,11-9 0,18-6-2,7-10-3,18 10-18,-4-17-14,11 6 0,-13-9-3,9 7 3</inkml:trace>
  <inkml:trace contextRef="#ctx0" brushRef="#br1" timeOffset="26935.5406">2358 2237 90,'-38'-8'36,"3"17"2,-15 5 0,3 18-34,-5 11 0,7 16 1,1 3-1,9 12 0,10 0-2,19-5 1,15-13-1,21-14 0,21-17-1,16-15-1,12-24 1,3-16-1,0-20 1,-5-8-2,-16-7 2,-13-4-3,-21 3 0,-21 2-3,-15 15 0,-23 6-5,1 32-14,-17-9-15,8 26 1,-5-2-1,19 15 1</inkml:trace>
  <inkml:trace contextRef="#ctx0" brushRef="#br1" timeOffset="27928.5974">3148 2545 79,'1'-12'38,"-1"12"0,0 0 0,0 0-31,-11 13-3,5 6 0,-1 9-1,-2 7-1,3 3 0,1 6 0,0-1 0,0-3-2,5-8 1,-5-1 0,9-16 0,-4-15 0,0 0 0,11-15 0,0-16 0,0-6 0,1-9-1,5-10 0,-2-5 0,-1-4 0,3-2 0,-1 6-1,-2 8 1,1 6-2,0 10 3,0 8-1,0 13 0,1 12 0,3 10 0,-3 13 0,1 4 0,-2 4 0,0 6 0,-3 0 0,-2 0 0,-9 2 2,-1-3-2,-5-2 2,-6-5-1,-4-5 0,-2-1 0,-5-5 0,-2-5 0,4-1-1,-3-2 0,3 3 0,-1 9-1,4 7 1,-4 8 0,0 10-1,1 11 1,-3 8-1,6 3 1,1 3-1,2-6-2,-1-6 0,15-2-8,-5-31-21,24-1-7,-2-29 0,19-8-1</inkml:trace>
  <inkml:trace contextRef="#ctx0" brushRef="#br1" timeOffset="28625.6373">3594 2399 99,'-2'-13'38,"-3"26"2,-5-1-4,2 15-33,-3 3-1,2 9 1,0 1-2,-5 11 2,3-5-1,0-2-1,0-5 1,2-8-2,3-5 0,2-12 0,4-14 1,8-12-1,3-16 0,4-4-1,4-14 1,3-5 0,1-5 0,3-2-1,-4 2 1,0 6-1,-5 6 1,0 10 0,-3 6 0,0 11 0,0 6 1,4 10-1,2 4 0,5 6 0,3 1 0,5-1 0,1 3 0,-2-2 0,1-3 1,-10 1-1,-1 0 0,-6-6 0,-16-2 1,14 13-1,-14-13 1,-18 23-1,3-2 1,-4 4 0,-2 6 0,-6 7 0,9 3-1,-1 3 2,9-2-1,10-5 0,12-9-1,12-10 0,7-14 1,9-12-1,7-14 1,0-13-2,0-12 2,-3-4-2,-13-6 2,-10 2-2,-10 3 1,-12 11-2,-13 6 1,-11 12 0,-6 13 0,-3 6-1,5 11-1,2 0-1,22 7-3,5-14-3,26 8-7,3-30-10,29 12-10,0-20-1,18 5 1,-3-17 2</inkml:trace>
  <inkml:trace contextRef="#ctx0" brushRef="#br1" timeOffset="28814.6481">4776 1930 89,'-9'-12'37,"-3"24"2,-18 5 0,5 15-20,-7 17-17,0 18 0,-1 12-1,4 7 0,5 4-2,5 2 1,8-7-3,3-12-1,12 0-13,-4-38-20,21-3-2,-8-31 0,15-7-2</inkml:trace>
  <inkml:trace contextRef="#ctx0" brushRef="#br1" timeOffset="29580.6919">4498 2284 102,'-14'6'40,"18"15"1,-4-21-2,33 5-36,2-4-1,13-4 0,7-5 0,2 1-1,3-3 0,-2 2 0,-6 0 0,-6 6-1,-17 2 1,-7 5-1,-13 6 1,-9 7-1,-10 8 0,-10 3 0,-3 7 0,-2 5 2,0-1-2,6 1 1,4-2-1,11-7 1,11-8-1,12-9 2,11-12-1,7-11-2,6-10 1,-1-11-1,0-10 1,-5-6-1,-7-6 1,-15-3-2,-9 2 2,-8 4-1,-7 8 1,-6 7-1,-6 12 1,2 7 1,3 12-1,3 6 0,13-4 1,0 24-1,9-11 1,12 4 0,4-3 0,6-2-1,1 2 1,4-1 0,-6 2-1,4-1 1,-11 4 0,-8 3-1,-9 5 1,-7 3 0,-7 5 0,-4-3 0,-2 2-1,-1-4 2,2-6-3,8-6 3,5-17-2,14-4-1,5-18 1,9-7-1,6-12 2,0-2-2,2-4 3,3-2-3,-10 11 2,-5 6-1,-7 11 2,-5 14-2,-12 7 0,2 29 0,-4 2-2,-3 6 1,4 8-3,4-2 0,9 7-7,0-22-5,26 9-3,-7-30-3,22 8-7,-10-35-2,19 6-6,-15-22 0,10-2 8</inkml:trace>
  <inkml:trace contextRef="#ctx0" brushRef="#br1" timeOffset="29873.7087">6051 2138 107,'-9'-31'37,"9"31"2,-22-15-1,22 15-31,-24 23-1,11 6-2,-2 0-1,9 5-1,3 0 0,9-3-1,7-6-1,12-5 1,2-8 0,6-2-1,-2-3 1,-1-3-1,-8 2 1,-6 4-1,-12 8 1,-10 1-1,-10 10 0,-7 0 1,-4 4-2,-2 0-1,4 0-5,-7-12-7,20 12-6,-12-29-4,27 16-8,-16-28-10,13 8 1,14-30 0</inkml:trace>
  <inkml:trace contextRef="#ctx0" brushRef="#br1" timeOffset="30540.7468">7754 2003 93,'0'0'37,"0"0"1,0 0 1,-3 17-33,3 3-1,-4 5-1,4 13-2,-2 7 0,-2 7-1,0 7-1,0 1-1,1 0-1,-3-8-3,11 3-7,-11-25-25,14-1 0,-8-29-1,15 7-1</inkml:trace>
  <inkml:trace contextRef="#ctx0" brushRef="#br1" timeOffset="30715.7568">7609 2236 104,'-22'-7'39,"-3"-9"1,25 16-2,0 0-33,23-14-3,15 3-2,12-6-2,16 2-3,-1-16-17,17 15-17,-9-9 1,2 9-3,-13-5 2</inkml:trace>
  <inkml:trace contextRef="#ctx0" brushRef="#br1" timeOffset="31116.7797">8098 1724 103,'-61'-13'39,"-1"19"0,-19 3-1,-3 17-34,-3 13 0,1 17 0,1 11-1,10 17-1,5 6 0,22 8-1,25-2 0,23-3 1,27-13-2,27-13 2,28-19-2,20-22 0,24-26 0,6-21 0,9-25 0,-8-16-1,-14-13 1,-20-8-1,-26-8 1,-27 1 0,-32 7-1,-34 4 0,-24 15 0,-25 8 0,-21 16-1,-10 10 1,-6 18-2,0 3-7,27 17-9,0-9-9,42 13-12,15-6 1,41 3-3,16-11 2</inkml:trace>
  <inkml:trace contextRef="#ctx0" brushRef="#br3" timeOffset="39211.2427">1444 4624 79,'-16'2'38,"-7"-7"0,9 5 1,-6-10-32,20 1-1,5-14 0,18-1-2,8-7-1,19-4-1,8 2 0,5 2-1,0 4 0,-1 13-1,-12 12 1,-16 15-1,-18 19 0,-22 15 0,-22 12-1,-15 11 1,-13 8 1,-5-2-1,-5-1 1,7-8-1,7-11 1,13-11-1,19-12 2,10-11-2,21-8 0,17-13 1,19-5-2,13-8 1,14-3-2,4-6-1,7 2-4,-6-13-8,16 14-11,-24-16-12,4 8-1,-13-9-2,2 5 3</inkml:trace>
  <inkml:trace contextRef="#ctx0" brushRef="#br3" timeOffset="39536.2613">2313 4489 97,'-42'19'39,"-12"1"1,12 20-2,-4 2-34,11 12-1,7 4 1,14 7-2,9 0 0,15-6-1,13-6 1,19-15-2,10-15 2,9-17-2,8-19 0,-1-16 1,-2-14-1,-4-13 1,-10-10-2,-20-4 1,-15-1-2,-18 3 1,-15 8-1,-13 6-1,-9 17-1,-10 10-1,4 26-3,-7-5-11,28 34-11,0-9-8,30 14 0,12-4-1</inkml:trace>
  <inkml:trace contextRef="#ctx0" brushRef="#br3" timeOffset="40100.2936">3123 4890 80,'0'0'38,"14"20"0,0-20-1,16 5-32,2-13-1,11 0-1,-1-7 2,1-3-3,-2-2 1,-6-6 0,-10 2-1,-8 1 0,-14 0 0,-11 6-1,-10 4 0,-8 6-1,-13 12 1,-5 7-1,-4 9 1,-1 11 0,4 6 0,7 6 0,11 3 0,14-2 0,18-5 0,18-9-3,18-11 1,16-14-4,22-5-6,2-28-7,25 3-11,-8-26-9,16-5-2,-18-17 0,3-3 1</inkml:trace>
  <inkml:trace contextRef="#ctx0" brushRef="#br3" timeOffset="40287.3043">4160 4231 95,'-21'-5'38,"-14"12"3,5 25-2,-14 15-33,3 14-3,3 11-2,8 7-2,0 4 1,9 3-1,9-4-1,9-9-4,24-2-10,-11-29-10,24-2-12,-8-18-1,16-9 0,-10-19 0</inkml:trace>
  <inkml:trace contextRef="#ctx0" brushRef="#br3" timeOffset="40851.3365">4127 4812 96,'0'0'39,"0"0"1,17 7-1,0-7-37,13-3 0,8-2 0,4-8 0,5-1-1,-2-4 0,2-2 0,-11-2 0,-5-2 0,-13-2 0,-8 3 0,-15 1 0,-11 6-1,-10 6 1,-11 7-1,-2 10 1,-5 9-1,1 9 1,0 9-1,7 6 1,6 4-1,16 0 1,10-5-2,15-3 1,17-11-3,17-6-2,13-15-3,21 3-8,-2-31-5,20 12-7,-21-20-10,10 1-2,-18-12 3,-9 7 2,-18 4 34,-20-9 14,-7 21 5,-26-13 7,5 23 14,-27-1-1,5 22 3,-17-1-1,7 16-33,-5 4-4,7 8 0,7 0-1,12 6 0,16-6-2,16-8 0,24-8-2,6-14 0,23-11-4,6-22-5,21 2-7,-12-33-6,12 10-8,-19-25-6,1 1-2,-22-11 4</inkml:trace>
  <inkml:trace contextRef="#ctx0" brushRef="#br3" timeOffset="41023.3464">5354 4184 100,'-30'19'40,"7"27"0,-10 0-2,10 19-36,3 5 0,9 4-1,1 2-2,5-3 0,6 0-2,1-13-6,12 4-9,-13-28-11,12-2-8,-11-17-2,-2-17 0,9-5 3</inkml:trace>
  <inkml:trace contextRef="#ctx0" brushRef="#br3" timeOffset="42087.4072">5152 4533 92,'0'0'40,"0"0"1,0 0-2,21 6-30,6-5-5,11-6-1,7 0 0,8-5-1,2-2 0,0-1-1,-2-1 0,-11 3 0,-3 5-1,-16 8 0,-7 11 1,-12 9-1,-9 8 0,-7 9 0,-5 5 0,-3 8-1,2-3 1,-1-3 0,0-4 0,6-10-1,6-6 2,5-14-1,2-12 0,13-15 0,0-8 1,3-11-1,2-9 0,-4-4 1,3-4-1,-3 4 0,-2 9 0,-3 6 0,0 10 0,0 10 0,5 7 0,2 6 0,6 7-1,6 3 2,6-4-1,6-2 0,1 0 0,3-3 0,-4-2 0,-5-2 0,-8-4 0,-12-1 0,-15 7 0,0 0 0,0-11 0,-17 17 0,-9 6 0,-5 9 0,1 7 0,-5 6 0,8 6 0,4 1 0,9 2 0,8-6 0,12-5 0,7-12 0,10-10 0,8-10 0,4-13 0,3-9 0,1-12 0,-2-9 0,0-2 0,-8-1 0,-4 1 0,-6 5 0,-4 7 0,-5 6 0,-3 7 0,0 11 1,-7 9-1,12-6 0,-12 6 0,26 10 0,-11-4 1,5 3-1,0 1 0,3 1 0,-2 1 1,0 4-1,-6 2 1,-6 5-1,0 4 1,-8 1-1,-3 4 0,-6 1 1,-6 0-1,0-2 0,0-4-1,4-4 1,1-8-1,3-2 1,6-13-1,14-6 1,3-11 0,7-9 0,4-9 0,3-5 0,4-2 1,1-2-1,-5 7 1,-5 6 0,-6 8-1,-3 10 1,-17 13-1,10 14 0,-12 7-1,-5 9-1,1 2 0,1 8-1,5-6-2,9 4-3,0-17-3,25 5-3,-9-24-2,28 5-2,-7-31-2,24 14-4,-20-29-2,16 4-2,-10-12-1,-4-3 1</inkml:trace>
  <inkml:trace contextRef="#ctx0" brushRef="#br3" timeOffset="42375.4237">7129 4457 15,'4'-44'23,"10"31"5,-28-4 6,14 17 4,-43 16 2,15 11-1,-20-5-31,14 11-5,2-1 0,5 2-1,11-5-1,12-6 0,14-6 0,9-4-1,9-5 0,5-4 1,1-1-1,-1-1 0,-4 3 1,-7 6 0,-11 4 0,-7 6 0,-13 5-1,-5 4 0,-6 4 0,-4-2-4,-1 5-2,-5-14-7,17 7-1,-13-20-3,21 10-4,-19-31-4,24 11-6,-6-24-6,10-4 0,8-9 6</inkml:trace>
  <inkml:trace contextRef="#ctx0" brushRef="#br3" timeOffset="43337.4787">8326 4771 76,'0'0'37,"0"0"-1,0 0-1,0 0-31,0 0-2,0 0 0,0 0 0,0 0-2,0 0 1,7 13-1,-7-13 1,5 14-1,-5-14 1,2 11 0,-2-11-1,0 0 1,0 0 0,0 0 1,0 0-1,0 0 0,11 0 0,-11 0 0,0 0 0,10-12 0,-10 12-1,0 0 1,0 0 0,0 0 0,0 0-1,0 0 1,0 0 0,-15 8 0,15-8-1,-13 9 1,13-9-2,0 0-1,-10 15-2,10-15-12,18-1-15,-18 1-7,29-9 0,-8-1-3</inkml:trace>
  <inkml:trace contextRef="#ctx0" brushRef="#br3" timeOffset="43795.5049">8790 4556 87,'0'0'39,"5"25"-1,9-21 1,14 2-35,14-9-1,7-4 1,7-4-2,9-8 0,-1-7 0,0-6-1,-9-2 1,-8-4-1,-13 1 0,-15 0 0,-15 4 0,-15 6 0,-18 10 0,-9 14-1,-14 11 1,-10 16 0,0 20 0,-3 15 0,8 10 0,8 8 0,18 0-1,17-3 1,28-11-1,24-14-1,33-19-3,16-22-4,29-8-10,2-33-4,27 4-6,-16-29-3,9 2-11,-21-16 1,-14 1 3</inkml:trace>
  <inkml:trace contextRef="#ctx0" brushRef="#br3" timeOffset="44027.5182">9821 4023 108,'19'-2'42,"8"-15"-2,23 8-2,5-13-40,8-3 0,12 8-3,-9-12-11,13 28-16,-26-12-7,-3 19-1,-20-1-1</inkml:trace>
  <inkml:trace contextRef="#ctx0" brushRef="#br3" timeOffset="44792.562">8497 4704 65,'-19'8'36,"-11"1"-1,8 13 2,-12-6-28,11 11-1,-5-6-2,10 4 0,-1-5-3,15-1 0,4-6 0,0-13-2,26 8 1,-3-10-1,8-6 0,-2-3 0,1-4 1,-4 0-2,-3-1 1,-5 3 0,-12-1-1,-6 4 0,-12 5 0,-4 3 1,-8 5-2,-4 7 1,1 3 0,-1 4 1,3 0-1,5 0 1,6 2-1,5-4 2,9-15 0,12 13-1,4-13 0,2-3 0,2-5 0,3-1 0,-8-4 0,3-2-1,-10 1 0,-7-1 0,-12 3-1,-5 2-1,1 7-2,-8-3-4,9 18-11,-15-14-4,20 23-7,-11-13-8,17 10-3,3-18 2</inkml:trace>
  <inkml:trace contextRef="#ctx0" brushRef="#br3" timeOffset="47407.7115">762 11882 74,'-5'-23'40,"5"23"-2,-3-14 0,3 14-34,3 20-2,0 9 1,-6 11-1,1 15 1,-2 9-2,-1 9 1,2 4-2,3-1 1,-1-4-3,2-13-4,14-2-29,-5-28-2,15-10-1,-3-24-2</inkml:trace>
  <inkml:trace contextRef="#ctx0" brushRef="#br3" timeOffset="47631.7244">946 11874 88,'-10'-1'38,"-8"-4"1,18 5-1,14 0-35,9-6-1,11-5-1,13-3 0,6-2-1,7-5-1,2 7-7,-8-10-26,5 19-3,-22-6-1,-4 18-3</inkml:trace>
  <inkml:trace contextRef="#ctx0" brushRef="#br3" timeOffset="47831.7358">879 12242 85,'-23'17'38,"25"2"1,10-24-1,24 1-35,10-13-1,11-2-1,4-6-1,0-1-4,5 11-9,-17-11-24,-1 17-1,-23-5-1,-8 20 1</inkml:trace>
  <inkml:trace contextRef="#ctx0" brushRef="#br3" timeOffset="47970.7437">900 12444 89,'-15'26'37,"15"-26"-1,19 7 0,22-23-35,18-14-5,21-2-7,0-24-26,21 0 1,-3-16-2,10 1 1</inkml:trace>
  <inkml:trace contextRef="#ctx0" brushRef="#br3" timeOffset="48165.7549">1886 11618 93,'-38'31'38,"6"24"-2,-10 4 1,-1 21-36,6 10 0,5 4-1,6 5-1,10-6-2,15-2-3,6-22-16,21 0-15,1-23 0,15-8-2,-5-23 2</inkml:trace>
  <inkml:trace contextRef="#ctx0" brushRef="#br3" timeOffset="48699.7854">1953 12252 82,'-14'-10'39,"17"21"-1,-3-11 1,20 11-33,3-9-3,13 1 0,3-8 0,8-3-1,1-7-1,5-5 0,-6-1 0,-10-3 0,-11 2 0,-9 0 0,-17 4 0,-12 3-1,-11 8 1,-8 7-1,-12 6 1,0 13 0,0 5 0,2 11 0,7 4 0,9 2-1,8-1 1,15 0 0,14-7-2,14-11-1,14-9-2,15-13-1,14-5-2,5-21-5,14 7-10,-18-26-13,13 7-3,-20-13 0,0 8 34,-24 3 4,-15 3 4,-11 15 6,-25-4 11,12 26 11,-43 1 6,16 21 1,-16 2-32,9 9-2,1 3-2,8 4 0,11 2-1,14-5-1,13-6 0,13-10-1,17-9-2,7-16-2,16-5-3,-1-28-10,22 5-13,-14-26-10,8-1 1,-13-18-2</inkml:trace>
  <inkml:trace contextRef="#ctx0" brushRef="#br3" timeOffset="48900.7969">3229 11497 95,'-36'17'39,"11"29"3,-10 9-3,13 17-35,-3 9-1,7 8-1,4-2-1,7 2-3,7-7 0,4-15-3,6-1-6,-10-31-13,15 1-15,-15-36 0,14 12 0,-15-33 0</inkml:trace>
  <inkml:trace contextRef="#ctx0" brushRef="#br3" timeOffset="49901.8542">2996 11943 99,'14'5'40,"-1"-8"1,14 13-9,-2-6-27,7 3-2,-2-2 1,2 2-2,-2 0 0,-2 1-1,-5-1 0,-3 6 0,-6 8 0,-6 1-1,-5 5 0,-5 8 1,-4 2-1,-4 4 1,-3-4-1,3-1 0,2-7-1,1-8 1,5-9 0,2-12 0,13-17 0,-2-7 0,1-9 0,5-6 0,0-5 0,-3-2 0,0 2-1,-4 5 1,1 5 0,0 8-1,1 5 1,4 5 0,1 11 0,4 4 0,0 1 0,7 5 0,-4 0 0,2 3 1,-5 1-1,-2-3 0,-4 0 0,-2-1 0,-13-5 0,0 0 0,6 13 0,-6-13 0,-20 14 0,5-1 1,-5 4-1,-1 4 0,-1 2 1,4 7-1,1 1 0,4 4 1,11-5-1,2 1 0,9-7 0,7-3-1,4-9 1,2-5 0,3-13 0,2-7-1,-3-12 1,0-8-1,-2-3 1,-3-6-1,-4 2 1,0-2-1,-1 5 2,-5 6-1,-1 8 0,-2 7 1,-1 3-1,-5 13 1,15-6-1,-2 8 1,2 1-1,4-1 1,5 1-1,5 0 0,-2-1 1,2 2-1,-3 2 1,-3 1-1,-6 3 1,-4 5 0,-8 5-1,-8 4 0,-6 5 1,-5 5-1,-3 2 0,-3 0 0,3-2 0,-3-4-1,10-4 1,2-13 0,8-13-1,13-9 1,9-14 0,6-10 0,5-6 0,1-4 0,4 1 0,-5 10 0,-4 9 0,-5 13 1,-9 14-1,-6 15 0,-4 11-1,-5 0-4,5 12-6,-10-13-4,18 10-3,-15-24-3,26 8-1,-12-31-2,27 14-3,-10-28-2,22 0 1,9-3 0</inkml:trace>
  <inkml:trace contextRef="#ctx0" brushRef="#br3" timeOffset="50638.8964">5126 11683 69,'-6'-15'38,"6"15"1,-23 9 0,13 14-31,-8 1-2,10 12 0,-10 5-1,11 14-1,-4-2-1,9 9-1,-3-3 0,6-4-2,-1-3 1,2-8 0,2-12 0,-3-8-1,-1-24 0,0 0 1,9-12-1,-8-18 0,-1-12 0,-1-9 0,-1-12 0,5-10 1,2-8-1,4-3 0,3 4 0,6 3 1,4 11-1,5 10 1,3 16 0,4 16-2,2 18 2,-2 14 0,0 16-1,0 6 2,-3 8-1,-4 4 0,-7 3 0,-6-1-1,-11-4 1,-7-1-1,-11-4 0,-8-8-1,-9-2 0,-2-13-2,1-2 0,0-9-2,10-1-2,-2-12-7,25 12-5,-2-17-7,30 17-2,-8-13-9,25 10-1,-2-8 3</inkml:trace>
  <inkml:trace contextRef="#ctx0" brushRef="#br3" timeOffset="51037.9192">5808 11838 96,'0'0'37,"0"0"0,-21-2-10,3 9-21,-14 1-2,-1 9 1,-6 2-1,0 9 0,-3 2 0,6 7-1,6-6 0,6 3 0,10-8-1,13-6-1,11-8 0,15-14-1,12-11 1,7-7-1,8-7 0,-1-6 1,-1 0-1,-6-2 0,-10 6 1,-5 4-1,-10 9 0,-19 16 0,0 0 0,0 0 0,-9 26-1,-2 0 1,2 4-2,1 3-1,8 3-1,3-5-2,18-1-4,-1-23-6,26 4-2,-6-30-4,23 6-2,-13-31-4,16 0-8,-9-19 0,0-7 6</inkml:trace>
  <inkml:trace contextRef="#ctx0" brushRef="#br3" timeOffset="51208.929">6460 11362 89,'-24'30'38,"4"31"2,-17 9-1,8 13-31,-3 9-5,3 2-1,4-4-2,10-7-2,9-8-4,-2-27-12,22 4-15,-7-29-5,11-10-2,-18-13 1</inkml:trace>
  <inkml:trace contextRef="#ctx0" brushRef="#br3" timeOffset="51387.9392">6193 11794 112,'0'0'40,"0"0"2,0 0-12,28-9-27,3 6-3,15-5-1,7-7 0,13 2-9,-2-18-9,24 9-14,-19-20-6,13 6 0,-15-20-1</inkml:trace>
  <inkml:trace contextRef="#ctx0" brushRef="#br3" timeOffset="51568.9495">6999 11281 109,'-32'18'39,"2"24"2,-15 1-8,2 26-29,2 9-1,0 8-2,7 1 0,6-2-2,7-6-1,2-8-2,19-6-6,-11-30-11,22 3-13,-11-38-4,11 10-2,-8-29 2</inkml:trace>
  <inkml:trace contextRef="#ctx0" brushRef="#br3" timeOffset="51742.9595">6632 11801 104,'-12'-16'43,"-7"-9"-1,19 25 0,-11-15-34,11 15-2,23-6-4,5 4-1,10 1-3,7-6-3,15 10-8,1-20-8,11 20-5,-10-22-10,16 13-5,-12-11-2,2 11 4</inkml:trace>
  <inkml:trace contextRef="#ctx0" brushRef="#br3" timeOffset="52189.9851">7046 11884 83,'14'7'40,"-1"-11"1,11 4 0,-5-10-33,12 4-3,0-5-1,4 1-1,-4-4-1,4 0 0,-1-6-1,-7 2 2,-2-3-2,-7-2 2,-8 2-2,-9 2 0,-6-2-1,-6 5 1,-11 7 0,-4 6-1,-6 9 1,-2 11-1,-2 10 0,1 6 0,4 9 0,4 4-1,10 0 0,8 3-1,13-9 1,12-9-2,14-9-1,8-15-2,16-2-6,-2-27-6,24 6-3,-18-31-7,19 13-5,-21-15-8,1 7 4</inkml:trace>
  <inkml:trace contextRef="#ctx0" brushRef="#br3" timeOffset="52486.002">7698 11726 7,'28'-18'17,"-31"-9"2,3 27 7,-14-8 8,1 24 8,-14 3 0,5 13-3,-6 3-35,7 6-3,0 3 1,7 2-2,2-2 1,8-5-2,1-8 2,3-4 0,3-10-1,-3-17 0,11-2 1,0-14-1,-1-11 1,4-5-1,2-8 0,6-4 0,-1-5 1,5 2 1,0 7-2,1 2 1,0 10-1,0 1-1,1 12-2,-5 6-1,6 13-10,-14-11-4,18 22-4,-16-19-6,17 20-4,-16-16-6,11 7 0,-10-7 4</inkml:trace>
  <inkml:trace contextRef="#ctx0" brushRef="#br3" timeOffset="52839.0222">8109 11701 117,'-5'14'41,"1"4"-3,-9-5-2,-1 13-34,-5 2 0,-1 6-2,1 6 2,0-1-3,-1 3 2,4-3 0,2-8 0,6-7 0,9-13-1,10-14 0,7-14 0,9-11 1,8-11-1,9-10 0,4-4 0,3 1 1,2 5 0,-8 5 2,-4 13-2,-7 13 2,-12 14-2,-10 18 0,-10 11-1,-6 11 0,-5 5 0,-2 8-3,2 0 1,-6-6-4,12 3-5,-4-23-4,22 9-4,-15-34-1,43 12-4,-20-31-2,27 7-4,-8-23-5,16-6 1</inkml:trace>
  <inkml:trace contextRef="#ctx0" brushRef="#br3" timeOffset="53275.0471">9016 11550 102,'-14'-4'42,"-8"-5"-1,7 10-2,3 2-42,-4-8-13,24 17-23,-8-12 0,6 18-1,3-8-2</inkml:trace>
  <inkml:trace contextRef="#ctx0" brushRef="#br3" timeOffset="53418.0553">9123 11871 80,'-28'29'44,"1"4"-3,-10-14 1,11 2-23,4-8-29,-1-24-18,23 11-14,-7-15 1,7 15-2,6-27 2</inkml:trace>
  <inkml:trace contextRef="#ctx0" brushRef="#br3" timeOffset="54213.1008">1285 13184 79,'13'8'40,"2"-13"-2,15 5 0,-4-8-35,13 4-3,9-1 1,-2 6 0,-1 4-1,-4 10 1,-10 8 0,-11 6-1,-17 13 1,-11 10 0,-17 7 0,-8 13 2,-13 1 0,-5 7 0,-3-3 0,6-1 1,1-8-1,12-6 0,8-15-1,13-8 0,17-14-2,15-9 1,13-10-3,12-7 1,13-6-2,8-7-1,14 2-2,0-17-6,15 16-6,-12-20-9,21 19-5,-18-14-8,13 10 1,-12-8 1</inkml:trace>
  <inkml:trace contextRef="#ctx0" brushRef="#br3" timeOffset="54934.142">3175 13069 57,'1'-25'37,"-3"15"0,-12-11 0,5 9-27,-17-10-2,3 9-1,-8-3-2,-2 11-1,-3 8-1,2 12-1,-7 13 0,6 17 0,2 16-2,0 16 1,7 11-1,5 9 1,2 4-2,6-3 1,11-7-3,8-13 0,8-11-4,2-29-7,20-3-22,-8-31-1,8-5-2,-10-22 1</inkml:trace>
  <inkml:trace contextRef="#ctx0" brushRef="#br3" timeOffset="55446.1713">2722 13529 65,'-19'4'39,"1"-4"0,19 12-2,-1-12-16,24 1-20,8-4-2,7-6 0,12 0-2,5-6-1,13-1-2,-2-12-3,9 13-4,-15-11 0,8 13 3,-20-4 4,-6 10 3,-13 5 3,-17 2 4,-4 15 4,-19-5 3,3 19 4,-18-6-4,12 13-2,-8-4-2,4 6-2,2-4-1,6 1 0,4-7-2,8-2 1,8-9-2,6-12 1,8-10-1,5-16 0,6-7 0,2-11 0,1-5 0,-2-2-1,-8 2 1,-3 4-1,-5 9 1,-10 12-1,-11 19 0,0 0 1,0 26-1,-7 5-1,-3 9 0,7 3-1,1 3-1,3-7-2,11-1-4,5-29-8,24 4-5,-9-37-5,29 1-6,-12-27-6,17-1 1</inkml:trace>
  <inkml:trace contextRef="#ctx0" brushRef="#br3" timeOffset="55633.182">4151 12938 91,'-8'18'39,"-13"12"1,5 28-1,-12 10-34,-1 13-3,3 4 0,3 5-2,2-2-1,5-7-1,12-7-2,5-21-6,22-3-10,-11-39-14,24-8-5,-6-32-2,20-9 2</inkml:trace>
  <inkml:trace contextRef="#ctx0" brushRef="#br3" timeOffset="55821.1928">4446 12893 91,'-5'50'39,"-9"4"-1,6 19-2,-2 6-33,3 6-2,1-2-1,1-3-2,10 1-8,-11-23-13,18 0-16,-11-17 0,9-11-2,-10-30 1</inkml:trace>
  <inkml:trace contextRef="#ctx0" brushRef="#br3" timeOffset="56106.2091">4553 12805 80,'0'0'41,"33"20"0,-12-7 0,20 10-35,-7 7-1,4 13-1,-9 9-2,4 14 1,-11 14-3,-9 8 1,-10 4-2,-12 5 0,-9 0-2,-12-9-2,-1 2-10,-18-30-8,16 3-12,-15-29-5,10-7-1,-5-21 0</inkml:trace>
  <inkml:trace contextRef="#ctx0" brushRef="#br3" timeOffset="56519.2327">2822 12747 78,'-62'70'40,"-7"19"-2,14 31 1,1 15-34,18 14-1,16 3-3,17 2 1,21-14-3,19-20-2,24-15-6,7-36-20,25-9-10,-1-30-2,10-15-1</inkml:trace>
  <inkml:trace contextRef="#ctx0" brushRef="#br3" timeOffset="64223.6734">5140 13742 74,'-13'31'40,"-2"-2"-2,4 10 1,-6-4-39,2 2-3,11 5-10,0-9-26,7-1 1,-2-11-2,10-1 0</inkml:trace>
  <inkml:trace contextRef="#ctx0" brushRef="#br3" timeOffset="64913.7128">5934 13114 39,'-6'-12'37,"-10"-3"1,0 6-1,-13-3-16,4 12-14,-11-1-2,3 9-1,-5-1-2,6 7 0,0 2-1,7 4 0,0-1-1,15 6 1,9 0-2,7 1 1,12 1-1,6 1 2,14-1-1,0 2-1,6 1 1,-1-3 1,-2 3-1,-5 1 0,-10 2 0,-10 3 0,-11 2 0,-12 0 0,-11-3-1,-6-8 2,-4-8-2,0-15 1,3-14 0,5-15 0,7-17 0,15-12-1,10-9 1,12-11 0,9 0 0,8 2-2,7 9-2,-7-3-22,9 22-10,-12 3-1,2 17-1,-12 1 0</inkml:trace>
  <inkml:trace contextRef="#ctx0" brushRef="#br3" timeOffset="65464.7443">6779 12737 62,'-12'0'38,"-11"1"-1,0 18 1,-9 11-34,-6 19 0,-5 13-1,2 19 1,-6 9-2,7 10 0,10 1 0,9-1-2,14-7-3,14-18-3,30-5-30,2-26-2,25-12-1,8-21 0</inkml:trace>
  <inkml:trace contextRef="#ctx0" brushRef="#br3" timeOffset="65732.7597">7249 12884 50,'-17'-41'40,"-9"1"-2,-1 21 1,-6 10-20,-2 22-15,-4 15 0,-1 16-1,-4 15-1,4 11-1,0 10 0,8 4-1,8 2 0,4 0-2,14-5-3,2-21-12,22 4-21,-4-21-1,14-11-1,-5-21 1</inkml:trace>
  <inkml:trace contextRef="#ctx0" brushRef="#br3" timeOffset="66220.7876">6828 13291 73,'-17'1'39,"-1"-2"0,15 12 0,3-11-36,16 13-1,6-10 1,14-1-2,6-8 0,8-2 0,2-3 1,7-1-1,-2-4 0,-11 4 0,-6 2 0,-8 3 0,-9 5 0,-8 6 0,-15-4 0,5 25 0,-16-3 0,-1 4 0,-7 3 0,1 9 0,-2-2 0,5-1 0,0-3-1,7-7 0,12-7 1,10-11-1,8-11 0,8-12-1,7-7 1,5-9 0,1-1 0,-4-4 0,2 6 1,-12 3-1,-9 5 0,-5 8 0,-15 15 0,0 0 0,0 0 0,-1 17-1,-8 7-1,2 1 0,3 13-2,-1-5-2,14 17-8,-10-25-15,22 10-10,-2-19-1,18-6 1</inkml:trace>
  <inkml:trace contextRef="#ctx0" brushRef="#br3" timeOffset="66446.8005">7993 12838 80,'-13'-25'40,"13"25"0,-30 26 1,4 16-37,2 21-2,2 15 0,-2 9-1,2 10 0,4-1-2,8-10-1,9-8-3,2-21-4,22-6-17,-4-36-13,18-13 0,-4-30-2,14-7 2</inkml:trace>
  <inkml:trace contextRef="#ctx0" brushRef="#br3" timeOffset="66611.8099">8228 12908 74,'-4'-22'39,"4"22"1,-19 34 0,5 18-32,-7 15-5,0 12-1,4 11-3,3-3-3,11 7-11,-3-22-24,19-8 0,-2-20-3,13-13 2</inkml:trace>
  <inkml:trace contextRef="#ctx0" brushRef="#br3" timeOffset="66896.8263">8480 12707 72,'8'46'42,"-3"-4"0,16 15 0,-4-1-31,9-1-7,3 2-1,2 4 0,-4 2-1,-4 3-1,-12 2 0,-7 3-2,-11 4 0,-15-3-1,-2-1-2,-15-11-3,14 3-16,-17-24-18,23-9 0,1-22-1,18-8 1</inkml:trace>
  <inkml:trace contextRef="#ctx0" brushRef="#br3" timeOffset="67039.8344">8865 13525 76,'2'42'42,"-18"4"-1,-2 12 0,-15-2-31,2-6-13,15 7-23,-8-15-15,13-6 0,2-23-3</inkml:trace>
  <inkml:trace contextRef="#ctx0" brushRef="#br3" timeOffset="67651.8694">9632 12871 60,'-11'-19'39,"-7"7"0,-16 1 1,5 17-31,-19-2-2,5 16 0,-2 5-3,4 6-1,4 4 0,14 3-2,12 1 0,11 0 0,19-6 0,11-1-1,14-4 0,7-1 0,5 1 0,-2 1 0,-2 2 0,-8 3 0,-15 8 0,-15 1 0,-14 4 0,-14 0 1,-11-2-1,-12-2 1,-4-9-1,-1-13 1,5-15-1,7-20 0,7-17 0,10-20-1,9-16-1,15-14 0,10-4-2,-2-14-8,20 24-19,-12-3-8,7 19-1,-7 8 0</inkml:trace>
  <inkml:trace contextRef="#ctx0" brushRef="#br3" timeOffset="68102.8952">10509 12620 60,'-1'-45'39,"-5"14"1,-10-4 0,6 20-32,-20 4-2,4 21 0,-10 10-2,0 28 0,-6 17-1,4 19-1,-3 12-1,11 5-1,-1 4 1,10 1-2,12-5 0,4-17-6,22-2-16,0-33-17,10-8 0,-2-22-1,8-10 0</inkml:trace>
  <inkml:trace contextRef="#ctx0" brushRef="#br3" timeOffset="68586.9229">10108 13268 89,'-16'1'40,"2"-5"2,14 4-2,16 0-38,12-8 0,5-5-2,14-3 1,5-5-1,5-3 0,4-2-1,0 1 1,-4 2-2,-9 6 2,-8 5-1,-11 9 1,-14 5 0,-10 10 0,-10 8 1,-6 7 0,-10 4 0,2 5 0,-3 2 1,7-1-1,4-3 1,6-4-1,7-9 0,9-5 0,11-12 0,8-12 0,9-9-1,1-11 1,5-7 0,-2-5 0,-2-4-1,-7 0 2,-5 5-2,-11 8 1,-6 5 0,-7 16 0,-5 10-1,-7 16 0,-3 12 0,1 6-2,0 10 0,1 1-2,7 3-1,1-9-6,18 3-8,-6-34-11,24 0-10,-3-25-1,16-12 2,-4-16 0</inkml:trace>
  <inkml:trace contextRef="#ctx0" brushRef="#br3" timeOffset="68820.9363">11286 12490 100,'-12'-12'41,"9"24"1,-11 8-2,5 25-36,-2 13-1,2 14-2,-5 13 0,3 7-1,-4 4 0,0-3-1,5-6 0,2-16-3,9-10-1,3-28-5,24-10-9,-11-42-16,22-7-5,2-27-1,9-10 2</inkml:trace>
  <inkml:trace contextRef="#ctx0" brushRef="#br3" timeOffset="68992.9461">11594 12512 95,'-13'4'41,"4"34"1,-15 15-2,1 26-36,-6 10-2,6 7-1,4 2-2,4-5-2,15 2-10,-8-29-14,22-4-14,-2-24-1,13-11 0,-2-28 0</inkml:trace>
  <inkml:trace contextRef="#ctx0" brushRef="#br3" timeOffset="69285.9629">11761 12401 101,'12'35'42,"-3"-7"1,12 18-7,1-4-32,5 11-1,-1 8 0,1 11-2,-8 6 0,-4 11 0,-12 4-1,-10 5-2,-9 3 0,-11-5-1,-10 1-3,-15-18-8,11 12-11,-25-32-14,14 2-2,-11-23-2,11-9 2</inkml:trace>
  <inkml:trace contextRef="#ctx0" brushRef="#br3" timeOffset="69668.9848">10259 12395 87,'-48'96'42,"-9"19"-1,11 27 0,3 8-36,11 8-2,17 0-1,15-14-3,24-14-2,18-35-10,31-11-26,8-32-3,23-17 0,-1-26-1</inkml:trace>
  <inkml:trace contextRef="#ctx0" brushRef="#br3" timeOffset="70241.0175">12237 13338 83,'-7'25'41,"2"21"-1,-15 7 0,2 9-42,2 19-27,-7-14-12,7 1 2,2-18-2</inkml:trace>
  <inkml:trace contextRef="#ctx0" brushRef="#br3" timeOffset="75236.3032">12653 12749 57,'0'0'38,"-15"-9"-1,15 9 2,-5-23-31,18 11-2,3-10-1,19-3-2,6-8 0,15-2 0,6-2-1,4 5 0,2 4-1,-4 13 1,-10 7-2,-13 15 0,-17 15 0,-16 15-1,-18 14 1,-17 15 0,-18 14 1,-15 8-1,-5 3 2,-5 2 0,3-7-1,8-9 1,14-15 0,22-16 0,23-19 0,28-16-1,21-18 0,21-8 0,17-7 0,5-1 0,7 0-1,-4 3-1,-1 8-2,-17-1-7,6 18-28,-24-7-2,-4 13-2,-13-9 0</inkml:trace>
  <inkml:trace contextRef="#ctx0" brushRef="#br1" timeOffset="102419.8581">17832 6889 94,'11'-14'38,"3"-6"0,16 5 0,4-4-30,13-1-4,3 3-1,5 4-1,-4 4 0,-3 9-1,-12 7 0,-10 11 0,-13 8-1,-20 13 0,-14 7 1,-16 12 0,-10 2 0,-8 8-1,-2-6 1,6-3-1,7-8 1,14-11-2,22-11 1,21-14-2,24-13 0,19-16-2,20-3-3,4-21-8,23 6-22,-6-13 2,8 4-2,-14-7-1</inkml:trace>
  <inkml:trace contextRef="#ctx0" brushRef="#br1" timeOffset="102741.8765">18819 6832 106,'-26'-5'37,"-10"-3"2,4 17-1,-9 0-34,7 14 0,-2 6 0,3 10-1,-2 6 0,9 9-2,10-2 0,10 1 0,12-9 0,17-7-1,12-12 1,17-11-1,12-16 1,5-13 1,4-14-2,-2-10 2,-6-8-2,-11-10 0,-12-3 0,-15 0 0,-20 4-1,-14 4-2,-12 10 1,-12 12-1,-4 13-1,-5 10-1,6 19-4,-3-6-22,26 22-7,7-9 1,19 8-1</inkml:trace>
  <inkml:trace contextRef="#ctx0" brushRef="#br1" timeOffset="102960.889">19478 6776 114,'-12'10'37,"-15"3"1,3 16-2,-5 7-34,1 10 0,-1 10-1,2 6-1,8 5-1,2-6-2,9 1-3,-1-21-23,14-3-9,-3-17 0,12-12-1,-4-17 1</inkml:trace>
  <inkml:trace contextRef="#ctx0" brushRef="#br1" timeOffset="103117.898">19264 7025 122,'-19'-7'44,"-3"0"-2,22 7-1,0 0-35,0 0-6,46 5 0,5-12 0,24 7-19,-4-13-19,20 6-4,-3-9 0,8 8-2</inkml:trace>
  <inkml:trace contextRef="#ctx0" brushRef="#br2" timeOffset="106726.1044">18001 7799 98,'15'-18'38,"12"3"0,0-6-1,3 4-36,8 2 0,3 6-1,-4 2 1,-4 10 0,-7 6-1,-10 6 1,-9 7-1,-12 7 1,-10 3-1,-9 10 2,-12 6 0,-3-2-1,0 0 0,1-1 0,6-6 0,12-5-1,11-9 0,18-12-1,19-11-1,10-10-2,20-7-2,8-19-6,19 3-23,-6-11-1,11 0-1,-10-6 0</inkml:trace>
  <inkml:trace contextRef="#ctx0" brushRef="#br2" timeOffset="107010.1206">18783 7695 91,'-38'-1'36,"0"13"1,-11 3 0,7 12-27,-5 2-6,10 13 1,4 1-1,17 3-2,8-2 0,13-4-1,12-5 0,17-7-1,10-9 2,15-15-3,2-7 1,3-13 1,-3-9-1,-5-7 0,-9-6-2,-8-7 0,-12 0-1,-16-6-2,-7 6-3,-16 0-2,0 20-2,-18-6-19,10 20-5,-10 3-1,16 14 1</inkml:trace>
  <inkml:trace contextRef="#ctx0" brushRef="#br2" timeOffset="107544.1511">19404 7762 96,'0'0'36,"-2"-15"2,-17 6-1,3 9-32,-12 2-2,0 8-1,-5 5 0,0 11 0,0 5 0,2 10 0,2 0-1,7 0 0,3-4 0,11-2-1,4-10 1,10-11 0,8-9 0,7-19-1,6-9 1,0-5 1,2-11-1,0-4 1,-3-4-1,-4-1 0,-6 5 0,-2 8 0,-7 5 0,-2 8-1,-5 22 0,0 0 0,0 0 0,4 35 0,1-3 0,5 10 1,2 1-1,10 2-1,8-3 1,6-9 0,4-6 1,4-11-1,0-14 2,2-13-1,-6-13 1,-3-11 0,-10-10 0,-9-8-1,-4-6-1,-9-2-1,-2 6-2,-9 0-5,6 22-7,-16-6-8,16 39-5,-5-23-11,5 23-1,14 16 0,9 5 1</inkml:trace>
  <inkml:trace contextRef="#ctx0" brushRef="#br3" timeOffset="112553.4377">18460 5891 15,'-51'15'27,"1"12"1,-12-4 1,-1 1-13,5 14-3,-12-7-3,8 13-1,-7-5-3,7 10-2,0-4-1,3 7 0,-3-4-1,5 8 3,1-1-4,-1 5 2,0-4-2,5 7 2,0 0-1,6 3 1,2-2-2,7 2 1,3 3-1,6 0-1,0 1 1,10 1-2,3-1 1,1 2-1,5 3 1,4 1-1,3-3 1,4 0 1,5-2-2,3 4 3,4-3-1,6 0-1,2-4 1,7 1 0,3 0-1,5 1 1,5-2 0,3-2-2,6-2 2,7-3-1,2-1 0,4-6 1,3 0 0,3-3-1,5-7 2,5-1-2,0-4 1,6-6 0,3-3 1,4-2-2,3-7 1,3-4-1,4-4 1,3-5 0,0-6 0,4-3-1,-2-5 1,6-5-1,-2-6 1,2-5-1,-3-8-1,0-4 2,-2-5-2,0-7 1,0-6-1,-5-5 1,-2-6-1,-5-4 1,-6-2 1,-7-3-1,-3-3 1,-9-4-1,-5-3 1,-7 1 1,-7-2-1,-8-3 0,-5 0 0,-6 0 0,-7-2 0,-8 4 0,-5 1 0,-6-1 0,-5 2 0,-5 2 0,-10 0 0,1 1 0,-7-2 0,-2 3 0,-3 1 0,-5-1-2,-6 2 1,2 3-1,-6 2 1,-7 3-1,-2 2 1,-7 3-1,-5 1 1,-4 2 0,-4 2 1,-5 3-1,-4 5 0,-4 2 0,-4 6 1,-6 8-2,-8 5 2,-7 8-1,-5 8 0,-7 8 0,-9 6 0,-3 7 0,-5 3 0,0 4 1,7 3-2,3 1 1,11-3-1,3 1-2,14 3-1,9-4-3,21 16-7,-5-12-19,27 15-4,4 0 0,15 5-1</inkml:trace>
  <inkml:trace contextRef="#ctx0" brushRef="#br3" timeOffset="113207.4751">18867 5774 86,'0'0'37,"-15"-9"-3,15 9 2,0 0-32,0 0-1,-14 12 0,10 8 1,-7 3 1,0 8-4,0 1 4,-1 4-4,2-5 0,3-1 0,2-8 0,11-8 0,7-11-1,6-7 0,7-10 1,5-8-1,3-3 0,-1-6 1,0-2 0,-4 1-1,-6 3-1,-9 5 2,-9 3-3,-8 10 3,-9 5-1,-11 12 1,-8 5 0,-7 10 0,-6 5 2,1 7-2,0 0 2,8-1-2,6-2-1,12-5 1,12-9-1,19-10 0,14-11 1,11-12-1,9-6 1,4-4-1,-3-7-1,-2 2 1,-6-1-1,-12 6 2,-18 7-3,-12 8 2,-15 12-1,-12 8-1,-9 15 1,-8 0-8,15 27-21,-16-5-7,19 15 0,-5 0-3</inkml:trace>
  <inkml:trace contextRef="#ctx0" brushRef="#br3" timeOffset="114073.5246">19091 8827 77,'0'0'36,"4"-13"1,-4 13 0,3-11-26,-3 11-6,0 0-2,0 0 0,-11 20-1,4-3 0,-2 3 0,0-2-1,1 2 0,4-2 0,4-4 0,0-14 1,12 10-1,7-18-1,2-3 1,3-7 0,3-3 0,-4-3-1,-3-1 1,-3 2 1,-4 3-1,-12 8 0,-1 12 0,-19-4-1,0 15 1,-4 4 0,-2 10-1,-4 3 0,5 4 0,1 3 0,8-5 1,5-2-1,10-2 1,6-9-1,9-3 0,7-5 0,6-9 1,-1-7-1,3-7 0,-1-3 0,-3-6 1,-2-4-1,-5 1 0,-7-4 1,-5 1-1,-6 6 1,-8 5-1,-2 6 0,-11 9 1,-2 7-1,-3 11 0,-3 5 0,0 5 1,2 4-1,3-1 0,8 2 0,6-8-1,9-4 1,0-18-1,23 7-3,3-5-8,-11-19-21,13 4-5,-11-14 0,7 2-3</inkml:trace>
  <inkml:trace contextRef="#ctx0" brushRef="#br3" timeOffset="115761.6212">19353 4822 48,'-21'-4'32,"-4"-2"0,-4 1-1,-8-3-28,-1 5-1,-12-3 1,-1 8 0,-14-2 0,-1 9-1,-13-1 1,-1 8 0,-10 2 0,-2 9 0,-10 2 2,-3 9-3,-9 2 2,2 12-1,-7 2 1,1 8-3,-6 2 3,-3 4-3,1 4 0,3 6 3,1-2-1,6 2-1,0 2 0,2 2 1,5 2-1,10 3 0,0 0-1,9 1-1,4 0-1,6 4 3,6 0-3,6-1 3,4 6-3,7 0 2,8-1-1,2 8-1,4-2 0,7 0-1,3 3 2,5 1-2,4-1 2,4 1-1,10-1 0,3 1 2,7 4-1,3 1 0,8 1 0,6-1 0,3 2 0,-1 3-1,9-3 2,2-3-1,7-1 1,3-3-1,5-2 1,7-5 0,4-5 0,9-4-1,3-2 1,8-5 0,7-2 0,0-2 0,4-3 0,4 2 0,-1-5-1,6-1 1,4-2-1,1-3 1,6-8-1,3 2-1,0-7 0,6-4 1,5-7-1,3-2 2,-1-4-2,1-1 1,5-4-1,-1-3 3,8-5-2,0-5 1,-2-2-1,6-9 1,1-6-1,2-6 1,5-8-1,0-6 1,-1-8-1,4-6 0,1-7 2,1-6-2,-2-8 2,-2-6-1,-5-9 1,4-7-2,-6-6 2,-3-6-2,-7-5 0,-4-3 0,-8-7 0,-5-2-1,-4 0 1,-10-4-1,-11 2 0,-5-2 1,-10-1-2,-9 1 2,-9-3-1,-10 2 0,-6-2 0,-7-3 1,-7-5 0,-6 2 0,-3-10 1,-4-2 0,-4-1 0,-6 1 0,-4-2 1,0-2 0,-7 1 0,-7 0-1,-2 4 0,-10 4-1,-5-1 1,-6 4-1,-2 2 0,-12 4-1,-5 0 1,-6 6-1,-4 1-1,-5 2 2,-3 1-1,-5 6-1,-4 2 0,-2 6 0,-6 5 0,-5 8 1,-5 1 1,-3 10-2,-5 6 2,-6 4 0,-4 10-2,-5 5 3,2 5-3,-1 6 1,1 4 0,-4 6 0,-2 3-1,0 10 1,2 6 1,0 6-2,2 6 0,2 6 0,4 6 0,2-5-6,33 11-26,-4-18-1,28 8-1,10-15-2</inkml:trace>
  <inkml:trace contextRef="#ctx0" brushRef="#br3" timeOffset="116588.6685">18900 4779 57,'0'0'35,"12"5"1,-12-5-1,0 0-28,-16 2-3,6 9 0,-11-2 0,3 11 0,-8 0-1,4 4 1,0-2-2,6 2 0,5-3 2,5-3-2,12-6-2,6-4 2,8-8-2,10-4 1,0-7-1,5-3 1,2-7-2,-2 1 1,-3-3 1,-5-2-1,-7 2 1,-5 3-1,-9 4 1,-8 2-1,2 14 1,-19-5 0,-1 8-1,-4 9 0,-4 6 1,-1 5-1,-4 6 3,9 2-2,2-1 1,9 1-1,9-5 1,12-4-1,9-9 2,10-8-3,6-9-1,6-6 2,0-12-3,-2-2 2,-2-5-1,-7-2 1,-11 0-1,-5 3 1,-9 3 0,-11 9 0,-9 4 1,-10 8-1,-5 7 0,-2 5 0,-2 2 0,6 2-2,9 3-2,8-10-6,33 7-22,1-16-8,30 1 1,6-13-3</inkml:trace>
  <inkml:trace contextRef="#ctx0" brushRef="#br3" timeOffset="117262.707">20172 4821 55,'0'0'38,"-11"-15"-1,11 15 0,-14-7-18,14 7-15,-21 4 0,9 6 0,-6 2-1,-2 6 0,-3 3-1,3 4 1,4-2 0,2 3-1,7-7 1,7-2-1,0-17-2,26 12 1,-1-16-1,6-6 1,2-3-3,3-6 2,-6-2-1,-2-1 1,-9 1 1,-2 2-1,-13 2 0,-5 5 0,-12 6 0,-3 8 1,-6 5-1,-3 5 0,-3 9 0,5 2 1,1 5 1,3 3-2,10-2 2,4-3-2,13-3 2,10-8-1,8-6 1,9-9-1,7-9-3,3-7 3,1-9-2,-2-3 1,-8-3-1,-7-4 1,-15 1-2,-9 5 2,-16 6 0,-11 8-2,-8 10 1,-8 8-3,3 16-2,-10-4-20,25 26-11,-4-9-1,23 16-2,7-5 0</inkml:trace>
  <inkml:trace contextRef="#ctx0" brushRef="#br3" timeOffset="118104.7552">22253 7725 95,'-10'-17'38,"-4"-1"0,1 10-1,-6-1-32,4 9-2,-7 2 0,2 9 0,1 3-1,-1 5 0,3 1-1,7 4 0,6-1 0,7 1 0,5-4 0,12-3 0,0-6-1,11-7 1,-1-3 0,4-4-1,-4-9 1,0 0 0,-7-6 0,-6-2-1,-7 0 1,-7-1 0,-5 0 0,-7 4-1,-4 3 1,-6 7-1,-3 7 0,-3 6 1,2 8-1,-2 4 0,7 7 0,4 2 1,3 1-1,6 1 0,12-7 1,5 0-1,13-13 1,4-7 0,3-8 0,6-6 0,3-8 0,-6-6 0,-3-1-1,-5-4 1,-11 3 0,-7 4-1,-11 4 1,-10 10-1,-9 8 0,-6 6 0,-7 13-1,-3 3 0,0 11-1,0 3-3,12 13-9,-8-12-17,25 12-9,-2-10-1,20 8-1,-6-9 1</inkml:trace>
  <inkml:trace contextRef="#ctx0" brushRef="#br3" timeOffset="118697.7891">22147 8477 96,'-24'1'38,"-3"-3"0,8 6 0,-7 2-35,15 6 0,-2 0-1,4 6 0,4 1-1,4 3 1,5-4-1,2 1 0,8-6 0,0-4 1,4-6-1,7-5 0,3-5 0,-2-6 0,0-5-1,-3-2 1,-3-5 0,-3-2-1,-4 3 1,-9 0-1,-4 3 1,-7 9-1,-7 6 0,-5 10 0,-9 11 0,-4 11 0,-2 8 0,-4 4 1,5 6 1,4 1-2,13-7 2,7-3-1,13-11 1,15-9-1,11-11 1,10-13-2,6-8-1,0-7 2,1-9-2,-8-1 1,-7-4 0,-12 1 0,-15 7-1,-10 5 2,-18 12-1,-7 8 0,-11 11-1,-6 5 0,3 11-1,-5 4-3,14 14-14,-8-11-13,23 12-6,-5-10-1,14 7-3</inkml:trace>
  <inkml:trace contextRef="#ctx0" brushRef="#br3" timeOffset="119449.8321">19109 10443 47,'0'0'33,"12"-19"3,-12 19 0,2-12-15,-2 12-8,0 0-3,-7 25-2,-5-8-2,4 10-1,-6 3-2,0 6 0,-3 2 0,2 1-1,1-3 0,6-5 0,3-8 0,7-5-1,9-12 0,6-9 0,10-11-1,1-7 0,5-5 0,-5-7 1,1-3-1,-10 0 0,-3 0 1,-9 6-1,-12 6 1,-9 8-1,-5 10 1,-8 10 0,-6 10-1,-1 9 1,-3 8 0,6 2 0,5 1-1,8 0 1,12-9-1,10-8 1,11-10-1,13-8 1,9-7-1,1-8 0,1-6 1,-7-1-1,-3-1 0,-6 1 0,-14 1-2,-11 3-1,-10 11-2,-15-3-6,7 22-16,-23-14-7,10 17-5,-10-11-1,10 10 0</inkml:trace>
  <inkml:trace contextRef="#ctx0" brushRef="#br3" timeOffset="120087.8686">18101 10253 86,'0'0'35,"22"12"-1,-22-12-9,14 22-19,-15-3 0,1 8-1,-10-1 0,3 8 1,-6-1-1,4-1-1,-2-3 0,9-6-2,-1-7 0,3-16 0,18 8-2,-3-21 1,2-6-1,3-7 1,-2-4 0,0-1-1,-6-1 1,-5 1 0,-5 4-1,-7 9 1,-8 7-1,-4 9 1,-8 8-1,-2 10 0,-3 5 0,2 9 1,1 2-1,5 3 1,6 0-1,7-3 1,11-4-1,11-7 1,6-6-1,10-10 1,8-9-1,2-6 0,-1-12 1,2-3-1,-6-7 0,-10-1 1,-9-3-1,-10 3-1,-9 5 1,-9 3-2,-9 5 0,-10 4-3,2 10-3,-12-12-16,19 21-9,-11-12-5,13 6-1,-2-17-3</inkml:trace>
  <inkml:trace contextRef="#ctx0" brushRef="#br3" timeOffset="120936.9172">15848 7826 85,'-26'-2'37,"5"4"0,-6 2 0,5 4-32,-1 1-1,6 7 0,2 2-2,4 6 1,5-1-1,7 1-2,7-5 2,5-4-2,9-11 1,5-5-1,4-7 1,2-9-1,2-8 1,-4-3 1,-5-4-2,-5 1 2,-10 5-2,-9 2 1,-8 3-1,-8 7 0,-7 6 1,-5 7-1,-4 7 0,0 6 1,0 6-1,3 2 1,7 3-1,6-1 1,7-2-1,10-5 0,11-5 1,9-6-1,7-10 1,8-4-1,-1-7 1,-3 0-1,0-3 1,-10 0-1,-11 2 1,-10 5 0,-14 6-1,-11 7 0,-9 7 0,-5 3-1,-3 4-2,2-5-2,15 9-12,-2-22-14,24 4-7,20-24-2,16-2 0</inkml:trace>
  <inkml:trace contextRef="#ctx0" brushRef="#br3" timeOffset="121620.9563">16096 6832 76,'-18'-9'37,"6"16"0,-10-1 1,0 13-18,-4-4-15,3 6 0,-5-3-1,8 3-1,2-2 0,9-1-1,6-3 0,10-2-1,7-3 1,8-5-1,8-3 0,2-1-1,3-5 1,1-2 0,-3-5 0,-2-1-1,-9-5 1,-3-2-1,-11-2 1,-7 3-1,-8-3 1,-6 6-1,-5 3 0,-5 4 0,-5 8 0,-1 5 0,0 8 0,0 5 0,2 6 0,6 2 1,7-1-1,10-2 0,8-3 1,12-10-1,8-6 1,6-9-1,6-6 1,4-8 0,-5-4 0,-1-4-1,-11-2 1,-9 0 0,-14 7-1,-7 6 1,-14 5-1,-8 7 0,-8 8 0,-1 3-1,1 7 0,3-2-3,13 4-4,0-17-15,35 12-12,-3-22-3,25 2-2,7-16-2</inkml:trace>
  <inkml:trace contextRef="#ctx0" brushRef="#br3" timeOffset="124821.1393">18338 3937 30,'-62'21'29,"-2"2"1,-3 5-4,-10-2-17,7 7-3,-10 1 0,7 5-2,-8-3 0,3 5-1,-1-2 0,3 5-1,-9-1 1,4 4-1,1-3 1,-3 3 0,-2-1 0,6 3 1,-3-1-2,4 5 0,-5-4 0,7 4-1,-4 1 2,4 1-2,-1 5 1,-1 3-1,4-2 1,4 4-2,-2 2 3,2 0-3,-1 6 0,-1-1 3,0 0-1,4 1-1,-3-1 1,1 2 0,3 2 0,2 1 0,9-3 0,-1 0-2,1 1 0,9 2 2,-1-3-2,5 0 1,5 0-1,1-1 1,1 2-1,5 2 1,2 0-2,0-1 2,1-1-1,2 6-2,1-2 1,1-2-1,3 3 1,1-2-1,2 2 1,0 2 0,6 1 0,1-4 2,3 2-1,3 4 1,-1-3-1,3 1 0,2-2 0,2 3-1,-1 2 1,1 0-1,3-1 1,-1 0-1,-2 1 2,5 3-1,0-4 2,0 2-2,2-5 1,6 1-1,-3 0 2,6 0-2,1-4 0,1 1 0,2-3 0,4-1 1,1 1 0,3-2 0,2-2 0,2-1 0,0-2 0,5-1 0,4 0-1,-3-3 1,6-3-2,-1-3 1,2 0-1,2-2 1,-1-3-1,6 0 1,0-4-1,4 0 2,0-4-1,4 2 1,0-3-1,3-4 0,-1-1 0,3-2 1,-5-2-1,0 0 0,0-2 0,0-2 0,-4 2-1,4-3 0,1 0 0,-3 3-1,0-5 2,1 1-2,-2 0 2,0-2-1,0-3 1,-3 1 0,1-1 0,0 0 0,3-3 0,0-1 1,2 0-1,2-2 0,0 0 1,-1 0-1,4-2 0,-2 3 0,-3-3 0,0 0 1,1-2-1,-4 1 0,3-4 0,4 1 0,2-3 0,3-2 0,0-2 1,4 0-1,4-1 0,0 0 1,-1-2-1,6 0 0,-2-1 0,1 1 1,2 0-1,2 0 0,-1 0 0,0 0 0,-1-1 1,-1-2-1,0 1 0,0-5 0,0 0 1,3-3-1,0-2 0,2-2 1,1-2-1,1-2 0,3-2 1,-1-1-1,1-3 0,2-2 0,0-2 0,4 1 0,-3-6 0,1 2 0,2-1 0,-3-2 0,1 0 0,-5 2-1,2-2 1,-2 0 1,1 0-1,-2-4-1,0 0 3,-4-4 0,2-2 0,-1-2 0,-2-4-1,-4 0 1,1-2 0,-3-4 0,-2-2-1,-5-2-1,-1-1 0,-2-5 0,-5 2 1,2-3-2,-6-3 2,-2 1-1,-4-5 1,-1 1-1,-5-2 2,-1-3-2,-4-3 0,-2 1 2,-3-2-2,-3 0-1,0-3 1,-5 0-1,1-2 1,-3 2-1,-2-3 0,0 3 0,-3-1 1,0-5 0,-2 7-2,-1-3 2,-1-1-1,-2 0 1,-2-1-1,1-2 0,-3 0 0,-1 0 1,-2-6 1,-2 1 0,1-1 0,-6 2 0,1-3 0,-3-2 0,-4 2-1,-5-2 2,0 2-2,-5 1 1,1-3 0,-5 4 0,-4 2 0,0 0 0,-1-1 0,-4 1 0,-1 7-1,-3-5 0,-1 7 0,-7-2 0,1 1 0,-4 3-1,-1 2 2,-6 1-2,-1-4 2,-4 5-1,-1 2-1,-4-5 1,2 3-1,-3 0 0,-1 3 0,3 1 0,-1-2-1,0 2 0,4-3 2,1 5-2,-4 1 0,0 0 3,-3 1-3,-4 3 1,-3 0-1,-1 3 2,-2 4-2,-2-5 2,-1 7 0,-2 0-1,2 2 1,0 1-1,-3 1 1,-1 4 0,-1 4 0,-2 3 0,-1 1 0,0 4 0,-1 2 0,1 3 0,0 1 0,3 2 1,0 1-1,1 3 0,-1 0 0,3 1 1,1 2-1,-2 0 0,4 4 0,0 1 0,7-1 0,-2 2 0,3 2 0,2 0 0,-1 1 0,1-2 0,1 2 0,2 5 0,0-3 0,1 6 0,0-2 0,0 5 0,3 0 0,-3 4-1,5-1 1,0 1 0,0 0 0,0-1-1,3-1 1,3-1 1,4 1-1,0 0 0,3-1 0,1 2 0,1 3-1,0 1 1,1 3 0,0 1-1,1 4 0,-1-3 0,0 2-1,6-3-1,7-1-3,-4-16-13,27 6-10,-15 0-6,15 0-2,13-17-2</inkml:trace>
  <inkml:trace contextRef="#ctx0" brushRef="#br3" timeOffset="125647.1866">19200 3797 76,'0'0'37,"-12"-15"0,12 15 0,-24-11-32,10 8-1,-9 2-1,2 12 0,-5 0 0,-3 12-1,-4 4 0,0 4 0,4 1-1,3 3 1,9-4-2,8-6 1,10-6-1,12-10 0,12-9 1,8-9-1,12-11 1,3-2-1,1-10 1,-3 0 1,-3-1-1,-9 2 0,-9 2 0,-12 9 0,-14 7 0,-14 7-1,-12 11 0,-6 6 0,-10 10 0,-1 2 0,-1 10 0,2-1 0,9-1-1,11-1 2,14-7-1,9-6 0,18-11 0,6-8 1,14-10-1,4-7 1,4-7 0,-4-5 0,-2-2 0,-9 0 0,-7 1 0,-11 4-1,-12 5 0,-12 11 0,-9 6-1,-9 9-1,-3 9 0,-2 4-3,6 14-3,-5-13-14,32 23-9,-8-17-8,30 7-1,6-13 1</inkml:trace>
  <inkml:trace contextRef="#ctx0" brushRef="#br3" timeOffset="126127.214">20016 3865 81,'-5'-26'39,"4"10"-1,-12-2 1,13 18-31,-25 3-4,7 12 1,-6 7-2,3 8 0,-2 3-1,5 6 0,2-2-1,5 0 0,11-6 0,7-5 0,8-11-1,6-6 1,9-12-1,0-6 1,0-7 0,1-4 0,-5-6 0,-6-3 0,-10-2 0,-5 2-1,-12 3 1,-5 6 0,-11 5-1,-5 8 0,-4 11 0,-1 9 0,0 9 0,0 5 0,7 6 0,4 2 0,9-2-1,9-2 1,12-4-2,10-10-1,11 1-7,-5-25-13,22 17-10,-18-23-4,10 12-3,-17-10-2</inkml:trace>
  <inkml:trace contextRef="#ctx0" brushRef="#br3" timeOffset="127142.2721">15091 7487 58,'0'0'34,"-2"-18"0,-3 2-2,5 16-24,-7-20 1,7 20-2,-16-9 0,16 9-1,-29 7-1,11 4-1,-5 1 0,3 6-1,-3-1-2,4 6 1,1-3-1,3 3 0,5-2-1,6-2 1,1-1-1,7-6 0,-4-12 1,18 12-1,-4-13 1,0-7-1,2-6 1,2-4 0,-4-4-1,0-2 1,-5-1 0,-4 1-1,-9 2 1,-4 5-1,-5 5 1,-8 7-1,-2 6 1,-6 9-1,0 6 0,-1 5 1,2 7-1,5 4 1,5-2-1,5 0 0,8-2 1,8-3-1,7-5 0,5-9 0,7-6 1,2-7-1,4-9 0,0-3 0,-4-6 1,-1-6-1,-6 0 1,-6-2 0,-10 2-1,-5 5 0,-10 5 1,-6 2-1,-4 9 0,-4 6 0,-1 7 0,1 4-1,3 5 2,3 2-1,2 0-1,10 2 1,4 0 0,6-2 0,8-4 0,4 0 0,8-2-2,1-5 0,11 1-4,-14-13-13,22 14-10,-21-17-6,12 11-3,-14-8-3,6 8 2</inkml:trace>
  <inkml:trace contextRef="#ctx0" brushRef="#br3" timeOffset="127802.3098">14974 8417 76,'-16'-32'38,"6"14"-1,-13-1 0,3 16-30,-6 3-2,6 14 0,-7 6-1,6 10-1,-1 1-1,6 5 0,2-4 0,9-1-1,5-3 0,5-9-1,9-6 1,4-8-1,7-10 1,0-4-1,2-7 0,-2-5 1,-4-4-1,-3-2 1,-9 2-1,-8-1 1,-9 7-1,-5 1 0,-8 8 1,-2 8-1,-4 6 0,1 9 0,-1 5 0,6 4 1,4 5-1,8 1 0,6-2 0,6-3 1,11-4-1,8-9 0,8-7 0,4-8 1,5-8-1,2-7 0,-2-6 1,-3-2-1,-10-3 1,-6 2 0,-12 4-1,-13 6 0,-9 10 1,-11 10-1,-7 11 0,-4 9-1,-1 9 0,-1 1-2,11 11-2,-2-15-14,29 19-9,-4-22-7,26 3-4,5-15-2,20 6 0</inkml:trace>
  <inkml:trace contextRef="#ctx0" brushRef="#br3" timeOffset="128751.3641">18348 11488 69,'-12'-6'37,"12"6"0,-16-6 0,16 6-29,0 0-3,-13 7 0,13-7-1,-10 24 0,0-5-2,6 5 2,-3 0-1,1-1 0,4-1-2,2-3 1,4-9-1,-4-10-1,19 5 0,-5-14-1,4-6 1,0-4-1,-2-6 2,1-2-2,-6-1 1,-5 2 1,-6 6-1,-6 4 0,-8 8 1,-2 8-1,-8 8 1,0 7-1,0 5 0,1 4 1,2 1-1,7-2 3,5 0-3,9-5 2,11-7-2,5-5 0,9-7 1,3-4-1,1-6 0,3-5-1,-5-2 1,-3 0-1,-9-1 2,-6 0-1,-6 0 1,-8 4-1,-9 3 1,-7 2-1,-3 6 0,-2 5 0,1 4 0,3 5 0,4 4-1,5 3-1,8 4-1,6-5-6,22 8-16,-8-18-7,25 8-5,0-12-4,17 0 2</inkml:trace>
  <inkml:trace contextRef="#ctx0" brushRef="#br3" timeOffset="129380.4001">19196 11422 61,'0'0'38,"4"-24"-2,-4 24 2,-4-20-21,4 20-9,-14-1-1,2 11-2,-6 4-1,-1 8 0,-5 3-2,3 4 1,2 1-2,3 0 1,5-4-1,6-4 1,7-5-1,8-7-1,7-7 0,7-7 0,4-6 0,1-4 0,0-5 1,-2 0-3,-5-3 3,-7 0-1,-7 2 0,-8 3 1,-10 3-1,-2 4 1,-8 5-1,-1 6 0,-3 4 1,1 7-1,1 3 0,2 4 0,8 3 0,2 0 0,10 0 0,5-6 0,9-1 0,5-7 0,6-6 0,1-5 0,3-5 0,-2-6 1,-4-1-1,-6-3 0,0-1 1,-10 1-1,-5 2 0,-4 3 1,-1 2-1,3 11 0,-16-8 0,16 8 0,-16 12-1,16-12-3,-14 30-5,14-30-12,1 33-8,-1-33-4,29 20-4,-1-25-4,29-3 1</inkml:trace>
  <inkml:trace contextRef="#ctx0" brushRef="#br3" timeOffset="130267.4508">23141 8832 62,'0'0'37,"19"-15"-2,-19 15 1,0 0-12,0-13-19,0 13-1,0 0 0,-19 0 0,4 3 1,2 7-1,-4-2 0,1 7-1,0 1 0,3 4-1,2-1 0,6 4-1,6-6-1,5-2 0,7-6 0,7-8 0,4-5 0,5-8 1,-2-5-1,1-9 1,-4-2-1,-3-2 1,-7-2 0,-6 3 0,-7 3-2,-8 4 2,-4 7 0,-6 9 0,-7 7-1,1 6 0,-5 8 1,6 6-2,1 1 3,5 3-2,7-2 0,10 0-1,8-6 2,7-6-1,11-5 0,9-7 0,3-9 1,5-2-1,-2-9 0,-4-1 2,-8-4-2,-5 1 1,-11 2-2,-14 3 3,-12 6-3,-10 4 2,-8 9 0,-6 7-1,1 4 0,-2 5-2,8 3 2,6-2-5,17 2 0,6-18-15,26 11-9,-4-26-7,28 4-2,-6-16-4,17-1 2</inkml:trace>
  <inkml:trace contextRef="#ctx0" brushRef="#br3" timeOffset="130995.4925">23441 7635 86,'-11'17'36,"-3"-9"0,3 7 2,-14-5-29,10 9-3,-10-2-1,5 7-1,-1-1 0,2 1-1,3 0-1,4 0-1,7-4 1,5 1-2,5-12 1,7-1 0,2-7-1,4-3 0,3-6 1,-1-7-1,-2 1 1,-1-8-1,-2 2 1,-8 3 0,-5-3-1,-4 4 1,-5 2-1,-6 6 1,-6 7-1,-4 4 1,1 8-1,-3 4 0,2 7 1,-2 7-1,6 2 0,4-1-1,8 1 1,7-6-1,9-3 1,9-7-1,11-5 1,4-13-1,7-11 2,-3-3 1,2-6-1,-6-5 2,-5 0-2,-12-2 1,-9 0-1,-9 4 1,-10 9-2,-9 4 1,-5 6-1,-4 6-1,0 5 0,2 3-2,5 5-2,2-8-6,21 13-14,-12-19-6,28 5-7,-9-13-2,21 1 0,-5-16 0</inkml:trace>
  <inkml:trace contextRef="#ctx0" brushRef="#br3" timeOffset="133715.6481">20079 2819 53,'-67'0'33,"-8"-1"0,-3 5-2,-18-4-23,5 8-3,-15-1-1,2 5 1,-11 0-2,-7 5 0,-6 2 0,2 4-1,-7-1-1,-2 5 1,-7 4-1,-1 5 0,-3-1 0,3 4 0,-2 0 0,-2 2 0,-3 4 0,2-2-1,4 2 2,3 3-1,-1-2 0,4 2-1,-4 5 2,9 1-2,2 6 1,5 2 0,1 4 0,1 4-1,5 2 1,4 4-1,4 4 0,4 3 0,2 0 0,2 1 0,3 3 0,5 1-1,2 0 1,3 1 1,6-1 1,2 0-1,8 2 1,1 0-2,7 0 2,1-2-2,8 5 2,0-1 0,-3 2-1,3-3 0,-1 3 0,-1 0 0,2 0 0,1 1 0,3-3 0,6 3-3,4-2 1,0 1 2,5 0-1,2 1 1,2 0-2,2 5 2,-2 0-2,1 1 2,-2 1-3,4-2 0,-1 2 1,2 0-1,2-1 1,5-2-1,0-1 0,7 3 3,-2 1-2,3 2 0,3 2 1,2 0-1,1 2 1,4 7 0,0 1 1,2 1-2,2-1 2,6 3 0,5 0 0,2-2-1,5-2 1,3 2 0,2 1-1,3-2 2,4 0-2,-2 1 1,3-3-1,0-1 1,3 1-2,3-3 2,1-2-2,3-5 1,5-4-1,7-2 1,1-4 0,7-4-2,6-5 1,1-2 0,7-2 0,3 0-1,-1-2 1,-1-2 0,6 3 2,5-3 1,2-1-2,3-1 0,2-3 0,7-1 0,4-5 1,4 1-1,9-3 0,6 1-2,-3-4 2,4 1 0,4-2-1,1 0 3,6 1-3,3-2 1,-7-3-1,5-4 1,0-2-1,5-4 1,6-3 1,1-1-2,2-9 2,1-4 0,8-3-1,2-4 1,6-3 0,1-7-1,5 0 1,-1-5-1,4-1 1,-1-5-1,-4 1 1,-2-2-1,-5-3 0,-4 0 0,-8-4 1,4-2-1,-4-5 0,2 3 0,-3-8 0,-3 0 0,3-5 1,5-3-1,-1-3 0,-2-3 0,-3-4 0,5-5 1,0-5 0,-1-6 0,-2-6 0,-2-6 0,0-4 0,-1-5-1,-2-2 1,-2-6-2,-9 1 1,-4-4 1,-3 2-1,-5-2 0,-7-4 0,-7 0 1,-8-3 0,-5 2 0,-7-4 1,-3-2-1,-12-3 1,2-1 0,-4-5 0,-4-4-1,-2-3 1,0-6-2,-5-4 1,-2-3-1,-3-4 2,-3-2-2,-6-1 0,-5 0-1,-5-5 1,-6 2 0,-4 4 0,-4 0-2,-4 3 1,-3 3 0,-5-2 0,-2 0 1,-5 7-1,0-6 1,-4 1 0,-5-2 2,0-5-1,-5-1 0,-2-1 1,-3-3-1,-4 1 1,-3-2 0,0 5-1,-6-4-1,2 5 0,-8 2 0,2-1 0,-4 4 0,1-4 0,-6 2-1,-4 1 0,0 1 1,-2 1 0,-3-2-1,-4 3 0,0-2 1,-4 6-1,-5-2 2,1 5-2,0 2-1,-6 2 2,-3 6 0,-5 3-1,-1 3 1,-5 4-1,1 5 0,-3 1 2,-3 2-1,-3 6 0,2-1 0,-3 7 1,-1 1-1,0 4 0,1 3 0,-5 5-1,5 3 1,0 3 0,3 5 0,-1-2 0,4 6 0,0 0-1,5 1 1,1 0 0,2 3 0,1 1 0,1 2-1,3 4 1,1 3 0,0 1 0,1 2 0,-1 2 0,3 1 0,3 4 0,0-1 0,3 1 0,0 3 0,4 3-1,0 0 1,-1 10 0,1 0-1,1 3 1,-6 3 0,-1 2 0,0 0 0,2 1 0,-1-1 0,9 0-1,2-4 1,5 2-1,4-1-1,8 0-2,1 0-1,13 10-9,-17-13-11,23 22-6,-20-17-2,21 17-5,-11-11 1</inkml:trace>
  <inkml:trace contextRef="#ctx0" brushRef="#br3" timeOffset="134645.7013">19477 2691 87,'0'-11'38,"0"11"0,-10-4 0,3 14-35,-14 2-1,-3 10-1,-4 2 1,-1 6 0,-1 3-1,2-1 0,6 1 0,8-5 0,9-6 0,11-5 0,12-7 0,9-7-1,9-6 1,5-8-1,3-7 1,1-3-1,-2-4 1,-8-3 0,-8-3 0,-8 5 0,-11-1 0,-14 7 0,-7 3 0,-12 10 0,-6 7-1,-8 7 1,1 10-1,-3-1 0,7 10 1,2 1-1,11 0 0,9-6 0,12-4 0,14-6 1,14-7-1,12-8 0,10-5 0,8-8 1,-1-6-1,0 0 1,-10-3 0,-6-4 1,-15 5-2,-14 4 2,-17 4-2,-16 11 1,-13 7 0,-10 6-1,-7 10 0,-1 4-1,3 2 0,4 5-2,16 3-3,9-15-9,39 20-12,-8-30-6,35 10-5,2-12-3,21 2 1</inkml:trace>
  <inkml:trace contextRef="#ctx0" brushRef="#br3" timeOffset="135502.7503">21349 2890 76,'-2'-20'37,"2"20"0,-8-17 1,8 17-29,-19-5-4,6 10 1,-9-2-1,-1 11-1,-7 3 0,0 5-1,-7 7 0,3 4-1,4-6 0,6 3-1,8-2 0,10-6-1,11-8 0,10-5 1,14-10-1,4-9 0,7-2 0,1-6 1,1-5-1,-7 0 1,-4 0 0,-9 0 0,-8 2 0,-11 6-1,-3 15 1,-23-15-1,0 19 0,-7 6 0,-7 5 0,-1 5 1,3 2-1,4 3-1,5-1 1,12-1 0,10-3 0,13-6 0,12-6 0,6-6 0,11-5 0,1-9 1,5-6 0,-2-6-1,-1-3 1,-9-3 0,-12 0 0,-1 2 0,-19 4 0,-7 7-1,-12 11 0,-12 10 0,-7 9 0,0 11-1,-4 2 0,5 6 0,8 6-2,12-5-3,20 5-11,-3-38-9,46 30-6,-7-40-2,27 8-4,3-22-4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1:57:17.2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1240 1109 90,'29'-43'36,"-29"43"1,0 0-2,0 0-33,19-17 1,-25 30-1,-8 18 0,-7 18-2,-1 7 2,-1 6-1,0 10 1,-1-3-2,10-10 1,-3-8 0,5-9 0,4-13 0,2-9 1,6-20 0,0 0-1,14-39 1,3-5 1,4-15-1,-21 59 1,28-70 1,-28 70-5,37-88 3,-20 42-2,1-2 2,-18 48-1,38-86-1,-38 86 1,36-80-2,-36 80 2,40-61-1,-40 61 2,0 0-1,58-48 0,-30 56 1,14 13-1,-9 31-1,3 25 2,-8 13-3,3 12 0,-10 2-2,0-2 0,-9-23-2,-7-12-3,14-13-24,-19-20-8,9-11 1,-9-23 0</inkml:trace>
  <inkml:trace contextRef="#ctx0" brushRef="#br0" timeOffset="375.0214">1393 1327 97,'-41'-15'40,"0"5"1,17 11-1,5 7-26,19-8-11,20 2-1,22-7-1,19-9-1,-61 14-2,84-27 0,-27 10-3,7-4-2,-1-6-12,8-5-20,0-1 0,5-2 7,-10 1 22,2-2 7,-6 3 3,-4-3 6,-7 4 10,-2 0 21,-49 32 1,79-55-5,-79 55-24,52-34-4,-52 34-2,0 0-1,0 0 1,11 38-1,-23 30-1,-7 13-2,0 14 2,2 8-2,4 6-2,5-3-10,-7-19-22,19-33-6,-8-18 1,6-16-1</inkml:trace>
  <inkml:trace contextRef="#ctx0" brushRef="#br0" timeOffset="901.0515">2076 1175 115,'-21'-10'41,"21"10"1,0 0-2,17 8-39,18-8 0,19-4-1,-54 4-1,74-3-1,-74 3 1,92-8-3,-36 3 0,-1 2-1,-5-1 1,4 0 0,-5-1 3,3-1 0,-52 6 1,81-9 1,-81 9 3,66-7 0,-66 7 1,21 4 0,-7 2-3,-22 13 2,-31 9-2,-7 8 1,-6 6-2,9 6 1,9 4-1,20-2 0,10-5 0,13-7 0,16-16 0,10-13-1,14-11 0,5-13 0,7-13 0,0-11 0,-1-7 0,-60 46-1,47-58 1,-47 58-1,37-59 1,-37 59-2,9-56 2,-9 56-2,-4-46 0,4 46 0,0 0-3,-35-44 0,35 44-5,0 0-11,0 0-9,0 0-9,0 0 0,0 0 0,0 0 2</inkml:trace>
  <inkml:trace contextRef="#ctx0" brushRef="#br0" timeOffset="1421.0812">3210 1128 110,'60'11'40,"-25"4"1,-17 6-1,-22 6-36,-7 7-1,-7-3-2,-2 7 1,-3-2-1,9 0 0,-1-7-1,8-6 0,3-6 0,4-17 0,15 2 1,0-17-1,4-7 1,3-6-1,-1-7 1,-21 35 0,20-45 0,-20 45-1,0 0 2,37-65-2,-37 65 1,0 0 0,27-43 0,-16 28-1,-11 15 0,14 7 0,-7 10-1,0 9 2,-5 7-2,10 1 1,4-13 0,7-11 0,6-10 1,7-13 1,3-10-2,-39 23 0,0 0 0,73-49 0,-73 49 0,49-38 0,-49 38 0,0 0 0,62-46 0,-22 30 0,-23 18 0,-6 14 0,-10 15 0,-6 9 0,-11 10 0,4 1-2,4 3-9,8-17-5,23 0-8,-12-17-4,29-2-10,-6-11-4,20-2 0,-5-5 2</inkml:trace>
  <inkml:trace contextRef="#ctx0" brushRef="#br0" timeOffset="1936.1107">4947 921 96,'0'0'40,"0"0"0,0 0 1,38-50-39,-38 50 3,0 0-1,0 0 0,11 39-1,-15 17-1,-6 17-1,-6 8 1,-3 3-1,4 7-2,1-2-2,10-11 0,14-33-7,0-32-17,22-10-11,-1-20-2,14-12 0,-3-17 1</inkml:trace>
  <inkml:trace contextRef="#ctx0" brushRef="#br0" timeOffset="2156.1233">5367 920 119,'27'-66'43,"-27"66"-1,0 0-1,25-50-38,-25 50-1,0 0 0,2 26 1,-9 34-3,-2 26 0,-5 5-3,8 7 1,0-3-8,-2-20-11,22-10-12,-6-37-8,18-13 0,-3-13-2</inkml:trace>
  <inkml:trace contextRef="#ctx0" brushRef="#br0" timeOffset="2622.1499">6051 1331 117,'-9'29'40,"2"11"0,-10 4-4,7 0-43,6 10-30,-10-8-3,9 5 1,1-14-1</inkml:trace>
  <inkml:trace contextRef="#ctx0" brushRef="#br0" timeOffset="3238.1852">7300 758 104,'0'0'42,"-19"-51"1,19 51-2,-55-12-36,55 12-2,-81 10 0,33 1 0,48-11-1,-91 35 0,91-35-1,-77 49 0,77-49 0,-43 53-1,43-53 1,-4 58-1,4-58 0,33 55-1,-33-55 1,58 44 0,23 8 0,3-6-1,-4 4 0,-30-2 0,-34 6 2,-41 3-2,-30 7 1,-16-10-1,0-6 0,4-9-2,8-17-4,29-12-11,7-19-9,37-6-12,4-17-1,39-4-2,0-9 1</inkml:trace>
  <inkml:trace contextRef="#ctx0" brushRef="#br0" timeOffset="3590.2053">7661 1110 117,'0'0'40,"39"-48"3,-39 48-4,-24 5-34,-3 11-1,-13 13-2,-1 13 0,-5 11-1,6 8 1,10 1-2,22-4 0,32-20 0,18-6 0,11-20 0,11-9 0,2-14 0,2-12 0,-7-9 0,-4-9 0,-57 41 0,43-50 0,-43 50-3,16-60-2,-16 60-3,-4-61-12,4 61-11,-20-60-10,20 60 1,0 0-2,-49-57 4</inkml:trace>
  <inkml:trace contextRef="#ctx0" brushRef="#br0" timeOffset="4174.2387">8640 1100 105,'-62'-31'40,"62"31"1,-77-5-1,12 21-36,6 18-1,-6 12 0,4 17 0,-2-3-1,22 6 0,15-10-1,34-18 1,20-20 0,20-20-1,17-20 1,10-21-1,-75 43 2,90-62-3,-90 62 0,94-87 0,-50 38 0,4-4 0,-14-5 0,2-2 0,-7 6 0,0 2 0,-29 52 0,29-83 0,-29 83 0,0 0 0,5-47 0,-24 56 0,1 23 0,-9 33 0,-1 27-2,10 22 0,11 7-2,18-10-4,23-24-10,8-51-8,25-11-12,-12-21-3,15-11 0,-12-16 2</inkml:trace>
  <inkml:trace contextRef="#ctx0" brushRef="#br0" timeOffset="4374.2502">9231 1123 114,'0'0'41,"0"0"1,-16-59 0,-9 63-38,-2 19-2,-2 16-1,-7 23-1,16 9 0,2-3-2,16-6-1,13-20-5,-2-22-11,28-2-16,-11-20-6,14-10 1,-11-15-1</inkml:trace>
  <inkml:trace contextRef="#ctx0" brushRef="#br0" timeOffset="4491.2569">9287 1104 99,'0'0'36,"-17"-79"2,17 79-6,-25-70-37,25 70-30,-15-57-2,15 57-2,-5-45-1</inkml:trace>
  <inkml:trace contextRef="#ctx0" brushRef="#br0" timeOffset="4909.2808">9451 899 113,'52'22'42,"-52"-22"2,0 0-2,0 0-36,50 49-3,-55-32-1,7 22 1,-20 9-3,3 6 0,-6-2 0,10 8 0,-1-5 0,18-3 0,8-26 0,8-7 0,7-15 0,6-9 0,3-17 0,2-11 0,-40 33 0,47-44 0,-47 44 0,45-60 0,-45 60 0,52-60 0,-52 60 0,37-60 0,-37 60 0,0 0 0,48-55 0,-48 55 0,0 0 0,4 23 0,-2 12 0,-2 15-5,-5 12-4,5 0-4,23-8-11,-9-35-7,31-6-10,-3-18 0,17-8 1,-5-13 2</inkml:trace>
  <inkml:trace contextRef="#ctx0" brushRef="#br0" timeOffset="5409.3094">10275 1202 111,'44'-51'41,"-44"51"1,3-19-2,-19 24-35,-9 15-2,-11 13 1,-7 13-3,8 3 1,6 1-2,17-12 1,9-12 0,9-12-1,8-16 1,8-11-1,2-12 1,5-12-1,-29 37 2,31-49-2,-31 49 0,30-64 0,-30 64 0,34-62 0,-34 62 0,20-57 0,-20 57 0,0 0 0,21-55 0,-21 55 0,0 0 0,4-16 0,-4 16 0,22 12 0,-11 11 0,-11-23 0,0 0 0,51 33 0,-51-33 0,53 7 0,-53-7 0,68-15 0,-68 15 0,71-24 0,-71 24 0,67-30 0,-67 30 0,58-17 0,-58 17 0,79 4 0,-54 14 0,-14 17 0,-19 20-3,-10 8-8,5 5-8,-5-9-5,27-10-10,-2-24-6,23-13-3,-1-13 4,16-9 1</inkml:trace>
  <inkml:trace contextRef="#ctx0" brushRef="#br0" timeOffset="5545.3171">11111 1361 112,'-36'35'40,"5"15"1,-11-2-4,13-11-43,11 12-20,-10-13-13,14-1-1,1-9-2,19-8 0</inkml:trace>
  <inkml:trace contextRef="#ctx0" brushRef="#br0" timeOffset="6378.3648">11789 1011 92,'33'-61'42,"-33"61"0,30-46-2,-30 46-31,0 0-8,0 0 2,0 0-1,0 0 0,12-18 1,-33 65-1,-11 6-1,1 17 1,-5 4-1,7-1 0,2-6-1,13-12 0,15-31 0,-1-24 1,23-4 0,-23 4-1,0 0 2,39-68-1,-39 68-1,33-74 0,-17 26 1,3-1-2,-4-5 2,4-1-2,-6 4 0,4 4 2,-17 47-1,25-73-1,-25 73 0,0 0 2,31-49 0,5 56 0,-19 35-1,12 30 1,3 26-1,15 11 2,6-9-1,17-23 1,-3-29-2,2-30 0,-4-25 0,-65 7 0,52-34 0,-52 34 0,51-60 0,-51 60 0,33-89 0,-21 39 0,1-3 0,-9-2 0,-3 1-3,3 5-4,-1 3-6,-3 46-9,3-81-10,-3 81-11,10-54 2,-10 54-2,0 0 3</inkml:trace>
  <inkml:trace contextRef="#ctx0" brushRef="#br0" timeOffset="6761.3867">12966 857 90,'65'30'42,"-65"-30"-1,0 0 2,0 0-21,0 0-16,23 46-1,-42-33-1,-41 22-2,-16 3-2,-4 13 0,2 2 0,24 6 0,15-5 0,39-8 0,37-30 0,20-13 0,-57-3 0,73-19 0,-73 19 0,79-38 0,-79 38 0,83-49 0,-83 49 0,69-56 0,-69 56 0,56-48 0,-56 48 0,0 0 0,26-42 0,-26 42 0,-2 28 0,-9 19 0,-3 12 0,8 8-5,22 0-10,10-21-4,25-9-10,-10-21-5,24-4-5,-12-14-4,8-2 4</inkml:trace>
  <inkml:trace contextRef="#ctx0" brushRef="#br0" timeOffset="6896.3944">13484 1373 125,'-24'2'35,"2"-7"-12,-2-3-14,24 8-52,-13-15 1,13 15-2,0 0 1</inkml:trace>
  <inkml:trace contextRef="#ctx0" brushRef="#br1" timeOffset="10577.605">1343 2385 78,'18'-41'37,"0"15"0,-13-3 0,4 15-30,-9 14-1,0 0-1,5 35-1,-7 6 1,-3 15-2,-1 13-1,-3 13 0,0 9 0,-3 1-1,5-3 0,2-6-3,2-16-3,15-2-11,-2-38-22,24-13 0,-2-29 0,21-12-2</inkml:trace>
  <inkml:trace contextRef="#ctx0" brushRef="#br1" timeOffset="10780.6166">1943 2241 100,'0'0'40,"0"0"-1,-4 39 0,-5 12-35,-2 17 1,2 9-3,0 10 1,-4 8-3,-1-5 1,8 1-4,-3-19-8,16 6-27,0-27-2,17-2 0,2-25-2</inkml:trace>
  <inkml:trace contextRef="#ctx0" brushRef="#br1" timeOffset="11504.658">2802 2530 85,'0'0'36,"8"-13"1,-8 13 3,15 25-37,-9 5 2,-3 8-1,2 12-1,-3 7 0,-1 5 0,-1 2-1,0 2-1,-2-8 0,1-8-1,0-10 0,1-9 1,0-16-1,0-15 0,0 0 1,0-29-1,2-6 0,-2-9 0,5-12 1,-1-9 0,1-10-1,5-1-1,4-7 1,5 4-1,4 3 0,1 8 0,6 10 1,2 13-2,0 15 2,2 17 0,-3 15 0,-3 15 0,-4 14 0,-8 8 1,-6 11-1,-6 4 1,-10 9-1,-6-3 1,-3 2-1,-6-5 1,-5-4-1,2-2 0,0-8 0,-1-5-1,3-7 1,-1-4 0,2-2 0,-1 6 0,5 5 0,0 5 0,-2 14 0,-3 7 0,2 8 0,-1 10-1,1 2 0,-2-7-5,15 6-18,-7-28-14,17-8 0,2-32-1,19-13-1</inkml:trace>
  <inkml:trace contextRef="#ctx0" brushRef="#br1" timeOffset="12155.6952">3329 2578 102,'0'11'39,"-16"7"2,9 19-1,-14 1-38,8 10-1,-1 1 0,3 5 0,-1-3 0,5-1-1,1-11 0,4-5 0,4-12 0,-2-22 1,17-1-1,-2-23 0,4-15 1,2-14 0,0-8-1,2-11-1,-1-5 2,1 0-2,-4 2 1,-3 10-1,2 9 1,-5 15-1,4 9 1,0 12 0,0 15 0,5 9 0,2 9 0,2 3 0,3 2 0,2-3 0,3 4 0,0-5 0,-5-2 0,-6-4 0,0 1 0,-8-1 0,-15-8 1,9 21 0,-18-6 0,-1 7 1,-10 4 0,-2 7 0,-2 2-1,0 4 1,8-3-2,5 2 0,8-7 1,10-5-1,12-7 0,12-14 0,7-8 0,6-8 1,-1-12 0,-1-7 0,-4-7 0,-10-6-2,-8-3 1,-16 3-1,-11-2 0,-14 7-2,-3 11 0,-10 7-3,4 12 0,-6 0-4,23 24-17,-5-15-13,25 13 2,-7-14-2,43 5 3</inkml:trace>
  <inkml:trace contextRef="#ctx0" brushRef="#br1" timeOffset="12373.7077">4424 1873 98,'-20'-11'38,"-1"32"2,-15 6-2,13 23-34,-11 14-1,5 19-1,0 9-1,6 12 1,2 0-2,9-3-2,7-5-1,0-19-6,19-4-27,-11-28-2,9-8-1,-7-27-2</inkml:trace>
  <inkml:trace contextRef="#ctx0" brushRef="#br1" timeOffset="13140.7516">4113 2373 97,'-16'-18'39,"16"18"3,0 0-2,14 8-32,9 0-5,14-1 0,7-3-1,8 0 0,5-4-1,0-1 1,-2-2-2,-3 1 1,-9-1-1,-9 1 1,-7 0-1,-8 3 0,-19-1 0,5 11 0,-19 5 0,-9 3 0,-5 9 0,-6 6 2,1 6-3,-1 1 3,6 3-2,12-1 0,8-7 0,17-6 1,11-15-1,13-6 0,9-13 0,6-13 0,4-11 0,0-5-1,-9-10 1,-4-7-2,-11-2 2,-13-4-3,-10 4 2,-7 4-1,-9 7 1,-2 5 1,1 10-1,1 7 1,11 19 1,0 0-1,0 0 2,20 6-1,-2 5 0,6 2 0,2 4 1,1 4-1,-3 1 0,-3 4 1,-7 5-2,-5 5 3,-4 6-3,-11 1 2,-4 2-2,-5 3 2,-5-6-2,4-5 0,-1-6 0,5-11-1,12-20 0,0 0 1,9-25 0,10-10-1,4-8 1,9-4 0,1-6 1,1 0-2,-1 8 2,-4 10-2,-4 7 1,-4 14 1,-5 15-1,-10 12 0,-1 17 0,-5 4 1,3 11-3,-4 2 1,7 4-4,2-12-3,21 8-9,-8-35-10,26 7-15,1-25 2,13-2-2,1-24 1</inkml:trace>
  <inkml:trace contextRef="#ctx0" brushRef="#br1" timeOffset="13441.7688">5685 2190 108,'-30'-13'39,"1"26"2,-13-3-1,10 18-36,-1 0 0,10 8-1,5-2 0,13-2-1,14-9-1,13-7 0,13-5 0,7-4 0,-3-4 0,2 4 0,-9 5 0,-9 3 1,-13 8-2,-15 8 2,-9 3-2,-16 10 0,-2 0 0,-10-1 0,4-2-5,-4-12-8,18 9-10,-13-23-16,21 5-4,-2-21 0,18 1-1</inkml:trace>
  <inkml:trace contextRef="#ctx0" brushRef="#br1" timeOffset="15181.8683">7572 2048 86,'0'0'36,"0"0"1,11 0 0,-22 15-33,10 14-1,-6 8 0,1 13 0,-5 8-2,5 9 0,-3 1-2,-1-3-1,9 6-11,-5-24-22,15-4-1,-7-25 1,11-1-3</inkml:trace>
  <inkml:trace contextRef="#ctx0" brushRef="#br1" timeOffset="15363.8787">7441 2375 106,'-17'2'38,"-2"-9"0,19 7-2,0 0-34,27 3-2,5-9-2,9-11-3,19 9-15,-1-22-18,17 1 1,-8-15-1,10 8 0</inkml:trace>
  <inkml:trace contextRef="#ctx0" brushRef="#br1" timeOffset="15684.8971">7793 1706 99,'-89'-4'38,"-1"21"-1,-13 5 0,-1 21-33,7 13 0,14 25-1,7 18 0,16 18 0,21 12-1,21 8 0,29-3-2,28-12 1,29-15-1,28-29 1,29-39-1,13-37 0,15-36 0,1-30-1,-5-27 2,-16-14-1,-24-7 1,-30-2-2,-33 3 0,-32 8-2,-30 14 0,-35 3-4,-7 24-29,-33 0-2,1 22-1,-6 4 1</inkml:trace>
  <inkml:trace contextRef="#ctx0" brushRef="#br1" timeOffset="16828.9625">16867 8306 87,'0'0'37,"0"0"1,1 21-1,-9 16-33,-4 7-1,-1 17 1,-3 4 0,-1 9-3,1 2 2,2-3-4,5-6 0,4-14-7,18-5-26,-4-22-4,15-7 0,1-20 0</inkml:trace>
  <inkml:trace contextRef="#ctx0" brushRef="#br1" timeOffset="17031.9741">17281 8251 98,'-5'-14'38,"2"29"1,-14 14-2,-2 20-32,-4 12-2,4 14-2,-2 4 1,4 2-4,4-1-3,2-16-30,17 0-2,5-21-1,14-5-2</inkml:trace>
  <inkml:trace contextRef="#ctx0" brushRef="#br1" timeOffset="17265.9875">17781 8344 95,'-2'-11'38,"1"24"0,-15 8 0,-1 20-34,-6 8-2,1 13-1,-3 6 2,1 6-2,2 2-2,0-11-5,21 2-28,-10-16-4,10-10 1,1-21-2</inkml:trace>
  <inkml:trace contextRef="#ctx0" brushRef="#br1" timeOffset="17448.998">17538 8590 115,'-14'-16'40,"14"16"2,17-16-2,19 7-36,10 0-3,15-5-2,14 9-9,3-13-28,17 9-2,-9-8-2,3 9-1</inkml:trace>
  <inkml:trace contextRef="#ctx0" brushRef="#br2" timeOffset="23065.3192">1374 3647 89,'0'0'37,"0"0"0,0 0 0,0 0-32,-2 13-1,2 1 0,4 12-1,-4 8 0,4 10-1,-2 10-1,2 9-1,-5 9-1,-4-2-1,2 7-3,-7-15-14,12 2-19,-4-20 0,13-8-2,2-27 1</inkml:trace>
  <inkml:trace contextRef="#ctx0" brushRef="#br2" timeOffset="23444.3409">1796 3690 109,'-3'-20'38,"17"14"0,0-18-9,13 14-26,8-3 1,10 2-1,-2 3-1,0 6 0,-5 5 0,-5 9-1,-10 14 0,-13 9-1,-14 14 1,-17 12 0,-10 10 0,-8 5 0,-3-1 0,-5-5-1,9-5 0,4-12 1,19-14-1,13-17-1,21-15 1,18-19-3,19-7-1,10-18-8,28 11-10,-8-21-15,18 11-2,-8-4-2,11 12 1</inkml:trace>
  <inkml:trace contextRef="#ctx0" brushRef="#br2" timeOffset="23995.3724">3281 3833 83,'-10'-18'38,"10"18"0,-3-11 0,3 11-28,0 0-7,4 22-1,-8 0 1,4 11-1,-6 4 0,2 8 0,-5 0 0,1 0-1,3-7 0,1-5-1,2-11 1,5-11 0,-3-11-1,19-17 1,-1-10 0,2-11 0,-1-8 1,3-6-1,-1-1 0,1-1 0,-1 7 1,-4 7-2,-3 10 1,-2 13 0,-1 14-1,-11 3 0,21 32 0,-11 1 0,-2 11-1,4 2-1,2 9-2,-3-7-2,13 11-9,-10-29-12,18 6-13,-6-25-1,12-3 0,-5-20 2</inkml:trace>
  <inkml:trace contextRef="#ctx0" brushRef="#br2" timeOffset="24342.3923">3832 3794 94,'-18'7'39,"11"17"1,-5-8-2,16 6-31,4-5-4,12-1 0,9-7 0,3-5-1,7-8 0,0-7-1,-2-5 0,-2-7 0,-8-5 0,-10 1-1,-10-1 1,-12 3 0,-12 4-1,-6 7 0,-10 9 0,-4 13 0,-6 12 0,4 9 0,2 12-1,0 4 1,14 5 0,10-2 0,14-3-1,15-9 0,17-9-2,15-18-1,15-3-4,-1-25-12,23 6-14,-10-20-4,4 4 0,-14-13-2</inkml:trace>
  <inkml:trace contextRef="#ctx0" brushRef="#br2" timeOffset="24680.4116">4441 3760 101,'-25'0'39,"6"21"1,-8-5-1,3 12-36,4 3 1,11 5-1,1 2-1,8-1 0,5-6-1,8-11 0,7-11-1,10-13 1,7-12-1,0-7 0,6-9 1,1-9-1,-4-1 0,-7 0 1,-4 4-1,-8 5 0,-9 7 1,-4 8-1,-8 18 0,0 0 0,0 0 0,-7 24 0,6 2-1,2 2 0,5 4-1,2-5-2,17-3-3,-3-25-9,33 6-9,-14-33-14,21-3 0,-9-23 0,13 0 1</inkml:trace>
  <inkml:trace contextRef="#ctx0" brushRef="#br2" timeOffset="24853.4215">5280 3058 106,'-18'26'39,"-14"14"-1,2 35-1,-4 8-34,2 11-2,0 9-1,8 0-1,7-2-4,2-20-13,19 2-19,-6-24-2,10-6 1,-4-23-2</inkml:trace>
  <inkml:trace contextRef="#ctx0" brushRef="#br2" timeOffset="25882.4804">5029 3519 105,'0'0'40,"3"14"1,11 1-1,-9-3-36,17-3-1,10-3 0,5-2 0,3-1-1,3-1-1,-1-2-1,-3 0 0,-5 5 1,-4 4-1,-13 5-1,-8 8 1,-7 8 0,-13 6 0,-2 7 0,-5 2 0,0-1 0,0-4 0,3-6 0,4-7 0,1-14 0,10-13 0,6-13 0,2-13 1,3-11-1,3-7 0,2-7 1,1-2-2,5 1 2,-4 4-2,0 8 2,3 6-2,1 9 1,0 5 0,2 9 1,4 4-1,0 5 0,2 2 0,-2 2 0,1 1 0,-6 3 0,4 0 0,-11 2 0,-6-1 0,-10-7 0,8 21 0,-12-5 0,-4 3 0,-4 6 0,-8 3-1,6 6 1,-2 0 0,1 3 1,4 1-1,6-5 0,1-5 0,14-4 1,2-11-1,9-11 0,7-9 0,1-11 0,3-11 0,0-6 0,-2-8-1,-5-3 1,-7-1 0,-2 4-1,-9 1 1,-5 10 0,-2 4 0,0 10 0,-2 5 0,2 13 0,0 0 0,0 0 1,15 7 0,0-1-1,8-1 1,4-3 0,5 0 0,3 1 0,1-1 0,-5 4 0,-2 4-1,-7 5 1,-8 6 0,-12 8-1,-6 2 2,-9 4-2,-4 2 0,2-3 0,-5-5 0,4-5 0,5-8 0,11-16 0,0 0 0,22-23 0,-2-4 0,5-6 0,7-5 0,0 1 0,2 1 0,-5 9 0,-7 6 0,-6 14 0,-3 9 0,-4 13 0,-4 7-3,-3 9 0,1 0-2,5 6-4,-4-9-4,17 5-4,-12-27-8,30 8-12,-6-24-2,18-4 0,-6-17 3</inkml:trace>
  <inkml:trace contextRef="#ctx0" brushRef="#br2" timeOffset="26176.4972">6817 3340 108,'-35'-13'39,"13"27"1,-13-9-2,10 16-26,-5-1-8,7 3-1,8 0-1,5-2-1,10-5 0,13-2-1,6-5 1,6-5-1,5 3 0,0-1 1,-2 3-1,-2 2 0,-9 6 0,-8 6 1,-10 1-1,-8 4-1,-5 3 1,-8-1-2,-1 6-4,-7-13-6,12 10-5,-14-25-7,24 16-11,-12-24-6,20 0-2,-20-15 3</inkml:trace>
  <inkml:trace contextRef="#ctx0" brushRef="#br2" timeOffset="27160.5535">7953 3278 87,'0'0'35,"11"2"0,-11-2 1,-14 27-30,0 0-4,-6 8-1,1 6 2,-5 3 0,-3-1 0,7-3-2,1-7 2,5-6 0,5-12-1,9-15 0,0 0 0,20-18-1,2-9 0,-2-7 1,4-4-1,4-4 0,-5-3 0,0 2 0,-8 4 0,4 6 0,-8 8-1,-2 7 0,-9 18 1,12-7-1,-6 18 0,-2 15 0,6 7 0,-1 7-1,4 9 2,4 5-1,1-1 0,5-1 0,1-9 1,4-10-1,2-12 1,1-14 0,-2-20 0,1-12 1,-1-16-2,-6-9 1,-2-8-1,-9-4-1,-5-2-1,-3 1-1,-1 7-2,-10 3-2,10 23-11,-15-11-14,20 21-6,-6-5-1,16 11 0</inkml:trace>
  <inkml:trace contextRef="#ctx0" brushRef="#br2" timeOffset="27520.5741">8395 2695 87,'-65'-12'37,"-20"10"1,2 27 1,-19 12-30,6 30-1,-4 15-2,14 31-2,10 19-1,16 15 0,21 2-2,32-3 0,33-12 0,27-21-2,32-31 2,25-32-1,27-42 0,9-33 1,6-32-1,-7-23 0,-16-17 1,-18-10 0,-26-9-1,-32 0 0,-31 7 0,-30 4-1,-25 8-1,-23 2-1,-16 15-2,-15 4-2,5 33-12,-13-5-17,22 33-2,1 9-1,23 22-2</inkml:trace>
  <inkml:trace contextRef="#ctx0" brushRef="#br2" timeOffset="29204.6704">16960 9313 97,'0'0'39,"0"0"0,0 0-1,0 0-34,-14 10-2,6 9 0,-1 12 0,-1 9-1,-1 7 0,2 9-2,-2 1-1,6 11-11,-4-16-22,14-6-4,1-17 2,13-7-3</inkml:trace>
  <inkml:trace contextRef="#ctx0" brushRef="#br2" timeOffset="29562.6909">17229 9332 97,'0'0'38,"-13"-12"1,13 12-1,0 0-31,14-12-3,3 3-1,8 4 0,2 1 0,3 1-1,1 2 0,-2 4 0,-6 5-1,-7 6-1,-8 9 1,-13 7-2,-12 6 1,-7 7 1,-10 3-1,-1 5 1,-4-4-2,1 2 2,5-7-1,9-7 1,8-7-2,13-11 1,15-9-2,11-11-1,17-6-2,4-14-4,19 7-27,-5-15-3,13 6 0,-11-5 0</inkml:trace>
  <inkml:trace contextRef="#ctx0" brushRef="#br2" timeOffset="30089.721">17866 9358 96,'0'0'37,"-12"-20"1,12 20 0,-18-4-30,6 15-3,-3 3-1,-1 11-1,0 5 0,-3 4 0,-1 1-1,6-2 0,1-1-1,3-5 1,0-9-2,9-4 1,1-14 0,0 0-1,24-19 0,-10-2-1,3-7 1,0-3 0,2-5 0,-5-1 0,0 2 0,-4 5-1,-5 7 1,0 5 0,-1 6 0,-4 12 0,0 0 0,10 20 0,-3 3 0,-2 11 1,3 2-1,4 7 1,3 0 0,2-1 0,3-5 0,3-9 1,4-8-1,7-13 1,-4-14-1,2-10 1,1-9-2,-3-11 0,-7-8 0,-2-3-3,-4-3 0,-5-6-3,3 12-8,-15-13-11,14 17-13,-14-4-3,5 15 1,0 0-2</inkml:trace>
  <inkml:trace contextRef="#ctx0" brushRef="#br3" timeOffset="34059.9481">1464 5002 50,'2'-18'33,"-4"-4"1,4 4 0,-2-7-17,5 10-8,-9-5-3,9 8 0,-6-5-1,1 17 0,1-15-1,-1 15 0,0 0-1,8 16-1,-3 7 1,-3 12-2,0 13 1,-2 11-2,-3 10 1,-1 9-2,-3 2 1,-1-7-3,3-6-2,1-18-3,19-11-28,-3-27 0,18-14-1,5-27-1</inkml:trace>
  <inkml:trace contextRef="#ctx0" brushRef="#br3" timeOffset="34280.9607">2028 4736 88,'0'-23'37,"0"23"0,-6 10 2,4 17-30,-7 11-3,6 9-4,-5 10 0,6 6-1,-2 5 0,0 4-2,3 0-1,-4-8-7,13 6-27,-8-15-2,14 2-1,-1-16-1</inkml:trace>
  <inkml:trace contextRef="#ctx0" brushRef="#br3" timeOffset="35171.0116">2947 5090 72,'0'0'35,"4"21"0,-4-21 1,21 14-31,-2-13 0,8 1 0,1-11 0,9 0-1,-1-10 0,4-2-1,-4-6-3,-3 1 3,-10-1-3,-6 4 1,-12 3-2,-8 5 2,-17 5-2,-4 11 2,-11 7 1,-5 8-1,-4 6 1,-2 9-1,5 5 1,5 4-1,10 1 1,11-2-1,11-1-1,16-5 0,14-7-1,13-7 0,13-6-3,6-15-4,20-4-29,-8-22 0,12 2-2,-12-25 0</inkml:trace>
  <inkml:trace contextRef="#ctx0" brushRef="#br3" timeOffset="35374.0232">3800 4389 93,'-24'25'38,"6"27"-1,-10 6 0,6 16-35,2 6-1,4 6 0,5 2-1,3-2-4,11-1-4,-5-18-28,18-4 0,-5-20-1,13-7-2</inkml:trace>
  <inkml:trace contextRef="#ctx0" brushRef="#br3" timeOffset="35742.0443">3936 4989 88,'18'12'37,"0"-6"1,17 2-2,-1-14-33,16-1 0,2-8-2,0-2 1,1-7-2,-6-2 2,-9-2-3,-9-1 2,-15 2-1,-10 4 0,-16 1 1,-9 7 0,-10 5 1,-4 8-1,-8 6 0,0 9 1,2 9-1,2 4 1,8 7 1,12 1-2,8 1 1,11-2-2,15-4 0,13-7-3,15-4-1,7-16-10,18 6-25,-3-16 2,16 3-2,-10-13 1</inkml:trace>
  <inkml:trace contextRef="#ctx0" brushRef="#br3" timeOffset="35953.0564">4711 4806 92,'-29'-8'38,"8"19"2,-12-7-2,12 14-33,-1 8 0,8 4-1,4 3-1,7 4-2,11-1 1,12-6-2,15-7 0,7-12-4,21-11-1,5-29-18,19 3-16,-7-24 1,12-3-2,-14-21 3</inkml:trace>
  <inkml:trace contextRef="#ctx0" brushRef="#br3" timeOffset="36133.0667">5353 4286 96,'-25'49'38,"-13"12"1,10 20-1,-1 5-36,2 5 1,7 1-2,7-1-2,11-5-2,-3-18-10,18-2-24,-5-25-1,12-9 1,-8-24-3</inkml:trace>
  <inkml:trace contextRef="#ctx0" brushRef="#br3" timeOffset="37120.1231">5129 4705 95,'0'0'39,"-2"22"2,2-22-2,35 15-36,-4-13 0,8 0-1,4-4 0,3 0 0,0-2-1,-1 3 0,-6 3 0,-8 8-1,-7 7 0,-12 7 1,-7 7 0,-10 4-2,-4 4 2,-5 1-1,-1 1 1,0-7-2,1-4 2,4-12-2,10-18 1,0 0 0,11-8-1,4-17 2,4-11-2,3-6 2,2-8-2,1 0 1,2-1-1,-7 7 1,0 6 0,-5 8 0,1 9 0,-1 7-1,2 9 1,3 8 0,1 3 0,2 3 0,4 0-1,-1 3 1,3-2 0,-3 0 0,1-2 0,-9-4 0,-5 2 1,-13-6-1,10 6-1,-10-6 1,-13 17 0,2-4 0,-5 4 0,-1 7-1,1-1 1,1 6 0,5 0 1,4-1-1,3-3 1,7-4-1,5-7 1,6-9-2,4-6 1,3-7 0,3-11-2,-1-7 2,0-3-2,-1-4 2,-4-1-2,-4 3 2,-4 4 1,-1 4-1,-5 4 1,0 6-1,1 4 1,-6 9 0,23-14 0,-6 12 0,4 0 0,6 2 0,-2 2 0,3 3 0,-8 6 0,1 1 1,-12 9-1,-6-1 0,-8 6 0,-7 5 0,-4-1-1,0-1 0,-2-3 1,2-4-1,8-8-1,8-14 2,0 0-1,21-9-1,0-11 2,4-3-1,4-4-1,2-3 2,-2 6-1,-2 1 0,-6 8 1,-3 8-1,-3 8 0,-3 5-1,0 8 0,-4 1-2,3 7-1,3-5-3,7 10-5,-5-21-10,25 10-17,-12-17 0,19 1 0,-5-17 1</inkml:trace>
  <inkml:trace contextRef="#ctx0" brushRef="#br3" timeOffset="37402.1392">6922 4547 97,'-25'-13'38,"5"22"1,-12-2 0,13 11-33,-6 5-2,7 2 0,7 0-1,8 0-1,12-6-1,6-4 0,11-7 0,4-2 0,4-5-1,-2 3 1,-3 1 0,-6 5 0,-12 5-1,-8 2 0,-11 8 0,-7 3 0,-9 5-1,-4 0-4,5 6-6,-18-11-4,21 12-6,-19-18-19,21 1 0,-10-13-3,13 2 3</inkml:trace>
  <inkml:trace contextRef="#ctx0" brushRef="#br3" timeOffset="38940.2272">8478 4581 82,'-18'14'37,"18"-1"0,0-13 0,8 10-35,3-6 0,12 3 1,5-10-1,8 0 1,5-7-1,7-4 0,-3-6 0,3-2 0,-7-4-1,-3-3 0,-9-2 1,-7 1-1,-13-1 0,-10 5 0,-13 2-1,-9 8 1,-12 11 0,-8 16 0,-9 9 0,0 15 0,-3 11 0,8 11 0,8 1-1,12 6 0,18-6 0,17-8 0,18-13-1,22-16-3,23-10-6,5-31-11,33 0-18,-7-24 0,13-2-1,-8-20 0</inkml:trace>
  <inkml:trace contextRef="#ctx0" brushRef="#br3" timeOffset="39109.2369">9489 3933 105,'3'32'40,"4"-17"1,25 3-2,24-16-41,11-7-3,32 3-32,-12-16-1,15 11-1,-15-9-1</inkml:trace>
  <inkml:trace contextRef="#ctx0" brushRef="#br3" timeOffset="39753.2737">7902 4947 87,'0'0'36,"3"-12"2,-3 12-1,0 0-34,0 0 1,-15 11-3,3 2 3,0 5-3,1 0 2,2 5-3,2-2 2,3-2 0,6-5-1,-2-14 0,25 9-1,-7-14 0,3-4 0,-1-5 1,-2-1-1,-4-2 0,-7 2 0,-4-1 0,-10 5-1,-4 4 1,-6 3 0,-1 4 1,0 3-1,-1 5 1,3 2 0,6 5 0,6-2 0,4 1 0,7 0-1,5-2 0,6-4 0,1-3-2,1 1-1,-4-15-8,13 11-18,-17-14-10,5 1-1,-12-7-1</inkml:trace>
  <inkml:trace contextRef="#ctx0" brushRef="#br3" timeOffset="41780.3897">680 12758 66,'-6'-12'37,"6"12"-1,0 0 0,0 0-33,0 0-1,0 0 1,22-6 1,0 8-1,5-1 0,10 1 0,5-6-1,9-2 0,2 1 0,1-7-1,-5 2 0,-5-3 0,-10 0-1,-7-2 0,-13-1 0,-9-2-1,-15-1 1,-11 1 0,-14-2 0,-9 6 1,-6 4-1,-8 7 0,-2 9 2,2 12-1,-1 11 1,11 13 0,12 14 1,11 0-3,15 6 1,15 0 0,16-5-1,13-10 0,22-10-3,11-23 0,18-10-8,-2-30-27,18-12 0,-1-25 0,9-4-2</inkml:trace>
  <inkml:trace contextRef="#ctx0" brushRef="#br3" timeOffset="41979.4011">1727 11996 88,'-33'38'38,"-11"12"1,10 29 0,-13 9-36,9 7-2,7 7-1,5 1-1,9 1-1,3-17-5,24-1-29,-6-24-2,19-8 1,-4-26-2</inkml:trace>
  <inkml:trace contextRef="#ctx0" brushRef="#br3" timeOffset="42334.4214">1731 12702 65,'-5'14'39,"13"11"0,-1-10 0,17 1-19,6-8-18,10-5 1,8-13-1,7-8-1,3-7 0,-2-9-1,-4-5 1,-5-3 0,-14 1-1,-13 1 1,-15 4-1,-17 7 2,-12 11-2,-13 7 2,-11 16-1,-5 12 0,-4 13 0,0 10 0,8 8 0,9 5 0,15 0-1,11-6-1,23-5 0,20-15-2,22-12-2,10-18-3,33 0-14,-3-30-17,20 2 0,-9-19 0,7 3 1</inkml:trace>
  <inkml:trace contextRef="#ctx0" brushRef="#br3" timeOffset="42522.4321">2692 12373 83,'-41'19'40,"-13"1"-2,6 21 2,0-1-34,5 10-1,10-2-2,10 3-1,22-6-1,14-13-1,20-10-1,16-16-2,19-12-3,9-28-13,19-3-21,-1-23 1,13-7-1,-17-15 0</inkml:trace>
  <inkml:trace contextRef="#ctx0" brushRef="#br3" timeOffset="42703.4425">3204 11980 88,'-49'70'40,"12"19"0,-5-5-1,12 7-35,8-2-3,11-7-1,7-6-4,1-24-12,19 2-23,-6-20 0,11-8-1,-8-20 1</inkml:trace>
  <inkml:trace contextRef="#ctx0" brushRef="#br3" timeOffset="43716.5004">2964 12399 88,'0'0'40,"0"0"0,22 5 1,-9-3-36,18-2-2,7-4 1,12-3-1,6-6-1,3 1 0,-1-2 0,-4 1-1,-4 6 0,-9 9 1,-13 6-2,-8 11 1,-12 10-1,-8 7 0,-9 3 0,-1 6 1,-8 1-2,3-4 1,0-4 0,1-10-1,5-7 1,9-21 0,0 0 0,0 0-1,5-34 0,8-3 1,1-7-1,3-2 1,0-1 0,1 0-1,-2 8 1,-3 7 0,2 9 0,1 8 1,-1 8-1,1 6 0,2 5 0,3 2 0,8 1 1,2-2-1,4 0 0,3-1 1,-5-2-1,0-1 0,-7 1 0,-5-2 1,-11 3-1,-10-3 1,-4 13-1,-8-3 0,-8 5 0,-2 7 1,0 6-2,0 4 1,1 4 0,5 2-1,9 1 1,4-4-1,9-6 1,6-8 0,8-12 0,8-9-1,5-12 1,6-14-1,2-7 0,0-7 1,-3-7-1,-7 1 1,-3 4 0,-9 0 0,-8 10 0,-4 8 1,-7 4 0,-2 7-1,2 13 1,0 0 0,12-10-1,1 9 1,7-3-1,7 0 1,4-2 0,5-1 1,0 1-1,-4 4 1,1 5-1,-10 9 1,-7 8-1,-12 10 0,-6 5-1,-7 8 0,-6 2 0,1-2 0,-4-3-1,5-5 0,4-13 0,9-22 0,0 0 1,19-10 0,2-16 0,2-8 0,4-4 1,-1 5 0,0 4 0,-5 9-1,-2 13 1,-6 14-1,-2 10-1,-2 6-3,5 12-1,-6-5-7,19 10-2,-8-14-2,24 8-1,-8-28-8,30 12-7,-6-18-9,16-4 3,3-7 5</inkml:trace>
  <inkml:trace contextRef="#ctx0" brushRef="#br3" timeOffset="44438.5417">5493 12373 73,'4'-17'39,"-4"17"-1,0 0 2,-9 18-34,-7 3-1,4 11-2,-4 3 1,3 9-2,2-1-1,5 4 1,1-6-1,7-3-1,3-8 1,2-7 0,4-10 0,-1-11-1,-10-2 0,18-24 1,-13 0-1,-5-9 0,0-8 1,-1-6-1,-1-5 1,4-2-1,5 0 1,5 2-1,10 2 2,4 10-2,4 8 1,8 11-1,2 10 1,-3 11-1,-2 12 0,-8 8 0,-2 6 0,-12 4 0,-6 6-1,-10 2 1,-12 2 0,-4-1-1,-9-4 0,-7-5 1,-2-5 0,0-3 0,1-3 0,1-2 0,4 1 0,3 4 0,4 13 0,1 10 1,-2 14-1,1 9 0,2 7-1,-2 3 1,-1 3-2,9-9-2,8-2-6,0-31-4,23-3-8,-3-36-17,27-12 1,5-32-3,16-11 2</inkml:trace>
  <inkml:trace contextRef="#ctx0" brushRef="#br3" timeOffset="44858.5657">6257 12256 97,'-8'-21'40,"8"21"1,-34-8-1,9 12-37,-7 8 0,-1 13-1,-8 6 0,0 12 0,2 6 0,4 1-2,7 0 1,6-2-1,12-8 0,9-9 0,12-13 1,13-14-2,11-12 1,8-13 0,7-10 0,-1-7 1,2-7-1,-5 2 1,-7-1 0,-7 6 0,-9 7 0,-9 11 0,-14 20-1,0 0 0,-4 20-1,-6 8 0,2 8-1,1 0-2,7 8 0,3-9-4,19 0-4,-3-23-4,28 2-8,-7-35-12,20-4-2,-2-21-1,9-11 2</inkml:trace>
  <inkml:trace contextRef="#ctx0" brushRef="#br3" timeOffset="45032.5757">6793 11943 100,'-29'77'39,"-10"5"0,12 15-5,0-3-33,8-6-3,10-7-4,3-26-12,11-4-22,0-24 0,7-11-1,-12-16 1</inkml:trace>
  <inkml:trace contextRef="#ctx0" brushRef="#br3" timeOffset="45197.5851">6528 12299 105,'0'0'42,"0"0"0,28-1-3,4-7-38,10-6-3,20 4-6,-7-18-8,22 13-19,-13-13-5,5 7-1,-13-13-2</inkml:trace>
  <inkml:trace contextRef="#ctx0" brushRef="#br3" timeOffset="45430.5984">7328 11738 77,'-20'31'42,"10"21"-4,-18 2 4,8 27-17,-8-5-23,3 5-2,-3-1-1,4 1 0,8-7-4,-4-19-8,21-1-11,-9-30-16,16-12-1,0-23 0,7-8 3</inkml:trace>
  <inkml:trace contextRef="#ctx0" brushRef="#br3" timeOffset="45604.6084">7122 12171 110,'-19'-2'42,"18"16"2,1-14-2,2 12-39,20-8-2,7-4-3,14-2-1,3-14-7,23 10-4,-10-21-5,23 19-13,-14-16-10,9 10-1,-11-6 3</inkml:trace>
  <inkml:trace contextRef="#ctx0" brushRef="#br3" timeOffset="46069.635">7573 12243 100,'0'0'41,"26"20"0,2-27-4,11 1-34,11-7-1,3-2 0,4-8 0,0-1-1,-9-4 0,-6 3 0,-8-3 0,-14 3-1,-14 2 0,-10 3 1,-15 7-1,-11 7 0,-8 6 0,-5 6 0,-6 14 1,1 9-1,0 9 1,9 3-1,10 8 0,11 2 1,16-4-1,16-6 0,17-11-2,18-9-1,18-9-3,7-22-5,22 5-4,-13-32-8,20 9-14,-18-19-3,0 7 1,-21-10 0</inkml:trace>
  <inkml:trace contextRef="#ctx0" brushRef="#br3" timeOffset="46699.671">8514 12048 106,'-34'12'39,"7"18"1,-13 1-8,9 11-28,0 5-1,4 1 0,3-3-2,10 2 2,4-12-2,9-3 0,0-13 0,3-7 0,-2-12 0,22-14 0,-6-6 0,2-12-1,1-6 1,1-10-2,5 1 2,-3-4-1,1 3 0,-2 5-1,1 5 1,1 6 0,1 7-1,1 8 0,4 9-1,0 3-2,3 10-1,-6-3-6,9 14-4,-13-13-8,11 16-13,-13-8-3,5 9 2,-11-5 34,-5-5 4,0 9 8,-9-19 3,3 33 11,-19-24 12,13 13 5,-11-12-2,5 14-32,-5-1-2,4 5 0,-4 2-2,1 0 1,2-5-3,1-2 1,6-5 0,4-18 0,0 0-1,19-14 0,3-13 0,6-12 0,8-2 1,7-8-2,2 2 2,-1 5-1,-6 7 1,-1 10 0,-4 13 0,-9 14-1,-6 14 1,-13 10-1,-4 13 0,-3 5-1,-2 5-3,-10-3-3,8 14-6,-13-17-2,16 13-3,-20-24-7,17 14-9,-17-15-8,-2 5 1,-16 2 3</inkml:trace>
  <inkml:trace contextRef="#ctx0" brushRef="#br3" timeOffset="47391.7106">1597 13658 80,'-17'-13'40,"17"13"-2,22-17 1,11-7-37,8 12 0,9 1-1,5 0 1,6 8 0,-4 2-1,0 2 0,-9 8 1,-12 13-1,-14 9 0,-18 12 0,-16 12 0,-17 10 1,-13 6-1,-7 9 1,-9-1-1,2-4 0,7-9 0,8-8 0,18-16 0,21-15-1,18-17 1,20-12-1,17-13-1,10-9-1,12-6-2,3-8-4,14 6-5,-16-8-4,16 17-9,-20-10-13,13 10-3,-17-6 3</inkml:trace>
  <inkml:trace contextRef="#ctx0" brushRef="#br3" timeOffset="47939.742">2943 13695 67,'-25'-4'37,"-1"19"1,-14 3 0,5 17-29,-8 9-3,3 14-1,0 8-3,8 5 0,6 5-1,13 1-1,12 0-2,11-11-5,27 7-23,-3-26-9,21-1 0,-1-21-1</inkml:trace>
  <inkml:trace contextRef="#ctx0" brushRef="#br3" timeOffset="48277.7613">3426 13808 75,'-4'-12'40,"-14"-7"-2,7 9 1,-11-6-32,3 8-3,-2 2-1,-2 12 0,-5 7-1,4 12 0,-3 11-1,1 14 0,-1 6-1,3 8 0,1 6-1,4-2 0,4 1-2,6-4-1,4-3-5,5-24-10,19 8-14,-15-27-6,14-3-1,-18-16 1</inkml:trace>
  <inkml:trace contextRef="#ctx0" brushRef="#br3" timeOffset="48457.7716">2993 14213 85,'-10'1'40,"-2"-8"0,12 7 0,25-5-38,3-3-2,10-2 0,10-4-2,9 3-2,-2-5-6,15 15-19,-19-14-10,3 14-1,-13-9 2</inkml:trace>
  <inkml:trace contextRef="#ctx0" brushRef="#br3" timeOffset="48795.7909">3521 14083 62,'0'0'38,"-14"2"1,9 11 1,-14-1-30,9 13-2,-4 4-3,0 11 0,1 0-2,1 3 0,5-3-1,6-6 0,6-9 0,7-14-1,8-14-1,12-15 0,1-13 0,7-9 0,3-4 0,-2-4 0,-5 3 0,-3 7 0,-10 9 1,-6 11-1,-17 18 0,0 0 0,4 25 0,-14 2 0,2 7-2,-2 4 0,6-2-2,3-6-3,15-4-5,-14-26-4,43 14-7,-19-37-9,24 2-9,-7-22 3,12-2 1</inkml:trace>
  <inkml:trace contextRef="#ctx0" brushRef="#br3" timeOffset="49008.8031">4192 13792 93,'-9'-14'41,"9"14"1,-19 15-1,6 9-36,2 9-2,2 11-2,-2 10 0,0 10-2,-1 3 0,5 0-2,4 0-1,0-10-1,4-4-4,1-24-4,16-1-4,-18-28-11,31-16-11,-16-16-2,12-4 3</inkml:trace>
  <inkml:trace contextRef="#ctx0" brushRef="#br3" timeOffset="49223.8154">4424 13776 78,'0'0'41,"8"26"1,-18 1-1,6 20-26,-10 7-12,-1 11-1,1 4-2,2-1 0,0-2-1,7-6-2,2-11-1,0-18-9,14-1-2,-11-30-6,22 8-9,-13-28-10,9-2-2,-1-21 1</inkml:trace>
  <inkml:trace contextRef="#ctx0" brushRef="#br3" timeOffset="49629.8386">4477 13411 72,'17'4'41,"-17"11"0,12 18 0,-10 0-34,17 17-2,-1 7 0,12 8-1,5 1-2,5 5 0,0-2-1,-1 0-1,-8-1 0,-8 0 0,-13 0-1,-16-1 0,-12-2 1,-10-6-3,-3 0 0,-9-15-4,11 2-7,-15-28-3,29 6-9,-12-33-14,23-3-1,4-23 0</inkml:trace>
  <inkml:trace contextRef="#ctx0" brushRef="#br3" timeOffset="49975.8584">5343 13882 89,'0'0'42,"-15"16"-2,6 14 1,-7 2-40,-4 13-1,-3 10-1,-1 6-2,6 10-5,0-16-8,29 13-10,-8-29-14,23-4-1,7-22 0</inkml:trace>
  <inkml:trace contextRef="#ctx0" brushRef="#br3" timeOffset="50531.8902">6586 13095 82,'-18'-19'42,"-3"14"-2,-22 3 0,-3 10-37,-20 7-2,-1 9 1,-9 7 0,9-1-1,8 5-1,15-4 1,19 1 0,21-2-1,25-2 0,18-2 0,13 2 0,17 10 0,1 1 0,2 8 1,-10 10-1,-10 4 0,-19 5 1,-15 3-1,-18 0 0,-19-4-1,-13-8 0,-8-10 0,-1-20 0,-1-16 0,11-24 0,9-21 0,14-21 0,11-23 0,20-17 0,7-11-2,17-4-3,-9-7-8,17 23-16,-17 2-8,0 26-1,-13 12 0</inkml:trace>
  <inkml:trace contextRef="#ctx0" brushRef="#br3" timeOffset="51033.9189">7261 13648 62,'0'-30'37,"5"9"1,-9-5 1,-1 11-32,-8 3-1,2 17 0,-10 14-2,-1 18 1,-7 15-1,1 16-1,-5 10-2,2 8-1,6 3 0,5-1-2,11-8-1,4-17-4,20 2-17,-2-28-18,21-9 3,-5-22-2,9-10 0</inkml:trace>
  <inkml:trace contextRef="#ctx0" brushRef="#br3" timeOffset="51229.9302">7012 14070 78,'-17'2'41,"-1"-3"0,18 1-1,0 0-38,18 1-2,9-6 0,10-4-2,13 0-1,3-12-3,12 6-7,-11-10-25,14 3 0,-12-5-1,1 9 2</inkml:trace>
  <inkml:trace contextRef="#ctx0" brushRef="#br3" timeOffset="51552.9486">7559 13907 71,'-11'25'39,"-11"0"-1,7 11 2,-10-6-31,9 8-5,2-2 0,9-3-1,-1-6 0,8-1-1,6-11 0,5-6-1,8-13 0,7-7 0,5-11-1,3-5 1,3-5-1,-3-3 1,-2 3 0,-5 1 0,-7 7 0,-7 3 0,-8 12-1,-7 9 1,-6 11-1,-1 7-1,-3 4 0,1 5-1,2 4-1,2-2 0,10 0-2,0-15-7,17 2-3,-10-23-10,24 7-11,-13-22-4,14 0 0,-6-16 1</inkml:trace>
  <inkml:trace contextRef="#ctx0" brushRef="#br3" timeOffset="51748.9598">8099 13665 77,'6'-37'40,"3"21"1,-9 16-1,0 0-34,-10 39-1,-3 11-2,-5 8-1,3 8-2,-6 6 0,2-4-1,5-4-2,5-12-2,12-1-7,-8-34-9,27 0-17,-12-21-2,21-7-1,-3-20 1</inkml:trace>
  <inkml:trace contextRef="#ctx0" brushRef="#br3" timeOffset="51950.9714">8488 13476 95,'-4'11'42,"-2"32"0,-15 5-5,0 24-33,-3 6-2,2 6-1,0-2-1,2-2-2,10-11-3,-4-17-7,22 0-7,-16-37-10,27-1-12,-7-21-1,15-9 0</inkml:trace>
  <inkml:trace contextRef="#ctx0" brushRef="#br3" timeOffset="52264.9894">8629 13363 80,'27'10'42,"-1"-2"0,16 14 1,-6-5-35,9 13-3,-5 10-1,-2 6 0,-9 11-1,-4 10-1,-15 7-2,-7 0 0,-12 3-2,-9-3-1,-5 2-2,-20-14-8,6 6-4,-21-26-6,16 11-11,-20-26-8,6 0-1,-7-17 3</inkml:trace>
  <inkml:trace contextRef="#ctx0" brushRef="#br3" timeOffset="52683.0133">7001 13106 73,'-36'11'41,"-12"16"-1,0 36 0,-8 25-34,9 26-2,6 20-1,10 15-1,20 4-1,12-2-1,21-9-1,17-20 0,19-22-7,8-33-10,31-8-21,-7-28-1,15-13-2,-2-20 1</inkml:trace>
  <inkml:trace contextRef="#ctx0" brushRef="#br3" timeOffset="53067.0352">9339 13972 77,'-1'31'41,"-12"-5"0,-1 17 0,-7 4-34,-1-2-9,7 7-4,-9-12-27,17 5-7,0-14 0,17-5-1</inkml:trace>
  <inkml:trace contextRef="#ctx0" brushRef="#br3" timeOffset="53994.0883">10022 12893 75,'5'-24'40,"-5"24"1,0 0 0,4 23-34,-19 20-1,4 23-2,-9 12 0,-2 14-2,-2 12-1,4 2-1,4-6 0,3-10-3,17-12-4,-3-29-24,30-6-10,4-26 0,19-11-1</inkml:trace>
  <inkml:trace contextRef="#ctx0" brushRef="#br3" timeOffset="96261.5058">16845 6992 40,'-76'6'27,"10"11"-1,-6-4 0,5 13-21,-3 6-7,2 6 2,1 9 0,-4 6 1,6 12 1,-3 4 1,5 11 0,-6-1 1,9 8 1,-7 4-1,10 7-2,-5 3 1,4 8-1,3-1 0,4 6-1,-1 2 3,10 7-2,5-4 1,5 5 0,8 1 1,8 2-1,6-4 0,11 1-1,9-3-1,7-4 0,8 4 0,8-3 1,4-7-1,11-3-1,8-4 0,11-5 1,7-7-1,9-2 1,10-14-2,12-4 2,11-12-2,9-6 3,13-8-2,1-7 1,8-9-1,9-9 1,5-11-1,0-10 1,0-12-1,2-10 1,1-15-1,-1-8 0,-1-10 1,-6-12-2,-3-6 3,-3-9-2,-9-7 3,-10-6-3,-12-7 3,-10 0-3,-12-13 2,-12-1 0,-15-11-1,-14-3-1,-11 0 1,-9-7-1,-16-1-1,-9-5 1,-7-3-1,-13 1 1,-10 5-1,-11-1 2,-9 4-2,-15 4 0,-12 1 2,-15 7 0,-13 10 0,-10 8 0,-12 3 1,-7 9-1,-12 4 1,-6 8-1,-3 10 0,-3 8 0,-5 7-1,-7 11 0,0 17-2,-7 13 0,6 21-1,-4 13 0,5 24-1,7 5-3,21 22-22,18-7-7,28 0 1,24-7-1</inkml:trace>
  <inkml:trace contextRef="#ctx0" brushRef="#br3" timeOffset="96967.5462">17829 6992 78,'4'-14'37,"-4"1"-1,0 13 1,-22-8-28,6 16-1,-7 0-3,-4 9 0,-3 2-2,1 6-1,4 1 0,4 2 0,6-2-1,15-1-1,16-6 1,11-11-1,14-11 0,13-9 0,6-9 1,7-10-1,-4-6 1,-5-6 0,-13 3 0,-12-1 0,-19 7 0,-14 6 0,-21 10-1,-11 10 1,-13 9-1,-4 7 0,2 7 0,4 5 0,6 3 0,12 0 0,15-1 0,11-6 1,13-7-1,20-4 1,0-10 0,13-1 0,-3-5 1,1-3-1,-8-4 0,-6 3 0,-13-2 0,-14 8 0,-4 9-1,-31-10 0,-1 15 0,-8 5 0,0 7 0,-6 4 0,7 4-1,7 5 0,5 2-3,5-4-4,23 8-29,-6-6-4,16 1 1,0-6-3</inkml:trace>
  <inkml:trace contextRef="#ctx0" brushRef="#br3" timeOffset="97816.5948">17394 10687 85,'0'0'35,"11"-15"1,-11 15 0,6-16-33,-6 16-1,-6-21 2,6 21-1,-25-8 1,5 14 0,-8 5-1,-1 9 0,-6 7-1,0 5 0,3 4-1,3-2 0,9 0-1,9-4 1,8-8-1,13-8 0,7-10 0,10-7 0,6-8 1,3-4-1,1-8 1,-2-2-1,-5-4 1,-7 1-1,-9-2 1,-7 5 0,-13 2-1,-5 7 0,-9 6 0,-4 7 0,-6 8 0,-2 8 0,3 6 0,-1 4 0,9 6 0,2-2 0,11 0 0,9-4 1,11-3-1,13-9 0,7-6 0,8-5 1,5-7-1,1-6 1,-1-6-1,-5-3 1,-8-5-1,-8 2 0,-13 0-1,-9 0-1,-11 9-1,-11 1-1,-3 15-5,-14-5-26,14 10-3,-5-7-1,28 2-1</inkml:trace>
  <inkml:trace contextRef="#ctx0" brushRef="#br3" timeOffset="99348.6824">17312 4971 23,'-74'-6'28,"-3"1"0,-1-3 1,-2-3-14,1 8-10,-10-4-1,-2 9 1,-7 4 0,-4 10-3,-6 5 2,-6 12-1,-9 6 2,-2 15-3,-5 4 1,0 13-2,-3 6 1,-1 6 4,-4 2-3,5 9 0,1 3 0,4 4 1,3 7-1,0 4 0,4 4 0,7 6-2,5 7-1,3 6 1,8 0-2,6 3 0,4 5 0,11 4 0,7 1-1,4 2 1,8 4-1,3-2 0,4 4 1,3 4 1,9 5 1,4 0-1,6 4 2,8 3-2,9-2 0,7 1 1,12 1 0,8-2 1,8-2-2,10-2 0,6-3-1,8-3 3,7-4-2,6-4 2,5-6-3,5-7 1,10-8-1,6-6 2,10-5-1,7-6-1,6-8 0,13-4 0,6-4 2,14-3 0,4-4 0,7-7-1,3-1 1,13-5-1,4-5 1,4-1-1,0-4 0,6-5-1,4-6 1,7-3 2,3-12-1,6-4 0,3-13 0,7-9 0,6-10 0,5-11 0,-1-11-1,7-6 1,-2-11-1,-6-6 1,-1-6-1,-8-6 0,-6-7 1,-9-9-1,-10-4 0,-9-8 1,-5-8 0,-5-10 0,-11-8-1,-4-9 1,-13-8 0,-3-5 2,-11-12-1,-14-8 0,-12-7 1,-12-5-1,-8-11 1,-12-7-1,-16-6 0,-11-7-3,-7-2 3,-14-3-3,-7 2-1,-9-2 1,-12 0 0,-12 2-1,-5-2 1,-11 3 2,-6-2-2,-8 4 2,-13-2 0,-6 3 1,-12 7 0,-2 1 0,-10 3-1,-10 9-1,-9 4 1,-9 6-1,-3 2 1,-12 5-2,-4 5-1,-5 5-1,-8 4 2,-3 3-1,2 4 1,0 9-1,-4 6-2,-1 11 2,0 10 1,-1 8 0,-2 16 0,-5 13 0,-6 13-1,-3 11 2,0 13 0,-2 7 0,1 10 0,5 5 0,5 9-2,11-1-1,15 16-11,1-9-21,24 13-1,11-2-2,23 13 1</inkml:trace>
  <inkml:trace contextRef="#ctx0" brushRef="#br3" timeOffset="100108.7259">17731 4914 44,'2'-26'31,"2"2"2,0 1-2,4 9-17,-6-4-10,4 7 0,-6-3 2,0 14 1,0 0-2,0 0 0,-15-8-1,15 8 0,-25 11-2,12-2-1,-5 6 0,2 3 0,0 5-1,3 1 1,4 0 1,2 0-2,9-3 2,5-4-2,10-11 0,4-7 2,7-9-2,5-7 0,2-9-1,4-3 1,-5-7-1,-1 1 1,-9 1 1,-4 4-1,-7 2 1,-9 6-1,-8 8 1,-9 9-1,-6 7 1,-5 7-1,0 8 1,-6 5-1,2 3 0,5 2 1,2 2-1,8-5 0,10-3 0,8-5 0,14-9 0,11-3 0,7-12 0,7-5 0,5-4 1,-2-7 0,-2-2 0,-6-5-1,-7 1 1,-9 1 0,-13 4-1,-10 3 1,-9 2-2,-7 7 1,-2 10-2,-8 4 0,3 13-2,-6 2-3,20 20-25,-12-10-6,21 12 0,3-5-2</inkml:trace>
  <inkml:trace contextRef="#ctx0" brushRef="#br3" timeOffset="100672.7581">18972 4975 86,'-35'1'36,"-5"-3"2,7 13 0,-1-1-34,8 10 0,3-2 2,6 9-5,5-2 4,14 2-3,10-5-1,12-5 0,12-9 0,9-6-1,11-8 1,1-7 0,-5-3-1,-1-4 1,-12-2 0,-11 1 0,-18 3-3,-11 3 2,-16 6 1,-13 5-1,-9 5 0,-6 5 0,-2 2-1,5 5 1,7 1 2,10 1-2,12-2 1,13-13-1,20 15 0,8-17 0,11-1 0,-1-4 1,3-7 0,0-5 0,-9 0-2,-6-3 2,-12-2-2,-4 6 0,-15 0-1,-8 8 1,-7 8-2,-10 8 1,-2 13 1,-9 7-7,17 26-19,-14-8-12,16 16 2,2-5-3,22 12 2</inkml:trace>
  <inkml:trace contextRef="#ctx0" brushRef="#br3" timeOffset="101557.8087">21663 8677 91,'10'-9'36,"-11"-6"0,1 15 2,-15-3-34,-3 7 0,-10 10 1,0 7-1,-5 5 1,2 6-3,1 1 2,8-1-2,10-1 1,9-2-2,10-8-1,8-7 1,8-7-1,5-7 0,3-6 0,3-5 1,-6-6-1,-3-3 1,-6-3-1,-10 0 2,-8-4-4,-9 7 4,-8 2-3,-11 6 2,0 4 0,-9 11 0,-1 5-1,2 4 0,6 8 2,10 0-2,9 2 2,10-4-3,14-2 1,11-6 0,17-7 0,5-3 0,8-7 1,-2-4-1,-2-7 1,-8 1 0,-11-4-2,-13 0 3,-19 4-3,-19 2 2,-14 7 0,-13 8 0,-5 8-1,-3 3-2,6 10 0,5 2-5,21 16-11,0-10-21,22 12-1,4-9-1,14 14 0</inkml:trace>
  <inkml:trace contextRef="#ctx0" brushRef="#br3" timeOffset="102173.844">21460 9964 107,'-4'-31'37,"3"14"1,-13-5-1,9 9-33,-10 4-1,-1 13 0,-1 2 0,0 12 0,0 4-1,1 7-1,5 3 1,2 1-1,4-2 0,10-2 0,1-6 0,11-7-1,4-6 1,5-12 0,3-7-1,0-5 1,0-7 0,-1-5-1,-4-5 1,-7-1 0,-10-1-1,-3 1 0,-4 4 1,-5 3-1,-8 7 1,-3 8-1,-3 8 0,-3 9 0,-2 10 1,4 11-1,0 2 0,3 8 0,6-3 0,7 0 0,10-6 0,6-5 2,8-6-2,3-14 0,6-6 0,0-8 0,2-9 0,-6-3-3,-6 0 0,-8-8-4,2 20-17,-26-8-14,-2 22-1,-19 0-1,-5 22-1</inkml:trace>
  <inkml:trace contextRef="#ctx0" brushRef="#br3" timeOffset="102927.8871">18125 12130 86,'-4'14'37,"-7"-3"0,7 17-1,-9-1-35,4 7 1,-4 3-2,1 7 2,4-4-1,0 2 0,6-12-1,10-4 1,5-15 0,9-10 0,4-12 1,5-11-1,2-9 1,-1-4 0,-5-6 0,-5 1-1,-8 2 0,-8 3 0,-11 11-1,-8 8 1,-8 12 0,-9 12-1,-6 10 1,-1 6 1,-1 8-2,5 2 1,2 0-1,13-3 2,7-6-2,14-6 1,12-12-1,13-8 1,8-8 0,5-11-1,3-6 1,-1-4-2,-5-5 2,-5 2-1,-12-1-1,-12 7-1,-9 12-3,-17-2-6,-3 31-20,-23-6-8,0 21 1,-18-6-3</inkml:trace>
  <inkml:trace contextRef="#ctx0" brushRef="#br3" timeOffset="103528.9215">16705 12195 63,'0'0'37,"0"0"-1,0 0 0,-12 13-27,-10 0-3,9 8-2,-15 2-1,5 2 1,-1-1-2,7 2 1,4-4-2,9-4 2,4-18-2,19 11-1,6-21 1,7-8-1,5-7 0,1-8 0,3-6 1,-6-1-1,-7 2 1,-9 1-1,-5 4 1,-9 8 0,-13 10 0,-5 13 0,-13 13 0,-4 11 0,-8 7 0,-4 7 0,6 2-1,4 2 1,7-3-1,9-9 1,16-6-1,12-14-2,15-7-3,0-22-15,16 5-18,-9-23 0,3-2-2,-13-16 0</inkml:trace>
  <inkml:trace contextRef="#ctx0" brushRef="#br3" timeOffset="104396.9711">13579 8777 82,'-18'-8'38,"18"8"-3,-23 6 2,8 1-33,-4 3-2,5 6 1,-4 4-1,2 6-1,-2 3 0,3 4 0,6-2 0,6-1 0,3-6 1,12-4-1,3-14 0,10-7-1,6-12 1,5-8 0,1-6 0,-2-6 0,-4-5-1,-6 4 1,-11-3 0,-6 6 0,-14 5-1,-10 7 1,-11 7 0,-9 11 0,-2 9 0,-7 4 0,3 7 0,1 4 0,7 1 0,11 4 0,8-5 0,11-7-1,16-2 0,10-12 0,13-4 0,9-6 0,4-6 0,-2 0 0,-4-5 1,-8 0-1,-12-1 1,-10 7 0,-21-1-1,-12 9 0,-15 5 0,-2 0-2,0 4-2,-4-9-3,23 13-16,-2-21-15,26 0-1,2-17-1,29-2-1</inkml:trace>
  <inkml:trace contextRef="#ctx0" brushRef="#br3" timeOffset="104948.0026">13777 7740 72,'-11'-2'34,"0"6"1,-10 3-1,-2 14-29,-9 1-1,7 5 0,-3 2 0,8 1 0,2-3-1,13-4 0,11-9 0,17-9-1,10-9 0,9-8 0,2-7-1,2-4 1,-6-5 0,-3-1-1,-11-1 1,-12 3-1,-16 2 1,-9 8-1,-16 7 1,-8 7-1,-7 8-1,-4 3 1,4 6-2,2 2-1,11 13-5,-3-11-26,27 12-6,-5 1 1,11 9-4</inkml:trace>
  <inkml:trace contextRef="#ctx0" brushRef="#br3" timeOffset="109563.2666">16368 2766 82,'-72'-25'36,"-1"-1"-2,-3 6-1,-1 15-36,-12 3-1,-2 15 0,-11 4-2,-6 15 2,-14 5 1,-6 10 1,-4 12 2,-5 6 1,-1 7 2,-3 6 1,3 11-1,-7 4 0,6 11 0,-1 6 0,-1 10 0,-9 3-1,3 9-1,1 7 0,1 9-1,3 9 0,3 3-1,1 6 2,9 6-2,11 2 1,3 6 0,5 4 2,8-2-1,2 4 2,-1 0-3,2 5 2,4 5 1,-2 1-1,5 1-1,0 3-1,6 1 2,7 3-2,16-6 2,8-1-3,11-6 0,15-4 2,11-2-1,10-3 1,4 0-1,8 0 1,0 6 0,0 7 0,-4 2 1,0 12-2,-6 2 2,0 2-2,4-3 1,7-4-2,11-4 2,15-8-2,14-11 2,24-9-1,15-9-2,19-7 2,14 2-2,11-4 2,11-2 0,8-3-1,9 1-1,6-2 1,2-2 2,9-4-2,6-6 1,7-7-1,4-4 0,10-2 1,1-5-1,5-3 0,10-5 2,-3-3-3,6-7 1,3-2 0,5-3 1,4-10-1,9-7 0,3-11 1,6-8-2,6-8 2,8-14 0,-1-11 1,6-13-1,8-16 0,0-14 0,8-13 1,-3-12-1,-1-16 0,-3-11 0,-1-13 0,-5-12 1,-9-12-1,-9-10 0,-10-6 1,-13-11-1,-12-5 1,-10-9 1,-12-5-1,-9-7-1,-12-1 1,-11-7 1,-8-11-1,-8-4 0,-7-7 0,-3-3 0,-7-6-1,-9-6 1,-5-1 1,-6 0 0,-6-4-1,-11-2 0,-12-8 2,-9 0-1,-13-5 0,-8-5-1,-9-5 0,-10-1-1,-7-1-1,-7-2 1,-3-2-1,-4-2 0,-7-5 1,-2-3 0,-9-1 0,-8 0 2,-9 0 0,-14 1 0,-11 3 0,-15 2-1,-9 6-1,-15 8 0,-14 0 0,-11 4-1,-8 1-1,-10 5 0,-4 6 0,-13 6 0,-6 5 1,-5 8 2,-10 8-2,-7 9 0,-11 13 1,-9 10 2,-14 7-2,-6 11 1,-11 7-1,-8 15 0,-11 8 1,-3 4-1,-6 9 0,0 8-1,-1 10 1,-1 6-1,0 8 0,0 4 1,3 4-1,3 9 1,5 2 1,-1 12-1,0 9 1,-3 19-1,-4 24 0,-10 22 1,-5 31-3,-11 24-2,3 43-27,-6 0-6,13 6-2,19-29-1</inkml:trace>
  <inkml:trace contextRef="#ctx0" brushRef="#br3" timeOffset="110921.3443">20682 3126 97,'25'-18'40,"-11"-9"0,7 9-1,-14-9-36,-1 4-1,-4 0 1,-2 4-1,-4 2-1,-7 12 1,-9 6-1,-3 9 0,-9 13-1,-2 14 1,-3 9-1,-1 4 1,4 3-1,7-1 1,13-5-2,9-8 2,19-10-1,18-15 0,12-13 0,15-10 0,10-10 0,3-7 0,-4-10 1,-7 0-1,-12-3 1,-14 2-1,-17 5 1,-18 5-1,-16 10 0,-15 10 0,-11 12 0,-8 10 1,-7 8-2,1 9 1,0 4 0,10 3 0,8-1 0,13-4 0,15-6-1,19-8 1,15-10 0,17-7 0,11-8 0,6-4 1,1-6-1,-3-5 1,-9-3-1,-10 0 1,-16-1-1,-14 3 1,-20 3-1,-14 6 0,-7 6 0,-16 8 0,-4 6 0,-3 4 0,2 9 0,6 1-1,7 1 1,13 0 0,13-3 0,13-5 0,20-8 0,12-7 0,9-7 0,8-7 0,1-2 1,-2-7 0,-6-2 0,-9 1-1,-16-1 1,-13 6-1,-16 8 1,-15 3-1,-13 7 0,-8 8 0,-3 4 0,-3 5 0,0 6 0,10-1 0,9 1-1,14-3 1,15-5 0,9-14 0,28 12-1,6-16 1,8-3 0,1-2 1,0-5-1,-8 3 0,-9-3 0,-12 4 0,-14 10-2,-18-5-1,-6 14-4,-14-9-6,13 20-16,-9-20-12,17 6 1,1-13-3,26-1 3</inkml:trace>
  <inkml:trace contextRef="#ctx0" brushRef="#br3" timeOffset="111409.3722">21414 2953 104,'45'-2'41,"17"2"0,-1-12-2,12-1-36,6-4-1,2-1 0,-1-13 0,-5 0 0,-12-4-1,-8 0 1,-20 2-1,-11-2-1,-21 2 1,-14 2-2,-21 8 2,-13 8-2,-15 7 1,-11 10 0,-7 13 2,-2 16 0,-1 18-1,5 8 1,8 8-2,16 9 1,26 1 0,20-5-2,30-8 0,28-20-2,37-12-1,21-27-7,34 2-6,-3-38-11,23 4-12,-12-28 0,-3 5-1,-24-21 2</inkml:trace>
  <inkml:trace contextRef="#ctx0" brushRef="#br3" timeOffset="111594.3828">22423 2246 119,'20'18'43,"41"-1"0,28-24-2,42-9-44,45 3-9,5-20-11,31 4-18,-16-10-1,-2 14-2,-15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1:59:48.1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1478 980 79,'0'0'37,"0"0"0,0 0 0,0 0-32,4 13-3,-15 31 1,-7 16-2,-1 13 3,-2 9-4,2 8 0,-3-3 2,7-11-2,0-21 2,7-13-2,-1-17 1,9-25 1,0 0 0,5-37 0,4-12-1,5-13 1,-14 62 0,17-74 1,-10 30-1,2-7-2,1 3 2,0-3-1,-1 2 0,4 1-1,-13 48 1,27-82-1,-27 82 0,27-62 1,-27 62 0,0 0 1,48-26-2,-6 59 2,-4 28-3,2 23 2,-4 14-4,3 9 1,-9-6-3,-7-17-5,7-18-17,-27-24-10,10-7-1,-13-17-2,0-18 2</inkml:trace>
  <inkml:trace contextRef="#ctx0" brushRef="#br0" timeOffset="197.0113">1510 1273 108,'0'0'40,"-1"14"0,1-14-3,36 14-36,7-18-1,11-6-2,-54 10-1,74-24-4,-74 24-8,90-43-25,-36 14 1,1-2-2,1-6 3</inkml:trace>
  <inkml:trace contextRef="#ctx0" brushRef="#br0" timeOffset="375.0215">2387 782 92,'0'0'39,"0"0"0,0 0 0,30 45-36,-47 25 2,-10 20-4,3 13 0,10-3-2,0-3 0,13-8-9,-9-25-27,16-16-1,-4-20-1,7-6 0</inkml:trace>
  <inkml:trace contextRef="#ctx0" brushRef="#br0" timeOffset="1307.0748">2241 1190 102,'-13'-6'38,"13"6"3,0 0-2,14 5-37,13-6 0,11-4 0,-38 5 1,52-9-1,-52 9-1,73-13 1,-73 13-2,78-14 1,-78 14-1,75-12 1,-12 6-1,-5 9-1,-14 10 1,-19 10-1,-14 9 2,-28 12-2,-9 5 2,-8-1-2,5-1 2,5-7-1,11-4 0,14-11 0,13-10 0,16-12 0,11-12 0,10-5 0,0-12 0,6-10 0,-3-7 0,-9-5-1,-45 48 0,30-50 2,-30 50-2,19-47 2,-19 47-1,0 0 0,-13-55 0,13 55 2,-18-34-1,-11 24-1,1 9 1,5 7-1,6 5 1,14 4 0,19-1 1,12-6-2,13-5 1,6-4 0,2-1 0,-3-2 0,-5 2-1,-6 5 1,-10 6-1,-7 4-1,-13 9 1,-10 9 0,-9 4 0,-1 2-1,-2 1 1,1-2-1,1-12 1,9-2-1,7-11 1,13-13 0,7-11 1,7-9-1,4-6 1,3-7 0,-3-2-1,-3-3 2,-4 1-1,-7 10 0,-6 7-1,-8 11 1,-4 11 0,-7 12-1,2 6 0,-4 5 0,5 2 0,3-2-1,5-2 1,8-8 0,9-10 0,7-8 0,5-9 1,3-5 0,5-4 1,-41 23-2,46-26 0,-15 2 0,4 7 0,-15 6 0,-1 19 0,-15 7 0,-1 21 0,-13 2-2,-1 15-1,3 5-3,-1-4-6,21 6-7,-10-20-8,38 0-7,-2-21-6,24-4 0,11-28 0</inkml:trace>
  <inkml:trace contextRef="#ctx0" brushRef="#br0" timeOffset="1608.092">4983 1006 109,'0'0'40,"0"0"1,-35-44-1,35 44-37,0 0 0,-1 23-1,5 2-1,4 20 0,-9 6-1,4 11-1,-8 5-4,4-5-3,13-10-15,-7-22-10,18-4-6,-5-20-1,15-3 0</inkml:trace>
  <inkml:trace contextRef="#ctx0" brushRef="#br0" timeOffset="1969.1127">5215 1094 87,'0'0'40,"8"-46"1,-8 46 1,0 0-13,35-64-28,-35 64 1,0 0 0,59-51-2,-59 51 3,47-15-3,-47 15 2,0 0-1,64 11 0,-28 14 0,-25 13-1,-15 21 3,-30 9-3,-12 9 0,-17 0 0,5-3 0,4-18 0,28-15 0,21-16-2,20-16 2,18-10 0,13-10-2,15-9-1,5-8-3,14 1-5,-9-15-11,13 10-6,-27-2-9,7 11-2,-22 1-1,1 10 1</inkml:trace>
  <inkml:trace contextRef="#ctx0" brushRef="#br0" timeOffset="2097.12">5902 1400 99,'-20'30'38,"2"4"-2,4-4-31,-7 2-27,7 2-16,-4-6-2</inkml:trace>
  <inkml:trace contextRef="#ctx0" brushRef="#br0" timeOffset="3125.1788">6717 910 87,'0'0'37,"0"0"1,0 0 1,0 0-33,-53 11-4,36 26 1,-5 13-1,-4 16 2,-2 6-3,-2 4 1,0-3-2,12-11 1,7-25 1,8-10-1,3-27 1,11-1 0,2-27-1,-13 28 1,16-45 0,-16 45-1,21-61 2,-21 61-4,17-78 2,-17 78-1,20-79 1,-20 79-1,15-77 0,-15 77 0,16-66 0,-16 66 1,10-52 0,-10 52 0,0 0 1,0 0-1,0 0 0,0 0 0,60-25 0,-60 25 0,0 0 1,73 31-2,-73-31 1,64 16-2,-64-16 1,73 2 0,-73-2 0,76-7 0,-76 7 0,74-17 1,-74 17-1,68-23 1,-68 23 1,53-24-2,-53 24 0,0 0 0,0 0 0,70 7 0,-76 28-2,-2 24-1,-3 9-2,3 3-2,15 4-10,-5-14-7,25-11-5,-3-23-4,21-7-5,-6-19 0,14-9 2</inkml:trace>
  <inkml:trace contextRef="#ctx0" brushRef="#br0" timeOffset="3511.2009">7637 1125 86,'0'0'37,"0"0"3,-3-49 0,3 49-20,-34-16-14,-14 24 0,2 17-1,-15 17-1,9 10-1,2 2-1,15 1 0,15-6-2,27-14 1,8-13 0,18-13-1,10-14 2,10-14-2,7-10 0,4-10 0,-64 39 0,64-45 0,-64 45 0,51-52 0,-51 52 0,42-47 0,-42 47 0,0 0 0,31-52 0,-31 52 0,-9-13 0,8 25-4,-13 8 1,7 13-2,6 7-3,9 3-4,21 1-8,0-20-6,29-3-5,-11-12-5,17-4-2,-7-12 2</inkml:trace>
  <inkml:trace contextRef="#ctx0" brushRef="#br0" timeOffset="3952.2261">8246 1196 109,'0'0'38,"-8"-64"3,8 64-1,0 0-34,0 0-1,-61-35 0,15 48-1,-15 9-2,11 20 0,0 1-1,14 11 1,9 0-2,26-7 0,22-23 0,9-14 0,9-13 0,4-10 0,5-11 0,-3-6 0,-45 30 0,46-35 0,-46 35 0,0 0-2,52-61 4,-52 61-4,31-45 2,-9 32-1,-22 13 0,10 26 1,-20 11-1,3 27-1,-8 14 1,2 14-1,-6 3 2,-1 4-1,1-10 0,-5-11 0,1-12 1,0-13-1,-4-17 0,2-19-3,1-5-3,-4-32-6,14-1-5,-12-26-5,26 0-7,-12-27-3,19-3-6,-3-15 2,15-4 2</inkml:trace>
  <inkml:trace contextRef="#ctx0" brushRef="#br0" timeOffset="4531.2592">8588 1149 95,'0'0'39,"0"0"3,9-48-3,-9 48-31,0 0-3,10-26-1,-10 26 0,9 27-2,-15 17 0,-7 1-1,4 9 0,-5-1-1,8-2 1,-1-15-1,5-8 1,7-13 0,-5-15-1,21-12 1,-3-13 0,4-10 1,-22 35-1,23-48 1,-23 48 1,32-56-3,-32 56 0,27-61 0,-27 61 0,31-54 0,-31 54 0,0 0 0,60-57 0,-45 56 0,3 23 0,-8 11 0,-2 23 0,-4 4-4,8 5-1,2-10-7,1-19-3,23-10-6,-11-22-3,28-7-8,-14-17-5,11-9-3,-7-14 3</inkml:trace>
  <inkml:trace contextRef="#ctx0" brushRef="#br0" timeOffset="4913.2811">9256 1080 113,'-26'-6'42,"11"11"1,-7 6-2,15 15-37,8-4-3,-1-22 1,0 0 0,0 0-1,64 16 1,-64-16-2,50-18 2,-50 18-2,52-27 2,-52 27-2,0 0 0,56-49 0,-56 49 0,0 0 0,0 0 0,10-50 0,-10 50 0,0 0 0,-22-1 0,-29 23 0,-14 11 0,14 12 0,5 5-2,25 5 0,22-6-3,27-15-2,34-20-7,3-22-4,29-2-8,-94 10-4,95-30-4,-44 11-6,4-3 3,-6-3 2</inkml:trace>
  <inkml:trace contextRef="#ctx0" brushRef="#br0" timeOffset="5222.2987">9876 1014 126,'0'0'42,"0"0"2,-19-47-12,19 47-29,0 0 0,-55 5-1,55-5-2,0 0 1,-64 32-1,64-32 0,0 0 0,-23 50 0,37-44 0,1 25 0,8-5-1,18-9 1,-5-2-1,1 0 1,-22 0-1,-7 5 1,-21 0-2,-3 4 1,-6 3 0,-7 1-1,5 1-1,-5-3-1,11-4-4,-4-16-5,22-6-9,-3-9-5,30-9-5,-9-14-5,-18 32-2,0 0 2</inkml:trace>
  <inkml:trace contextRef="#ctx0" brushRef="#br0" timeOffset="5425.3104">10103 1078 118,'0'0'43,"27"-8"1,-7 22-2,-13 16-38,-22 15-2,-7 15 0,-6-4-5,15 1 0,22-20-5,-1-16-5,22-4-7,-11-23-6,24-5-5,-15-22-4,-28 33-5,0 0 2,53-65 5</inkml:trace>
  <inkml:trace contextRef="#ctx0" brushRef="#br0" timeOffset="5537.3168">10286 979 111,'-26'-70'29,"26"70"-14,-34-67-14,34 67-39,-29-52-3,29 52 0</inkml:trace>
  <inkml:trace contextRef="#ctx0" brushRef="#br0" timeOffset="6055.3464">10633 1011 102,'0'0'42,"-51"-3"1,51 3-1,-34 14-32,-10 10-9,16 13 2,0 9-1,13 9-1,6-3 0,13 5 0,6-11-1,18-17 1,9-17-1,12-14 1,5-16-1,5-14 1,-59 32 0,65-45-1,-65 45 3,60-58-3,-60 58 0,57-64 0,-57 64 0,39-62 0,-39 62 0,0 0 0,36-61 0,-36 61 0,-9-14 0,7 29 0,-5 13 0,2 18-2,4 11-5,6 5-5,17-6-7,1-20-3,28-14-8,-14-23-2,22-6-6,-7-16-2,-52 23 4</inkml:trace>
  <inkml:trace contextRef="#ctx0" brushRef="#br0" timeOffset="6600.3776">11378 1080 88,'0'0'41,"0"0"1,0 0 0,10-34-15,-27 37-25,-9 15 1,-13 16-2,7 17 1,-1-1-2,14 1 0,5-8 0,16-14 0,1-15 0,-3-14 0,19-7 0,-6-17 0,-13 24 1,0 0-1,29-56 1,-29 56 0,19-55-1,-19 55-1,22-58 1,-22 58-1,16-56 1,-16 56 0,0 0 1,23-60-1,-23 60 1,0 0 0,0 0 0,0 0 1,0 0-2,49-24 0,-49 24 0,0 0 0,0 0 0,65 22 0,-65-22 0,47 3 0,-47-3 0,55-8 0,-55 8 0,60-20 0,-60 20 0,59-27 0,-59 27 0,48-22 0,-48 22 0,0 0 0,52-5 0,-64 13 0,33 18 0,-12 12-9,-5 11-5,-11 5-4,7 6-5,-9-15-4,18-5-9,-9-22-5,10-4 1,6-5 7</inkml:trace>
  <inkml:trace contextRef="#ctx0" brushRef="#br0" timeOffset="12030.6882">12385 1235 93,'-1'-15'40,"1"15"0,-14 0-2,14 0-34,-19 21 0,10 2 0,-4 7-3,-6 6-1,-1 10-4,-9-5-17,11 15-18,-9-9 0,16-2-1,0-13 0</inkml:trace>
  <inkml:trace contextRef="#ctx0" brushRef="#br0" timeOffset="12840.7345">12999 851 71,'0'0'38,"52"-50"-2,-52 50 1,0 0-32,0 0-1,0 0 1,0 0-1,0 0 1,0 0-2,-10 79 1,-19-21-2,2 6 1,-6 3-1,7 0 1,-1-9-3,8-15 1,6-22 0,13-21 0,0 0-1,0 0 1,0 0 0,36-66-1,-36 66 0,34-62 0,-34 62 1,32-78-1,-32 78 0,35-83 0,-35 83 1,28-80-1,-28 80 1,33-66 0,-33 66-1,22-47 0,-22 47 0,0 0 0,0 0 1,49-29-1,-49 29 1,0 0 0,70 18 0,-70-18 1,75 11 0,-75-11 0,88-1-1,-40-1 1,0-5-1,-1-4 1,1-1-1,-2-2-1,-46 14 1,86-22-1,-86 22 0,61-4 0,-61 4 0,0 0 0,0 0-1,34 53-1,-29 10-3,-11 6-9,12 9-26,-5 5 0,15-8-1,11-24-1</inkml:trace>
  <inkml:trace contextRef="#ctx0" brushRef="#br0" timeOffset="13395.7662">14400 1000 103,'0'0'40,"0"0"-1,0 0 0,0 0-35,-62-36 1,62 36 0,-38 17-1,-19 16 0,-6 5-2,5 4 2,10 4-4,15 5 2,14-7-2,28-8 1,24-28-2,13-13 2,-46 5 0,58-21-1,-58 21 2,66-33-2,-66 33 0,72-43 0,-72 43 0,61-48 0,-61 48 0,61-44 0,-61 44 0,0 0 0,58-34 0,-40 50 0,-13 23 0,-12 31 0,-20 22 0,-3 24-2,-12 5 1,2 8 0,-4-18 1,-1-16-1,-2-14 1,3-15-1,1-20 1,0-17-1,3-15 0,1-18-3,6-11-2,-10-19-10,20-2-20,-9-16-5,11-2 0,2-15 0</inkml:trace>
  <inkml:trace contextRef="#ctx0" brushRef="#br0" timeOffset="15446.8836">12978 752 25,'0'0'32,"0"0"1,0 0 1,0 0-13,0 0-12,44-51-1,-44 51 1,0 0-4,0 0-2,0 0 1,0 0 1,0 0-1,48-48 1,-48 48-1,0 0 0,0 0-1,0 0 2,0 0-2,0 0-1,0 0-1,0 0 1,0 0-1,0 0 0,0 0-1,0 0-1,0 0 1,0 0 0,0 0 1,0 0-1,0 0 0,0 0 1,0 0-1,0 0 1,0 0 0,0 0 0,0 0 1,14 54-1,-14-54 0,-11 56 0,11-56 1,-4 87-1,-11-14 0,1 0 0,-4-8-2,8-7 2,0-13-1,6-17 1,4-28-1,0 0 1,0 0 0,0 0-1,0 0 2,0 0-3,14-62 1,-14 62-1,19-54 1,-19 54 0,20-70 0,-20 70 0,22-78-1,-22 78 2,14-82 1,-14 82-2,21-76 0,-21 76 1,14-73-1,-14 73 0,12-60 0,-12 60 1,3-49-1,-3 49 0,0 0 0,0 0 0,0-49 0,0 49 0,0 0 1,0 0-2,0 0 1,0 0 0,0 0 0,0 0 0,0 0 1,0 0-1,0 0-1,0 0 1,0 0 0,22 48 0,-22-48 0,0 0-1,27 53 1,-27-53 1,0 0-1,30 68-1,-30-68 1,0 0 0,35 68 0,-35-68 1,0 0-1,39 54 0,-39-54 0,0 0 1,0 0-1,61 34 1,-61-34-1,0 0 0,56-6 1,-56 6-1,0 0 1,67-32-1,-67 32 0,52-31 0,-52 31 1,59-39-1,-59 39 0,58-40 0,-58 40 0,54-38 1,-54 38-1,47-33 0,-47 33 1,0 0-1,60-42 0,-60 42 1,0 0-1,0 0 0,50-39 0,-50 39 0,0 0 0,0 0 1,0 0-1,0 0-1,0 0 1,0 0 0,0 0 0,0 0 0,0 0 1,28-49-2,-28 49 2,0 0-1,0 0 0,0 0 0,0 0 0,0 0-1,0 0 2,0 0-1,0 0-1,0 0 1,0 0 0,0 0-1,0 0 1,0 0 0,0 0-1,0 0 1,0 0-1,5 66 1,-5-66 0,-4 57 2,4-57-2,-6 65 1,6-65 0,-4 75 1,4-75-2,-5 76 0,5-76 0,-1 75 0,14-54 0,-16 45 0,-2-15 0,5-13 0,-4-12 0,6-4 0,-6-9 0,3-2 0,1-11-2,-5 17 1,5-17 0,0 0-2,0 0-4,0 0-9,0 0-9,0 0-13,0 0-3,0 0 0,16-60 2</inkml:trace>
  <inkml:trace contextRef="#ctx0" brushRef="#br1" timeOffset="21161.2104">1716 1816 56,'0'0'31,"17"-11"0,-5 7-1,-12 4-23,22-3-3,-11 3 1,7 2-2,-1-1 1,5 6-1,-4-5 0,9 3 1,3-5-1,6-1 0,4-6 0,8 0-1,3-4 0,6 1-1,2 1 0,6 1-1,-4 1 1,3 5-1,-2 1 1,0 3-1,2 1-1,-1 3 1,0-2 0,6-2 0,-3-2 0,11-1 0,1-4 0,6-1 0,-2 1 1,5-1 0,-1 1-1,2-2 1,1 3-1,-3 1 0,4 5 1,-2-1-1,2 1 0,-1 0 0,2 3 0,-1-2 1,1 1-1,-1-1 1,1 1-1,1-1 1,2-2 0,0 3-1,4-3 1,-3 0 0,5 0 0,2 2 0,1-2 0,-4 0 0,3 2-1,1 2 1,3-3-1,2 1 0,2-1 1,-2 1-1,4 0 0,-2-1 0,1 0 1,2 1-1,0-1 0,5 1 1,-3 0-1,-3 4 0,4-4 0,-1 1 0,3-1 0,-1-1-1,3 1 1,-2 0 0,-4-1-1,4 0 1,-6-2-1,4 1 1,-2-1 0,-2 1 0,0-1 0,-1 0 0,-4-1 0,3 0 0,0-1 0,2 4 0,-4-4 0,1 2 0,-1-1 0,1-1 0,0 1 0,2 1 0,-2-1 0,0 1 1,-5-2-1,1 2 0,1-1 0,-1 1 0,-3 3 1,-1-2-1,0-1 0,-4 0 0,0 2 0,-3 0 0,-1 0 0,-5-1 0,-3 2 0,-1-1 0,-2 1 0,-1-2 0,-4 0 0,2 0 0,-4-1 0,1-1 0,-4 0 1,-2 0-1,-1 0 0,-3-1 0,-2 2 0,2-1 0,-5 1 0,-3 1 0,-2 1 0,-5-1 0,-7-1 0,-1 1 0,-7 0 0,-4-1 0,-1 0 0,0-1 1,-4 1-1,2-2 0,4-1 1,0 1-1,1-1 0,4-3 1,-1 1-1,7 1 0,3-2 0,-1-2 0,5 0 1,0-3-1,3 3-1,2-2 1,4-1 0,-4 1 1,2 0-1,1-1 1,-1 3-2,1-2 2,0 3 0,1-3 0,0 3 0,1-1-1,0-3 0,-4 2 0,-2 1 1,-1-1-1,-6 1 1,-1-1-1,-6 1 0,1 3 1,-3-2-1,4 0 1,-1 0-1,1-1 0,-2 0 1,0 0-1,-2 1 0,-4-1 1,-6 2-1,-6 0 1,-6 3-1,-5 0 0,-12 3 0,11-1 1,-11 1-1,0 0-1,0 0 0,0 0-2,0 0-9,0 0-19,12-2-7,-12 2-2,0 0-1</inkml:trace>
  <inkml:trace contextRef="#ctx0" brushRef="#br1" timeOffset="31850.8218">1213 2437 56,'4'-13'35,"-3"-9"-2,4 9 2,-9-11-21,15 15-4,-12-7 0,11 17-3,-10-1-2,9 30-2,-5 2 0,1 17 0,-7 13-2,2 8 0,2 10-3,-7-6-3,15 5-30,-13-14 0,14-5-2,0-20-1</inkml:trace>
  <inkml:trace contextRef="#ctx0" brushRef="#br1" timeOffset="32234.8438">1646 2371 92,'0'0'38,"6"-22"-2,11 17 2,1-7-35,13-1 1,6-5-1,6 0 0,4 6 0,-1 1-2,1 9 0,-13 6 0,-9 16-1,-11 12 1,-18 13 0,-12 11 0,-16 12 0,-12 2 1,-11 2-1,3-2 1,3-9-1,8-7 1,8-12-2,18-10 1,20-17-1,17-8 0,17-11-1,13-11-2,14 4-9,4-19-24,16 8-5,-7-13 2,11 9-3</inkml:trace>
  <inkml:trace contextRef="#ctx0" brushRef="#br1" timeOffset="33032.8894">2958 2415 77,'0'-15'38,"-3"2"-3,3 13 3,0 9-36,-1 12 0,-2 9 1,0 9 1,-5 12-1,2 5 0,0 2 0,1-1-1,0-4 0,2-5 0,2-11-1,1-4-1,1-13 1,1-11-1,-2-9 1,0 0-1,12-21 1,-7-5-1,1-10 1,-2-6 0,3-10 0,1-8-2,1-8 1,3-4 0,4 2 0,5 2-1,0 9 1,8 7-1,4 9 1,0 12 0,1 17 0,-2 13 0,-2 13 0,-3 11 0,-6 10 0,-7 9 0,-10 4 0,-7 5 1,-6-1-1,-12-1 2,-2-4-2,-5-6 1,-2-11 0,-4-5 0,2-12 0,3-5-1,1-6 1,6-5-1,6-1 0,-1-3 1,7 5-1,10 4 0,-9 21 0,5 6 0,-2 16 1,1 13-2,-6 15 1,2 10 0,-5 6-2,0-1-1,4-8-2,-3-22-14,20 0-19,1-30 0,18-11-1,3-29 0</inkml:trace>
  <inkml:trace contextRef="#ctx0" brushRef="#br1" timeOffset="33706.928">3564 2381 65,'0'0'38,"-7"15"0,-9 5 0,2 27-10,-6-4-26,6 5 2,-4 2-2,2 3 1,1-5-1,2-3 0,6-6-1,1-11-1,4-9 0,2-19 0,0 0 0,20-22 1,-9-8-1,3-8 1,3-7-1,0-7-1,0-5 1,0-4-1,1 5 0,-1 4 0,2 7 1,0 4-1,1 13 1,2 10 1,0 13-1,2 10 1,-2 10 0,-1 6-1,-1 6 0,0 1 1,-3 4-1,-3-4 0,-1 0 0,-8-1 2,1-1-2,-2-4 2,-8 0-2,3-1 2,-8-2-2,1-4 2,-4 1-1,3 1-1,0-5 0,-1 2 0,6-1 0,4 1 0,5-3 0,7 1 0,8-4 0,6-4-1,6-4 1,5-4 0,-3-5 1,1-6 0,-5-5-1,-5-5 1,-7-8-1,-7 0 0,-9-4 0,-7-6-1,-5-1 0,-4 6 0,-2 5 0,-4 8-2,-2 13 2,-3 13-2,1 15-1,0 6-4,15 22-16,-5-13-12,15 13-2,3-19 1,19 3-2</inkml:trace>
  <inkml:trace contextRef="#ctx0" brushRef="#br1" timeOffset="34101.9506">4502 2088 82,'0'0'38,"-10"7"0,-4-6 1,9 11-31,-4 1-2,5 11 0,-2 7-3,3 13 0,-2 12-1,3 9 1,-3 6-2,1 10 0,-3 1-2,3-7-1,2-4-3,-3-23-6,15-1-26,-10-25-3,13-6 1,-7-26-2</inkml:trace>
  <inkml:trace contextRef="#ctx0" brushRef="#br1" timeOffset="34863.9942">4382 2381 100,'-19'-8'39,"19"8"2,-19 9-2,24 10-34,7-16-3,14-2 0,7-4 0,13 0-2,10-6 0,4 1-2,12-1-1,-6-2 1,-2 6-1,-10-3 0,-6 8 1,-16 1 1,-13 6 1,-10 5 0,-14 0 2,-8 9 0,-9 1 1,-4 9 1,-3 0-1,1 6 1,3-1-2,5 7 1,6-5-2,10-2 1,11-4-1,9-8-1,10-13 0,10-8 0,7-11 0,-1-13-1,5-10 1,-4-9-2,-5-6 2,-10-2-2,-7-3 1,-10 2-1,-8 4 1,-8 8 0,0 4 1,-8 13 1,0 7 0,1 10 0,12 3 0,-11 17 0,12-3 0,8 2 0,5-1 0,11-3 0,1-1 0,5-3-1,5 0 1,3 0 0,-7 1 0,-2 4-1,-8 4 1,-7 5 1,-9 7-2,-11 6 2,-9-1-2,-5 5 1,0-1-1,-3-3 1,6-7-2,3-7 1,13-21 0,10-7 0,16-16 0,8-11-1,5-9 2,9-3-2,-1-4 2,1 0-1,-3 10 1,-8 8-2,-12 14 2,-3 15-1,-11 13 0,-4 10-1,-5 13-2,-4 2 1,8 7-6,-10-13-7,25 18-13,-11-33-10,23 6-2,-1-24-1,17 1 4</inkml:trace>
  <inkml:trace contextRef="#ctx0" brushRef="#br1" timeOffset="35171.0117">6113 2290 114,'-29'-13'38,"10"27"1,-9-6-1,4 13-34,5 2-1,10 6-1,8-4-1,7-2 0,8-4-1,7-3 1,5-6-1,3 0 1,1-5-1,-2 0 1,-7 3 0,-6 4 2,-8 1-2,-9 6 1,-9 4-1,-7 7 1,-6 0-3,0 0 0,0 2-4,-6-10-9,24 13-12,-17-21-14,19 9 0,4-23-1,1 15-1</inkml:trace>
  <inkml:trace contextRef="#ctx0" brushRef="#br1" timeOffset="35555.0337">7329 2271 90,'-7'15'36,"-2"25"1,-20 5 0,4 18-29,-5 3-6,4 6 0,2-3-2,6-9-1,11 0-14,2-25-20,23-5-1,-2-23 0,11-6-2</inkml:trace>
  <inkml:trace contextRef="#ctx0" brushRef="#br1" timeOffset="35736.044">7132 2521 116,'-24'4'39,"22"11"1,2-15-6,21 6-33,13-8-3,13-9-2,18 8-18,-2-24-16,21 7 1,-8-18-3,6 4-1</inkml:trace>
  <inkml:trace contextRef="#ctx0" brushRef="#br1" timeOffset="36050.062">7397 1921 120,'-95'53'39,"-7"11"2,21 27-9,11 4-29,19 12 0,23-5-1,22 0 1,22-12-2,28-12 1,25-22-2,17-21 1,18-27-1,4-21 0,-2-19-1,-1-19 0,-12-14 0,-20-11-2,-17-10 2,-26-4-3,-21 4 1,-22-2-2,-18 10 1,-20 9-1,-9 32-11,-24 1-20,4 28-1,-7 6 0,11 18-1</inkml:trace>
  <inkml:trace contextRef="#ctx0" brushRef="#br1" timeOffset="37644.1532">16271 7763 81,'14'-16'37,"-9"0"-1,-5 16 1,0 0-32,10 11-3,-15 10-1,0 14 2,-5 8-1,2 10 0,-3 6-1,3 5-2,2 1-3,-2-7-32,12-5 0,2-15-1,11-8-2</inkml:trace>
  <inkml:trace contextRef="#ctx0" brushRef="#br1" timeOffset="38034.1755">16644 7706 99,'14'-6'38,"-3"-6"1,10 7-2,2-4-35,1 5-1,2 0 1,1 5 0,-4 2-1,-1 8 1,-5 2-1,-4 8 0,-8 2 0,-7 7-1,-9 5 1,-5 8 0,-11 3 0,-4 5-1,-5-3 1,2 0 0,-1-7 0,10-6-1,5-5 0,14-15 0,6-15-1,28 0 0,7-11-2,8-8-4,14 5-13,-5-13-18,14 5-1,-9-9-1,4 6 1</inkml:trace>
  <inkml:trace contextRef="#ctx0" brushRef="#br1" timeOffset="38230.1867">17281 7738 97,'-27'-2'37,"13"17"1,-9 4-1,8 24-32,-6-1-2,1 11-2,0 5-1,1 4-2,6 3-5,-4-13-28,12-4-3,1-19-1,8-11 0</inkml:trace>
  <inkml:trace contextRef="#ctx0" brushRef="#br1" timeOffset="38402.1965">17094 7919 117,'-11'-13'42,"11"13"2,0 0-4,23-1-37,12-3-3,12-6-4,21 8-12,-6-20-11,24 10-14,-5-7-1,8 7 0,-8-6 0</inkml:trace>
  <inkml:trace contextRef="#ctx0" brushRef="#br2" timeOffset="42017.4033">1499 3382 92,'4'-33'38,"6"9"0,-9-3 0,2 13-33,-3 14-2,11 4-1,-11 18 2,0 13-3,-7 11 1,-3 16-1,-1 2-2,-1 4-3,5 6-5,-8-18-26,20 0-3,-4-24 0,16-4-1</inkml:trace>
  <inkml:trace contextRef="#ctx0" brushRef="#br2" timeOffset="42393.4248">1913 3276 101,'32'-20'39,"-6"-11"-1,16 6 0,0-3-34,2 4-1,1 7-1,-2 10 0,-10 17 0,-15 17-1,-10 17 0,-16 13-1,-13 15 1,-12 7 0,-9 4 0,-4-1 0,2-8 0,6-9 0,14-16-1,13-17 1,17-15-1,17-17 0,20-8-3,5-16-3,26 13-21,-6-18-12,13 11 0,-7-7-2,5 19 1</inkml:trace>
  <inkml:trace contextRef="#ctx0" brushRef="#br2" timeOffset="43017.4605">3185 3542 78,'7'-18'38,"-7"-7"1,11 7-1,-11-4-26,5 11-6,-5-4-1,0 15 0,0 0-2,6 10-1,-8 10-1,-3 10 1,-3 6-1,2 5 0,-5 3-1,4 1 1,-1-6-1,0-5 1,4-9-1,6-12 0,-2-13-1,22-11 1,-2-14 1,6-10-1,3-7 1,0-8 0,3-3 0,-5 2 0,0 3 0,-6 9 0,-4 7-1,-2 12 1,-6 11-1,-9 9 1,16 27-1,-11 4 0,2 10 0,-3 5-1,7 8 0,1 0-2,7 0-2,0-17-4,13 6-12,-7-32-6,23 7-4,-16-29-4,12-4-5,-5-19 2</inkml:trace>
  <inkml:trace contextRef="#ctx0" brushRef="#br2" timeOffset="43402.4825">3769 3398 99,'-18'11'39,"13"14"1,-1-12-2,10 4-35,7 0 0,14-6 0,4-3-1,8-8 0,0-8-1,0-1 0,-5-9-1,-3-1 1,-7-8-1,-9-1 2,-11 0-2,-10 3 1,-12 6-1,-6 5 1,-9 14-1,-2 11 0,-2 14 1,-1 10-2,2 10 2,11 5-1,10 4 0,15-3 0,9-8 0,19-11 0,17-11-3,9-17 0,19-5-5,-1-22-6,19 5-11,-15-26-6,9 11-3,-23-15-5,3 11 2,-26-4 2</inkml:trace>
  <inkml:trace contextRef="#ctx0" brushRef="#br2" timeOffset="43708.5">4414 3361 111,'-29'13'38,"10"17"0,-10-6-1,7 7-35,4 4 1,8 2-1,4-2 0,8-4-2,9-7 1,6-7 0,13-12-1,7-10 0,9-9 1,5-10-1,3-7 0,0-5 1,-5 0-1,-5 0 1,-10 7-1,-8 5 1,-9 5-1,-17 19 0,0 0 0,-7 15 0,-6 12 0,0 3-2,4 8 1,2 1-2,12 1-1,3-14-5,21 2-8,-6-31-9,28 4-4,-6-32-6,15-4-2,-10-20 1</inkml:trace>
  <inkml:trace contextRef="#ctx0" brushRef="#br2" timeOffset="43873.5095">5159 3006 103,'-14'14'38,"-15"11"0,6 30-1,-6 6-33,1 9-2,6 4-1,4 3-3,3 5-3,-1-17-21,19 3-11,-5-21-2,12-3 0,-5-26 0</inkml:trace>
  <inkml:trace contextRef="#ctx0" brushRef="#br2" timeOffset="45209.5859">4955 3296 110,'0'0'40,"10"30"2,0-20-2,5 4-38,13-7 2,12-1-1,7-8-1,6-2-1,3-2 0,-2 0 0,-10 4 0,-1 5-1,-12 7 1,-10 8-1,-17 7 0,-10 9-1,-9 3 2,-6 3-2,0-2 1,-2-2 0,3-6-1,4-8 1,9-12-1,7-10 1,-2-14 0,7-12-1,7-10 0,1-7 1,4-6-1,3-2 1,2 3 0,-4 4 0,2 12 0,1 6 0,-1 11 1,-1 8-1,1 8 0,1 5 1,4 2-1,-1 4 0,5-3 1,-2 0-1,1-5 0,2 2 1,-9-5-1,2 0 1,-9-2-1,-3 1 1,-11 0-1,0 11 0,-14 3 0,-3 7 0,-5 4 1,-1 6-2,0 7 2,-4 6-2,10 0 1,8 0 0,4-3 0,11-6-1,8-9 1,9-12 0,5-11-1,4-13 1,3-13 0,-1-14-1,3-8 1,-8-10 0,0 0-1,-11 2 2,0 2-1,-9 7 0,-6 8 0,-2 12 2,-4 9-2,3 15 1,0 0-1,-10 5 1,10-5 0,13 21 0,7-12-1,9-2 1,5-3 0,7-1 1,0-2-2,-2 3 0,-4 0 0,-5 5 0,-11 7 0,-11 8 0,-14 3 0,-9 9 0,-5 2 0,-2 2 0,-1-1 0,0-4 0,7-5 0,4-12 0,12-18 0,15 4 0,7-21 0,7-12 0,5-8 0,7-2 0,0-5 0,-2 3 0,-5 7 0,-6 8 0,-6 10 0,-11 14 0,-11 2 0,8 24 0,-11 0 0,-2 6 0,5 4 0,-1-3-5,9 1-1,3-14-5,17 3-1,1-24-4,18 6-3,-10-29-8,24 11-3,-18-23-7,14 4 2,-18-6 5,-3-1 31,-8 12 10,-21-8 4,6 22 10,-22-13 6,9 28 8,-20-15-1,10 26 1,-13-5-29,5 9-6,4 4 0,5 3-2,3 1 0,6 1-1,3-5 1,7-2-2,5-7 1,9-2-1,-1-4 0,4-2 0,-5-3 1,0 4-1,-9 4 2,-8 8-2,-9 5 0,-11 6 0,-5 9 0,-7 1-2,2 6-3,-7-8-6,15 3-2,-6-19-5,25 11-8,-2-29-5,22 1-4,9-19-6,16-5 3,11-10 5</inkml:trace>
  <inkml:trace contextRef="#ctx0" brushRef="#br2" timeOffset="45957.6287">7807 3270 93,'1'-15'37,"-1"15"1,0-9 0,0 9-32,-4 10-2,-1 5 0,-5 6 0,-5 13-1,-4 7-1,-2 4-1,-1 4 0,3 0 0,1-4 0,3-6-1,7-14 0,8-14 1,9-18 0,13-16 0,4-13 0,6-11 0,2-8 0,3-4 0,-2-1 0,-4 3 0,-7 12-1,-5 12 1,-8 12 0,-11 21-1,9 14 0,-13 16 0,-2 14 1,6 7-1,0 4 0,10 0 0,5 0 1,3-12-1,10-11 0,4-16 1,4-14 0,1-14 0,-1-13 0,-2-10 0,-5-12-1,-5-4 1,-4-6-2,-11-2-1,-3 2-2,-8 1-3,5 16-5,-13-8-4,15 30-6,-9-18-7,19 29-2,-11-11-7,20 15 1,-8-7 4</inkml:trace>
  <inkml:trace contextRef="#ctx0" brushRef="#br2" timeOffset="46284.6474">8154 2738 108,'-84'-4'39,"2"26"0,-12 8-5,11 39-28,2 23-1,11 26-1,15 8-1,20 5-1,27 1-1,27-5-1,29-19 1,25-31-1,23-31 0,22-30 1,8-29 0,2-28-1,-9-24 1,-15-19 0,-21-17 0,-24-7 0,-28-7-2,-33-2 0,-24 0-1,-24 6-1,-18 14-3,-16 14-2,0 42-4,-15 14-4,19 46-8,-6 1-5,37 37-10,10 11-1,35 17 3</inkml:trace>
  <inkml:trace contextRef="#ctx0" brushRef="#br2" timeOffset="47045.6909">16279 8593 95,'-4'21'38,"10"14"1,-9-3-2,0 14-36,0 7 0,-4 5-2,2-1 0,-5-7-8,9 3-28,-2-17 0,10-6 0,5-20-1</inkml:trace>
  <inkml:trace contextRef="#ctx0" brushRef="#br2" timeOffset="47397.711">16501 8660 103,'0'0'39,"0"0"1,24-9-1,0 3-36,-3 0-1,5-2 0,3 4 0,-1 0-1,0 5 0,-7 5 0,-8 9 0,-9 8 1,-12 8-2,-13 7 2,-9 7-2,-5 0 2,-4 5-2,2-5 1,1-6-1,10-7 0,12-6 1,11-11-1,19-7-1,11-10-1,12-15-2,16 4-7,-3-22-8,23 7-7,-10-19-5,14 9-8,-13-13-1,4 10 1</inkml:trace>
  <inkml:trace contextRef="#ctx0" brushRef="#br2" timeOffset="47900.7398">17163 8556 99,'-14'8'39,"-7"-2"0,7 10 0,-9-3-32,4 16-3,-3 8 0,-1 5-2,-4 9 1,0 2-1,-1-1 0,4-2-1,2-11 0,5-7-1,8-16 1,9-16 0,6-16 0,11-16-1,8-12 0,2-10 0,6-7 0,-1-5 1,1 0-2,-4 6 2,-6 13-2,-7 11 2,-7 14-1,-9 22 0,10 11 0,-14 23 1,4 14 0,1 8 0,6 4 0,11 4-1,8-5 2,11-7-1,12-15 1,9-15-2,3-14 0,3-13 0,-7-10 0,-8-15 0,-6-11 0,-16-6 0,-8-4 0,-10-2 0,-7 2 0,-7 1-7,5 12-5,-9-6-3,14 28-4,-16-10-7,25 30-6,-14-4-3,23 10-6,-3 11 2</inkml:trace>
  <inkml:trace contextRef="#ctx0" brushRef="#br3" timeOffset="51858.9662">1453 4343 78,'0'0'38,"-4"-15"-1,4 15 0,0 0-29,-6 25-4,3 1 0,1 12-2,-2 11 0,4 9-1,-4 10-2,2 3 1,-1 3-2,-1-9-5,11-2-29,-4-19 0,9-4 0,-3-22-2</inkml:trace>
  <inkml:trace contextRef="#ctx0" brushRef="#br3" timeOffset="52346.9941">1963 4240 79,'0'0'35,"2"-21"-1,-2 21 1,0 0-32,0 0 0,0 0 1,0 0-1,0 0 0,-2 15-1,2-15-1,4 12 1,-4-12 1,14 5-2,4-11 1,6-2-1,10-7 0,8 1 1,10-7 0,0 3-1,2-3 0,0 7 1,-11 5-1,-9 13 1,-12 13-1,-15 13-1,-16 12 0,-15 8 0,-11 13 0,-10 8 0,-2 5 0,-2-5 0,0-2 0,8-8 1,9-7 0,12-12-1,11-11 1,14-12-1,9-9 0,13-10 0,16-7-1,5-4-2,18 5-25,-5-18-10,14 8 1,-5-9-3,9 13 0</inkml:trace>
  <inkml:trace contextRef="#ctx0" brushRef="#br3" timeOffset="52911.0264">3109 4631 89,'-12'14'36,"2"-4"0,14 8 0,10-10-34,12-1-1,6-2 1,7 0 1,6-5-1,-1-1 0,0-6 1,-5 0-1,-6-6 0,-9 1 0,-9-5 0,-7-1 0,-8 0-1,-7-1 1,-9 3-1,-3 2 0,-7 7-1,-4 7 1,-4 12 0,3 10 0,-4 8-1,4 5 1,8 7-1,7 2 0,12-6-1,13-5 1,13-7-1,14-16-2,17-5-3,5-32-20,18 6-13,-1-26 1,15-1-1,-10-19 0</inkml:trace>
  <inkml:trace contextRef="#ctx0" brushRef="#br3" timeOffset="53105.0375">4005 4109 95,'-26'31'39,"-11"7"-1,7 22 0,-10 11-36,9 3-1,3 0 1,5 5-2,8 0-1,8-12-3,13 3-11,2-26-22,17-1 1,2-23-3,12-5 1</inkml:trace>
  <inkml:trace contextRef="#ctx0" brushRef="#br3" timeOffset="53466.0581">4084 4663 91,'-3'21'38,"3"-21"0,18 5 0,0-16-35,12-1-1,0-11 1,8-4 0,-1-6-1,-3-1 1,-5 0-1,-5 1 0,-10 6 0,-12 4-1,-12 6 1,-10 10-1,-8 9 1,-3 6-1,-8 9-1,-2 7 1,3 5-1,1 7 1,7 0-1,9 3 0,10-3 0,13-3 0,16-4-1,12-7-1,14-5-1,13-10-2,14 0-1,2-18-8,16 6-25,-6-15 0,0 6 1,-19-12 0</inkml:trace>
  <inkml:trace contextRef="#ctx0" brushRef="#br3" timeOffset="53672.0699">4762 4503 96,'-36'-7'38,"8"19"1,-14-1 0,16 16-32,-9 0-2,12 7-2,6 2-1,7-1 0,15 0-1,13-6-1,13-11-1,11-9-1,15-10-2,7-17-3,17-4-26,-10-27-6,9 0 0,-14-19 0</inkml:trace>
  <inkml:trace contextRef="#ctx0" brushRef="#br3" timeOffset="53826.0787">5214 4097 100,'-26'30'37,"6"19"2,-6 4-2,14 8-34,1 9-1,0 4-2,9-1-2,1-12-6,10 2-28,-5-18-2,7-2 0,-7-21-2</inkml:trace>
  <inkml:trace contextRef="#ctx0" brushRef="#br3" timeOffset="54825.1359">5033 4420 97,'-9'-23'40,"9"23"0,17-6 0,7 4-37,4 0 0,5 0 0,1 0-1,5 4 0,1 0-1,2 3-1,-4 6 1,-4 5-1,-8 5 1,-6 6-1,-10 7 0,-8 4 1,-6 1-1,-5-1 0,-2-1 0,-1-5 0,2-5 0,2-10 0,8-17 0,0 0-1,4-14 1,3-10 0,4-9 0,4-8-1,5 0 1,0-1 0,3 2 0,-1 4-1,1 8 1,-2 6 0,2 7 0,3 5 0,-1 3 0,4 1 1,5 1-1,3-1 0,1 0 0,0 2 1,-2-3-1,-5 2 1,-6 3-1,-9 5 1,-16-3-1,10 19 1,-18-1 0,-6 5-1,-5 5 1,-1 8-1,-7 2 0,6 3 0,3 1 0,1-1 0,7-2 0,13-3-1,6-6 1,6-13 0,9-9 0,10-12-1,2-11 0,5-13 0,-2-9 1,-5-7-1,-3-5 0,-6-2 0,-9-1 0,-6 7 0,-6 6 1,-3 6 0,-4 8 1,2 7-1,1 6 1,0 12 0,18-9 0,3 9 0,7 0 0,5 1 1,6 0-1,2 3 0,-1 2 0,-3 4 0,-6 3 0,-10 8 0,-12 6-1,-4 4 1,-14 5 0,-5 2-1,-6 2 0,0-5 0,2-5 0,-1-7 0,10-9 0,9-14 0,0 0-1,14-29 1,4-2 1,7-2-1,6-3 0,-1 0 0,-2 7 1,1 8-1,-6 13 0,-6 13 1,-6 11-1,-5 11-1,-2 7 0,-1 7-1,4 1-2,-3-6-2,15 3-8,-9-31-8,32 13-10,-9-35-7,22-1-1,-9-25 1</inkml:trace>
  <inkml:trace contextRef="#ctx0" brushRef="#br3" timeOffset="55096.1514">6987 4221 107,'-10'2'39,"-19"-3"1,10 16-1,-9 3-34,17 1-3,3-2 0,8 4 0,9-4 0,7 0-1,11-2-1,-2 0 1,3 0 0,-3 1 0,-3 6 0,-6 2 0,-10 3 0,-10 9 0,-5-1 0,-4 2-1,-2 0 0,-4-3-2,6-4-2,-6-15-8,13 9-10,-17-25-15,23 1-5,-29-8 1,15 0-2</inkml:trace>
  <inkml:trace contextRef="#ctx0" brushRef="#br3" timeOffset="56322.2215">1043 12628 75,'-15'7'39,"15"-7"-2,14 1 2,11-2-33,1-1-4,12 2 1,4-1-2,3-1 1,3 0-1,2 0-1,-4-5 0,-2-3 1,-7-3-1,-10-4 0,-9-4 1,-6 0 0,-15-3-1,-9 3 2,-14 4-2,-11 8 3,-10 6-2,-7 11 1,-5 11 0,1 10-1,-1 6 1,12 8-1,7 4 0,17 1-1,13-1 1,17-5-2,17-6 0,17-10-2,18-9-2,7-24-6,31-2-27,-10-28 1,18-2-1,-8-26-2</inkml:trace>
  <inkml:trace contextRef="#ctx0" brushRef="#br3" timeOffset="56518.2327">2021 11951 86,'-30'9'39,"2"28"-1,-10 11 0,10 17-35,-4 18-2,3 11 0,3 7-1,2 2 0,10-3-3,6-13-5,22 0-27,-5-24-2,17-8 1,0-29-1</inkml:trace>
  <inkml:trace contextRef="#ctx0" brushRef="#br3" timeOffset="56878.2533">2080 12585 81,'0'0'39,"-4"17"-2,4-17 2,23 10-35,-1-9 0,12-1-1,7-7-1,8-4 0,-2-9 0,5-3 0,-7-4-1,-3 3 1,-12-3 0,-12 2-1,-15 5 0,-14 3 1,-13 9-2,-8 7 1,-9 9-1,-3 10 1,-1 8-1,1 10 1,4 5-1,8 4 0,10 0 0,12 0-1,15-4-1,11-11-1,20-7-2,11-16-6,28 2-22,-2-22-5,18 1-1,-4-18 0</inkml:trace>
  <inkml:trace contextRef="#ctx0" brushRef="#br3" timeOffset="57080.2648">2879 12504 98,'-44'3'39,"3"17"1,-11-10-4,10 15-32,3 3-1,6 7 0,9-2-1,11 3-1,14-4 0,14-6-2,15-8-1,12-13-3,19-4-6,1-25-23,24 0-5,-2-22 0,6-2-2</inkml:trace>
  <inkml:trace contextRef="#ctx0" brushRef="#br3" timeOffset="57276.2761">3396 12054 91,'-27'6'38,"11"25"1,-10 2-3,6 28-30,-2 8-3,6 13-1,1 6-1,3 2-1,5-1-2,0-9-2,12 7-20,-8-26-14,12-4 0,-11-26-2,12-8 2</inkml:trace>
  <inkml:trace contextRef="#ctx0" brushRef="#br3" timeOffset="58283.3337">3206 12463 89,'0'-12'40,"14"15"-1,0-8 1,15 5-35,3-2-2,11 2 1,2-3-2,3 3 0,-2 0 0,-4 4-1,-6 7 0,-8 5 0,-9 9-1,-7 7 0,-11 6 1,-6 9-1,-7 2 0,0 0 0,-6-7 0,4-3 0,0-9 0,4-11 0,10-19 0,0 0-1,9-35 1,1-2 0,6-8 0,5-9-1,1-3 1,-1 0 0,2 9 0,1 5 0,-4 10 0,2 9 0,-1 12 0,1 7 0,0 7 0,5 5 0,0 0 0,7 1 0,2-2 0,-1 1 0,2-3 0,-5-3 0,-5 0 0,-7-1 1,-20 0-1,0 0 0,-4 10 0,-16 3 1,-11 4-1,-2 5 0,-2 6 0,2 6 0,4 1 1,7 3-1,8 0 0,13-6 0,8-3 0,11-7 0,5-9 0,8-9-1,3-13 1,3-12-1,2-6 0,-1-12 0,1-3 1,-7-4-1,-6 0 1,-4 7 0,-9 3 1,-3 7-1,-7 8 1,-3 11 0,0 10 0,0 0-1,0 0 0,0 0 0,0 0 0,19 3 1,-2-7-1,10-6 0,5-2 1,2-4 0,0 1 0,6 1 0,-7 2 0,-4 10 0,-8 9-1,-8 11 1,-7 8 0,-10 7-1,-7 6 0,-3 5 0,-4-1 0,2-2-1,2-8 1,4-8 0,6-12-1,4-13 1,19-11 0,2-13 0,4-8-1,3-3 2,2-2-1,-2 4 1,-2 8-1,-6 11 1,-6 10 0,-3 15 0,-7 11-1,-1 6 0,-1 6-2,-2 3-2,10 11-8,-6-17-6,25 13-6,-14-21-10,24 7-7,2-15-2,21 0 3</inkml:trace>
  <inkml:trace contextRef="#ctx0" brushRef="#br3" timeOffset="59079.3792">5587 12451 70,'-12'2'38,"-4"7"-1,7 13 2,-10 0-33,9 9-2,-3 1 1,5 10-2,0-4 0,3 5 0,-1-4-2,3-2 1,2-6-1,-3-5 0,2-11-1,2-15 0,0 0 1,6-20-1,-1-6 0,0-10-1,4-3 2,3-8-2,3-7 1,-2-2 1,5 3-1,2 4 1,1-1 0,4 9 0,1 6 0,2 9 0,4 9 0,-3 12 0,0 6-1,-1 7 1,-5 9-1,-2 4 0,-7 3-1,-6 7 1,-7 0 0,-5-1-1,-7 2 1,-8-5 0,-6 0 0,-1-4 0,-4-2 0,0-3-1,-4 0 2,4 3-1,-2 6 0,2 8 0,-3 10 1,1 8 0,-5 10-1,6 4 0,3 0-1,1 1 1,10-5-3,6-16-3,25-2-14,-6-33-17,28-9-1,-1-26-3,21-8 2</inkml:trace>
  <inkml:trace contextRef="#ctx0" brushRef="#br3" timeOffset="59492.4028">6265 12310 92,'-12'2'39,"-17"0"1,2 24-2,-11 0-35,-1 14-1,-3 3 1,6 8-1,1 0 0,12-3 0,8-5 0,13-11-1,16-12 0,9-13-1,13-14 1,9-15-1,7-12 0,4-8 1,-2-7 0,-7-2 0,-4-1 0,-13 11 0,-8 6 0,-13 14 0,-9 21 0,0 0-1,-26 32-1,10 4 0,-2 5 0,2 5-1,10 2-2,8-7-1,12 0-4,-1-31-12,33 3-14,-8-27-4,20-7-3,-1-24 3</inkml:trace>
  <inkml:trace contextRef="#ctx0" brushRef="#br3" timeOffset="59672.4131">6907 11924 91,'-36'38'38,"5"27"0,-12 11 1,8 14-35,0 4-3,8-2-2,10 3-5,-1-26-15,18 1-17,0-25-1,14-9 0,-14-36 0</inkml:trace>
  <inkml:trace contextRef="#ctx0" brushRef="#br3" timeOffset="60017.4328">6641 12362 97,'9'9'41,"2"-9"1,20 2-3,6-11-38,15-11-1,11-11-1,6-11-2,9-4-3,-4-13-1,3 3-2,-15-5 1,-7 7 2,-13 6 4,-13 11 2,-14 15 2,-15 22 3,-9 9 2,-15 22 1,-2 28 1,-9 10-4,2 16-2,3 4-1,6 7-1,5-5-1,5-6 0,10-12-3,1-24-5,21-3-16,-12-36-15,12-7 0,-13-21-1,9-5 0</inkml:trace>
  <inkml:trace contextRef="#ctx0" brushRef="#br3" timeOffset="60169.4415">7046 12340 104,'-14'-2'43,"18"12"0,-4-10-2,33-2-36,2-2-3,10-4-2,9 1-4,-5-14-11,24 12-21,-15-7-6,10 10 0,-11-5-1</inkml:trace>
  <inkml:trace contextRef="#ctx0" brushRef="#br3" timeOffset="60634.4681">7500 12384 85,'-25'11'40,"11"9"1,5-12 1,13 8-35,15-10-3,18-3 0,8-5-1,12-6 0,3-7-1,7-9-1,-5-3 1,-6-6-2,-12-1 1,-11 0-1,-17-1 1,-11 7-1,-15 5 0,-8 13 0,-14 10-1,-8 11 2,-6 18-2,-2 14 1,4 9 0,10 4-1,7 7 0,16-7 0,17-4 1,20-14-2,21-13-1,13-16-3,20-8-6,-5-34-12,23 6-16,-13-22 1,1 5-2,-16-10 2</inkml:trace>
  <inkml:trace contextRef="#ctx0" brushRef="#br3" timeOffset="61235.5025">8347 12318 88,'-29'43'41,"-9"-5"-3,9 12 3,-5-3-30,12-6-8,8-5 0,6-6-2,6-9 0,2-21-1,19 3 1,-4-18-1,6-10 1,-3-8 0,2-6 0,-1-7 0,-4-5 0,1-1 0,-6 2 0,3 3 0,1 6 0,1 6-1,1 5 1,7 11-1,4 8 0,3 8-1,3 8-2,3 1-1,8 5-2,-3-9-4,11 13-7,-18-26-12,18 11-10,-19-17 22,10 8 10,-12-6 5,-10 1 4,0 9 4,-20-7 9,7 28 12,-21-4 12,6 24-21,-18-2-8,4 15-4,-3 4-3,2 3 0,-2-2-1,9-5-2,4-10 1,8-14-1,3-25 1,18-2-1,6-28 1,6-14 0,10-12 0,1-10 0,4-2-1,0 6 1,-4 10 0,-4 15-1,-12 21 1,-6 23 0,-11 19-1,-7 15 2,-2 10-2,-3 7 1,0 4-4,0-15-7,17 8-8,-13-37-8,28 10-12,-9-27-5,13-5-1,-7-15 0</inkml:trace>
  <inkml:trace contextRef="#ctx0" brushRef="#br3" timeOffset="61933.5424">1163 13614 80,'37'-22'39,"7"14"-2,-7-3 1,7 4-37,-7 9-1,0 8 1,-8 3 0,-5 10 0,-9 6 0,-2 7 1,-13 7-1,-9 8 0,-10 8 1,-10 11 0,-11 9 0,-4 5 0,-4-3 0,1 1 0,7-11 0,14-8 0,11-20-1,22-20 0,19-21-3,17-22-2,28-9-9,-5-28-17,29 6-10,-5-16-1,13 10-1</inkml:trace>
  <inkml:trace contextRef="#ctx0" brushRef="#br3" timeOffset="62827.5936">2399 13619 56,'-19'-1'37,"-16"-1"-1,5 20 1,-15 1-27,5 19-3,-6 8-2,1 17 0,5 5-2,7 12-1,5 5-1,17 0-1,10-2-3,10-15-7,22 2-27,4-27-2,18-4 0,4-25 0</inkml:trace>
  <inkml:trace contextRef="#ctx0" brushRef="#br3" timeOffset="63090.6086">2669 13614 76,'-18'-11'40,"-13"9"-2,3 31 1,-14 9-34,10 23-1,-4 11-2,5 9-1,3 5 0,6 4-2,8-7 0,7-9-3,14-2-6,-7-23-29,19-2 2,-11-23-1,7-3 0</inkml:trace>
  <inkml:trace contextRef="#ctx0" brushRef="#br3" timeOffset="63609.6383">2316 14230 82,'-20'-13'41,"20"13"-1,-14-10-1,26 5-35,5-3-3,10 1-1,12-4-1,7-6-3,12 6-4,-6-14-10,19 12-21,-14-9 2,4 14-2,-15-12 25,-3 13 9,-14 3 4,-14-3 6,3 16 10,-18-9 21,0 0 0,-26 9 2,17 9-23,-10-8-9,5 12-1,-3 2-1,7 10-1,-3 2 0,6 4 0,3-1 0,8-1-2,4-3 1,6-10-1,7-12 0,2-16-1,6-14 1,4-7-1,0-13 0,2-3 1,-8-7-1,-2 2 1,-7 7-1,-4 6 0,-7 10 1,-5 12-1,-2 10 0,-9 15 0,2 9-1,0 9 0,1 7-1,2-1-1,6 4-2,2-14-2,18 1-10,-8-32-11,27-2-11,-4-30-1,19-3 1,-7-23 1</inkml:trace>
  <inkml:trace contextRef="#ctx0" brushRef="#br3" timeOffset="63781.6481">3526 13755 85,'-8'27'39,"-17"6"-1,8 27 2,-8 1-34,5 11-2,6 2-2,4 1-1,3-6-2,7-9-3,9-4-7,-6-30-20,16-3-8,-8-25-1,18-6-2</inkml:trace>
  <inkml:trace contextRef="#ctx0" brushRef="#br3" timeOffset="63997.6605">3700 13808 85,'-11'32'40,"9"18"1,-7-10 0,17 6-35,-11 0-3,6 4 0,-3 2-2,4-5-3,0 3-2,-4-11-6,10 14-18,-13-22-13,10 2 1,-11-20-2</inkml:trace>
  <inkml:trace contextRef="#ctx0" brushRef="#br3" timeOffset="64434.6855">3902 13477 61,'1'-12'38,"-1"12"0,0 0 0,19 19-30,7 14-2,0 10 0,7 13-2,1 11-2,0 12 0,-6 4-1,-6 7 0,-13-4-1,-7-3-1,-10-4-2,-9-22-11,4 3-24,-10-26-1,10-10-2,2-28 1</inkml:trace>
  <inkml:trace contextRef="#ctx0" brushRef="#br3" timeOffset="64585.6941">4360 14233 70,'-6'51'39,"3"4"-4,-3 1-23,-7-17-48,18-3-1,-5-18-1</inkml:trace>
  <inkml:trace contextRef="#ctx0" brushRef="#br3" timeOffset="65210.7299">5389 13453 78,'-29'-17'40,"-5"15"-1,-13-5 0,1 13-34,-2-1-1,5 7-1,2 6-1,9 4-1,9 1 0,11 2 0,10 4-1,9-2 1,10-1-1,11-2 0,10 0 1,8 0-1,3 2 0,2 0 0,-5 8 1,-3-1-1,-9 10-1,-13-2-1,-13 7 1,-14-1-1,-8-2 1,-11-5 0,-3-5-1,-2-12 1,1-15 0,4-15 1,12-18 1,7-14-1,9-19 1,8-15-2,8-7 0,5-6 0,4 2-1,0 4-2,7 22-15,-18 0-19,9 21 1,-11 7-1,9 17-1</inkml:trace>
  <inkml:trace contextRef="#ctx0" brushRef="#br3" timeOffset="66005.7754">6176 13436 66,'-21'-28'39,"2"8"-1,-9 2 1,8 12-34,-9 9-1,4 22 0,-3 15-1,4 20 1,-3 14-2,0 16 0,4 10-2,5 5 0,4 1-1,8-9-1,12-10-5,-2-23-27,23-9-5,-1-28-2,12-11 1</inkml:trace>
  <inkml:trace contextRef="#ctx0" brushRef="#br3" timeOffset="66200.7865">5842 13991 78,'0'0'42,"-14"-6"0,28 5-1,2-1-37,14-14-4,12 0 0,5-4-3,14 15-19,-8-13-17,8 13 1,-12-6-2,4 12 0</inkml:trace>
  <inkml:trace contextRef="#ctx0" brushRef="#br3" timeOffset="66545.8062">6359 13929 62,'-7'10'41,"-10"-3"-3,9 13 4,-8-6-24,2 12-14,0 1-1,3 6 0,-1-1-1,7 2 0,5-8 0,5-8-2,9-11 1,9-12 0,6-11-1,5-10 1,5-6 0,-2-4 1,-2-2-1,-5 5 1,-7 5-1,-5 9 1,-7 9-2,-11 10 2,3 20-3,-6 4 0,-1 5 0,1 3 0,2 3-2,1-5-1,9-4-1,-9-26-7,38 14-12,-18-34-15,18-6-1,-2-17-1,14-3 3</inkml:trace>
  <inkml:trace contextRef="#ctx0" brushRef="#br3" timeOffset="66747.8178">6994 13433 87,'-8'21'40,"-16"11"0,7 28 2,-5 6-38,0 12 0,3 4-3,1-1 0,11-4-2,2-11-2,9-6-2,3-20-2,18 0-14,-12-33-19,20-4 0,-6-25-2,13-11 5</inkml:trace>
  <inkml:trace contextRef="#ctx0" brushRef="#br3" timeOffset="66914.8274">7247 13517 81,'-5'-15'40,"3"38"0,-17 16 1,2 26-35,-9 13-4,5 9-1,3 2-1,3-4-2,7-5-4,-2-28-16,24-1-18,-8-28-1,17-12 0,-4-24 2</inkml:trace>
  <inkml:trace contextRef="#ctx0" brushRef="#br3" timeOffset="67230.8454">7337 13272 76,'3'30'39,"2"-10"2,14 9 0,3-7-35,9 6-1,6-2 0,5 4-1,-1 5-1,-1 7-1,-8 9 0,-3 8 0,-18 10-2,-7 6 0,-11 6 0,-12 1-3,-8 2-1,-10-11-3,10 7-16,-18-29-17,13-5-1,-8-25-1,10-7 2</inkml:trace>
  <inkml:trace contextRef="#ctx0" brushRef="#br3" timeOffset="67680.8712">5994 13024 52,'-42'28'37,"1"36"2,-11 22-2,4 39-16,-5 14-16,11 18 0,3 6-1,12 2-1,9-14-2,17-16-1,20-23-2,10-31-4,36-10-26,0-37-6,22-12-2,2-26-2</inkml:trace>
  <inkml:trace contextRef="#ctx0" brushRef="#br3" timeOffset="68206.9013">7931 14066 80,'-8'25'42,"2"16"-2,-13-3 0,-4 8-40,-1 9-4,0-10-7,9 8-28,-6-13 0,19-5-2,2-17 1</inkml:trace>
  <inkml:trace contextRef="#ctx0" brushRef="#br3" timeOffset="73645.2123">8478 13585 68,'23'1'41,"-3"-6"-2,11 0 1,3-11-36,12-4 0,6-4-1,5 0 0,2-4-1,-2 6 0,-6 6-2,-13 14 1,-17 18-2,-19 17 1,-15 18-1,-19 14 1,-15 15 0,-13 8-1,-3 1 1,-1-2 1,1-9 0,15-10 0,12-16 1,19-11 0,18-19 1,23-14-1,18-12 1,18-11-1,15-5-1,8-3 1,5 0-2,-3 1-1,-5 8-1,-10-1-5,-3 23-14,-29-12-16,3 13-5,-19-6-1,4 5 0</inkml:trace>
  <inkml:trace contextRef="#ctx0" brushRef="#br3" timeOffset="119365.8274">15949 6701 28,'-56'52'26,"-7"-3"-1,7 11 0,0 5-15,-9 2-5,7 7-4,0 1-1,3 4-1,1 5 0,2 5 1,1 0 0,3 4 0,3 2 1,3 2 0,6 0 1,7 2 0,2-1 0,10 3 0,7 0 1,8 1-1,7-5 2,15 5-1,4-7 0,12 3-1,7-5 0,5-3-2,10-3 1,5 2-1,6-6 1,4 0 0,4-6 0,9-2 2,3-6-1,8-1 0,-1-4 1,9-5 0,3-6-1,13-4 2,-4-6-2,9-5 0,2-8 0,4-5 0,5-7 0,6-9 0,-1-7 0,0-8-1,-3-7-1,3-7 1,0-9 0,-5-9 0,-5-5 0,-3-8-1,-7-12 2,-2-2-1,-6-12 1,-10-7-1,-9-9 2,-6-3-1,-14-5 0,-9-7 0,-13-3-2,-14-4 1,-12-3-2,-15-3 1,-12 2 0,-9-5 0,-15 3-2,-11-1 2,-15 0 1,-7-4-1,-11 6 1,-6 3-1,-12 1 1,-4 6 0,-9 2 0,-8 6 0,-5 4 0,-5 8 0,-4 6-1,-8 5 2,-4 7-1,-5 6-1,-3 5 1,3 9-2,-3 14 2,-9 7-1,-3 16 0,-5 16 0,-2 21 0,-6 19-1,-4 20-1,4 7-3,21 12-29,12-6-2,35-4 0,21-15-2</inkml:trace>
  <inkml:trace contextRef="#ctx0" brushRef="#br3" timeOffset="120147.8721">16963 6480 76,'-18'5'37,"-3"2"-1,-3 7 2,-6-5-30,8 5-1,-4-4-1,12 5-2,3-2-3,9 0 0,11-2 0,6 1-1,5-2 1,9 0-1,4-7 0,0-2 0,1-7 1,-2-5-1,-3-10 0,-1-5 0,-5-9 0,-5-2-1,-7-4 2,-6 4-3,-5 0 3,-7 8-1,-9 8 1,-5 15 0,-8 11 1,-3 13 0,-6 10 0,3 8 1,1 4-2,8 3 2,8-4-1,13-4 0,16-11-1,15-14 2,14-12-3,12-10 0,8-12 1,4-7-2,-5-3 1,-6-3-1,-18 1 2,-12 8-2,-19 9 1,-19 9 0,-18 14 1,-13 9-1,-9 11 1,-5 7 1,6 1-2,2 4 3,13-4-3,13-2 2,18-7-4,8-23-2,41 22-33,-8-23-2,15 3-1,-6-9 0</inkml:trace>
  <inkml:trace contextRef="#ctx0" brushRef="#br3" timeOffset="121115.9275">17328 9828 83,'0'0'36,"0"-11"-1,0 11 1,-19-3-30,19 3-2,-25 14-1,10 2 1,-7 5-1,4 7 1,-6-2-2,8 6 1,2-3-1,5-1-1,6-8 0,12-5 0,7-11 0,11-8 0,9-9-1,3-7 1,4-5 0,-6-5-1,1-3 1,-10 0-1,-8 1 0,-11 7 1,-18 4-1,-11 7 0,-9 13 0,-8 10 1,-7 7-1,-1 7 1,2 7-1,7 5 1,8-3-1,12 4 1,15-7-1,11-8 1,17-6-1,12-12 1,8-6 0,1-10-1,6-7 1,-5 0-1,-8-8 1,-11 0-1,-8 4 1,-17 2-1,-15 6 0,-12 10 1,-11 10-1,-9 7 0,-5 10 1,3 7-1,1 3 0,7 2 0,13-2 1,13-4-1,20-10 0,13-9 0,15-10 1,8-4-1,2-8 0,-1-2 0,-7-2 1,-9-2-1,-14 7 0,-17 13 0,-18-12-2,-13 8 0,-3 9-1,-8-7-3,16 8-17,-9-23-14,29 3-3,3-25 2,26-5-2</inkml:trace>
  <inkml:trace contextRef="#ctx0" brushRef="#br3" timeOffset="123454.0612">16250 5200 52,'-51'10'30,"-6"0"0,-1 2-1,-4 5-27,-7-2 0,3 12 0,-6-3 1,-2 8 0,-1 2 0,3 2 0,-3 5-1,3 4 3,-1-1-3,2 5 2,-4 1-2,2 3 0,-1 6 1,-1 3 0,-2 3 0,2 3-3,-2 3 3,4 4-2,1 3 0,-3 4 1,0 0-2,2 5 1,4-3-1,3 3 2,3 3-2,4 0 2,4 1-3,9 2 0,0-5 1,8 2-1,4 0 1,2-1-2,3 1 2,2 0-2,6-1 2,3-4 1,0 6-2,2 4 1,2-2-1,2 3 1,2 0 0,3 4-1,1-1 3,6 4-3,4-3 3,5-1-2,4-1 2,9 0-2,2-3 2,6-3-2,6 2 0,0-2 0,5-3 0,4 2 1,1-3-1,3 5 1,3-4 0,1-2 0,4 0-1,1-4 2,2-1-3,2-3 1,4-5 0,0 0 0,4-5-1,1-2 2,0-3-2,6 0 2,2-3-1,4-1 0,2-4 0,-1-1 1,8-5-2,-2-4 0,6-2 1,4-2-1,2-4 0,1 1 0,3-4 1,1 2-1,0-3 1,3 2 1,1-5-1,0 2 1,2-4 0,3-3 0,3-6-1,7-2 1,5-6 0,1-6-1,7-4 0,0-4 1,5-5-1,4-2 0,0-4 1,2-1-1,-3-4 0,8-3 0,-4 1 1,-1-7-1,3-1 0,-7-5 0,6-4 1,-6-8 1,0-5 0,-5-5 0,-8-8 0,4-5 0,-10-8 0,-1-5 1,-8-1-1,-9-8-4,-6-1 4,-11-8-2,-4 0 2,-11-8-2,-11-1 2,-5-6-2,-9-5 1,-5-4 0,-9-4-1,-6-3-1,-5 0 2,-4-2-2,-4 0 0,-9-3 0,-6 1-1,-5 1 2,-6-2-1,-6 2 2,-6-4-2,-6 0 1,-9-1 1,-2 4 0,-9-2 0,-8 2 1,-7 1-1,-6 4 0,-9-1 0,-3 6 0,-10 1 0,-5 7-2,-6-1 1,-1 5-1,-10 4 2,-4 2-3,-4 5 3,-2 6-3,-4 4 0,-4 5 3,-6 2-3,-4 7 0,2 7 0,-1 4 0,-1 8 0,-5 2 0,1 5 2,0 3-2,6 3 2,5 4 0,0-1 1,2 2-1,3 2 1,1 6-1,6 1 0,0 5 1,2 9-1,-2 4 0,-4 10 1,1 4-1,2 12 0,-3 5 1,3 4 0,1 5-1,-2 0 1,5 1-1,7 2 0,8-3-2,10 3-4,2-15-15,21 13-17,3-7 0,18 8-1,10-8 0</inkml:trace>
  <inkml:trace contextRef="#ctx0" brushRef="#br3" timeOffset="124271.1079">17159 4999 74,'-10'-14'36,"10"14"-2,-10-13 2,10 13-34,0 0 1,-15 0 0,6 14-1,0 4 3,-5 8-2,-1 1 2,-2 6-3,1-5 1,6 0-1,2-8-1,6-5 0,2-15 0,12 0 0,6-14-1,6-5 0,-1-8 1,5-2-1,-4-4-2,0 1 4,-6 2-3,-8 4 1,-5 7-2,-10 1 2,5 18-1,-24-8 1,1 16 3,-1 10-4,-4 2 4,0 7-2,7 2 2,3 2-3,4-1 3,9-4-3,9-6 1,7-5-1,8-10 0,10-7 0,4-7 1,6-6-1,-2-4 1,-5-2-1,-2-2 1,-4 1-1,-16 2-1,-5 4 1,-18 7 1,-7 9 0,-9 5-1,-3 7 0,-3 1 0,3 5 0,5 3 0,7-2-4,25 2-4,-5-21-26,37 14-7,1-17 2,18 4-3</inkml:trace>
  <inkml:trace contextRef="#ctx0" brushRef="#br3" timeOffset="124834.1401">17919 5104 80,'-10'3'37,"-9"1"0,6 11 0,-4-3-34,-2 9 1,0 1-1,3 6 1,-1-1-2,3 0 1,6-4-1,5-3-1,7-10 1,-4-10-2,26 6 1,-5-13-1,2-2 1,5-6 0,-4-4-1,-1 0 1,-4 0 0,-8 1 0,-6 4-1,-5 2 1,0 12-1,-24-7 1,4 12 0,-1 7 0,-2 3 0,1 5-1,1 2 1,7 4-1,6-1 1,7-5-1,8-5 0,6-5 0,9-8 0,3-6 0,4-7 0,-1-5 1,-3-4-1,-1-5 1,-11-1-1,-3 3 0,-9 1-1,-7 1 0,-3 12-4,-7-8-8,16 17-24,-24 18-3,20 3 1,-3-2-3</inkml:trace>
  <inkml:trace contextRef="#ctx0" brushRef="#br3" timeOffset="125720.1908">21062 8124 68,'14'-6'36,"-14"6"-1,11-7 2,-11 7-24,0 0-7,0 0-2,-18 13 1,2 8-1,-6 1 0,-3 8-1,-1 1 0,1 2-1,6-3 0,7-1-1,7-9 1,11-8-2,13-11 1,8-10-1,8-7 0,3-5 0,1-4 1,-3-2-1,-9 0 1,-7 4 0,-12 3-1,-12 9 1,-15 8-1,-9 12 1,-4 5 0,-6 10 0,-2 6-1,2 3 1,8 3 0,8-2-1,11-5 1,14-6-1,9-8 1,15-9-1,9-11 0,5-9 1,0-5-1,1-8 1,-10-4 0,-3-1-1,-12-1 1,-13 5-1,-13 8 0,-12 7 1,-7 10-1,-1 9-1,-5 9 0,1 7-1,9 11-3,2-1-5,25 17-23,-6-11-8,24 9 2,-2-7-2</inkml:trace>
  <inkml:trace contextRef="#ctx0" brushRef="#br3" timeOffset="126326.2255">21128 9066 97,'-27'-13'36,"6"6"2,-6-8-2,13 10-28,-10-2-3,11 3 0,-1 5-2,14-1 0,-15 22-1,15-2 0,-4 1 0,2 5-1,8 1-1,-5-2 1,3-4-1,5-1 0,1-10 1,3-9-1,2-9 1,4-8 0,2-7-1,-1-4 1,-1-4-1,-6 0 1,-3 3-1,-8 4 1,-8 8-1,-7 12 1,-6 6-1,-8 8 1,-3 12-1,1 7 0,-1 2 1,4 6-1,7-4 0,9-2 0,10-5 0,12-9 0,10-8 0,8-11 0,6-8 0,4-9 0,-3-4 1,-7-7-1,-3 1 1,-9-1-1,-12 3 0,-12 5 0,-10 7-2,-11 7-2,-2 15-4,-17-2-17,7 26-13,-9 1-2,3 17 0,-9 4-1</inkml:trace>
  <inkml:trace contextRef="#ctx0" brushRef="#br3" timeOffset="127161.2733">17692 11274 67,'0'0'37,"0"0"-2,-6-12 0,6 12-29,0 0-1,-13-2 0,3 7-1,2 8 0,-5 1-1,2 6 0,0-1-1,2 3 0,1-3 0,7-1 0,5-7-1,6-3 0,5-8-1,4-6 1,3-6-1,3-3 0,-2-5 0,-3 1 0,-2-6 0,-8 3 1,-3 5 0,-5 1-1,-5 6 1,3 10-1,-19 0 1,7 8 0,-7 8 0,1 3 0,-2 5 0,5 2 0,2-2 0,3 0 0,5-5-1,8-5 0,9-7 0,3-6 0,9-7 0,0-9-1,3-7 1,2-4 0,-5-5 0,-6-2 1,-4 2-1,-8 1 0,-9 6 0,-7 10 0,-9 7 0,-6 9 0,-5 12 0,-1 5 0,1 6 0,0 2-1,9 4-2,2-8-2,18 10-13,-7-19-19,24 5 0,-4-14-3,8 5 0</inkml:trace>
  <inkml:trace contextRef="#ctx0" brushRef="#br3" timeOffset="127695.3038">16749 11206 62,'20'-16'35,"-1"-3"0,3 2 0,-10 0-26,7 7-3,-14-3-1,-5 13 0,0 0-1,-7 20 1,-11-1-1,-2 11 0,-4 4-1,2 3-1,0-3 0,7 1-1,8-9 0,8-6 0,-1-20 0,27 3-1,-3-14 0,5-9 0,0-6 0,-1-4 1,-7 0-1,-4-1 1,-10 4 0,-7 5-1,-11 7 1,-6 9 0,-8 9-1,-4 9 1,-4 7-1,4 4 0,3 1-1,5-2-1,11 2-4,10-24-16,0 0-17,19-6 0,4-13-2,-3-17 1</inkml:trace>
  <inkml:trace contextRef="#ctx0" brushRef="#br3" timeOffset="128523.3512">13789 8238 74,'-22'-5'37,"22"5"0,-22 12 1,18 2-32,-11 0-2,5 8 0,1-3-1,6 4-1,1-2 0,8-4-1,5-6 1,10-7-1,5-8-1,5-6 1,0-7 0,-1-4-1,-4-2 1,-6-1 0,-10 1-1,-7 3 1,-15 4-1,-9 8 1,-8 7 0,-5 3-1,-10 9 1,0 7 0,-2 2 0,7 4 0,8-1-1,11 1 1,13-6 0,15-7-1,15-9 0,13-5 1,7-10-1,6-5 0,-1-4 1,-5-2-1,-9-4 1,-7 3 0,-16 4 0,-12 4 0,-16 3 0,-9 9 0,-10 5-1,-3 4 1,1 3-2,1 4 0,10-1-2,6-4-3,23 6-15,-2-12-17,29-8-2,-3-10 0,13 1 0</inkml:trace>
  <inkml:trace contextRef="#ctx0" brushRef="#br3" timeOffset="128998.3783">13961 7418 78,'-15'5'36,"-7"-3"0,7 5 0,-9-7-30,12 10 1,-4-4-2,4 5-1,12-11 0,-13 23-1,16-13-1,0 0 0,9 1-1,5-5 0,1-4 1,6-3-1,0-4 0,-2-4 0,-3-3 0,-3-2 0,-7 1 0,-8-2 0,-8 3-1,-9 4 1,-11 5 0,-3 6 0,-7 10 0,-3 2 0,3 7 0,3 2-1,11 4 1,14-3-1,13-2 0,10-8 0,16-5-3,10-11-4,16 9-16,-10-18-17,3 4 0,-12-8-2,-3 4 0</inkml:trace>
  <inkml:trace contextRef="#ctx0" brushRef="#br3" timeOffset="159379.116">15491 3489 63,'-36'13'32,"-3"2"-1,1-6-1,-3 4-29,-2 2 0,-3 3-1,-5 6 0,-6 5 1,-4 6 0,-4 9 1,-8 3 0,0 11 1,-5 2 0,2 6 0,-12 0-1,2 9 0,-7-1 0,2 3 0,-7 4-1,4 3-1,-3 2 1,0 2-1,3 5 2,-2 0-2,2 6 1,0 4-1,3 3 1,1 1-1,0 5 1,2 3-1,0 4 1,7 5 0,-2 0 0,-2 2 0,6 2 0,1 2 2,2 0-2,3 4 1,6-1-3,3-2 3,7 3-3,3 0 1,4 0-1,3 2 0,4 0 0,5-4-1,2 6 1,7-1-2,1 0 2,9 1 1,0 0-1,9-2 1,3 0 0,5 1 0,5-4 1,1 1 0,6-1 0,6 0 0,1 0 1,5 2-1,4 3 0,4 0 0,2 0-1,2 2 1,3 1-1,6-4 1,2-2-2,4-5 1,-1-5-2,8-4 1,2-5 0,7-3 0,7-2 0,-2-5 0,5 0 1,3-5 1,9 0-1,-1-5 0,6-5 0,7-5 0,7-3 0,3-6 0,9-4 0,6-6-2,7-5 1,6-3 2,4-6-2,2-3 2,0-4-1,8-2 0,-2-5 0,4-5 0,0 2-1,1-5 0,4-2 1,1-2-1,2-5 1,-4-3-2,0-4 2,4-1 0,-2-4 0,5 1 0,-7-3 0,4-5 0,3-2 0,2-1 0,-3-5 1,1-6-1,2-3 0,3-3 0,1-5 1,3-5-1,-2-3 0,3-10 2,1-3-1,2-8 0,-4-7 0,1-5 0,-4-6 0,-1-3 0,-5-1 0,2-4-2,-3 1 1,-5 0 0,-2 3 0,-5-2 0,-2-2 0,-3-1 0,-8-4 0,-2 0 1,-10-2 0,-6-4-2,-6-4 3,-5 0 1,-6-4-1,-9-2 1,-4-2-1,-3-5 0,-5-7 1,-1-2 0,-1-5-1,-7-8-2,-2 1 1,-4-6-1,-2-3 0,-8-3 0,-9 0 0,-5-1-2,-7 4 2,-8-4-1,-9 2-1,-10-1 2,-7 0-1,-9 1 1,-7 0 0,-3-1 2,-10-7-2,-3 2 1,-3-3 0,-8-2 1,-4 2-1,-4 0 1,-3 0-1,-9 1 0,-1 3 0,-8 1 0,-9 4 0,-2 2-1,-7 0 1,-3 2-2,-9 1-1,-1 3 2,-7 0-2,-3 2 0,-4 1 1,-3 3-1,-2 4-1,-4 4 2,-5-2-1,-5 8 0,3-1 0,-4 5 2,1-1-2,-3 7 2,1 0 0,-6 5 0,1 5 1,3 0 0,-3 5-1,1 4 1,-4 6-1,-2 5 1,7 3-1,-3 5 0,-2 6 0,-1 3 0,1 5 0,3 4 0,1 4 0,-3 2 0,1 3 0,1 4 2,0 7-2,2 3 2,-1 3-1,2 8 0,-1 5-1,-1 6 1,6 3 1,0 3-2,0 5 1,3 1-1,7-2 1,6 3 0,6-4 0,5-1-1,5 5 0,4-2 0,4 9-2,-1 8 1,4 12-3,-4 4-4,15 19-22,-8-14-8,18 1 0,8-26-1</inkml:trace>
  <inkml:trace contextRef="#ctx0" brushRef="#br3" timeOffset="160627.1874">19695 4171 26,'0'0'33,"6"-16"2,-6 16 0,-1-20-12,1 20-10,0 0-3,0 0-3,-24-2-2,13 13-1,-11 4-2,-4 7 0,-2 4-1,0 3-1,0 2 1,5-3-1,4-1 1,9-7-1,10-5 1,10-10-1,10-7 1,8-7-1,4-6 1,3-4 0,1-6 0,-3 3 0,-7-3 0,-5 2 0,-11 3-1,-10 6 2,0 14-2,-24-11 1,-3 16-1,-3 6 0,-7 7 0,3 5 0,-1 7 0,5-1 0,6 1 0,11-4-1,9-6 2,13-5-1,11-8 0,12-7 1,5-7-1,6-8 1,4-5-1,-1-6 1,-6-3 0,-7 2 0,-9 0 0,-12 3 0,-12 4 0,-11 8 0,-12 5 0,-8 8 0,-4 6 0,-7 3-1,4 3 0,1 3 0,8 2 0,7-4 0,8 0 0,14-14-1,7 14 1,13-13-1,4-2 0,5-6-2,5 6-4,-11-13-17,14 14-13,-20-8-1,5 11-2,-22-3 2</inkml:trace>
  <inkml:trace contextRef="#ctx0" brushRef="#br3" timeOffset="162339.2853">21391 5752 68,'0'0'34,"0"0"-3,0 0 3,-18 3-24,18-3-4,-10 15-1,7-1-2,-7-5 0,3 6-1,0 2 2,3-4-3,3 4 0,1-4 1,0-13-1,9 18 1,-9-18-1,21 3 1,-5-7 0,0-3 0,1-6-1,0-1 1,-5-3-3,-1-2 3,-5 3-3,-3-1 2,-9 1-3,-5 4 4,-2 3-4,-3 3 3,-2 6 0,0 5-1,-1 3 3,1 8-3,3 4 3,3 2-2,3 3 1,3 3-2,5-3 3,4 1-3,6-5 0,4-3 0,4-8 0,5-7 1,3-8-1,4-8 1,0-6 0,-1-4 0,-4-4-3,-1-4 4,-4 1-3,-11 4 1,-3 3-2,-8 5 3,-4 6-3,-5 6 3,-7 9-1,-3 5-1,1 6 3,-2 5-2,-1 4 2,2 3-2,3 1 2,5-2-3,9 0 4,3-4-3,7-4 0,7-5 0,4-8 1,5-6-1,3-6 0,3-7 1,0-4 0,-1-6 0,-3 1-3,-8-2 3,-4 3-3,-7 4 3,-6 4-3,-11 4 3,-5 9-1,-8 6 0,1 6 2,-4 4-2,2 2 2,4 2-2,4 3 2,7-2-3,10 1-5,2-20-19,14 15-13,1-18-1,11-5-1,-1-15-2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02:54.08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9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5T22:05:10.562"/>
    </inkml:context>
  </inkml:definitions>
  <inkml:trace contextRef="#ctx0" brushRef="#br0">1207 1012 74,'56'-32'36,"-56"32"-1,0 0 3,0 0-38,28 16 2,-30 20-1,-14 12 3,-5 14-2,-3 7 1,-7 7-2,3 6 1,-5-4 0,13-16-1,2-12 2,9-13-1,-2-21 0,11-16 0,6-16 1,8-22-1,4-17 0,7-11 1,-25 66-1,33-77-1,-18 33 1,6-2-2,-1 1 1,0-1-2,-20 46 2,37-80-1,-37 80 0,40-60 0,-40 60 2,0 0 0,52-45-2,-15 62 3,-4 24-4,4 24 2,-6 12-2,0 11 1,1 0-5,-3-12 0,1-10-8,-16-24-24,11-8-2,-14-19 0,1-12 0</inkml:trace>
  <inkml:trace contextRef="#ctx0" brushRef="#br0" timeOffset="209.0119">1455 1259 74,'-40'-12'38,"21"10"-1,-3 5 2,20 9-15,2-12-21,32 6-1,7-10-1,-39 4-2,68-19-1,-68 19 0,94-29-4,-42 7-7,9-5-13,-3-2-12,5-2 1,-5-3 0,2-1 1</inkml:trace>
  <inkml:trace contextRef="#ctx0" brushRef="#br0" timeOffset="366.0209">2228 849 86,'0'0'36,"0"0"0,55-33-1,-55 33-29,-7 35 1,-8 22-4,-5 20 1,-1 10-3,9 10 0,2-1-3,6-12-4,16-15-30,-6-25-2,7-14 1,-5-19-2</inkml:trace>
  <inkml:trace contextRef="#ctx0" brushRef="#br0" timeOffset="1321.0755">2215 1211 108,'-47'-58'39,"47"58"2,0 0-1,0 0-36,0 0-2,-32-49 0,32 49-1,0 0 0,54-15 0,-54 15 0,72-3-1,-72 3 1,92-6-2,-40 1 2,0 1-1,-1 1 0,-3-1-1,-48 4 1,86-2 1,-67 4-2,32 11 2,-35 9-1,-23 14 1,-29 8-2,-3 7 2,-5 2-1,13-2 1,27-14-1,11-7 0,12-9 0,16-11 0,7-11 0,8-8 1,-2-10-1,1-9 0,-6-11 0,-43 39 0,0 0-1,44-68 1,-44 68 1,12-49-2,-12 49 1,-3-47 0,3 47 1,0 0-1,-26-53 0,26 53 0,0 0 0,0 0 1,0 0-1,0 0 1,0 0-1,-13-44 1,13 44 0,0 0-1,57 3 1,-57-3 0,59 9-1,-59-9 1,66 12-2,-1-2 1,-11 10 0,-8 9-1,-26 4 0,-16 10 1,-26 4-2,-3 4 2,-7-3-1,11-11 1,8-10-1,11-13 1,13-14 0,13-15 0,5-10 1,6-10 0,-35 35 0,41-45 0,-41 45 1,41-51-1,-41 51 1,39-49 0,-39 49-2,0 0 0,34-68 0,-25 58 0,-9 10 0,0 0 0,8 24-2,-3 3 2,-4-4-1,17-2 1,7-20 0,5-12 0,-30 11 1,0 0 1,68-35-2,-68 35 0,54-35 0,-54 35 0,51-33 0,-51 33 0,0 0 0,68-37 0,-68 37 0,30 4 0,-26 22 0,-1 16 0,-16 10-4,-3 2-13,12 8-16,-5-9-9,14-13-1,4-10 0,19-8 1</inkml:trace>
  <inkml:trace contextRef="#ctx0" brushRef="#br0" timeOffset="1764.1009">4875 888 102,'-7'-49'42,"7"49"1,0 0-3,0 0-38,0 0 0,0 0 2,0 0 0,0 0-3,5 73 0,-5 9 1,-2 7-3,5 4 2,3 8-5,3-7-3,13-11-26,-5-39-7,13-11 1,0-23-3</inkml:trace>
  <inkml:trace contextRef="#ctx0" brushRef="#br0" timeOffset="2353.1345">5487 799 108,'0'0'42,"0"0"0,0 0-1,0 0-37,0 0-2,0 0-1,0 0 2,60-24-2,-60 24 0,51-2 0,-51 2 0,59 1-2,-59-1 1,59-4 1,-59 4-1,53 3-1,-53-3 1,0 0 0,0 0-1,46 33 3,-46-33-1,0 0 0,-14 46 0,14-46 1,0 0-1,-27 54 1,27-54-2,0 0 0,-1 50 0,1-50 0,0 0 0,28 53 0,-28-53 0,7 32 0,25 6 0,5 5 0,-10 1 0,-17 8 0,-32 4 0,-17 5 0,-26-2 0,-4-10 0,5-7 0,5-8 0,14-12-2,11-17-2,34-5-14,-14-22-21,35-2-3,2-13 0,19-1-1</inkml:trace>
  <inkml:trace contextRef="#ctx0" brushRef="#br0" timeOffset="2831.1619">6552 1235 113,'-6'12'39,"6"15"1,-18 7-3,1 8-35,-3 4-3,0 4-4,9 3-30,-7-7-4,18-7 1,-3-12-2</inkml:trace>
  <inkml:trace contextRef="#ctx0" brushRef="#br0" timeOffset="3724.213">7398 895 82,'0'0'38,"0"0"0,0 0 0,0 0-33,0 0-2,0 0 2,0 0-1,0 0 0,0 0-1,-25 56-1,1 4 1,-2 14 0,1 2-1,1 4-1,5-11 0,5-11 0,7-20 0,5-11 0,3-16 0,-1-11 0,18-20 0,0-10 0,-18 30 1,23-48-1,-23 48 1,25-71-2,-25 71 0,37-85 1,-20 34-1,0-1 0,6-1 1,4 4-1,-10-4 0,5 5 1,-22 48 0,49-79 0,-49 79-1,47-60 0,-47 60-1,51-22 2,-51 22 0,47 18-1,-32 22 0,26 39 0,-8 19-1,-1 12 1,-6 1-3,-7-12 0,-6-16-3,-7-22-1,3-25-15,-13-20-18,4-16 1,0 0 0,-3-29-1</inkml:trace>
  <inkml:trace contextRef="#ctx0" brushRef="#br0" timeOffset="3920.2242">7689 1167 116,'0'0'40,"-46"-32"2,46 32-1,0 0-37,-57-36-1,57 36-1,0 0-2,0 0 0,0 0-2,0 0-2,56-51-6,-56 51-21,83-27-10,-28 10-1,-1-1-1,4-4 1</inkml:trace>
  <inkml:trace contextRef="#ctx0" brushRef="#br0" timeOffset="4153.2375">8429 581 107,'0'0'42,"0"0"1,0 0-2,0 0-38,0 0 1,0 0-1,-49 75-1,39-11 0,-21 31-3,-3 11 1,12-1-2,6-2-2,10-17-4,5-23-10,20-18-21,4-29-1,16-9 0,-2-19-1</inkml:trace>
  <inkml:trace contextRef="#ctx0" brushRef="#br0" timeOffset="4551.2603">8659 1022 107,'0'0'42,"0"0"1,0 0-1,22-49-37,-22 49-1,0 0 0,-7 35-2,-7 6 0,3 10-2,-1 1 0,7 2 1,3-10-2,16-12 2,12-27-2,7-14 1,-33 9 0,50-23 1,-50 23 0,53-42 1,-53 42-2,62-53-2,-62 53 2,53-59 0,-53 59 0,55-56-1,-55 56 0,36-49 1,-36 49 2,0 0 0,0 0-2,0 0 0,31-31-3,-26 55 0,-7 17-2,-1 3-7,16 5-14,-6-8-14,17-10-2,1-18 1,9-11 1</inkml:trace>
  <inkml:trace contextRef="#ctx0" brushRef="#br0" timeOffset="5084.2908">9371 979 102,'0'0'41,"0"0"3,16-23-3,-27 41-37,-1 23 1,-10 16-1,6 9-3,-9-4 0,7-3-1,3-21-1,16-12 1,-1-26 0,19 1 0,-19-1 0,0 0 0,31-46 1,-31 46 0,29-51 1,-29 51-4,30-60 2,-30 60 0,29-63 0,-29 63-1,26-59 0,-26 59-1,18-48 2,-18 48 2,0 0-1,27-48 1,-27 48-1,0 0 1,0 0 0,0 0 1,55-5-1,-55 5-2,0 0 0,59 8 0,-59-8 0,53-4 0,-53 4 0,59-10-2,-59 10 2,59-19-2,-59 19 2,55-18 0,-55 18 1,0 0-1,59-6-1,-59 6-2,7 24-1,1 11 1,1 13-9,-13-3-9,19 5-16,-3-8-4,12-11 1,-24-31 0</inkml:trace>
  <inkml:trace contextRef="#ctx0" brushRef="#br0" timeOffset="5280.302">10188 1010 78,'0'0'43,"0"0"0,0 0 0,35-34-17,-41 54-23,-3 17 0,-7 15-4,7 14-1,2-14-4,4-14-8,17-12-26,1-15-1,9-14 0,-24 3 0</inkml:trace>
  <inkml:trace contextRef="#ctx0" brushRef="#br0" timeOffset="5416.3098">10337 872 105,'0'0'19,"-16"-71"-17,16 71-2,-18-56-39,18 56-3</inkml:trace>
  <inkml:trace contextRef="#ctx0" brushRef="#br0" timeOffset="5954.3405">10731 1000 97,'-47'-29'41,"47"29"2,0 0-1,0 0-37,-37 6-2,22 18 1,-7 12-1,2 12-1,-10 3-1,11 5 0,-4-6-1,13-9 0,12-21 1,-2-20 0,28-2-1,-5-18 1,-23 20 0,0 0 0,49-52 1,-49 52-2,37-53 1,-37 53-3,41-62 3,-41 62-1,39-59 0,-39 59 0,35-48 0,-35 48 2,0 0-2,49-34 2,-49 34-2,17 22 2,-4 14-4,2 22 1,-1 7-3,5 4-1,3-9-4,4-25-11,16-14-15,-12-18-6,12-12 1,-10-15-1</inkml:trace>
  <inkml:trace contextRef="#ctx0" brushRef="#br0" timeOffset="6144.3514">11225 1079 98,'0'0'41,"0"0"1,0 0 1,1-47-31,-6 62-7,-13 10-3,3 27 1,-5 7-3,13 7 0,6-7-4,16-14-1,18-25-18,-9-15-17,14-10-1,-10-18 0,11-9-1</inkml:trace>
  <inkml:trace contextRef="#ctx0" brushRef="#br0" timeOffset="6278.3591">11388 957 108,'-20'-70'37,"20"70"-4,-14-61-30,14 61-44,-4-48 0,4 48-1</inkml:trace>
  <inkml:trace contextRef="#ctx0" brushRef="#br0" timeOffset="6678.3819">11559 808 106,'53'56'44,"-53"-56"1,0 0-1,-24 67-39,2-14 0,-8 1-1,5 6-2,5-3-2,17 2 0,10-13 0,18-11 0,12-18 0,6-16 0,2-13 0,-45 12 0,51-28 0,-51 28 0,57-43 0,-57 43 0,51-56 0,-51 56 0,51-53 0,-51 53 0,33-49 0,-33 49 0,0 0 0,0 0 0,48-39 0,-38 44 0,-13 8-2,-5 18-3,3 11-5,-4-7-12,20 3-7,1-18-13,26-22 0,-38 2 1,0 0 2</inkml:trace>
  <inkml:trace contextRef="#ctx0" brushRef="#br0" timeOffset="7203.412">12254 1019 92,'0'0'42,"0"0"1,0 0 1,0 0-27,17-16-11,-38 35-2,-4 15-2,-5 5-1,4 5 0,-3-4-2,17-9 1,8-16-1,4-15 1,0 0 0,0 0 0,0 0 1,0 0-1,56-45 1,-56 45-2,0 0 0,43-63 0,-43 63 1,0 0-2,41-65 1,-41 65 1,0 0 0,34-48 2,-34 48-1,0 0 1,0 0-1,0 0 2,0 0-3,0 0 0,0 0 0,51-2 0,-51 2 0,0 0 0,0 0 0,69 19 0,-69-19 0,53-5 0,-53 5 0,63-19 0,-63 19 0,70-26 0,-70 26 0,66-25 0,-66 25 0,54-17 0,-54 17 0,0 0 0,24 17 0,-15 16 0,-19 11-5,-12 5-11,7 10-8,-18-7-4,26-7-13,-1-9-1,17-19 0,3-6 2</inkml:trace>
  <inkml:trace contextRef="#ctx0" brushRef="#br0" timeOffset="7513.4297">13195 1237 116,'0'0'42,"-23"25"0,14 5 0,-15 2-40,-1 5-3,1 4-2,-4-2-6,15 4-30,-8-9-2,20-2 0,1-11-2</inkml:trace>
  <inkml:trace contextRef="#ctx0" brushRef="#br0" timeOffset="8217.47">14070 841 101,'0'0'41,"0"0"1,0 0-3,0 0-35,0 0 0,0 0-1,0 0 0,0 0 1,-47-3-1,42 38-1,-23 18-1,3 12 1,-8 4-1,7 7 0,-1-5-1,10-7 0,3-19 0,14-21 0,7-14 1,5-14-1,1-14 1,2-13 1,-15 31-2,0 0 0,26-71 0,-26 71 0,25-75 0,-10 29 0,-4-5 0,7-2 0,-2 1 0,1 1 0,0 2 0,0-1 0,-17 50 0,42-77 0,-42 77 0,41-55 0,-41 55 0,47-22 0,-47 22 0,48 16 0,-48-16 0,19 45 0,18 45 0,1 13 0,-9 5 0,-5 1 0,-11-18 0,-5-18-7,-4-21-8,-19-41-6,15-11-6,-13-1-12,11-11-1,-16-14-1,8-5 2</inkml:trace>
  <inkml:trace contextRef="#ctx0" brushRef="#br0" timeOffset="8390.4799">14206 1116 123,'0'0'41,"0"0"4,-52-39-3,52 39-38,0 0-4,0 0 0,-14-50 0,14 50 0,0 0-7,58-34-12,-58 34-12,66-17-13,-66 17 1,91-30-2,-46 12 4</inkml:trace>
  <inkml:trace contextRef="#ctx0" brushRef="#br0" timeOffset="8668.4958">14833 672 107,'28'-49'43,"-28"49"2,0 0-2,0 0-35,0 0-2,0 0-3,0 0-3,-2 47 0,2-47 0,-11 85 0,-12 6 0,3 2 0,-3 2 0,9-7 0,0-16 0,11-17 0,5-21-6,-2-34-13,24 5-6,-20-19-12,12-1-5,-8-9-1,-8 24 1</inkml:trace>
  <inkml:trace contextRef="#ctx0" brushRef="#br1" timeOffset="13626.7794">1163 1754 74,'0'0'34,"10"-13"0,-10 13 0,13-1-29,1 3-2,0-3 0,9 2 0,0-2-2,5 1 0,1-1-1,3 1 1,2-1 0,3 0-1,0 1 1,2 1 0,3-1 0,11 0-1,2 0 1,6 0 0,8 0-1,3 0 0,4 0 0,8 0 0,2-4 0,4 3 0,3 0 1,2-1-1,2 1 1,4 0-1,0-1 1,4 1-1,7 0 0,-2 0 1,2 0-2,4 1 1,-1 0 0,5 1 0,2 0 0,-1 4 0,1-1 0,-2 2 1,2 0-1,3 1 1,3-4-1,4 4 1,-3-3 0,5 0 0,3 0 0,5-1 0,5 2 0,-1-1 0,-1 2 0,2 1 0,3 1-1,4-1 0,3-1 1,0 1-1,0-1 1,7-2-1,5-2 0,6 1 1,-2-4-1,5-2 0,4 0 0,2-2-1,0-1 1,2 1-1,-3-3 1,0 0 0,3-1-1,1 1 1,-1 1-1,2-3 2,7 3-2,-1-2 1,3-1 0,8 0 0,-1 1 0,1 0 0,-4 1 0,0-1 0,-2 1 0,-7 2 0,-5 0 1,-4-1-1,-3 1 0,-2 1 0,-3-1 0,-5-3 0,2 2 1,0-4-1,2 3 0,-2 0 1,-6-1-1,-2-2 1,-3 2-1,-8 1 1,-14 0 0,-11 2-1,-15 1 0,-10 0 1,-13-1-1,-17 4 1,-13 0-1,-5-2 1,-9 2-1,-4 0 0,-4-3 0,-2 3 1,-1-3-1,-3 0 0,-3 4 0,-6-5 0,-1 4 0,-7-4-1,-15 6-1,0 0-1,10-11-6,-30 0-17,20 11-11,-31-11-1,12 5 0,-5-1-1</inkml:trace>
  <inkml:trace contextRef="#ctx0" brushRef="#br1" timeOffset="14362.8215">1535 2516 87,'13'-17'35,"-6"-5"2,4 14 1,-11 8-34,0 0-1,7 17 0,-5 14 1,-7 14-2,1 11 1,-2 11-2,1 3 1,1 8-3,-2 0-1,8 3-7,-9-24-15,24 3-12,-6-20-1,15-6-2,-3-22 0</inkml:trace>
  <inkml:trace contextRef="#ctx0" brushRef="#br1" timeOffset="14835.8485">1976 2553 71,'-20'8'40,"4"-11"-2,16 3 2,23-15-16,12 2-23,17-8 1,9 4-1,5-1 1,5 4-1,-6 1-1,-6 7 0,-14 10 1,-9 6-1,-20 10 0,-10 2 2,-13 9-1,-11 1 0,-7 3 0,1-2 1,2-4-2,2-4 1,15-6 0,8-4-1,13-11 0,9-1-1,8-5 1,4 2 0,-2 4 1,-3 1-1,-7 7 0,-11 4 1,-18 13-1,-11 6 0,-13 3 0,-5-4 0,-6 3-2,-1-7-3,8 8-9,-3-30-9,30 9-6,-4-30-7,24 4-4,5-18 1,18 1 0</inkml:trace>
  <inkml:trace contextRef="#ctx0" brushRef="#br1" timeOffset="15586.8915">3299 2666 89,'7'-14'38,"-7"-3"0,0 17 2,0 0-33,0 0-4,-3 25 0,2 4-1,-7 7 0,2 9-1,-3 6 0,0 4-1,2-1 1,-1-3-1,1-7 0,1-7 1,1-11-1,5-12 1,0-14-1,0 0 1,5-29 0,2-3-1,-1-6 1,2-11 0,2-9-1,1-7 1,6-2-1,4-4-1,2 1 1,6 5-1,0 4 0,6 9 0,0 10 1,-1 16-2,0 11 2,-5 12 0,-6 14 0,-2 7 0,-10 10-1,-6 8 3,-7 3-2,-7 7 2,-9 2-2,-2-3 2,-7 0-2,-1-3 2,-2-5-2,0-4 0,3-6 1,1-8-2,1-5 1,4 0 0,1-3 0,3-2 0,0 3 0,2 6 0,-2 8 0,1 8 0,0 14 0,0 6 0,1 10 0,1 2-2,5 2 1,0-6-5,13 4-5,-8-29-9,28 4-7,-10-35-4,18 0-4,-4-30-4,13-5 1</inkml:trace>
  <inkml:trace contextRef="#ctx0" brushRef="#br1" timeOffset="16262.9301">3795 2566 96,'0'0'39,"0"0"2,1 26-1,-13-6-37,6 9 1,-2 5-2,0 8-1,-1 2 0,0 2-2,-1-5 1,5 2 0,-2-10 0,1-10-1,4-9 1,2-14 0,5-10 0,9-15 0,5-14 1,4-9-1,6-4 0,4-7 0,3-1 0,0 3-1,-2 7 2,-3 5-2,-3 11 2,-3 7-2,0 6 1,-2 10 1,1 3-1,2 5 0,-1 5 0,3 3 1,0 2-1,-3 1 0,-3 0 0,-4 3 1,-3-3-1,-15-8 0,9 18 1,-11-6-1,-9 2 0,-3 2 2,-4 3-2,-4 8 2,-4 2-1,2 9 1,1 2-1,2 1 0,7-2 0,8-1-1,13-6 1,8-7-1,14-10 0,6-15 0,10-9 1,0-10-1,2-11 1,-2-7 0,-9-6-1,-12-1-1,-11 0 0,-8 6 0,-15 5 0,-7 8-2,-4 12 0,-4 6-2,4 10-2,-1-1-4,21 17-6,1-19-6,18 19-5,2-27-2,31 4-5,2-21-1,17-2 4</inkml:trace>
  <inkml:trace contextRef="#ctx0" brushRef="#br1" timeOffset="16466.9418">4940 2040 98,'-14'9'38,"-20"8"1,8 32-1,-10 12-34,3 14 1,-2 9-3,6 8 1,5 5-4,6-5-1,11-2-4,5-24-6,18 3-11,-12-34-7,18-2-7,-8-30-2,9-4 0,-7-20 3</inkml:trace>
  <inkml:trace contextRef="#ctx0" brushRef="#br1" timeOffset="17239.986">4692 2477 102,'0'0'40,"-10"15"-1,24 2 1,11-6-36,9-3-1,10-5-1,6 1 0,4-7 0,2 0-1,-4-3 0,-8 1 0,-6 0 0,-7 4-1,-10-2 1,-8 3-1,-13 0 0,0 15 2,-13 0-2,-3 4 1,-6 7-2,4 5 3,-3 3-3,2-1 2,9 0-2,4-4 0,9-5 1,9-8-1,10-11 1,3-8 0,7-12 0,0-3 0,1-8 0,-2-5 0,-6-2 0,-1-2 0,-9 0 1,-5 3-2,-4 6 2,-3 3-2,1 4 1,-2 4 1,2 6-1,-4 9 1,20-10-1,-1 8 1,1 1 0,4 4 0,0-1-1,1 2 2,-1 2-1,-4 1 0,-2 2-1,-5 3 1,-4 2 0,-5 1 0,-7 3 0,-2 5 1,-7 3-2,-3 4 0,-1 1 0,-2-4 0,3 0 0,4-3 0,5-8 0,6-16 0,11 4 0,9-22 0,5-9 0,2-3 0,6-9 0,0-1 0,-1 1 0,-2 5 0,-9 8 0,-1 9 0,-4 13 0,-16 4 0,13 30 0,-10 2 0,-2 7 0,5 3-3,3 7-1,5-11-3,14 3-5,-1-19-4,27 5-2,-11-35-3,30 9-3,-19-33-6,21 6-3,-13-20-2,0 0 7</inkml:trace>
  <inkml:trace contextRef="#ctx0" brushRef="#br1" timeOffset="17555.004">6384 2313 115,'-25'-26'38,"3"28"2,-19-3-1,13 26-33,-12-3-3,11 8-1,4 0 0,10 1-1,13-3 0,16-10 0,14-4 0,6-6-1,8-2 0,-2 0 1,0-2 0,-6 0-1,-10 7 2,-13 4 0,-15 11-2,-13 5 0,-13 2 0,-2 4 0,-10 2 0,3-1 0,-3-1 0,4-12-8,19 2-4,-4-22-3,27 9-4,-14-28-3,35 13-6,-20-32-3,24 15-4,-3-18-1,7-8 4</inkml:trace>
  <inkml:trace contextRef="#ctx0" brushRef="#br1" timeOffset="41394.3676">17263 7651 67,'0'0'37,"4"-17"0,-4 17 1,0 0-24,0 0-8,-11 16-3,7 14 1,-3 9-1,-2 18 0,-8 8-2,2 13-1,-3 7 0,-1 5-3,7 5-4,-9-17-30,17-2 1,2-21-3,12-6 0</inkml:trace>
  <inkml:trace contextRef="#ctx0" brushRef="#br1" timeOffset="41911.3972">17613 7703 99,'0'0'39,"0"0"0,15 8-1,-1-16-37,9 2 0,9 2-1,5-1 0,3 2 1,-2 5-1,0 2 0,-6 6 1,-9 4-1,-7 4 1,-6 2-1,-12 3 0,-6 1 0,-7-1 1,-2 0-1,-3-3 0,2-5 0,3-4 0,4-2 0,11-9 0,0 0 1,0 0-1,20 11 0,0-10 0,5 2 0,2 5 1,-5 5-1,1 3 0,-8 6 1,-3 7-1,-15 1 1,-11 10-1,-7 2 0,-7-1-1,-5 1 1,-3-2 0,1-4-2,4-13-2,17-1-12,-1-28-19,15 6-3,27-36 0,8 1-2</inkml:trace>
  <inkml:trace contextRef="#ctx0" brushRef="#br1" timeOffset="42142.4104">18373 7680 90,'-1'-13'37,"1"13"1,-8 14 0,6 3-28,-10 12-7,2 16 0,-5 6-1,-4 8-1,-1 6-1,-3 2-2,3 4-4,-6-19-22,15-2-9,-3-19-2,14-9 0,0-22 0</inkml:trace>
  <inkml:trace contextRef="#ctx0" brushRef="#br1" timeOffset="42315.4203">18173 7916 121,'0'0'41,"-5"18"3,5-18-4,42 7-38,1-11-4,10-12-12,28 11-10,-6-18-14,18 8-4,-3-11-1,4 10-1</inkml:trace>
  <inkml:trace contextRef="#ctx0" brushRef="#br2" timeOffset="46035.633">1779 3526 93,'0'0'36,"-5"-19"0,5 19-6,0 0-25,0 0 0,0 0-1,8 17-1,-11 8-1,0 11 0,-8 10-2,-2 12 0,-4 8-2,-6-1-2,10 10-6,-10-17-26,19-3 1,1-18-2,18-11 0</inkml:trace>
  <inkml:trace contextRef="#ctx0" brushRef="#br2" timeOffset="46336.6503">2217 3511 80,'4'-24'38,"-4"24"-2,-9-15 2,9 15-27,-26 20-7,5 6-1,-4 7 1,-2 6 0,-6 3-1,9 9 0,3-2-1,7 0 0,6-5 0,13-5-1,11-9-1,12-7 0,9-7 0,10-13-2,10-8-1,7-12-1,9-6-1,-7-20-8,10 6-25,-14-16 2,9 4-2,-15-10 1</inkml:trace>
  <inkml:trace contextRef="#ctx0" brushRef="#br2" timeOffset="46503.6598">2614 3472 97,'-57'47'37,"13"20"0,-5 1 0,5 10-33,13-5-3,13 0-1,17 1-11,9-21-26,25-7 1,5-21-2,19-3-1</inkml:trace>
  <inkml:trace contextRef="#ctx0" brushRef="#br2" timeOffset="47104.6942">3225 3820 81,'0'0'37,"9"-23"0,-9 23 1,-1-11-32,1 11-1,0 0 0,2 21-2,-4 0 0,-1 9-1,-2 0 0,0 7 0,-2 3-1,0-6 0,1-2-1,2-6 1,4-8 0,0-18-1,16 1 1,0-18-1,7-9 2,3-8-2,-1-7 2,7-4-1,-3-5 0,-2 4 1,0 7-2,-11 5 1,2 10 0,-3 9-1,-5 10 1,2 10-1,-5 11-1,0 10 1,-1 8-1,1 8-1,2 6-2,-4-1-1,8 9-6,-11-19-27,17 5-2,-5-21 1,10-2 0</inkml:trace>
  <inkml:trace contextRef="#ctx0" brushRef="#br2" timeOffset="47447.7138">3761 3720 96,'-13'20'39,"-1"-5"0,13 12-1,-1 2-34,13-10-1,10-10 0,11-3-1,5-10 0,6-7-1,3-10 0,-3-5 0,-5-5 0,-7-2 0,-10 2 0,-13 1 0,-15 6 0,-8 9-1,-13 9 0,-10 10 0,-1 13 0,-2 7 0,1 12 0,4 7 0,8 2-1,13 4 2,15-4-3,13-8 0,18-5-4,11-21-7,23 3-24,-5-21-2,16-2 1,-3-20-1</inkml:trace>
  <inkml:trace contextRef="#ctx0" brushRef="#br2" timeOffset="47805.7343">4341 3670 100,'-17'13'38,"-7"-6"2,13 18-2,-3-1-34,11 5-1,1-2 0,7 4-1,6-2 0,7-7-1,5-4-1,4-8 0,7-10 1,-2-6-1,3-13 0,-4-3 0,-3-4 1,2-3-1,-9-1 1,-4 0-1,-6 6 0,-1 2 1,-5 7-1,-5 15 0,0 0 0,0 0 0,6 20 0,-6 5-1,7 8 1,0 3-2,5 3 0,8-5-3,12-2-2,-4-22-29,23 1-3,-2-27 1,11-5-1</inkml:trace>
  <inkml:trace contextRef="#ctx0" brushRef="#br2" timeOffset="48006.7458">5196 3238 98,'-17'24'36,"-12"13"3,6 29-3,-19 5-31,17 9-2,3 5-1,4 2-3,7-3-1,4-14-4,12 3-21,-5-28-11,14-2 2,-11-25-2,8-8 1</inkml:trace>
  <inkml:trace contextRef="#ctx0" brushRef="#br2" timeOffset="48974.8012">4998 3612 103,'0'0'39,"30"3"2,-12-6-2,13 3-34,4-3-2,4 1 0,3-3-1,-4 2 0,-1 2-1,-6 2-1,-7 7 1,-8 9-1,-9 6-1,-6 6 1,-12 8 0,-2 1 0,-1 4-1,-4-3 1,4-4-1,3-10 1,4-9 0,7-16-1,0 0 1,15-24 0,-2-6 0,2-9 0,4-6 0,0-4 0,3 2 0,-4 2-1,-2 9 1,0 5-1,-2 9 1,-3 9 0,3 9 0,1 5 0,3 4 1,1 3-1,8 1 1,-2-1-1,9 0 0,-3-2 1,-1-4-1,2 0 1,-10-2-1,-5-2 1,-17 2-1,10-1 0,-10 1 0,-19 10 0,-1 4-1,-8 4 1,4 8-1,1 9 1,0 5 0,3 5 0,6 3-1,7-1 2,9-7-1,8-4 0,7-10 0,4-12 0,2-13-1,6-14 1,1-10-1,-2-11 1,-1-9-1,-9-4 1,2-3-1,-7 1 1,-1 7 0,-6 2 1,2 8 0,-1 7-1,0 5 1,5 6 1,3 6-1,4 2 1,5 2-1,5 3 0,0 2 0,1 4 1,-3 0-2,-1 5 1,-5 6 0,-7 3-1,-10 5 0,-8 2 1,-6 7-1,-6-1 0,-4 1 0,0 1 0,2-4 0,2-6 0,7-8 0,9-16 0,0 0 0,30-17 0,-3-7 0,10-10 1,4 0-1,3-6 1,0 5-1,-3 5 1,-2 8-1,-9 8 1,-5 12-2,-11 7 1,-5 10-1,-10 7-2,1 9-3,-8-5-7,11 20-8,-16-18-19,21 11 1,-6-17-1,25 1 0</inkml:trace>
  <inkml:trace contextRef="#ctx0" brushRef="#br2" timeOffset="49280.8187">6788 3492 106,'-33'11'38,"13"16"0,-7-8-1,6 8-32,6-3-1,7-1 0,9-6-2,12-5 0,4-6-1,5-3 1,3-2-1,1-1 0,-3 3 1,-4 5-1,-6 1 0,-6 8 0,-9 4 0,-6 7 0,-6-1-2,-1 3-1,-1 2-3,-7-19-11,16 14-16,-15-20-8,22-7 0,-27-1-1</inkml:trace>
  <inkml:trace contextRef="#ctx0" brushRef="#br2" timeOffset="51399.9399">8016 3374 73,'0'0'35,"0"-19"-2,0 19 0,0 0-27,0 0 0,0 0 0,-9 26-2,-1-5-1,1 10-1,-6 5 1,1 9-2,-2 1 1,0 0-1,1-1 0,3-7 0,0-5-1,7-10 1,0-10 1,5-13-1,5-13 0,4-10 0,2-11 1,7-5-1,-1-8 0,2-2 0,-2-2-1,2 5 1,-5 7-1,-1 5 1,-3 9-1,-2 11 1,-8 14-1,14 1 0,-7 19 0,0 6 0,2 8 1,5 7-1,0 5 0,5 5 0,3-2 0,4-3 1,2-7-1,2-8 0,0-8 0,4-8 1,-2-15-1,-3-11 1,-2-15-1,-8-7 0,-5-9-1,-2-7-1,-10-3-1,-7-4-1,0 8-4,-12-10-13,9 23-16,-8-6 1,8 16-2,-5 1 1</inkml:trace>
  <inkml:trace contextRef="#ctx0" brushRef="#br2" timeOffset="51880.9674">8293 2872 89,'-54'3'36,"-8"5"1,0 25 1,-12 15-33,6 21 0,-7 13-1,5 17 0,4 9-2,16 12 0,18 1-1,18-2 0,27-8-1,23-13 0,24-14 0,20-20 0,21-24 0,13-26 0,10-27 1,-2-24-1,-5-22 0,-11-16 0,-15-14 1,-21-9-2,-20-4 2,-29-1 0,-21-1-2,-20 4 2,-21 3-2,-21 5 0,-8 13-1,-15 10 0,1 23-2,-7 10-13,12 46-20,-1 17 0,13 33-1,9 18-1</inkml:trace>
  <inkml:trace contextRef="#ctx0" brushRef="#br1" timeOffset="55245.1598">8346 2169 90,'-9'-17'37,"9"17"1,-10-11-1,10 11-32,-16 5-2,14 9 0,-6 5-2,2 15 1,0 7-2,-3 4-1,4 6-2,-3-1-2,12 10-13,-12-21-19,13 0 0,-6-20-2,12-4 3</inkml:trace>
  <inkml:trace contextRef="#ctx0" brushRef="#br1" timeOffset="55420.1698">8220 2359 91,'-22'-11'37,"10"14"0,-5-5 0,17 2-32,0 0-3,26 8-1,3-9-5,4-22-21,19 15-11,-2-19 0,9 6-2,-6-14 0</inkml:trace>
  <inkml:trace contextRef="#ctx0" brushRef="#br1" timeOffset="55809.1921">8469 1815 91,'-60'0'39,"2"14"-2,-12 4 2,13 17-33,-8 8-1,9 22-1,4 14-1,13 16 0,13 5-1,18 5-1,17-10 0,22-9 1,27-21-1,21-23 0,19-32-1,12-22-1,7-31 1,-1-17 0,-10-14 0,-18-9 0,-21 2 0,-30-2-1,-26 1 1,-27 4 0,-20 11-1,-22 3 0,-19 8-1,-11 2-1,-1 10-2,-6 0-7,26 26-12,-5-2-4,34 27-5,6 5-4,37 21-4,19 12 2</inkml:trace>
  <inkml:trace contextRef="#ctx0" brushRef="#br2" timeOffset="59611.4095">17234 8740 88,'0'0'36,"13"-22"0,-13 22 0,11-19-32,-11 19 0,0 0 0,0 0 0,4 23-3,-8 7 1,-6 10 0,0 8-1,-5 6 0,-3 5-3,5 2-2,-2-9-4,12 1-27,-6-15-3,17-8 1,1-18-2</inkml:trace>
  <inkml:trace contextRef="#ctx0" brushRef="#br2" timeOffset="59927.4276">17730 8683 91,'5'-11'36,"-5"11"1,-12 10 1,5 6-33,-7-1 0,2 9-1,-6 2 0,3 4-1,-1-1 1,9 1-2,2-10-1,15 1 1,9-9 0,14-9-1,13-8 0,13-6-1,11-5-1,2-4-1,8-2-2,-14-13-12,4 13-22,-18-7-2,-4 9 0,-20-3-1</inkml:trace>
  <inkml:trace contextRef="#ctx0" brushRef="#br2" timeOffset="60115.4384">18084 8581 102,'-28'34'40,"-5"1"1,11 14-2,-9-1-35,14 6-2,2 2 0,1-1-4,9 4-3,-5-17-29,17 5-4,0-16-1,15-1-1</inkml:trace>
  <inkml:trace contextRef="#ctx0" brushRef="#br2" timeOffset="60799.4775">18394 8745 56,'0'0'37,"0"0"-2,0 0 2,-8 19-10,8-19-18,-11 20-1,1-5-2,-2 9-2,-3 2-2,2 4 0,-5-1 0,2-1-1,2-4 0,5-4-1,3-8 1,6-12-1,0 0 1,20-26 0,-4 2 0,4-8-1,-1-8 2,3-2-1,-3-1-2,0 5 2,-7 4-2,2 5 2,-9 10-2,-1 6 2,-4 13-2,7 12 1,0 8 2,-6 9-2,11 6 1,-2 6-1,7 3 2,1 1-1,5-5 0,5-5 0,-2-6 0,2-10 0,1-10 0,-1-12 1,-1-12 0,2-11-1,-4-10 0,-2-9 1,-4-2-3,-3-7 1,-3 2-2,-1 1 0,-4 9-3,-9 1-3,7 24-13,-18-12-8,12 29-11,1-19 0,-1 19-2,13 4 1</inkml:trace>
  <inkml:trace contextRef="#ctx0" brushRef="#br3" timeOffset="64658.6982">1794 4690 55,'0'0'35,"9"-14"-2,-9 14 2,-2-13-22,2 13-5,0-11 0,0 11-2,0 0-1,0 0-2,-3-9 0,3 9-1,2 18-1,1 6 1,-3 9-1,3 10-1,-6 10 2,0 7-3,-2 6 1,-3-4-3,6 3-4,-10-17-29,20-2 1,-4-22-2,15-8-1</inkml:trace>
  <inkml:trace contextRef="#ctx0" brushRef="#br3" timeOffset="65222.7305">2136 4664 88,'-14'-9'37,"14"9"0,-13-16 1,26 8-34,3-5-1,17-3-1,11 0 1,10-1-1,4-2 0,8 5-1,-5 4-1,-4 4 1,-11 7-1,-13 11 1,-15 10-2,-19 8 1,-16 7 0,-9 5 0,-7-3 0,-2 2 0,4-4-1,6-7 1,10-12 0,15-3 0,15-8 0,14-4 0,6-2 1,7 1 0,1 2-1,-5 5 1,-9 3 1,-7 7-1,-16 7 1,-14 7-1,-14 5 1,-9 4-2,-11 0 0,-2-5-2,4 3-5,-5-20-20,23 5-11,2-19 1,20-6-3,11-6 1</inkml:trace>
  <inkml:trace contextRef="#ctx0" brushRef="#br3" timeOffset="65739.7601">3218 4947 88,'-19'7'38,"17"7"-2,2-14 2,10 19-35,11-12-1,12-2 1,5-5-1,13-4 0,1-7-2,2-5 2,-4-4-2,-1-2 1,-12-4-1,-10 4 1,-15-2 0,-15 4 0,-15 5 0,-13 9 0,-12 5 0,-10 6 0,-4 9-1,0 7 1,1 8 1,12 5-1,10 3 1,17 2-2,20-1 2,13-5-2,23-2 0,15-11-2,18-8-4,10-18-2,21-1-20,-8-27-10,11-2-1,-13-22-1,5-1 1</inkml:trace>
  <inkml:trace contextRef="#ctx0" brushRef="#br3" timeOffset="65940.7716">4239 4199 95,'-20'35'38,"-13"11"0,5 28 0,-2 6-35,1 12 0,-1-1-1,7 3-1,6-2-2,4-13-3,17 3-19,2-28-14,17-5 0,-4-23-2,19-8 1</inkml:trace>
  <inkml:trace contextRef="#ctx0" brushRef="#br3" timeOffset="66303.7923">4280 4887 98,'-1'17'39,"1"-17"-1,25 13-9,3-14-26,7-3 0,7-5 0,4-6-1,1-4 0,1-6 0,-1 0 0,-10-3-1,-12-2 0,-11 4 0,-14 0 0,-14 5-1,-14 4 1,-9 10-1,-2 11 1,-11 9-1,5 12 0,-2 10 1,4 7 0,13 4 0,9 6 0,12-4-1,17-3 1,17-11-3,16-10 0,21-14-4,19-8-3,0-24-12,23 4-18,-10-24 1,9 7-1,-23-13 2</inkml:trace>
  <inkml:trace contextRef="#ctx0" brushRef="#br3" timeOffset="66468.8018">5100 4724 99,'-37'24'37,"-13"-4"1,12 22 0,-3-6-33,13 4-1,7-1-1,14-2-1,14-6-1,18-9-2,19-9-2,11-16-4,27 0-26,-2-25-5,15-4-1,-8-18-1</inkml:trace>
  <inkml:trace contextRef="#ctx0" brushRef="#br3" timeOffset="66656.8125">5664 4215 95,'-33'15'38,"5"33"2,-8 4-2,10 21-31,-4 4-5,6 5-1,7-3-1,2 0-3,12-1-5,-7-19-28,21 1-2,-7-21 0,11-4-2</inkml:trace>
  <inkml:trace contextRef="#ctx0" brushRef="#br3" timeOffset="67716.8731">5348 4667 95,'13'4'40,"-13"-4"0,33 3-1,-11 1-34,13-5-2,0-3-1,7 1 0,-4 2-1,1 1-1,-3 4 1,-3 5-1,-8 5 0,-6 8-1,-8 4 1,-9 7 0,-2 4 0,-5 1 0,-3 2 1,-2-5-2,0-5 2,-1-3-1,9-9 1,2-18-2,0 0 1,0 0 1,13-28-3,-2-1 3,2-9-2,0-5 1,4-3-1,-4 1 2,4-1-1,-2 8 0,-2 4 0,2 4 0,5 8 0,2 6 0,0 6 0,8 4 0,1 4 0,5 3 1,3 2-1,-4 3 0,-1 1 0,-5-1 0,-6 1 0,-9 1 1,-14-8-1,5 16 0,-5-16 0,-23 20 1,-2-5-1,1 1 0,-4 9 0,-1 0 0,1 8 0,4 1 0,5 7 1,9-2-1,8-2 1,8-3-2,6-4 2,10-7-1,5-8 1,5-10-2,3-15 0,-1-8 1,0-8-1,0-8 1,-6-6-2,-6-4 2,-1 2-1,-12-1 2,-4 8-1,-5 6 0,0 6 0,-5 10 1,5 13-1,0-12 0,0 12 1,14 5 0,4-2 0,3 1 0,6-3 0,6 0 0,-1-1 1,0 2-1,-1 2 0,-5 3 0,-11 6 0,-2 5-1,-12 4 1,-9 3-1,-4 6 0,-6 3 1,-2 1 0,1-2-2,4-5 2,-2 0-2,7-8 2,7-8-1,3-12 0,19-3 0,2-13 0,4-8 1,3-6-2,3-4 2,-1-2-2,2 4 2,-7 4-1,-8 10 0,-4 11-1,-13 7 1,7 17-1,-11 6 0,-1 10-1,-1-1-3,6 9-1,-1-11-7,18 11-7,-6-28-9,32 6-5,-5-21-5,22-3 0,-3-20 3</inkml:trace>
  <inkml:trace contextRef="#ctx0" brushRef="#br3" timeOffset="68027.8909">7185 4575 106,'-31'18'38,"-14"-3"1,12 16-1,0 0-35,5 0 0,5-2-2,12-2 1,11-7-1,10-7 0,14-8 0,5-1-1,3-5 1,1-2 0,-1 2-1,-3 5 1,-7 4-1,-8 8 1,-15 6 0,-8 8-1,-4 3 2,-10 4-3,-4 2 1,-4-4-4,3 2-2,-8-17-13,23 12-12,-17-21-9,18-1 0,-8-18-1,11-2 0</inkml:trace>
  <inkml:trace contextRef="#ctx0" brushRef="#br3" timeOffset="70248.0179">8294 4827 56,'0'0'32,"0"0"1,-12 17-1,8-3-25,-4-2-4,4 3 2,-5-5 0,9 6-2,0-16 1,0 16 0,0-16-1,14 0-1,-3-5 0,2-3-1,1-5 1,-1 2 0,-3-2-1,-3-1-1,-5 1 2,-2 13-2,-2-16 1,2 16 0,-16-2 1,5 6-1,-3 4 1,-2 4-1,4 3 0,-1 3-1,4-2 2,-1 4-2,4-4 2,6-2-1,0-14 1,16 12-2,-3-15 2,11-5 0,0-6-2,-1-3 1,1-5-1,0 1 2,-8-5-2,-3 5 1,-4 0 0,-9 8-2,-6 1 2,-6 7 0,-4 9-1,2 5-1,-9 7 0,3 0 0,7 6-3,3-7-3,23 9-20,-3-22-11,19 3 0,4-17-2,16 1 3</inkml:trace>
  <inkml:trace contextRef="#ctx0" brushRef="#br3" timeOffset="70699.0437">8855 4611 90,'-4'12'37,"4"-12"0,8 30 0,4-16-34,10 1 0,4-5 1,10 1-1,6-9-1,6-7 1,0-11-1,3-5-1,-6-7 0,-3-6 0,-12-5 1,-8 2-2,-11 0 1,-17 4 0,-15 7-1,-12 12 0,-9 10 1,-11 12 0,-2 16-1,-3 14 1,1 14-1,9 10 1,9 3-1,16-1 1,17-1 1,23-9-2,17-10-1,23-17 0,20-14-3,12-21-7,23 6-19,-13-27-9,13 2-2,-16-18-1,-1 0 2</inkml:trace>
  <inkml:trace contextRef="#ctx0" brushRef="#br3" timeOffset="70900.0552">9642 4212 104,'13'2'42,"22"6"0,4-20-4,12 2-39,19 2-5,-6-14-21,21 13-12,-13-8 1,4 8-3,-5-8 0</inkml:trace>
  <inkml:trace contextRef="#ctx0" brushRef="#br3" timeOffset="74028.2341">939 12040 67,'4'-17'37,"-4"17"-1,0 0 0,0 0-26,14-6-7,3 2-1,8-4 1,11 0-1,5-4 1,6-4-2,5-3 1,-1 1-1,-3-3-1,-9 2 0,-5-1 0,-11 0 0,-8-3 0,-10 2 2,-10-1-1,-9 4 1,-8 3-1,-7 7 2,-8 8-2,-5 12 1,-7 16-1,-5 11-1,0 9 1,3 10-1,6 4 1,14-4-2,15-3 2,18-8-1,22-14 0,18-13 0,19-15-2,14-18-2,18-7-4,-1-26-20,16 2-9,-9-25 0,5 3-3</inkml:trace>
  <inkml:trace contextRef="#ctx0" brushRef="#br3" timeOffset="74223.2453">1963 11250 78,'-31'0'38,"4"32"0,-9 10-1,9 22-25,-8 21-9,6 13-2,1 8 0,1 8-1,9-3-2,6-12-3,19-9-3,0-26-27,26-9 0,-7-31-1,21-12-2</inkml:trace>
  <inkml:trace contextRef="#ctx0" brushRef="#br3" timeOffset="74583.2659">2042 11859 80,'-9'14'39,"16"10"-3,-3-9 2,15 2-33,7-7-2,13-8 0,5-8-1,10-7-1,3-9 1,0-2 1,-10-7-2,-2 0 2,-12 1-2,-16-2 1,-16 5-1,-11 6 1,-18 5-1,-9 6-1,-8 11 1,-4 11-1,-1 13 0,1 5-1,6 13 2,8 4-3,13 5 3,8 1-3,16-2 1,13-6-2,19-7 0,12-15-3,25 3-13,0-26-19,19 0 1,-7-24-2,12 1 1</inkml:trace>
  <inkml:trace contextRef="#ctx0" brushRef="#br3" timeOffset="74793.2779">2882 11689 96,'-29'20'41,"-16"2"-1,9 21-2,1-1-33,3 7-4,7 1 2,15 1-3,10-6 1,17-14-3,13-12 2,20-19-3,14-13 0,16-22-4,17-5-15,-9-27-16,12-4 0,-17-21 0,4 4-1</inkml:trace>
  <inkml:trace contextRef="#ctx0" brushRef="#br3" timeOffset="74960.2874">3514 11184 100,'-25'70'39,"-13"8"1,7 23-2,1-1-35,5 3-2,4 4-2,5-12-3,10 3-13,-3-25-21,16-4-1,-7-27-2,9-9 1</inkml:trace>
  <inkml:trace contextRef="#ctx0" brushRef="#br3" timeOffset="75958.3445">3147 11743 94,'-9'-15'40,"9"15"2,18 3-2,11 10-33,1-9-3,16 1-1,-4-4-1,14-3 0,-3-2 0,-2 2-1,-3-1 0,-5 5-1,-11 6 1,-8 7-3,-9 7 2,-6 4-2,-14 9 3,0 5-3,-4 2 2,-1-3-2,-4-2 2,0-8 0,5-6 0,4-11 0,5-12 0,1-17 0,11-12 0,-1-8 0,7-10 0,1-2 2,4-4-2,4 1 1,-6 4-1,2 11 1,-3 6-2,-2 9 2,1 6-1,1 6-1,-2 3 1,6 4 0,3-2 0,4 3 0,2 0 0,-2 2 0,-2-1 1,-3 1-1,-6 0 0,-8 1 1,-12-1-1,-1 13 2,-11-1-2,-5 3 1,-5 2-1,-4 12 2,-1 4-2,-1 8-2,7 0 3,1 4-3,10 0 2,7-1-2,9-6 2,8-10-2,6-10 2,7-6 0,0-17-1,2-12 1,4-10-1,-5-10 1,2-4-1,-6-8 2,-2 2-2,-2 1 1,-4 7 0,-1 8 1,-3 5-1,-7 9 2,-5 17-2,14-13 1,-14 13-1,19 6 2,-5-5-1,5 0 0,5-2 0,3-2-1,2 0 1,4 1-1,-4 2 1,-3 7 0,-6 3-1,-10 13 2,-7 4-1,-9 6-2,-6 7 2,-4-2-2,-2-1 1,1-5-2,5-7 2,6-14-2,6-11 2,15-17 0,6-8-1,7-10 3,4-6-2,2 1 1,-3 0-1,-1 9 1,-6 10-1,-9 18 2,-5 15-1,-10 7-4,0 11 1,-10 2-5,10 9-5,-10-10-5,24 8-4,-11-30-6,31 11-4,-10-25-9,24 0-3,9-16 7</inkml:trace>
  <inkml:trace contextRef="#ctx0" brushRef="#br3" timeOffset="76727.3885">5352 11694 75,'23'-15'39,"-18"0"-2,-5 15 3,0 0-33,0 0-1,-12 19-2,7 1-1,-1 3 0,2 10-1,-1 4 0,0 4-2,5 3 2,-2-3-3,3 0 2,-4-7 0,3-5 0,-1-8 0,1-8-1,0-13 1,-3-12-1,7-9 0,-1-6 1,1-8-1,2-10 0,-1-6 2,5-6-2,2 1 1,3 4-1,0 4 1,3 4-1,1 7 1,0 11-1,1 8-1,1 14 1,-4 8 0,1 9 0,-5 7 1,0 4-1,-5 7 0,0 0 0,-4 4 0,-7 1-1,-4-2 0,-8 1 1,-4-2-2,-6 1 2,-4-2-2,-3 5 2,-2 2 0,1 6 0,-1 5 1,3 5-1,7 4 0,4 0 0,1 2 0,10 2-3,3-10-3,17 3-9,-15-28-9,26 7-15,-11-22 0,12-3-2,-5-24 1</inkml:trace>
  <inkml:trace contextRef="#ctx0" brushRef="#br3" timeOffset="77228.4172">6023 11701 75,'8'-13'39,"-8"-9"-1,0 22 1,-8-18-26,8 18-8,-19-5-1,4 16 0,-9 4-1,1 12-1,-6 7 0,0 7 0,-3 3 0,5 5-2,-2-3 2,6-5-2,13-6 1,6-10 1,14-14-1,9-11-1,17-17 1,2-10-1,11-10 1,4-7-1,1-4 1,-6-2 1,-6 7-2,-12 6 1,-8 11-1,-10 16 2,-12 10-2,-12 20 0,-5 13-1,0 10-1,0 5 1,2 1-1,10 2-1,7-18-3,20-6-1,2-32-10,33 0-7,-10-36-12,19-3-1,0-20-3,10-4 4</inkml:trace>
  <inkml:trace contextRef="#ctx0" brushRef="#br3" timeOffset="77412.4277">6713 11189 83,'-19'44'39,"-16"15"-1,5 27 3,-7-2-23,8 12-15,6 1-2,4-7-2,10-4-4,2-23-6,20-7-25,-8-27-5,10-8 3,-15-21-2</inkml:trace>
  <inkml:trace contextRef="#ctx0" brushRef="#br3" timeOffset="77558.436">6474 11684 112,'-16'-15'40,"16"15"2,0 0-2,10 1-35,10 0-5,7-6-5,15 7-13,-2-21-16,21 6-6,-2-8-1,14 3-1</inkml:trace>
  <inkml:trace contextRef="#ctx0" brushRef="#br3" timeOffset="77911.4562">7139 11179 95,'-13'10'40,"5"20"0,-9 5-2,4 15-34,-7 13-2,1 9 1,-3 8-2,1 4 0,-1 1-2,4-2-1,7-4-2,0-16-5,23-2-24,-11-25-8,14-6 3,-1-25-2</inkml:trace>
  <inkml:trace contextRef="#ctx0" brushRef="#br3" timeOffset="78107.4674">6872 11677 108,'0'0'41,"-11"-3"1,28 10 0,-6-11-39,22-2-4,15-4 0,7-7-3,13 6-2,-4-18-19,16 16-14,-14-8-2,5 9 0,-22-3 1</inkml:trace>
  <inkml:trace contextRef="#ctx0" brushRef="#br3" timeOffset="79066.5223">7356 11703 99,'-19'18'38,"18"1"0,1-19 1,0 0-36,28 5-1,2-16 0,2-5 1,10-3-1,-6-7 0,0 1-1,-8-2 1,-8 0-2,-10 1 1,-10 4-2,-12 6 2,-6 6-1,-9 8 1,-7 7-1,2 13 0,-6 11 1,3 5-1,7 6-1,8 3 1,8 0-1,10-4 1,13-9-1,12-8 0,14-13-3,11-8 3,8-12-2,8-7-1,0-8 0,2 2-2,-9-6 1,-5 6 1,-11 2 3,-12 8 0,-10 8 5,-19 6-1,5 15 1,-18 1 2,2 10-1,-7 1-1,3 7-2,0-2-1,2 1-1,4-5 1,3-5-3,6-4 3,3-8 0,-3-11-1,20-10 1,-5-8 0,3-7-1,-2-8 1,6-8 1,-1-1-1,-3-5 0,0 1 0,0 6 1,-2 0-2,-1 7 2,2 7-2,-2 7-1,5 6-1,1 4 0,5 9-3,2-2-2,8 11-8,-11-14-8,20 16-11,-14-14-5,9 10 0,-10-10 2,4 10 13,-11-7 24,-5-2 8,4 13 11,-22-11 11,3 20 8,-15-7 0,5 14 4,-15-7-15,5 16-18,-9-2-3,5 3-3,-2-4 0,5-2-2,4-8 0,8-7-2,6-16 1,14-4-1,8-13 1,10-8 2,5-9-1,10-5 1,-1-2-1,6 0 0,-4 7 0,-7 5 0,-7 9 0,-5 11 0,-11 11-1,-4 11 1,-9 10-1,-5 9 1,-5 3-2,0 2-2,-4 5-2,-4-10-8,15 7-7,-19-23-6,23 7-8,-6-23-10,0 0 1,-10 1 3</inkml:trace>
  <inkml:trace contextRef="#ctx0" brushRef="#br3" timeOffset="80007.5761">1263 13121 59,'13'-13'38,"2"-11"-2,19 2 2,2-13-19,8 9-16,7-2 0,1 9 0,-2 11-1,-9 12 0,-12 14 0,-9 15-1,-21 13 0,-18 16 0,-12 9 0,-13 11 1,-9 7 0,-9 3 0,6-7 0,7-8 1,7-13-1,17-11 0,16-21 1,19-21-2,21-19-1,18-18 0,22-15-2,10-5-2,11-5-1,2-8-7,14 21-12,-22-7-16,6 22 1,-19-2-2,-3 16 1</inkml:trace>
  <inkml:trace contextRef="#ctx0" brushRef="#br3" timeOffset="91505.2338">2614 12756 48,'-7'-16'33,"-7"11"2,-10 1-2,-7 13-26,-10-1-2,-1 13 1,-7-2 1,7 16-1,-7 4-2,8 14 0,2 4-1,14 13-1,4 5-1,7 8 0,8 4-1,6-3-1,7-2-3,5-10-3,16 2-20,-4-24-7,15-5-2,-2-23-2</inkml:trace>
  <inkml:trace contextRef="#ctx0" brushRef="#br3" timeOffset="91806.251">2802 12824 65,'-19'-17'36,"1"16"0,-13 5 0,3 23-30,-8 2-2,7 13 0,-7 8-2,6 6-1,1 7 0,2 2-1,6 1 0,4-5-2,9-1-3,-1-15-7,17 1-24,-6-17 2,12-7-3,-14-22 2</inkml:trace>
  <inkml:trace contextRef="#ctx0" brushRef="#br3" timeOffset="91989.2614">2420 13290 75,'-13'0'37,"-1"-2"0,14 2 0,0 0-33,18 5-1,4-6-1,11-2-1,3 1-2,7-9-2,8 7-4,-10-16-16,13 17-13,-11-12 0,4 9-2,-11-8 2</inkml:trace>
  <inkml:trace contextRef="#ctx0" brushRef="#br3" timeOffset="92357.2825">2926 13182 75,'0'0'38,"-20"13"-1,12 5-1,-1-6-32,-2 9-1,2 3 0,3 5 1,0 2-3,4 3 1,3-2-1,7-4 0,2-7 0,6-5-1,4-11 1,3-9-1,2-11 0,4-7 0,-1-8 1,-1-2-2,-2-4 3,-6 1-2,-1 3 1,-6 4 1,-5 8-1,-6 6-1,-1 14 1,0 0-1,-8 22 0,2 4 0,-4 6-1,5 8-1,3 2 0,-1-4-1,8-1-3,2-17-2,20-3-28,-9-24 0,18-7-3,-6-21 3</inkml:trace>
  <inkml:trace contextRef="#ctx0" brushRef="#br3" timeOffset="92561.2942">3520 12831 83,'-15'25'39,"6"16"0,-13 5-2,2 20-32,3-1-3,6 6 0,1 1-1,4-6-1,8-5-3,2-12-1,13-6-4,-5-26-15,16 1-15,-8-25 2,12-2-3,-8-20 3</inkml:trace>
  <inkml:trace contextRef="#ctx0" brushRef="#br3" timeOffset="92741.3045">3693 12943 79,'3'-32'39,"-10"5"-2,7 27 2,0 0-31,-11 40-4,5 2-2,1 11-1,1 8-2,0 5-1,6 2-3,-3-10-3,15 4-29,-12-23 0,12-2-1,-4-22 0</inkml:trace>
  <inkml:trace contextRef="#ctx0" brushRef="#br3" timeOffset="93035.3213">3859 12682 87,'4'18'39,"-2"1"0,12 11 0,-5-4-36,19 5-1,2 1 0,10 3 1,-3 5-1,0 1-1,-4 8 0,-9 3-1,-6 7 0,-12 2 0,-8 2 0,-11-1-1,-3 1-2,-7-16-3,9 5-14,-7-30-19,13-1 1,-3-26-2,11 5-1</inkml:trace>
  <inkml:trace contextRef="#ctx0" brushRef="#br3" timeOffset="93193.3303">4304 13442 90,'-8'57'39,"-7"-11"-1,4 3-5,12 1-67,-11-17-3,13 4-1,-6-16-3</inkml:trace>
  <inkml:trace contextRef="#ctx0" brushRef="#br3" timeOffset="93883.3698">5235 12896 59,'2'-22'37,"-13"2"-1,-4 12 0,-15-3-28,0 14-2,-12 4-1,4 9 1,-7 7-2,6 4-1,3 1 0,9 2-1,10-1-1,12 0 0,17-5 0,11-5-1,15-5 0,14-2 0,5 3 0,4-1 0,0 5 0,-8 4 0,-7 7-1,-12 7 1,-17 4 0,-12 4 0,-18 0 0,-9-5 0,-9-6 1,-5-13-1,-1-15 0,2-14 0,7-17 0,7-21-1,13-13 0,7-15-1,12-3-2,4-12-4,23 14-28,-13-5 0,15 22-2,-10 6 1</inkml:trace>
  <inkml:trace contextRef="#ctx0" brushRef="#br3" timeOffset="94349.3964">6121 12558 52,'-22'-6'36,"-1"22"0,-16 10 0,1 22-22,-8 12-9,4 21 1,3 7-2,4 9 0,7 0-2,14-3-1,12-10-3,11-22-8,25-10-27,9-29-1,20-14-2,7-18 2</inkml:trace>
  <inkml:trace contextRef="#ctx0" brushRef="#br3" timeOffset="94628.4124">6495 12540 75,'-26'-1'39,"4"17"-1,-10 6 1,8 14-36,-12 10 0,7 13 0,-1 6-1,4 7 1,5 3-2,3 4 0,6-2-2,6-8-2,11 3-8,-5-22-28,16 0 0,-7-19-1,8-7 1</inkml:trace>
  <inkml:trace contextRef="#ctx0" brushRef="#br3" timeOffset="95162.4429">6146 13118 71,'0'0'40,"0"0"-2,14 7 2,0-5-28,14-6-11,5-7-1,8-2-2,8-5 0,-1-7-4,12 11-8,-14-15-23,3 10 0,-10-6-1,2 16 28,-16-3 7,-10 8 3,-15 4 4,0 0 9,2 23 24,-19-6 0,6 15 2,-15-5-28,11 16-4,-6-3-3,8 5-2,4-2 1,3-4-2,5-1 0,8-8-1,4-8 0,8-12-1,7-10 1,0-9 0,5-8 0,2-10 1,-2-4 0,-2-2 0,-2-3-1,-7 0 0,-1 5 0,-6 4 1,-4 7-1,-3 10 0,-6 10-1,0 0 1,2 17 0,-7 7 0,3 11-1,-6 3-1,5 2-1,-4-1-1,9 3-7,-10-23-28,21 2 1,-3-24-3,14-12 2</inkml:trace>
  <inkml:trace contextRef="#ctx0" brushRef="#br3" timeOffset="95371.4549">7352 12399 91,'-16'52'40,"-18"7"0,8 25-1,-8 1-36,0 12-2,5 3 0,7-1-3,6-3-1,4-15-4,21 3-24,-9-33-9,19-10 0,0-27-1</inkml:trace>
  <inkml:trace contextRef="#ctx0" brushRef="#br3" timeOffset="95566.466">7583 12554 72,'-12'5'41,"-3"40"-1,-16 11 1,9 16-27,-8 11-11,6 3-3,7 2-3,-2-16-11,21 1-25,-9-21 0,15-7-2,-4-21 0</inkml:trace>
  <inkml:trace contextRef="#ctx0" brushRef="#br3" timeOffset="96001.4909">7624 12559 63,'3'-16'40,"9"4"-1,0-5 1,12 8-29,4 6-7,7 10 1,5 12-1,1 13 0,-5 15 0,2 16-3,-14 10 0,-3 7-1,-14 11 1,-11 1-1,-13-2-1,-5-6 0,-3-7-2,-6-22-5,13-3-31,-6-28 0,15-10-2,9-14 0</inkml:trace>
  <inkml:trace contextRef="#ctx0" brushRef="#br3" timeOffset="96175.5009">8148 13300 86,'-5'59'41,"-13"-7"-2,6 3-3,3 0-46,-8-14-27,13 0-2,-2-13-1,10-3 0</inkml:trace>
  <inkml:trace contextRef="#ctx0" brushRef="#br3" timeOffset="97391.5704">8684 12644 73,'0'0'39,"29"-27"-1,11 8 2,2-6-37,12 6 1,0 1-1,3 12 0,-10 7 0,-6 12-1,-14 11-1,-13 12 1,-17 10-1,-14 7-1,-14 6 1,-5-1 0,-3-1 0,0-8-1,9-9 1,9-12-1,19-12 0,18-15 1,16-11-1,16-4 0,7-2 0,7 3 1,-2 6 0,-5 12 0,-13 10 1,-11 17 0,-26 15-1,-15 11 1,-21 6-1,-9 9 0,-13-1 0,-4-2-1,-1-10 0,4-11-1,13-13-2,7-15-3,25-3-11,-1-28-24,25-11-1,2-18 0,17-1-1</inkml:trace>
  <inkml:trace contextRef="#ctx0" brushRef="#br3">17084 6315 18,'-43'38'22,"-10"-6"4,2 8-18,4 9 3,-6 2-1,-1 12 4,-9 0-2,5 13-1,-8-3-3,5 8 0,-9 2-2,7 4-1,-7-1-1,11 4-1,-6-1 1,7 4-3,-1-3 1,5 4-1,-4-1 1,9 2-1,0 0 0,7 1 0,0-1 0,4 2-1,3 1 1,-1 6-2,7-5 3,0 4-2,6-2 2,3 0-2,4-1 2,3-2-2,12-3 2,6-4-2,9-1 0,5-5 2,11-7-2,11 2 1,11-6 0,6-3 0,9 0-1,8-2 2,7-3-2,7-3 1,5 0-2,8-3 1,2-4-2,5-3 3,8-7-3,2-5 2,12-5 0,4-7 0,4-8-1,3-10 3,5-8-2,5-10 0,2-13 2,-3-7-2,4-11 2,-5-9-1,1-8 0,-1-7 0,-4-11 1,-6-3-2,-8-5 1,-2-5 0,-7-8 0,-2 1-2,-16-6 2,-2-3-2,-9 1 2,-10-3-2,-6-2 0,-7-3 0,-11 3 0,-7-3 1,-6 0-1,-14 2 1,-2 0 0,-10-4 1,-8 0 0,-8 4 1,-10-4 0,-4 2-1,-5 1 0,-13 0 1,-5 2-1,-8 5-1,-8 3 1,-6 1 0,-12 7 0,-9 2 0,-5 6 0,-8 5 1,-8 3-2,-7 7 2,-7 6-1,-7 6-1,-7 5 1,0 7-2,-6 3 2,-3 6-2,-5 1 2,1 6-1,0 1 1,2 6-2,2 2 2,-3 9 0,-4 10 0,2 13-2,-4 15 2,-1 21 1,-6 14-2,-2 15 0,10 5-3,11-8-7,33-2-26,16-24-1,34-18-2,28-31-2</inkml:trace>
  <inkml:trace contextRef="#ctx1" brushRef="#br3">23349 12661</inkml:trace>
  <inkml:trace contextRef="#ctx0" brushRef="#br3" timeOffset="137696.8758">18059 6334 77,'-9'19'36,"0"-3"-1,-1 6 3,0 1-33,5 2 0,-2-3-2,10 2 1,-6-2 0,7-6-1,-4-16 0,23 13-1,-4-21-1,5-5-1,4-9 1,5-2-2,-3-5 1,-1 2-1,-3-1 2,-9 6-2,-9 4 2,-8 18 0,-11-12 1,-4 18 0,-11 5 0,-2 8 0,-4 0-1,5 3 3,2-2-3,9 0 1,8-5-1,9-2 1,10-6-2,8-6 1,9-6-1,2 0-2,3-8 2,0 0-1,-4-4 0,-5 0-1,-4 1 1,-10-1-2,-10 17-1,-1-19-10,-2 31-23,-15-1 0,4 17-2,-8 3 0</inkml:trace>
  <inkml:trace contextRef="#ctx0" brushRef="#br3" timeOffset="139251.9647">18265 10178 73,'0'0'38,"-10"-12"-1,-2 9 1,3 8-34,-11 4-3,1 8 4,-8 4-3,-1 5 0,-1 3-1,4 3 1,2-4-2,6-2 3,9-6-2,10-5 0,9-7-1,10-10 1,9-6-1,6-10 0,6-5 1,1-5-2,-2-6 2,-3-2-1,-7 1 2,-7 3-1,-12 7 1,-8 4-1,-10 9 2,-8 7 0,-9 14-2,-6 6 1,-4 7-2,-2 4 1,0 4-1,6-1 0,3-1 0,7 0 0,9-11-1,10-2 1,0-15 0,25 8 0,-3-14-1,4-6 1,3-6 1,1-3-1,-5-6 2,-2 0-1,-4 2 1,-5 2-1,-10 3 1,-8 10-1,-5 2 0,-9 15-1,-5 4 0,-4 6 0,-5 5-1,2 1 1,1 1-1,6-2 1,4-4-1,9-6 2,10-12-1,11 2 0,9-11 2,5-6-2,4-6 1,2 3 0,-4-2 1,-3 3 0,-9 6 0,-15 11-1,0 0-2,-18 22 1,-7 2-1,-3-4-1,2 4-4,3-16-5,23 5-16,-2-28-15,24-12 3,10-21-3,24-18 2</inkml:trace>
  <inkml:trace contextRef="#ctx0" brushRef="#br3" timeOffset="141333.0837">17445 4261 47,'-41'3'31,"-9"4"2,-2 4-3,-10 1-26,1 6-3,-4 6-1,-6 4 0,-2 4-1,-2 5 2,-4 2-1,-1 6 1,0 2 1,0 7 1,-4-1-1,3 9 2,-4 3 1,3 10-1,-1-1 2,-2 12-3,-2 2 1,3 7-2,-1 3 0,0 3-1,1 5 0,3-1 0,2 2 0,3 1 0,0-3-1,1 1 2,2-1 0,5 3 0,-2 3-2,2 2 2,4 1-2,0 1 2,5 5-3,4 2 0,0 3 0,3 3 0,0-1-1,0 1 1,2 0 0,3 1-2,4-3 3,3 2 0,6-4 0,8 1 0,4-1 2,7 2-2,9 0 2,6 0-1,5 4 0,8-2-1,5 1 2,5 0-1,4 1-1,5 3 1,3 1-1,7-2 0,0-3 0,4 3 1,1-4-2,6-5 2,3-2-2,8-4 2,7-8-3,7-5 2,9-5 0,6-4-1,8-3 0,5-4 0,8-2 0,6-3 0,4-3 1,4-3 2,3-3-2,6-4-1,4-6 2,6-7-1,3-6 1,6-6-2,5-5 3,7-4-3,2-8 2,8-3 0,-3-5 0,9-3 0,1-9 0,3-3 0,1-6 0,3-7 0,0-7-1,2-9 1,-4-8 0,-2-7 2,-2-9-3,-3-9 2,-3-8-2,-3-7 1,-1-11-1,-5-6 1,-6-3-1,2-9-2,-6-2 3,-8-7 1,-7-4-1,-12-6 1,-10-6 1,-6-5-3,-10-10 3,-12-5-1,-9-9 0,-14-6-2,-2-4 2,-10-1-3,-10-6 2,-2 2 0,-8 2-2,-7 2 1,-6 1-1,-5 1 0,-8 2 0,-7 4 2,-9-4-2,-11 1 2,-6 0 0,-8-2 0,-9 1 0,-7 1 1,-11 0 0,-7 3-2,-3 5 2,-8 3-2,-4 2 1,-7 6-1,-3 4 1,-8 6-2,-2 4-1,-8 5-1,-7 3 2,-5 6-1,-6 4-1,-10 5 2,-5 5-1,-3 4 0,-3 5 1,1 3 1,-7 3-2,-1 7 2,2 0-1,2 6 1,3 5-1,-1 5 0,3 5 1,0 5 0,3 8 1,-1 6-2,4 7 1,0 7 0,-5 2 0,4 2 0,1 3 0,5 0-1,2 1 2,3 3-1,-1 1 0,5 8 1,2 11-1,-5 12-1,-4 19-1,-6 18-1,-3 24-6,-13-2-23,17 24-5,2-9-1,17-2-2</inkml:trace>
  <inkml:trace contextRef="#ctx0" brushRef="#br3" timeOffset="142181.1323">18318 4275 57,'0'0'37,"9"-12"-3,-9 12 2,0 0-30,0 0-2,0 0-1,-20 13 1,11 0-1,-4-1-1,3 2 0,0 1-1,5 2 1,3 1-1,5-2 0,6-4-1,7-1 0,4-4 0,4-5 0,4-5 0,0-7 1,-3-1-1,1-5 1,-9-4-1,-1 1 2,-9-1-1,-8 0 1,-11 5-1,-4 3 0,-7 4 0,0 5 1,-7 6-1,0 6-1,1 5 1,2 2-1,6 5 0,8 0 1,3 1-1,9-1 0,7-5 0,7-3 0,5-4 0,9-8 0,3-4 1,1-8 0,3-6-1,-4-4 1,-2 0 0,-5-4 0,-8 2 0,-6 2-1,-5 4 1,-9 7 0,-8 5-1,-6 8 0,-3 3 0,-3 6 0,0 3 0,0 2-1,7 3-2,2-6-3,16 12-13,0-26-19,14 20-1,4-21-2,16 1 1</inkml:trace>
  <inkml:trace contextRef="#ctx0" brushRef="#br3" timeOffset="142774.1662">19214 4563 67,'0'0'37,"-8"-16"-1,8 16 1,-10-15-32,10 15-2,-15-11 1,15 11 0,-21 7-1,7 6-1,-6 3 1,2 6-1,-1 1 0,3 3 0,2-3-1,5 3 0,5-7 0,11-6-1,8-7 0,14-6 1,5-7-1,7-5 0,10-8 0,-1-3 0,1-1 1,-7-3-1,-8 5 1,-14 6-1,-13 1 1,-9 15-1,-19-1 1,-9 11 0,-5 7 0,-2 2 0,-2-4-1,11 4 1,7-4-1,19-15 0,0 0 1,33-4-1,9-15 0,13-5 0,8-4 1,-2 1 0,-5-3 0,-10 11-1,-20 6 1,-26 13-1,-19 13 0,-28 11-1,-11 10-1,-13 1-1,6 8-6,-3-20-19,31 7-11,11-21-1,26-9-1,29-5 0</inkml:trace>
  <inkml:trace contextRef="#ctx0" brushRef="#br3" timeOffset="143873.229">22305 8337 77,'-14'-7'36,"14"7"-1,-14 1-3,14-1-25,-15 15-2,6-1 0,-6 0-1,-3 6-1,-3 1-1,2 3 1,-2-2-1,7 2 0,2-5-1,9-1 1,8-7 0,10-6-1,8-7 0,10-10 0,4-5 0,5-9-1,1-4 1,-6-3-1,-2-7 0,-7 4 1,-11 1-1,-10 8 1,-13 5 0,-9 9 0,-12 11 0,-3 11 0,-10 11 0,-4 8-1,1 5 1,1 4-1,9-2 0,6-1 1,14-8-1,13-6 0,13-10 0,14-10 1,11-9-1,5-6 1,0-8 0,3 0 0,-10-2 1,-10-1-1,-12 5 0,-9 3 0,-17 8 0,-10 7 0,-8 8-1,-6 6 1,-3 7-2,1 2 1,3 7-3,11-2 0,10 3-4,0-11-10,23 11-20,-9-8-4,9 6 1,-2-2-2</inkml:trace>
  <inkml:trace contextRef="#ctx0" brushRef="#br3" timeOffset="144572.269">21940 9418 103,'-5'-15'38,"5"15"-1,-6-15-1,6 15-33,0 0 0,0 0 0,2 17-1,1-3 0,-1 1 0,7 3-1,-4 0 0,3-2 1,-1-2-1,7-3 0,-3-5 0,3-7 1,3-10-2,3-4 0,5-9 1,1-5-1,1-3 0,-2-3 1,-2 4-1,-8 1 0,-1 5 2,-11 10-1,-3 15 0,-23-7 0,0 16 0,-5 5-1,-4 10 1,-2 7 0,-1 3 0,3 4 0,5-5 0,8 4 0,8-8 0,7-1-1,8-11 2,7-9-2,8-7 0,5-8 0,5-10-2,3-7 2,-4-6 0,1-1 0,-6-3 0,-3 6 0,-12 3 0,-8 9 0,-11 12 0,-11 6 0,-6 13 0,-10 10 0,-1 6-1,-6 5-2,10 6-4,-11-12-12,22 13-18,-7-13-3,11 4-2,-3-12 0</inkml:trace>
  <inkml:trace contextRef="#ctx0" brushRef="#br3" timeOffset="145419.3175">18698 11804 71,'0'0'37,"-3"-12"-1,3 12 0,-24 15-31,3 2-3,-2 2 1,1 6 0,-1 1-1,4 0 0,5-4-1,8 0 1,4-6-1,10-3 0,6-6 0,7-4-1,2-6 0,3-3 1,0-7-1,0-2 1,-4-4-1,-6-1 0,-4 0 1,-8 0 0,-7 2 0,-8 6 1,-3 2-1,-4 9 1,-6 7-1,3 6 1,0 5-1,1 8 0,5-2-1,6 4 1,5-3-1,9-3 1,8-6-1,6-8 1,6-12-1,4-8 1,1-4 0,0-7-1,-6-3 1,-10 0-1,-8 7 0,-12 1-1,-9 10-1,-13 6-1,-3 10-3,-13-7-16,12 14-17,-11-9 0,11 5-2,-7-11 1</inkml:trace>
  <inkml:trace contextRef="#ctx0" brushRef="#br3" timeOffset="146008.3512">17177 11849 70,'15'-15'37,"-11"-4"-1,8 12 1,-12 7-35,0 0 1,0 0 0,2 18 0,-10 2 0,1 11 1,-6-1-2,3 6 1,-3-5-1,6 0 0,4-10-1,4-5 1,-1-16-1,28-8 0,-4-14-1,7-8 1,-1-5-1,3-1 1,-5-1-1,-5 2 1,-13 9-1,-6 10 1,-4 16 0,-32 2 0,2 14 0,-3 10 0,-4 1 0,2 5-1,5 0 0,9-2 1,7-7-1,9-5 0,5-18 0,20 9-1,0-13 0,-2-9-3,5 3-5,-14-16-20,6 9-11,-19-12 0,-2 1-2</inkml:trace>
  <inkml:trace contextRef="#ctx0" brushRef="#br3" timeOffset="147010.4085">14297 8489 56,'-14'-23'36,"14"23"0,-5-20 1,5 20-24,0 0-6,0 0-2,0 0 0,0 0-1,-14 4-1,10 10-1,-6 0 0,5 4-1,-5 0 0,6 0-1,-1-3 1,9-1-1,-4-14 1,18 14-1,-2-18 0,5-5 0,5-9 0,0-4 0,-1-8 1,-1-5-1,-7 2 0,-5-3 1,-10 4-1,-6 4 1,-13 8 0,-7 12-1,-8 11 1,-5 12 0,-5 8 0,1 8 0,4 6 0,6 1 0,10 1-1,7-4 1,14-3-1,14-10 0,8-10 0,13-6 0,5-8 0,6-5 0,0-5 1,-4 0-1,-8-4 0,-6 2 1,-12-1-1,-9 6 1,-7 9-1,-22-12 0,-3 13 0,-8 4 1,0 2-1,-4 2 0,4 0 0,4 2 0,6-4-1,5-4-1,18-3-3,-18-5-8,31 7-20,-13-16-6,16 1-1,-5-12-1</inkml:trace>
  <inkml:trace contextRef="#ctx0" brushRef="#br3" timeOffset="147770.4519">14594 7388 63,'0'0'37,"0"0"-1,0 0 1,-10 9-23,-6-3-10,0 3 0,-6 2 0,0 4 0,-3 1-1,1 5 0,-4-1 0,7 2-1,5 1 0,4 0-1,11-4 0,7-5-1,7-6 0,11-8 0,10-6 0,2-7 1,3-9-1,-1-3 0,0-4 0,-5-2 1,-10 3-1,-7 2 0,-11 5 1,-7 6 0,-12 9 0,-8 6 0,-8 10 0,-2 6 0,0 6 0,1 4 0,6 2 0,2 2-1,13-8 0,7-1 0,13-11 0,8-7 1,9-7-1,5-8 0,6-4 1,-2-5 0,-3-2 0,-8 1 0,-10 3 0,-5 4-1,-10 15 1,-20-12-1,-4 18 1,-5 3-2,-4 3 1,2 0-2,5 2-3,2-7-2,20 8-16,-8-21-13,24-2-5,1-14 0,19-5 0</inkml:trace>
  <inkml:trace contextRef="#ctx0" brushRef="#br3" timeOffset="150235.5929">15952 3073 68,'-57'13'31,"-3"3"0,-5-5-4,-2 10-26,-4-1-1,-3 5 2,-2 4-1,-3 3 2,-9 5 1,1 9-1,-8-3 1,6 9-1,-7 3 0,1 10-1,-4 1 0,4 5-1,-3 2 0,3 5 0,1 2 0,-1 2-1,6 4 0,-2 2 0,2 2 0,5 4-1,3 2 1,-4 5-1,5 3 2,-3 7-1,4 2 1,0 3-1,0 5 1,4 3-1,2 2 3,4-1-2,1 4 0,4 1 1,1-1-1,5 1-1,1-1 2,6 3 1,2 0-3,5 3 2,1-5-3,6 4 1,0 0-2,2-1 3,5 5-2,-2-3 0,6 0-1,1 1 1,6 1-1,0 1 2,6 2-1,2 1 1,2-1 1,0 2-2,5 1 2,0 2-1,2 2 0,1 1 1,2-3 1,4 2-1,4 0-1,5-1 1,0 0-1,9-6 1,1 1-2,6-3 3,4-2-4,3-6 3,6-4-3,2-4 1,8-4 1,4-2-1,8-7 0,1 0 0,5-3 1,4-4 0,4-1 0,2-1 0,3-4 0,6-2 0,2-3 0,7-1 0,2-3 1,0-3-2,12-3 1,2-2 2,3-3-1,4-4-1,2-1 1,2-3-1,3-2 0,7 2 0,0-1-1,4-1 1,-4-3-1,6-1 1,2-2 0,2-2 0,4-1-1,-5-7 0,5 0 1,1-2-1,5-3 1,-4-1 0,0-1 0,0 1-1,7-6 2,2 1-1,-1-3 1,1-4 0,2-7 0,3-3 0,2-5-1,5-6 1,-2-8 0,6-5 0,3-10 0,-1-4-1,0-6 1,2-5-1,-3-6 1,-1-3-1,-1-4 1,-4-4-1,-2-3 1,0-2-1,-2-6 1,-1-3 0,1-6 0,-1-7 0,-6-2-1,-2-5 1,-2-3 0,-6-4-1,-3-4 0,-2-3 1,-7-5 0,-5-4-1,-3-4 1,-5-2 0,-5-2-1,-5-3 2,-5-4-2,-4 0 1,-3-2-1,-2 1 1,-4-3 0,0-1 1,-3-2 0,-2-2-1,-8-2 1,-3 0-1,-7-1 1,-9-2 0,-9-5 0,-5-1-2,-9-5 2,-6-2-3,-3-1 2,-2-5-2,-5-1 1,2 0-2,-5 3 0,1-1 1,-7 4-1,-2 1 1,-3 2 0,-4 3 1,-9 1 0,-4-2 1,-6-1 0,-5-2 0,-3-1 1,-6-4-1,-7 2 1,-1-2 0,-2-2-1,-6 2 0,3 1 0,-6 2-1,-5 0 1,2 3-1,-6-2 0,-7 3-1,-6 0 0,-6 4-1,-4 1 2,-8 2-2,-5 1 2,-7 0-2,-8 8 0,-5 0 0,-2 3 1,-8 5 1,-6-1-2,-3 5 1,-7 5 0,-4 4 1,-1 4 0,-5 4 0,-3 6 0,-3 2-1,-5 7 1,-2 2 0,2 3 0,-1 4 0,-3 3 0,-1 1 0,-3 5-1,4 2 2,-3 2-2,1 3 1,-4 3 0,2 3 0,1 0-1,-4 1 1,5 3 0,-1 3 0,4 0 0,3 4-1,1 2 1,-1 2 0,8 7 0,-3 1 0,3 10 0,-2 0 0,-1 6 0,3 7 0,0 2 1,3 4-1,-6 2 1,4 4-1,3 1 1,2 3 0,4 2-1,0 6 1,0 7-2,-4 7 0,4 15-1,0 6-1,0 18-1,-3-4-9,17 23-11,-4-17-13,27 0-1,10-26-2,31-16 2</inkml:trace>
  <inkml:trace contextRef="#ctx0" brushRef="#br3" timeOffset="151113.6432">18594 2900 72,'-2'-19'38,"2"19"-1,-18 0 1,3 13-29,-8 4-7,-5 8 0,-5 3-1,3 6 1,-1 0-1,6 3 1,5-5-2,8-6 2,11-5-2,11-9 1,13-10 0,6-7 0,10-7 0,2-13 0,2-2 0,5-4-1,-10-3 1,-6 1-1,-9 0 1,-7 6 0,-14 4 0,-9 9 0,-12 6 0,-5 9 0,-4 4 0,-2 7 0,-1 6-1,3 1 1,7 3-1,7-1 0,7 0 0,12-8 1,11-3-1,10-8 0,11-7 0,4-2 0,6-9 0,-1-2 0,-3-2 1,-7 4-1,-11-4 1,-8 2-1,-14 5 1,-3 13-1,-28-9 1,2 10 0,-3 3-1,-4 4 0,9 3-1,-3 3-3,19 7-3,-6-19-16,39 16-14,-1-15-3,21 6-2,8-10 0</inkml:trace>
  <inkml:trace contextRef="#ctx0" brushRef="#br3" timeOffset="151946.6908">22554 4593 93,'-36'15'38,"7"12"1,-9-7-2,-4 6-35,13-2 0,5 2 0,6-3-1,8-2 0,11-6 0,15-6 0,8-10-1,11-6 0,7-7 0,8-4 0,1-5 0,-4-2 0,-3-1 1,-10 3-1,-11 2 0,-11 8 0,-12 13 1,-22-6 0,-8 13 0,-7 7 0,-7 5 0,-4 7 0,1 0 1,4 2-1,7-2 0,7-2-1,15-3 1,13-7-1,11-8 1,15-6-1,9-8 0,9-6 0,0-6 0,2-3 1,-5 0-1,-6 1 1,-11 2 0,-10 5 0,-13 15 0,-16-7-1,-13 16 1,-9 7 0,-6 8-1,-6 4 0,2 5 0,1 0 0,5 0-1,10-4-1,12-1-2,5-17-11,30 16-15,-6-18-9,22 8-1,0-4-2,16 10 3</inkml:trace>
  <inkml:trace contextRef="#ctx0" brushRef="#br3" timeOffset="152988.7504">23978 9016 80,'0'0'37,"-14"3"0,14-3 1,-19 6-30,19-6-3,-14 9 0,4 5-1,-4 1-1,0 3 0,2 5-1,-2 0-1,4-2 0,3 3 0,5-3 0,6-6-1,8-12 0,8-3 0,8-11 0,5-9 0,8-4 0,1-5-1,-3-4 1,-3-1 0,-7 1 0,-6 3 0,-13 8 0,-10 6 0,-10 5 1,-12 11 0,-7 10 0,-7 5 1,-2 4-1,-5 8 0,6 3 0,3 1 0,6 0 0,10-4-1,11-7 0,10-1 0,10-8 0,10-8 0,9-7 0,2-6-1,3-5 1,-3-3 0,-3 1 0,-8-4 0,-4 3 1,-10 2-1,-11 4 0,2 12 1,-27-10 0,3 10 0,-5 6-1,-4 5 1,2 2 0,0 3-1,5 1 1,4 2-1,10-5 0,6 1 0,7-5 0,11-7 0,4-4 0,8-6 0,-1-5-1,4-6 0,1 2-2,-10-10-3,7 13-14,-25-12-12,7 13-8,-19-2-1,2 10-1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08:12.38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1608 1025 76,'0'0'36,"0"0"-1,0 0 3,0 0-36,0 0 1,4-21-1,-8 48 1,-6 13-1,-1 13 0,-3 6-1,0 6 0,-5-2 0,4-1 1,3-19-2,3-7 2,2-14-1,4-11 1,3-11-1,8-10 1,-1-11 0,6-16-1,-13 37 2,18-51 0,-18 51 0,20-69-3,-20 69 2,28-83-1,-28 83 1,29-86-2,-14 40 1,8 0-1,-23 46-1,35-84 3,-35 84-2,43-68 0,-43 68 0,44-48 0,-44 48 0,48-16 1,-48 16 0,25 17 0,21 32-1,-2 16 0,-5 14-2,-6 8 1,-5 1-4,-10-8-2,3-11-13,-22-32-19,8-15 0,-7-22-1,0 0 2</inkml:trace>
  <inkml:trace contextRef="#ctx0" brushRef="#br0" timeOffset="192.011">1905 1195 102,'0'0'39,"-61"-42"-1,61 42 1,0 0-36,0 0 0,0 0-2,-20-46-5,20 46-2,0 0-11,72-36-18,-72 36-4,89-27 0,-32 7-2</inkml:trace>
  <inkml:trace contextRef="#ctx0" brushRef="#br0" timeOffset="392.0224">2661 702 87,'0'0'37,"48"-30"1,-48 30 1,0 0-37,0 0 0,0 0 3,15 57-4,-21 17 3,-7 18-4,4 9 2,-2 7-4,2-6-4,7-14-29,-5-20-3,11-35 1,-6-17-2</inkml:trace>
  <inkml:trace contextRef="#ctx0" brushRef="#br0" timeOffset="908.0519">2585 1130 99,'0'0'39,"-32"-45"0,32 45 1,0 0-37,-25-46-1,25 46 2,0 0-4,0 0 1,0 0-1,58-42-1,-58 42 1,75-2-3,-75 2 0,95-3 0,-41-1 1,-1 3-1,-1-4 1,1 0 2,-4-2 0,-49 7 2,80-15-1,-80 15 2,55-8 0,-55 8 2,0 0-2,0 0 0,10 38-1,-34-1 0,-16 8 0,11 9 0,2 4-2,14-2 0,15-6 0,25-16 0,10-22 1,9-11-1,6-14 1,-52 13 0,49-30 1,-49 30-2,56-42 2,-56 42-2,43-57-1,-43 57-1,28-59 2,-28 59-2,6-59 0,-6 59-1,-8-46 1,8 46-1,0 0 1,-29-56-1,29 56-2,0 0-17,0 0-17,-21-43 0,21 43-3,0 0 3</inkml:trace>
  <inkml:trace contextRef="#ctx0" brushRef="#br0" timeOffset="1405.0804">3617 962 106,'17'24'42,"0"13"0,-17 7-2,-14 3-38,-4 3 1,-3-3-2,4-2 0,6-13-2,12-8 1,1-9 1,-2-15-1,14 0 0,-1-16 1,-13 16-1,0 0 1,22-48 0,-22 48 0,16-45 0,-16 45-1,19-49 2,-19 49-2,18-46 1,-18 46-1,0 0 1,27-55-1,-27 55 0,0 0 0,0 0 0,18-21 0,2 21 0,1 14 0,-21-14 0,0 0 1,0 0-1,59 29 1,-59-29 1,49-1-1,-49 1 0,52-13-2,-52 13 1,54-22-1,-54 22 1,0 0 1,69-29-1,-69 29 0,31-3 1,7 15-1,-19 16-1,-9 16 0,-8 12-5,-3-3-16,11 6-19,0-9 0,14-16 0,2-13-1</inkml:trace>
  <inkml:trace contextRef="#ctx0" brushRef="#br0" timeOffset="1794.1026">5317 863 102,'-37'-52'42,"37"52"-1,0 0-1,0 0-39,0 0 0,0 0 1,0 0 1,-25 47-2,30 0 0,-8 14-2,-2 6 1,-1 6-6,0-6-9,10-3-23,-2-12-1,14-17-1,4-27 0</inkml:trace>
  <inkml:trace contextRef="#ctx0" brushRef="#br0" timeOffset="2095.1198">5635 984 99,'0'0'41,"0"0"2,14-50-2,-14 50-29,0 0-9,0 0 2,0 0-1,0 0-2,0 0 0,0 0 1,-52 61-3,52-61 0,0 0 0,28 47 0,-28-47 0,47 18 0,-47-18 0,72 2-3,-72-2-3,94-17-4,-37 1-19,-5-7-13,1-1 2,-6-6-2,2 3 3</inkml:trace>
  <inkml:trace contextRef="#ctx0" brushRef="#br0" timeOffset="2231.1276">6218 811 115,'0'0'40,"0"0"2,0 0-3,-89 9-34,29 53-2,10 15-1,7 11-3,12-5-3,26-9-28,5-12-7,19-15-2,1-14 1</inkml:trace>
  <inkml:trace contextRef="#ctx0" brushRef="#br0" timeOffset="2896.1656">7497 766 95,'0'0'40,"30"-57"0,-30 57-3,0 0-33,0 0 0,0 0 0,0 0-1,0 0 0,-54-31-2,54 31 1,-48 27-1,48-27 0,-46 31-1,46-31 0,0 0-1,-39 59 1,39-59 1,0 0 0,19 59 1,-19-59-2,0 0 3,63 52-2,-63-52 0,52 30 0,-52-30 0,0 0-2,88 63 2,-74-28-2,-14 7 2,-24-2-2,-4-3 0,-14-2-2,6-10-1,14-11-3,22-14-18,0 0-13,0 0-1,0 0 0,0 0-1</inkml:trace>
  <inkml:trace contextRef="#ctx0" brushRef="#br0" timeOffset="3103.1775">7803 976 100,'0'0'42,"48"-14"0,-48 14-1,0 0-37,39 20 1,-39 12-2,-7 14 0,-8 4-2,1 2 0,1-2-3,6-9 0,7-13-4,0-28-13,36-11-19,-36 11-3,0 0 2,44-49-2</inkml:trace>
  <inkml:trace contextRef="#ctx0" brushRef="#br0" timeOffset="3264.1867">7996 776 110,'0'0'41,"-22"-71"0,22 71-1,-24-60-39,24 60-5,-19-47-14,19 47-21,0 0-2,0 0 0,0-50-1</inkml:trace>
  <inkml:trace contextRef="#ctx0" brushRef="#br0" timeOffset="3522.2014">8229 468 104,'59'-14'42,"-59"14"0,0 0-2,0 0-35,0 0-1,38 50-2,-38-50 1,-8 53 0,8-53-2,-14 75 1,14-75-1,-3 112 0,-18-14-2,8-1 1,-1-3-3,5-13-1,13-22-5,-4-59-17,0 0-15,0 0 2,49 27 1,-49-27-3</inkml:trace>
  <inkml:trace contextRef="#ctx0" brushRef="#br0" timeOffset="3719.2127">8519 1041 100,'63'-62'41,"-63"62"2,0 0-2,0 0-34,0 0-2,34-13-1,-34 44 1,-11 12-4,2 14 0,-2-5-2,3 2-2,5-8-2,4-18-7,19-18-26,-8-9-3,11-7 1,-6-11-2</inkml:trace>
  <inkml:trace contextRef="#ctx0" brushRef="#br0" timeOffset="3932.2249">8784 771 114,'0'0'43,"-9"-63"2,9 63-3,-14-53-41,14 53-1,0 0-2,0 0-14,-37-47-23,37 47-3,0 0-1,0 0 0</inkml:trace>
  <inkml:trace contextRef="#ctx0" brushRef="#br0" timeOffset="4521.2586">9310 838 86,'0'0'40,"0"0"0,18-47 1,-18 47-33,0 0 0,-47-9-2,47 9-2,-51 13 0,51-13-1,-62 27 0,62-27-1,-97 54 0,39 2 0,8 5-2,17 6 2,15-7-3,29-10 0,18-14 0,23-21-1,-52-15-4,73-7-5,-27-2-19,-1-5-11,12-3 1,-2-3-2,-2-3 1</inkml:trace>
  <inkml:trace contextRef="#ctx0" brushRef="#br0" timeOffset="5000.286">9852 895 90,'0'0'40,"0"0"2,0 0 0,0 0-33,-57-34-3,57 34-2,0 0-1,-58 5 1,58-5-1,-50 23-1,50-23 0,-83 50-1,41-2 0,2 7 0,18 8 0,10-2-2,19-6 2,13-14-2,27-20 2,4-19-1,13-16 1,-64 14-1,70-29 0,-70 29 3,66-48-5,-66 48 2,63-60-2,-63 60 2,41-68-1,-41 68 1,25-64-2,-25 64 1,-4-59 0,4 59-2,-10-46 0,10 46-3,0 0-5,-23-48-15,23 48-14,0 0 0,0 0-1,0 0 2</inkml:trace>
  <inkml:trace contextRef="#ctx0" brushRef="#br0" timeOffset="5415.3097">10025 827 80,'52'-2'40,"-52"2"0,0 0 1,60 12-15,-60-12-20,0 0-1,0 0-1,24 58-2,-35-24 1,-2 16 0,2-4-2,6 4-1,-7-8 0,12-6 1,0-36-1,0 0 1,0 0-1,0 0 2,0 0-2,56-24 0,-56 24 0,32-46 0,-32 46 0,44-53-2,-44 53 2,41-53-1,-41 53 1,46-51 3,-46 51-3,44-46 0,-44 46 0,0 0 0,68-31 0,-68 31 0,0 0 0,47 17 0,-47-17 0,0 0 0,15 77 0,1-27-7,5 3-12,-21-53-7,25 39-7,-13-5-7,-12-34-2,0 0 1</inkml:trace>
  <inkml:trace contextRef="#ctx0" brushRef="#br0" timeOffset="5670.3243">10995 1062 115,'-17'23'41,"-6"2"0,3 7-1,-5 7-38,1 7 0,9-2-5,-3-3-14,11 1-22,-12-6-2,17-6 1,-7-10-2</inkml:trace>
  <inkml:trace contextRef="#ctx0" brushRef="#br0" timeOffset="6353.3634">11991 685 83,'16'-62'42,"-16"62"-2,0 0 2,0 0-27,0 0-13,-64-41 1,64 41 0,-53 12 0,53-12-1,-61 23 0,61-23-1,-54 33 0,54-33 0,0 0-1,-51 57 0,51-57 0,0 0 0,10 59 1,-10-59-1,0 0 0,72 55 0,-72-55 1,66 36 0,-66-36 0,71 39 0,-71-39 0,53 39 0,-44-8 1,22 10-1,-29-1-1,-21 4 0,-19-6-1,-2-5 0,1-11-1,16-10-2,23-12-5,0 0-14,0 0-13,0 0-5,0 0 1,34-49-1</inkml:trace>
  <inkml:trace contextRef="#ctx0" brushRef="#br0" timeOffset="6565.3755">12333 920 104,'0'0'40,"56"-14"3,-56 14-2,0 0-34,0 0-3,46 32 0,-53 10-2,-7 12 0,-7 2-2,-1 4 0,2-4-4,11-6-1,15-16-9,-6-34-18,44 5-9,-44-5 1,0 0 0</inkml:trace>
  <inkml:trace contextRef="#ctx0" brushRef="#br0" timeOffset="6730.3849">12607 804 112,'-21'-81'40,"21"81"2,-23-66-6,23 66-48,-25-48-27,25 48-2,0 0 0,0 0-1</inkml:trace>
  <inkml:trace contextRef="#ctx0" brushRef="#br1" timeOffset="12263.7014">2175 1637 45,'-7'-10'32,"7"10"1,0 0-1,0 0-17,0 0-7,0 0 0,0 0-1,12 7-3,-1-6 0,0-3-1,5 2-1,1-1 0,7 1 0,0 0-1,3 0-1,6 1 0,4 1 0,6-1 0,2-1 1,4-1-1,10-2 1,2-3-1,7-3 1,6-2 0,4 0 0,7-2-1,2 2 1,1-1 0,-1 4-1,0 2 0,1 4 1,-6 1-1,1 2 0,-2 0 0,5 3 0,-2-2 0,5-1 0,-1-2 1,2-1-1,1-3 1,5 1 0,0-1 0,1-2-1,2-2 1,-1 0 0,2 5 0,-1-2 0,4 1 0,5 0-1,-4 1 1,1-2 0,-1 3-1,4 1 1,-6-4-1,4 0 1,0 0-1,1 3 0,-4 0 1,1-1-1,1 4 0,-7 0 0,0 2 0,-2 2 0,-2 0 0,-3 2-1,1-1 1,-2-2 0,-3 2 0,2-3 0,3-2 0,-3 0 0,2 0 0,-1-2-1,-1-2 1,0 1 0,0-1 0,-1 1 0,-3 0 0,-3 0 0,-2 0 0,-5 2-1,-1 0 1,1 2 0,-4 0 0,-3 0 0,-1 0 0,-2 1 0,-3 1 0,1-2 0,-3 1-1,-2-1 1,1 0 0,2 1 0,2-1 0,6-2 0,-1 1 0,2-2 1,1 0-1,-2 1 0,2-1 0,-3 1 1,-2-2-1,0 2 0,-2 0 0,3 1 0,2-2 0,1 2 0,0-1 0,3-1 0,-2 0 0,-1 1 1,-1-1-1,-3-1 0,-3 1 0,0 0 0,-6-2 0,4 1 0,-2-1 0,-2 0 0,0-1 0,-1 0 0,0 2 1,1 0-1,-2-1 0,-3 2 0,-1-1 0,-2 1-1,-3 2 1,1 0 1,-4 0-1,-4-1 0,-1 0 0,4-1 0,1 0 1,-2 2-1,2-2 0,3 0 0,-4-1 1,1 1-1,2 0 0,-3 2 0,-2-1 0,-3 1 0,-4 0 0,0 1 0,-4-1 1,3 0-1,-4 1 0,3-1 0,3-1 0,0-1 1,5 2-1,1-2 0,1 1 0,0 0 1,2-1-1,-3 1 0,-3-2 0,-6 2 1,-3-1-1,-5 0 0,-4 0 1,-7 0-1,-12 2 1,13-2-2,-13 2 1,0 0-2,0 0 0,0 0-1,0 0-3,-12 2-17,12-2-14,0 0 0,0 0-2,0 0 1</inkml:trace>
  <inkml:trace contextRef="#ctx0" brushRef="#br1" timeOffset="16521.945">1782 2273 81,'0'-17'37,"0"17"-1,0 11-1,0 21-30,-4 10-1,-1 17 0,-3 11-1,1 15 0,-6 10-2,-2 3 0,3 1-3,-3-15-8,15 0-26,-2-18 0,17-14-1,4-23-1</inkml:trace>
  <inkml:trace contextRef="#ctx0" brushRef="#br1" timeOffset="16805.9612">2263 2346 85,'6'-30'38,"-12"3"-1,6 27 1,-14 10-32,5 16-1,-10 9 0,4 15-1,-2 3-1,2 7 0,8-1-1,8-5 1,11-9-1,16-11 0,19-18 0,14-15-2,17-13 0,11-15-3,9-10-1,1-16-5,14 1-26,-24-17-6,-3 11 1,-25-9-3</inkml:trace>
  <inkml:trace contextRef="#ctx0" brushRef="#br1" timeOffset="16990.9718">2759 2281 106,'-41'75'41,"12"17"2,-2-10-4,10 2-37,12 5-3,7-13-2,13 8-21,1-24-15,16 0-1,0-22-1,18-3 0</inkml:trace>
  <inkml:trace contextRef="#ctx0" brushRef="#br1" timeOffset="17735.0144">3700 2666 74,'2'-31'37,"5"10"0,-7 0 1,0 21-28,8-13-4,-8 13 0,-3 17-3,-3 4 1,0 9-1,1 4-2,-2 9 1,5 5-1,-1 3-1,0 4 1,4-6 0,-2-6-2,1-7 2,4-8-1,-4-9 0,0-19 0,0 0 0,6-19 0,-3-11 1,3-13-1,1-8 1,1-13-1,2-6 1,5-5-2,0-6 1,4 5-1,2 1 1,4 8-1,1 11 1,6 10-1,-3 12 1,4 18 0,-4 15 0,-1 13 0,-1 12 0,-8 10 0,-7 8 0,-6 4 2,-8 5-2,-10-3 2,-5-3-1,-7 3 0,-7-6-1,-2-5 1,-2-3 0,-3-4-2,3 1 1,0 4-1,5 2 1,4 9-1,1 12 1,2 9 0,5 9 0,-1 7 0,3 1-1,7-6-1,3-3-2,-1-24-8,23-7-23,-4-34-3,19-11-1,6-30-1</inkml:trace>
  <inkml:trace contextRef="#ctx0" brushRef="#br1" timeOffset="18388.0517">4229 2503 98,'-9'-5'40,"3"25"2,-14 0-3,10 9-35,-8 12-2,7 7 0,-3 0 0,2 3 0,2-2-2,3-5 0,2-6 0,3-11-1,3-10 1,-1-17 0,14-8 0,-3-15 0,1-13 0,7-12 1,-1-10 0,4-4-2,2-7 2,-5 4-1,4 4 0,-1 7 0,-2 9 0,1 10-1,2 8 1,1 9 1,3 8-1,1 5 0,2 5 0,5 3 1,0 0-1,0 2 0,-1 0 0,-6 1 0,-7 6 1,-4-1-1,-11 9 0,-11 2 0,-5 9 1,-9 6 0,-5 7 0,-4 8 0,-1 2-1,1 5 1,8-6 0,2 0 0,11-12-1,9-5 0,14-12 1,11-15-2,10-12 2,4-13 0,5-18-1,3-7 2,-5-9-1,-5-3-1,-10-3 0,-14 0 0,-11 7 0,-11 5-1,-8 14 0,-8 6-1,-4 9-1,3 3 0,10 10-3,0-9-3,29 17-19,-2-25-11,27 4 1,1-21-1,20 2 2</inkml:trace>
  <inkml:trace contextRef="#ctx0" brushRef="#br1" timeOffset="18593.0634">5335 1820 106,'-1'10'39,"-23"10"1,3 25-2,-15 11-31,7 18-4,0 8 0,2 11 0,3 6-2,8-2 0,8-1-2,2-10-1,8-5-3,1-32-10,18 0-21,-12-27-4,12-6 1,-9-28-1</inkml:trace>
  <inkml:trace contextRef="#ctx0" brushRef="#br1" timeOffset="19357.1071">5087 2331 80,'-9'-14'40,"0"-6"0,22 20 1,-1-15-13,18 13-25,8-2 0,15 1 0,5-2-1,3-1 0,2 1-1,-3 1 0,-8 0-1,-9 0 1,-8 3-1,-12 6 0,-13 5 0,-12 11 1,-8 10-1,-12 5 0,-2 10-1,-1 6 3,-4 3-3,2 3 2,8-4-1,5-6 1,14-7-2,9-12 2,7-10-1,10-12-1,5-13 1,1-16 0,4-9 0,-3-6 0,-4-13 0,-3-1-1,-8-7 2,-4 3-2,-6 2 1,-4 7-1,-4 6 1,-2 6 1,1 10-1,0 5 0,2 7 1,-1 12-1,22-17 1,-4 13 0,4-1 0,9 4 0,-1 1 1,2 5 0,4-1-2,-11 10 0,-1 6 0,-10 5 0,-10 4 0,-4 5 0,-9 4 0,-3 2 0,-4 1 0,-4-5 0,3-3 0,2-8 0,5-7 0,10-18 0,0 0 0,13-7 0,6-17 0,5-10 0,5-5 0,4-5 0,0 2 0,1 1 0,-6 9 0,-5 8 0,-3 11 0,-7 14 0,-4 12 0,-7 10 0,1 8 0,-3 5 0,5 4-3,5-2-2,8 2-4,-3-22-7,25 14-9,-12-35-8,28 8-2,-11-27-3,19 1 0,-15-24 3</inkml:trace>
  <inkml:trace contextRef="#ctx0" brushRef="#br1" timeOffset="19642.1235">6739 2116 103,'5'-13'38,"-21"0"0,16 13 0,-32 14-26,10 11-6,0 0-1,5 9-3,0-2 0,7 2 0,8-7-1,9-3-1,7-10 1,8-6-1,6-7 1,4-4-1,1-2 1,-2 2-1,-7 3 1,-5 7-1,-10 11 0,-11 6 0,-9 10 0,-5 3 0,-5 8-4,-4-5-1,8 15-15,-13-28-9,21 13-11,-8-25 2,19 6-3,-2-21 1</inkml:trace>
  <inkml:trace contextRef="#ctx0" brushRef="#br1" timeOffset="20033.1458">8059 1981 96,'0'0'39,"-3"14"1,-14 10-2,3 21-32,-8 13-3,1 9 0,3 6-1,4 2 0,2-1-2,10-8-1,10-4-4,-1-25-7,16 3-23,-10-26-2,5-1-1,-7-25-3</inkml:trace>
  <inkml:trace contextRef="#ctx0" brushRef="#br1" timeOffset="20221.1566">7871 2283 114,'-25'-25'40,"15"20"2,-1-4-2,11 9-36,32 1-2,6-2-1,13-2-1,14-7-2,11 0-2,8-10-6,13 13-21,-18-17-8,2 14-2,-19-12-1,-4 13 2</inkml:trace>
  <inkml:trace contextRef="#ctx0" brushRef="#br1" timeOffset="21398.2239">8352 1614 81,'-47'-5'38,"-19"-2"-1,-4 16 1,-17 9-30,0 10-2,-7 11-1,6 18 0,5 10-1,12 16-2,18 14 0,20 11-1,26 0-1,27 4 2,28-9-2,21-13 0,25-21 1,19-23 0,15-29 0,4-28 0,-5-31 0,-10-21-1,-15-17 1,-22-11-1,-24-6 0,-33-2-1,-28 5-1,-28 1-1,-22 16-1,-25 9-1,-9 22-1,-15 10 1,0 26-5,-12 5-23,21 27-2,4 2-2,24 18 0</inkml:trace>
  <inkml:trace contextRef="#ctx0" brushRef="#br1" timeOffset="23430.3401">16814 7638 91,'13'-10'39,"-9"0"1,-4 10-2,4 11-33,-3 13-2,-2 6 0,2 12 0,-5 12-1,-1 10-2,-5 7 0,-1 4-1,-1 1-2,-2-7-3,17 6-23,-8-24-11,17-11 2,2-21-1</inkml:trace>
  <inkml:trace contextRef="#ctx0" brushRef="#br1" timeOffset="23702.3557">17392 7757 92,'1'-22'38,"-19"5"-1,1 17 2,-17 8-31,0 15-3,-4 9-2,5 12 2,0 5-2,8 1-1,9-1 1,16-5-1,15-11 1,22-10-2,17-15-1,13-14-2,13-12 0,4-11 0,4-1-4,-7-19-9,9 12-22,-28-12-3,-5 9 1,-21-6-1</inkml:trace>
  <inkml:trace contextRef="#ctx0" brushRef="#br1" timeOffset="23874.3655">17655 7732 112,'-27'63'40,"-4"-5"0,16 7-2,1-8-36,11-1-2,8-6-1,9-9-2,9 0-6,2-24-25,23 2-6,2-19 1,15-4-1</inkml:trace>
  <inkml:trace contextRef="#ctx0" brushRef="#br1" timeOffset="24076.3771">18336 7696 102,'0'0'40,"-14"4"0,3 24-1,-13 13-28,1 9-7,-2 10-2,2 5-1,-2 3-2,6-3-1,6-2-2,0-18-7,19 1-26,-7-24-4,9-5 2,-8-17-1</inkml:trace>
  <inkml:trace contextRef="#ctx0" brushRef="#br1" timeOffset="24241.3865">18075 8007 111,'-25'-32'41,"20"15"2,5-4-2,29 17-31,10-8-6,16 5-2,16 0-3,5-6-7,27 17-9,-13-18-9,18 19-12,-13-6-5,4 11-2,-13-1 2</inkml:trace>
  <inkml:trace contextRef="#ctx0" brushRef="#br2" timeOffset="35862.0512">1932 3566 83,'7'34'38,"-7"0"-2,3 14 0,-14-1-32,8 3 0,-5 1-3,1-8-2,5 7-11,-6-15-24,15 0 2,-2-13-3,11-6 0</inkml:trace>
  <inkml:trace contextRef="#ctx0" brushRef="#br2" timeOffset="36131.0666">2359 3508 65,'3'-16'38,"-3"16"-1,-11 7 2,-5 23-13,-9 3-22,-6 13 0,-1 10 0,1 8-1,-1 1-1,8-1 0,13-6 0,16-11-1,16-19-1,22-15 0,18-24-2,12-20-2,15-4-4,-1-24-22,11 5-8,-14-16 0,3 8-2</inkml:trace>
  <inkml:trace contextRef="#ctx0" brushRef="#br2" timeOffset="36303.0764">2752 3510 103,'-44'61'39,"7"17"2,-2-9-2,3 7-37,16-1-5,5-16-11,20 8-23,-2-16-2,20-3 0,3-18-3</inkml:trace>
  <inkml:trace contextRef="#ctx0" brushRef="#br2" timeOffset="36894.1102">3698 3590 97,'0'0'38,"0"0"1,3 34-9,-12-6-26,-1 14 0,-5 4-1,0 6-1,-3 1-1,4-4 1,0-7-1,3-4 0,7-14 0,4-10 0,0-14 1,24-16-1,-5-13 0,5-6-1,8-11 2,1-6-2,2-5 1,2 1 0,2 5-1,-8 10 0,3 10 0,-9 9 1,-1 15-1,-6 15 0,-1 13 0,-7 8 0,-2 12 0,-4 8-1,5 1-1,-3 0-1,6 1-4,-4-18-3,18 6-18,-12-28-10,16-6 1,-7-21-3,12-6 2</inkml:trace>
  <inkml:trace contextRef="#ctx0" brushRef="#br2" timeOffset="37250.1306">4210 3581 95,'-6'24'39,"-4"-5"1,16 9-2,3-12-34,11-3-1,3-9 1,12-6-1,0-8-1,4-6 0,-3-10-1,1-4 0,-9-3 0,-6-1 0,-12 3-1,-6 1 1,-10 5-1,-11 10 1,-8 10-1,-4 9 0,-8 12 1,0 8-1,-1 12 1,4 5-1,3 7 1,8 0 0,11-1-1,11-4-1,15-7 0,12-11-3,16-2-2,7-20-4,23 9-11,-8-31-9,19 12-5,-16-24-2,6 3-2,-14-12 3</inkml:trace>
  <inkml:trace contextRef="#ctx0" brushRef="#br2" timeOffset="37610.1512">4865 3464 111,'-22'-5'39,"7"20"0,-11-8-6,7 22-30,1 5 0,8 5-1,0 5 0,7 2-1,7-6 0,5-1 0,12-8-1,4-10 1,7-13-1,6-8 0,5-12 1,-3-13-1,0-7 0,-6-8 0,-2-2 1,-8 0-2,-1 1 2,-12 5-1,-3 10 0,-4 7 0,-4 19 0,0 0-1,0 0 2,-1 22-2,0 6 1,0 4-1,1 2-1,4-1-1,13 2-3,-5-16-7,22 8-10,-10-32-7,21 5-4,-3-28-3,14-2-1,-10-22 2</inkml:trace>
  <inkml:trace contextRef="#ctx0" brushRef="#br2" timeOffset="37783.1611">5596 3115 101,'-15'-29'37,"4"30"2,-13 11-4,7 28-29,-9 15-2,8 16-1,-4 9-2,5 8-2,7 4-1,2-8-4,15 6-10,-11-27-15,19 0-6,-6-23-2,9-10 0</inkml:trace>
  <inkml:trace contextRef="#ctx0" brushRef="#br2" timeOffset="39151.2393">5438 3455 106,'0'0'40,"29"16"1,-15-17-2,7 3-37,9-1 1,7 2 0,-3-1-2,-2 1 1,-4 3-2,-2 7 1,-9 3 0,-7 8-1,-5 7 0,-5 4 0,-6 5 0,0 3 0,-3-3 0,-2-2 0,2-7 0,3-6 0,2-15 0,4-10 0,8-15 0,3-13 0,0-6 1,4-11-1,1-4 1,1-4-1,-1 4 0,-3 6 1,-2 6-1,-3 10 0,0 6 0,-2 10 1,-6 11-1,23-3 1,-6 10-1,5-1 0,5 2 1,5 0-1,0-2 0,3-2 0,-2 0 0,-2-2 0,-8-2 0,-5-1 1,-5-2 0,-13 3-1,0 0 0,0 0 0,-20 10 0,1 6 0,-4 6 0,-3 7 0,4 9 0,-1 1 0,7 2 0,6 2 0,7-7 0,12-5 0,7-12 0,10-13-1,6-10 1,3-11-1,4-10 0,-3-8 0,-1-5 0,-9-4 1,-7-1-1,-8 7 1,-10 1 0,-2 9 1,-6 4 0,0 9 0,7 13-1,-7-14 1,7 14-1,14 0 1,7 0 0,10 0 0,2 0 0,14 0 0,-3-1 1,6 2 1,-8 3-3,-2 3 0,-7 4 0,-9 7 0,-12 5 0,-14 3 0,-10 8 0,-1 1 0,-12 4 0,4-3 0,1-2 0,1-8 0,10-12 0,9-14 0,19-7 0,6-17 0,8-12 0,7-5 0,5-10 0,-1 0 0,-1 5 0,-10 9 0,-5 9 0,-8 16 0,-9 12 0,-8 14 0,-9 11 0,-3 8 0,-3 8 0,2 0-2,7 2-5,3-14-5,22 4-4,-2-28-1,24 9-4,-8-33-3,27 11-1,-21-26-3,15 4-3,-15-10 2,-7 2 4,2 5 37,-28-12 4,6 22 5,-25-14 5,14 25 5,-25-12 4,21 24 5,-20-9-1,7 18-34,7 3-1,1 6-2,0 2 0,6 3-2,2-1 1,4-1-1,0-2 1,6-5-1,0 2 2,5-6-2,1 1 0,-3 2 0,1-2 0,-2 2 0,-2 2 0,-7 1 0,-3 3 0,-7 3 0,-10 0 0,-6 0 0,-5 1 0,-1-3 0,-2-4 0,4-8-10,7 5-3,-4-26-3,21 13-2,-4-40-5,32 12-4,-12-32-4,35 8 0,1-20 0,27-1 1</inkml:trace>
  <inkml:trace contextRef="#ctx0" brushRef="#br2" timeOffset="39900.2822">8510 3149 85,'-3'-12'37,"3"12"0,-15 13 2,1 19-29,-10 0-4,2 12-2,-8 4 1,4 5-2,-1 1 0,9-3-1,2-7 0,6-7-1,10-13 1,9-12-1,6-15 0,7-11 0,2-14-1,4-7 2,1-10-2,0-5 1,-3-3 0,-4 5 0,-5 1-1,-4 10 1,-4 7-1,-5 14 0,-4 16 0,0 0 1,11 28-1,-2 2 0,1 13 0,4 0 1,6 5-1,3-3 0,6-6 1,0-10-2,2-8 2,1-15 0,-1-14-1,1-14 1,-4-12-1,-4-10 0,-5-7 0,-5-8-1,-8-2-1,-5 0 0,0 6-2,-7 6-1,1 15-4,-6-4-6,14 27-2,-12-11-3,23 26-5,-14-19-2,24 24-2,-12-19-3,15 8 1,-2-3 5</inkml:trace>
  <inkml:trace contextRef="#ctx0" brushRef="#br2" timeOffset="40254.3024">8848 2724 98,'-68'-24'39,"7"22"0,-12 5-2,5 24-30,-3 23-1,12 29 0,2 21-2,7 18-1,11 10-1,16 5 0,18-3 0,25-6-1,16-22-1,18-27 0,20-30 0,12-30 0,9-29 0,6-25 0,-2-26 0,-7-17 0,-14-20 1,-14-9 0,-22-5-1,-18-5 0,-19 0 0,-19 8-1,-21 13-1,-12 18 0,-11 27-2,-13 19-6,8 40-4,-13 9-4,28 46-4,-7-10-6,40 34-1,6-12-6,48 8-2,32-7 3</inkml:trace>
  <inkml:trace contextRef="#ctx0" brushRef="#br2" timeOffset="40990.3445">16742 8646 94,'0'-12'39,"0"12"0,0 0-1,0 0-34,-13 27-1,9 0-1,-2 6 1,-2 10-2,-1 8 0,0 2-2,1 4-2,-1-12-8,15 10-18,-12-19-9,15-7 0,-1-17-1</inkml:trace>
  <inkml:trace contextRef="#ctx0" brushRef="#br2" timeOffset="41254.3596">17068 8657 93,'-6'-20'38,"6"20"2,-28 9-1,12 22-31,-11-1-2,4 6-1,-1 5 0,10-3-3,5-4 2,18-8-3,16-15 0,19-9-1,18-11 0,14-10-2,12-10-1,3-12-1,8 1-5,-19-13-8,3 18-10,-34-12-6,-8 14-6,-32-1 1,-13 16 1</inkml:trace>
  <inkml:trace contextRef="#ctx0" brushRef="#br2" timeOffset="41389.3673">17367 8606 111,'-50'48'38,"-4"-3"3,20 8-1,0 2-35,25-9-6,19 3-9,1-22-12,29 12-7,-11-18-9,19 4-2,-4-10-2,8 1 2</inkml:trace>
  <inkml:trace contextRef="#ctx0" brushRef="#br2" timeOffset="42054.4054">17870 8635 94,'2'-16'36,"-2"16"2,4-10-2,-4 10-33,-10 27 2,-1-2-1,-11 11 1,-1 7-1,-6 4 1,5 1-2,-4-1 0,10-5-1,-1-11 0,12-4-1,5-16 0,2-11 0,28-8-1,-2-14 0,4-8 1,6-6-1,2-6-1,-3-6 2,-1 3-2,-6 3 2,-5 5-2,-8 8 1,-2 10-1,-9 8 1,-4 11 0,0 15 0,1 6 2,6 10-2,3 0 1,6 6-1,7-1 2,8 0-2,5-7 2,5-10-1,-2-7 0,-2-9 0,1-7 0,-8-10 1,-4-12-2,-7-7 0,-9-4 0,-2-9 0,-4-2 0,-3-3-2,0-2-2,-1 4 1,2 9-4,-4-3-5,16 27-4,-15-14-5,17 30-6,-17-14-2,18 26-4,-17-12-5,16 16 1</inkml:trace>
  <inkml:trace contextRef="#ctx0" brushRef="#br3" timeOffset="46128.6384">1837 4812 87,'11'-5'38,"-11"5"0,0 0 1,0 0-33,-13 3-3,0 14 1,5 12-2,-6 10 0,-4 11-2,3 10 0,-4 4-2,6 5 0,0-7-5,19 6-12,-6-23-18,15-3 0,0-21-1,14-12 1</inkml:trace>
  <inkml:trace contextRef="#ctx0" brushRef="#br3" timeOffset="46400.654">2288 4711 89,'12'-19'39,"-15"3"-2,3 16 2,-11 18-34,-6 7-1,-4 7 0,1 8-1,0 5-1,1 3 0,6-5 0,8 1 0,10-10 0,13-10 0,19-15 0,17-14-2,16-7-2,8-14-1,11-2-4,0-20-8,8 10-25,-12-11 0,-2 8 0,-23-6-1</inkml:trace>
  <inkml:trace contextRef="#ctx0" brushRef="#br3" timeOffset="46565.6634">2846 4600 88,'-48'44'38,"10"17"1,-6 0 1,13 7-33,2 8-5,3-3-4,21 5-24,-1-17-11,19-3 1,5-18-5</inkml:trace>
  <inkml:trace contextRef="#ctx0" brushRef="#br3" timeOffset="47068.6922">3427 5007 98,'15'16'38,"1"-18"2,11 4-4,2-9-35,10-2 0,2-7-1,4-1 1,-2-7-1,0 0 2,-8-3-2,-6 2 2,-11 1-2,-10 1 1,-11 6 0,-11 5 0,-13 6-1,-5 9 1,-7 11-1,-5 8 1,1 10 2,2 6-2,9 9 1,6 0-1,15 3 1,11-5-2,15-7 1,15-11-3,17-12-3,10-17-3,22-6-3,-6-30-19,16 1-10,-6-20 2,4 0-2</inkml:trace>
  <inkml:trace contextRef="#ctx0" brushRef="#br3" timeOffset="47249.7025">4333 4453 59,'-9'-21'38,"-15"9"-1,5 30 1,-10 8-10,7 28-21,-3 9-2,0 11-1,3 5-1,7 0-2,4-3-1,4-8-3,11 4-9,-4-25-25,24-1 0,-9-20-1,14-4-3</inkml:trace>
  <inkml:trace contextRef="#ctx0" brushRef="#br3" timeOffset="47617.7236">4392 4890 78,'11'3'38,"4"8"0,-5-5 0,17 6-27,-3-8-7,18 1 0,1-10 0,4-2-1,-2-5-1,-1-7 1,-4-5-2,-9 0 1,-7-4-1,-11 0-1,-16 1 1,-11 6-1,-10 4 1,-9 10-1,-6 7 1,-8 8-1,1 14 0,0 4 1,6 11 0,8 2-1,9 3 2,13-2-2,13-1 0,13-6-1,19-8 0,12-11-4,17-4 0,-2-19-19,28 4-15,-7-18 1,9 3-2,-11-15 3</inkml:trace>
  <inkml:trace contextRef="#ctx0" brushRef="#br3" timeOffset="47831.7358">5243 4689 85,'-37'-11'37,"5"21"1,-14 0 0,12 22-28,-9 2-4,13 9-1,3 0 0,15 3-2,10-3 0,10-10-2,15-8 0,14-12-1,13-9 0,12-16-4,13-6-6,-8-25-21,16 4-8,-15-21 0,11 4-1</inkml:trace>
  <inkml:trace contextRef="#ctx0" brushRef="#br3" timeOffset="47984.7446">5737 4350 102,'-18'5'39,"11"30"0,-11 2-2,4 22-33,3 6-1,2 12-2,-1 0 0,5 0-4,6 0-3,-11-17-26,17 4-6,-7-22 0,11-6-3</inkml:trace>
  <inkml:trace contextRef="#ctx0" brushRef="#br3" timeOffset="49029.8043">5485 4719 102,'-3'-14'40,"20"13"2,-2-12-3,12 7-36,7-1 0,9 3 0,0-1-1,0 3-1,-5 1 1,-2 5-2,-12 5 1,-1 5-1,-10 7 0,-8 6 0,-8 4 0,-1 6 1,-7 0 0,1 2-2,-4-4 2,5-2-2,-2-7 2,7-5-1,2-8 0,2-13-1,0 0 0,17-23 2,-5-3-2,4-5 2,-1-5-2,-2-3 2,1 1-2,0 2 1,1 4 0,2 3 0,-1 3 0,5 6 0,5 2-1,7 4 1,4 2 0,1 2 0,5 1 0,0 3 0,-2 4 0,-7 1 1,-5 3-1,-7 4 0,-10 2 0,-9 2 0,-10 8 0,-4 2 1,-8 4-2,-5 4 1,-4 2 0,2 5 1,4-2-2,4 3 1,4-5 1,10-1-1,7-6 1,9-3-2,8-10 2,6-5-1,4-10-1,0-8 2,6-11-2,-3-9 1,0-8-1,-2-6 0,-4-3 0,-1-4 0,-6 5 1,1 5-1,-11 10 1,-2 4 0,-4 14 0,-4 15 1,0 0-1,0 0 1,-12 21-1,14-6 0,3-3 1,3 0 0,10-2 0,3-7-1,8-2 1,2-2 0,1-1 0,-2 2 1,-4 2-2,-3 3 1,-9 7 0,-2 2 0,-9 7-1,-8 3 1,-4 0-1,0 2 0,-3-1 0,3-3 0,2-6 0,7-16 0,0 9-1,12-14 1,4-11 0,7-9 0,8-7 0,3-5 0,2 0 1,1 0-1,-2 7 0,-9 8 0,-7 12 1,-4 11-2,-9 14 1,-7 12-1,-4 7-1,-1 6-1,1 7-3,1-11-5,18 10-5,-12-28-8,33 9-9,-13-28-5,28-2-1,-9-20 0</inkml:trace>
  <inkml:trace contextRef="#ctx0" brushRef="#br3" timeOffset="49344.8223">7383 4466 83,'0'0'40,"-26"-10"-1,14 25 0,-13-6-14,10 13-21,-2 4-1,9 1-1,4-4 0,8-2 0,4-9-1,6 1-1,6-6 1,1-3 0,3-1-1,-3-2 1,-2 0-1,-2 6 1,-6 5-1,-1 4 1,-7 3-1,-6 7 1,-4 4-1,-6 0 0,-1 3-1,-7-2-1,0 1-1,-6-9-6,10 5-8,-20-24-10,26 9-11,-16-24-2,12 0-2,-7-21 1</inkml:trace>
  <inkml:trace contextRef="#ctx0" brushRef="#br3" timeOffset="51148.9255">8837 4618 42,'-21'12'34,"21"-12"1,-21 10-1,15 6-15,-7-9-12,12 7-1,1-14 0,-9 24-2,9-24 0,3 21-1,-3-21 1,7 13-1,-7-13 0,14-6-1,-14 6 0,15-18 0,-11 7-1,1-1 0,-2-1-1,1 1 0,-2 1 1,-2 11-1,-2-17 0,2 17 0,0 0 1,-16 2-1,5 5 1,2 4 0,-1 0 0,0 0 0,1 1 0,3-1 0,6-11-1,-7 12 1,7-12 0,0 0-1,17-4 1,-7-3-1,0-5 1,5-1-1,-1-2 0,-4-3 0,1 1-1,-5 2-1,1 5-1,-7-4-4,0 14-15,0 0-16,5 14 0,-5-14-2,12 5 1</inkml:trace>
  <inkml:trace contextRef="#ctx0" brushRef="#br3" timeOffset="51576.95">9373 4482 82,'0'0'40,"4"25"-2,-4-25 1,25 12-35,-1-6 0,6-5 0,1-8-1,4-1 0,1-8-1,-3-6 0,-5-3-1,-4-6 0,-7-2 1,-12 1-1,-7 2 0,-12 7-1,-7 7 1,-10 13 0,-8 12-1,-5 16 1,-5 15-1,2 16 1,2 6 0,12 5-1,11 1 0,15-6 0,22-12 0,21-16-3,29-14-4,11-34-13,33 5-18,-5-29-1,17-1 0,-10-20-2</inkml:trace>
  <inkml:trace contextRef="#ctx0" brushRef="#br3" timeOffset="51763.9607">10175 3943 109,'6'18'42,"16"-20"0,29 11-2,7-12-40,14-6-4,21 12-22,-9-15-13,15 11-1,-10-8-2,10 9-1</inkml:trace>
  <inkml:trace contextRef="#ctx0" brushRef="#br3" timeOffset="55613.1809">1102 12229 78,'0'0'39,"-4"24"0,4-24-1,29 1-33,0-4-2,8-2-2,6-5 0,6-3-1,-1-3 1,-1-3-1,-5-3 1,-4 0-1,-7-1 0,-9-5 1,-12 3-1,-8 0 1,-9 2-1,-11 8 0,-9 2 1,-8 7 0,-2 10 0,-4 14 0,-2 13 0,1 12 1,-1 8-1,11 9 2,4 4-3,11-1 2,10-3-1,14-11-2,16-15 1,15-16-2,21-20-1,13-18-3,23-13-3,0-24-1,16-8-3,-14-20-17,11 7-6,-21-15-2,-6 8 2</inkml:trace>
  <inkml:trace contextRef="#ctx0" brushRef="#br3" timeOffset="55782.1905">2033 11583 87,'-33'40'38,"-8"9"-1,9 31 1,-4 5-31,13 13-5,1 2 0,7 2-3,8-3 1,6-12-4,11-9 0,3-20-6,23-4-18,-7-30-7,15-6-3,-9-22-1</inkml:trace>
  <inkml:trace contextRef="#ctx0" brushRef="#br3" timeOffset="56324.2215">2066 12276 86,'0'0'39,"-17"7"-2,24 8 2,8-8-36,8 0 0,11-6-2,12-3 0,6-6 0,6-6 1,1-6-1,-6-4-1,-4 0 1,-10-2 0,-13-3 0,-12 3-1,-19 3 1,-12 5-1,-13 5 0,-7 9 0,-11 7 0,1 13 1,-5 14-1,5 10 1,4 7-1,10 1 2,13 3-2,7-2 1,18-6-2,17-15 0,17-10-1,18-14-1,14-9-1,8-15-1,10-2-2,-4-16 0,5 3 0,-20-9 1,-7 3 3,-20 2 0,-14 2 3,-15 9 2,-24 3 2,-4 15 2,-15 5 1,2 18-1,-8 5-1,2 14 0,1 2-1,8 8 0,6 0-2,11 2 0,11-6-2,13-5 0,11-8-1,10-12-1,19-8-5,0-23-11,27 2-19,-6-23-3,8-3 0,-12-20 0</inkml:trace>
  <inkml:trace contextRef="#ctx0" brushRef="#br3" timeOffset="56519.2327">3440 11672 98,'-24'35'39,"5"19"1,-7 1-2,5 19-35,2 6 0,8 5-3,4 3-1,2-8-3,7 7-4,-4-23-19,13 7-13,-10-20 1,9-7-2,-13-20 2</inkml:trace>
  <inkml:trace contextRef="#ctx0" brushRef="#br3" timeOffset="57526.2903">3284 12150 91,'4'-11'40,"-4"-2"2,13 17 0,-13-4-34,26-5-4,-1 2-2,6-1 1,3 1-1,7-3-1,-2 7 0,-2 2 0,-7 2 0,-3 9-1,-9 6 0,-7 9 0,-7 3 1,-8 5-1,-6 1-1,0 1 1,-4 0-1,0-3 1,0-7 0,4-7-1,2-6 0,8-16 1,0 0 0,-6-17-1,12-6 1,3-10 0,5-5 0,0-3-1,2-1 1,-1 4 0,5 7 0,-2 7 0,0 4-1,0 8 1,3 3 0,5 4 0,0 0 0,9 0 0,1 1 0,2-5 0,-1 3 0,1-1 0,-7 1 1,-8 2-1,-5 0 0,-18 4 1,0 0-1,-10 20 1,-11-2-1,-6 9 1,-4 4-1,-4 10 2,4 7-2,-5 5 1,15-1-1,7-4 0,10-1 1,14-10-1,12-7 0,14-13 0,10-10 0,8-15-1,2-12 1,-2-10 0,2-11 0,-8-6 0,-6-7 0,-9-2 0,-5 2-1,-7 3 1,-6 9 0,-2 8 0,-5 6 0,-1 11 1,-7 17-1,14-12 1,-14 12 0,19 4 0,-5 1 0,4 1 0,1-4-1,3 0 1,3 4 0,-2 2-1,-2 1 0,-4 7 1,-6 5-1,-7 6 1,-8 5-1,-6 5 0,-5 1-1,-3 0 2,1-3-2,4-5 1,1-11-1,12-19 1,0 0-1,25-14 2,4-14-1,10-8 0,2-6 0,7 1 1,-3 2 0,0 10-1,-10 9 0,-4 16 0,-12 13 0,-9 13-1,-2 8-2,-8 3-4,8 10-6,-10-13-1,14 12-4,-8-29-4,26 12-7,-9-27-6,24 1-5,2-12 4</inkml:trace>
  <inkml:trace contextRef="#ctx0" brushRef="#br3" timeOffset="58329.3362">5985 12061 94,'-3'-23'39,"3"23"2,-1-25-3,1 25-33,-19 12-2,10 12 0,-3 10-1,2 8 0,-2 6-1,3 4 1,2 1-2,2-3 1,3-5 0,2-7-1,0-11 0,3-5 0,-1-10 1,-2-12-1,0 0 1,5-20-1,-1-2 1,-3-9 0,2-10 0,2-9-1,4-5 1,1-2-1,5-1 0,3 3 0,1 6 0,0 5-1,5 11 1,1 10 0,2 14 0,-3 5-1,0 10 1,-2 6 0,2 4 0,-5 6 0,-4 2-1,-2 2 1,-8 3 0,-5-2 0,-10-1 0,-1 0 0,-9-5 0,-3 1 0,-2-4 1,-2 0-1,-1-2 0,-1 2 0,4 2 0,-4 5 0,1 7 0,0 12 1,-2 10-1,-2 8-1,-2 8 1,4 8 0,2 0-1,6-4 0,2-4-1,9-14-3,13-6-5,-2-29-6,24 5-7,-16-38-11,23-2-7,-7-18-1,13-5 1</inkml:trace>
  <inkml:trace contextRef="#ctx0" brushRef="#br3" timeOffset="58796.3629">6618 12030 103,'0'0'41,"-26"-18"1,10 22-6,-8 4-32,-2 10-1,-1 7 0,0 7-2,0 8 1,2 1-1,4 0 0,7-3 0,6-7 0,10-7-1,7-10 1,12-13-1,8-12 1,5-12-1,4-11 1,4-5-1,-4-5 1,0-1-1,-10 4 1,-6 7-1,-9 9 0,-6 14 1,-7 11-1,-12 18 0,0 12 1,-1 7-1,3 4-1,1 7-1,8-4-1,4-6-1,15-5-2,4-20-4,22-2-5,-6-28-5,23 3-9,-11-27-5,12-2-5,-10-18 2,4-4 0</inkml:trace>
  <inkml:trace contextRef="#ctx0" brushRef="#br3" timeOffset="58960.3723">7137 11934 3,'45'-74'15,"-20"-14"9,9 27 9,-21-1 6,-1 25 0,-13 11 2,1 36-20,-18 13-14,-2 26-2,-7 14-2,2 15-1,-3 9-2,7-1-2,4-1 0,4-16-6,12 1-8,-10-31-15,20 0-9,-12-27-1,3-12 0</inkml:trace>
  <inkml:trace contextRef="#ctx0" brushRef="#br3" timeOffset="59149.3831">7020 11964 107,'-7'-13'43,"-5"-2"1,12 15-2,0 0-36,23 7-3,4-6-3,8-3-1,6 1-3,2-10-6,19 11-6,-11-17-9,16 13-14,-6-11-3,5 3-1,-4-6 1</inkml:trace>
  <inkml:trace contextRef="#ctx0" brushRef="#br3" timeOffset="59455.4006">7844 11588 98,'15'-23'42,"-13"-1"1,-2 24-2,-6-13-37,-8 27 0,-10 16-2,-4 13-1,-3 10 0,-4 9 0,2 9-1,4 4 0,4-2 0,2-5-3,9-7-1,0-16-2,17 2-10,-15-28-14,21 0-11,-9-19 0,11-5-1</inkml:trace>
  <inkml:trace contextRef="#ctx0" brushRef="#br3" timeOffset="59637.4111">7526 11957 107,'-23'-18'43,"23"18"0,-23-7-2,23 7-36,11 4-3,13-6-1,12-2-2,8-1-2,13-2-1,4-11-8,19 14-8,-14-20-12,16 17-10,-21-7 0,1 6-1</inkml:trace>
  <inkml:trace contextRef="#ctx0" brushRef="#br3" timeOffset="60065.4355">7968 11888 92,'14'7'41,"-14"-7"1,28 12-1,-13-5-36,9 4-1,4-4-1,2-2-1,9-5-1,1-3 0,2-6 0,0-7 0,-4-5-1,-6-5 1,-7 0-1,-9-4 2,-12 5-1,-8 1 1,-15 6-1,-7 11 2,-12 9-3,-8 15 1,-6 9 0,-2 12-2,0 7 1,8 6-1,10 1 1,14-3-2,17-7 2,19-11-1,21-9 0,17-12-3,20-5-2,4-20-7,22 8-3,-16-28-8,15 17-10,-20-18-5,-1 13-1,-24-10 1</inkml:trace>
  <inkml:trace contextRef="#ctx0" brushRef="#br3" timeOffset="60388.454">8762 11874 98,'-30'-5'40,"16"11"1,-7-6-1,21 0-35,-17 22-1,5 2-2,-4 3 0,0 9 0,1 0-1,1 6 0,-1-3 0,5-2 0,2-7 0,4-10-1,4-20 1,0 0 0,22-13-1,-7-15 1,5-6 0,4-10 0,-1-3 0,3-4 0,-1 4 0,-1 3-1,-3 6 1,-2 10 1,-1 7-2,-4 11-3,2 8-2,-4 0-6,10 14-2,-12-12-6,20 17-6,-16-21-11,22 11-3,-10-12-1,11 1 3</inkml:trace>
  <inkml:trace contextRef="#ctx0" brushRef="#br3" timeOffset="60793.4772">9168 11766 104,'-11'25'40,"-9"-3"3,4 16-3,-3 0-35,-1 1-4,-2 2 1,3 5 0,-1-7-1,5 0 0,1-8 0,6-9 0,8-12-1,0-10 1,15-12-1,4-12 0,9-12 0,4-8 1,6-2-1,2-8 1,1 3 0,1 7 2,-6 5-2,-5 11 3,-5 11-2,-5 12-2,-11 13 0,-4 14 0,-6 12 0,-6 5 0,-3 8 0,2 2 0,-1-1 0,-3-3-5,8-7 2,2-15-4,10-2-6,-9-21 0,25 0-3,-15-25-5,22 13-4,-18-28-3,18 13-7,-7-9-2,4 2 4</inkml:trace>
  <inkml:trace contextRef="#ctx0" brushRef="#br3" timeOffset="61090.4942">9801 11698 116,'-35'0'45,"7"9"1,-1-10-4,16-7-41,13 8-5,0 0-5,13 5-10,-13-5-17,38 10-6,-13 0-1,11 15 1</inkml:trace>
  <inkml:trace contextRef="#ctx0" brushRef="#br3" timeOffset="61236.5025">9890 11921 116,'5'28'42,"-18"-12"1,17 7-8,-4-23-30,0 0-2,0 0-3,0 0-2,0 0-2,-9-11-8,9 11-5,-5-14-8,5 14-12,0-13-5,0 13-1,-5-11 1</inkml:trace>
  <inkml:trace contextRef="#ctx0" brushRef="#br3" timeOffset="74149.2411">1238 13443 70,'0'0'38,"-16"-11"1,16 11-1,0-14-31,11 9-3,8-4-1,11-1 0,11-3-2,8-1 1,8-3-1,9-1 0,-1 0-1,-6 4 0,-7 5 0,-10 9 1,-20 9-1,-20 12 0,-20 14 0,-22 14 0,-14 16 0,-13 10 0,-9 9 1,-2 0 0,1-1 0,13-5 2,14-8-2,17-12 0,23-17 0,19-18-2,25-15 2,18-14-2,22-7-1,10-12-3,12 10-7,-11-12-25,10 13-1,-17-3-1,3 15-1</inkml:trace>
  <inkml:trace contextRef="#ctx0" brushRef="#br3" timeOffset="74750.2755">2655 13356 18,'7'-21'32,"2"6"3,-7-7-2,5 11-15,-15-14-2,8 25-2,-21-25-2,4 25-3,-13 6-4,-3 10-1,-10 12-1,2 17-1,-7 16-1,1 16 0,3 12 0,4 9 1,8 2-2,9 3 0,11-8-2,16-10-1,15-8-5,9-30-28,28 2-1,-1-26-3,18-4 2</inkml:trace>
  <inkml:trace contextRef="#ctx0" brushRef="#br3" timeOffset="75027.2913">2940 13486 61,'-29'-16'38,"-11"1"-1,7 20 1,-7 4-25,4 14-9,2 11-1,5 14 0,1 9-1,5 8 0,4 6-2,5 1 1,4 2-4,4-11-1,7-5-3,-2-18-5,21-2-25,-12-23 1,9 0-2,-17-15 1</inkml:trace>
  <inkml:trace contextRef="#ctx0" brushRef="#br3" timeOffset="75186.3004">2639 14029 53,'-20'-22'36,"6"8"1,-2-5-2,16 19-20,-8-22-7,8 22-3,23-19-2,1 10-2,6-1-2,7-6-3,11 9-6,-10-13-26,14 11 2,-10-8-4,4 9 2</inkml:trace>
  <inkml:trace contextRef="#ctx0" brushRef="#br3" timeOffset="75530.3201">3043 13825 75,'-13'12'37,"11"1"1,-10-3 0,8 9-32,-3 3-3,2 9 1,-3-2-2,2 3-1,3-2 0,3-2-1,4-8 0,5-6-1,10-9 1,4-12-1,6-5 1,5-8 1,-1-5 0,1-2 0,-3-2 0,-6 3 1,-6 5-1,-6 5 0,-13 16 0,9-13-1,-9 13 0,-9 18-1,4-1 0,1 1 0,3 7-3,1-4-1,10 3-5,-10-24-24,28 20-4,-13-26-2,17 1 4</inkml:trace>
  <inkml:trace contextRef="#ctx0" brushRef="#br3" timeOffset="75751.3327">3612 13498 60,'5'-13'38,"-5"13"-1,-2 11 1,-7 18-26,4 20-6,-6 8-2,1 13-1,0 0-2,3 0-2,2-4-1,3-13-4,11-2-20,-4-32-11,16-8-2,-6-23 0,17-7 3</inkml:trace>
  <inkml:trace contextRef="#ctx0" brushRef="#br3" timeOffset="75891.3407">3840 13588 68,'-14'15'38,"0"13"-1,4 23 1,-15 6-31,10 7-5,1 3-4,-1-13-28,14 0-7,-2-19-1,14-3 0</inkml:trace>
  <inkml:trace contextRef="#ctx0" brushRef="#br3" timeOffset="76235.3604">4025 13300 73,'15'7'40,"13"9"-2,-6-4 1,1 11-34,4 1-2,4 9 0,-9 5-2,-2 8 0,-7 6-1,-10 8 0,-5 4 0,-8 4-2,-7 4-1,-7-7-5,8 2-29,-15-15-1,17-5-2,-4-20 1</inkml:trace>
  <inkml:trace contextRef="#ctx0" brushRef="#br3" timeOffset="77092.4094">5649 13291 65,'-30'-13'39,"-1"15"-1,-20-6 2,5 10-32,-14-1-3,4 5 0,-1 1-2,8 3 0,10 6-1,6 4-1,15 2 0,13 0 0,11 3-1,13 2 1,10-3-1,12 0 0,7 1 1,7-3-1,-3-2 0,5 2 0,-6 1 1,-8 2-1,-7 4 0,-13 1 0,-11 3 0,-8-1 0,-12-2 0,-8-4-1,-2-6 1,-6-8-1,0-10 1,3-12-1,3-11 0,5-16-1,8-10 1,5-17-1,10-5 0,3-7-1,8 2 0,-1 2 0,3 13-3,-12 1-27,9 22-3,-10 5-1,1 18-1</inkml:trace>
  <inkml:trace contextRef="#ctx0" brushRef="#br3" timeOffset="77371.4254">4937 13920 89,'0'0'41,"0"32"1,-15-4-4,-4 20-40,-2 9-1,1-1-5,13 13-31,-3-15-1,20-4-1,7-20-1</inkml:trace>
  <inkml:trace contextRef="#ctx0" brushRef="#br3" timeOffset="78088.4664">6628 12963 56,'-20'-40'38,"2"11"0,-16 6 0,6 26-28,-10 11-3,5 26 0,-9 22-3,4 21 0,-6 11-2,5 17 0,6 3 0,6-3-1,10-9-2,11-11-1,14-14-2,8-24-7,32-7-27,-1-27 0,21-8-2,2-21 0</inkml:trace>
  <inkml:trace contextRef="#ctx0" brushRef="#br3" timeOffset="78355.4817">7072 12979 70,'-20'-41'39,"5"23"0,-16 7-2,-3 25-31,-6 14-1,1 20-1,-5 15-1,0 9-1,1 11 0,4 4-1,7 2 0,6-4-1,9-4-2,6-16-4,21-1-29,-6-23-3,18-5-1,-6-20-2</inkml:trace>
  <inkml:trace contextRef="#ctx0" brushRef="#br3" timeOffset="78890.5123">6618 13480 88,'-14'3'41,"-2"-6"1,16 3-1,-3 22-38,14-22-2,12-3 0,9-5-2,11 1 0,8-5-1,10 0-1,1-5-1,7 9-2,-11-10-3,9 14-1,-24-7 1,3 10 3,-21 1 2,-5 2 3,-20-2 3,4 18 2,-5 3 5,-19-6 1,12 19 0,-11-4-3,1 11-1,2-2-2,2 5-1,5-2-1,1-3 0,7-4-2,3-9 1,7-9-2,5-10 1,8-10-1,4-11-1,5-10 1,-1-10 0,1-4 1,-1-9-2,1-1 2,-6-1 0,-3 3 0,-2 4 0,-6 9 0,-2 9 0,-5 12 0,-7 12 1,7 18-1,-10 12 0,-3 11 0,-2 5 0,0 8-1,-3-5-3,11 4-8,-10-23-22,19 1-4,-9-31-4,26 8 2</inkml:trace>
  <inkml:trace contextRef="#ctx0" brushRef="#br3" timeOffset="79157.5275">7775 12916 87,'-13'13'42,"-4"10"1,11 19-1,-4 5-38,-2 13-1,-8 8-1,5 10 0,-4 1 0,2 3-2,0-4 0,2-8-2,8-7-1,0-18-3,16-3-11,-9-42-24,25 13 1,-5-38-2,16-5 1</inkml:trace>
  <inkml:trace contextRef="#ctx0" brushRef="#br3" timeOffset="79316.5366">7983 13146 86,'2'-17'42,"2"33"1,-15 8-2,-1 27-36,-9 10-1,0 11-4,4 5-1,-6-4-3,11 5-6,-10-20-31,18 1 2,-5-22-2,13-1-1</inkml:trace>
  <inkml:trace contextRef="#ctx0" brushRef="#br3" timeOffset="79699.5585">8166 12914 76,'18'6'43,"-3"2"-3,12 17 1,-5 2-34,13 14-1,-4 4-2,3 12 0,-2 2-2,-8 11 0,-6 1 0,-8 6-1,-8 0-1,-10-1 0,-11-2-1,-3-7 0,-1-5-3,-3-15-2,12 2-26,-8-31-11,16-5 3,6-13-3</inkml:trace>
  <inkml:trace contextRef="#ctx0" brushRef="#br3" timeOffset="79872.5684">8532 13808 88,'-18'31'39,"5"2"-1,4 4-20,-11-16-55,13 4-3,-2-11-2,10 5 1</inkml:trace>
  <inkml:trace contextRef="#ctx0" brushRef="#br3" timeOffset="80533.6062">9294 13035 59,'0'0'41,"0"0"-2,9-10 3,-9 10-26,8-11-10,-8 11-1,0 0-1,1 12-1,-7 14 0,-5 8-1,-7 13 0,-6 5 0,0 9-1,-4 1 1,5 2-1,7-9 0,11-7 0,16-16 0,17-10 0,22-20 0,16-11 0,16-11 0,12-9-1,7-4 0,1-6-2,-1 2-1,-14 0-4,-5 18-14,-32-8-20,-4 12-1,-21-8-2,-10 10 2</inkml:trace>
  <inkml:trace contextRef="#ctx0" brushRef="#br3" timeOffset="80736.6179">9755 13093 88,'-20'21'42,"-8"9"1,8 25-1,-3 7-35,4 20-4,-5 8 0,7 5-2,1-1-1,5-5-2,9-12-3,3-26-7,24-3-28,-7-28-4,18-5 3,-4-20-3</inkml:trace>
  <inkml:trace contextRef="#ctx0" brushRef="#br3" timeOffset="82462.7166">18206 6535 11,'-51'-25'22,"2"11"4,-12-1-2,-9 0-12,4 7 3,-14-6 1,9 15 0,-15-14-3,11 13-3,-13-11-1,6 11-2,-11-6-3,5 9-2,-6 4 0,-3 4 0,-5 1-1,-1 11 2,-4 5-2,1 7 2,-1 7-1,1 5 2,-1 4-3,2 8 1,3 3-1,2 7 0,6 4-1,4 3-1,5 4 0,5 6 0,5 6 0,12 6 0,7 4 0,9 3 0,9 5 1,9 4 0,6 4-1,8 1 1,7 3 0,3 0 0,9 0 2,5 1-2,7 1 2,9-3-1,7-1 1,7-5 0,10-1 0,9-4 0,10-4-2,10-1 2,6-6-2,11-2 1,7-10 0,13-3 0,15-13-1,6-10 1,12-9-1,10-15 1,11-13 0,11-9-1,6-16 1,6-14-1,1-14 1,4-10-1,-2-15 1,-2-12-1,-8-8 0,-6-10 0,-8-12 0,-16-6-1,-16-7 1,-13-6-1,-20-4 0,-17-2 0,-23-5 0,-16-3 1,-16-3-1,-15-1 1,-10 0 0,-12 0 1,-11-3 0,-6-5 0,-6 0 0,-5 3 0,-10 3 0,-4 1 1,-6 3-1,-7 2 0,-11 6-1,-8 7 1,-11 11 0,-5 1-2,-8 14 1,-11 9-2,-10 17 2,-13 14-2,-4 19 1,-8 15-1,-4 17 0,-3 13 0,12 17-11,2-7-21,31 8-5,15-12 3,34-5-4</inkml:trace>
  <inkml:trace contextRef="#ctx0" brushRef="#br3" timeOffset="83228.7604">17575 6319 75,'0'-9'35,"0"9"1,0 0-1,0 0-28,-14 12-1,9 4-2,-6 0 1,-1 7-2,0 1 0,0 0 1,3-1-1,3-1 0,2-4-1,8-5 1,9-6-3,6-9 1,6-7-1,11-5-2,-2-7 2,2-2-1,-2-3 2,-5-2-2,-9 3 2,-8 2-1,-11 3 2,-6 7-1,-13 5 1,-5 9-1,-6 9 0,-4 9 0,-9 9 0,-3 6 1,-1 8-1,4 1 2,6-1-2,10-3 2,17-6-3,14-11 3,19-13-2,22-10-1,17-12 0,12-7-1,4-12 2,1-2-2,-7-2 1,-14 0-1,-15 5 2,-16 6-2,-20 7 1,-21 8 0,-16 12 1,-11 6-1,-11 7 0,-3 6 2,1 3-2,4-2 2,8 1-2,12-2 2,10-7-2,19-14 1,0 0-3,21-6-4,7 1-9,-9-18-17,15 10-7,-11-7-4,3 8 2</inkml:trace>
  <inkml:trace contextRef="#ctx0" brushRef="#br3" timeOffset="84199.8159">17324 9941 76,'0'0'35,"12"7"0,-12-7-1,-8 29-26,-2-13-1,1 12-2,-8-5 0,6 3-2,-3-1 0,8-1 0,5-7-1,8-5 0,10-5-1,8-9 0,8-6 0,4-5-1,1-6 1,1-5 0,-6 0-1,-5-1 1,-13 0 0,-10 5 0,-16 4 0,-8 11 0,-14 5 1,-5 8-1,-8 9 0,-3 8 0,-2 8 0,6 5-2,9 1 1,8-1 1,19-1-2,12-7 1,16-6-1,11-10 2,16-10-1,3-13 2,7-9 0,-4-9-2,-2-4 2,-10-5-1,-11-2 1,-10 3-1,-14 0 0,-9 7-1,-10 6 1,-7 11-1,-9 6 0,-1 8 0,2 6 1,1 3-1,6 7 0,7 1 0,11-3-1,11-1 1,7-7 0,6-4 0,5-3 0,2-5 0,-3-3 1,-4 0-1,-5-7 0,-15 13 0,8-16 0,-8 16 0,-23-10-1,2 8-2,-2 6-4,-11-12-11,24 16-14,-12-18-8,22 10 0,0-34-2</inkml:trace>
  <inkml:trace contextRef="#ctx0" brushRef="#br3" timeOffset="85722.9031">18022 5113 54,'-73'0'34,"-8"0"-1,-5 8-1,-14-4-25,-1 12-1,-13 0 1,2 12-1,-14 0-2,-1 9 1,-10 6-2,-6 5 0,-3 9 0,-3 3 2,-7 3-2,-1 6 0,1 3 0,-2 4-1,5 2 1,4 7-1,-1-2 0,8 2-3,8 7 1,7 3 1,2 3-1,11 2 2,0 6-2,7 0 2,12 6-2,1 1 0,11 1-1,8 1 0,5-2 0,9 2-1,12 0 1,7-3-1,9 1 1,6 2 0,6 3 1,4 2-1,3 1 1,8 5-1,3-3 2,5 6-1,4-3 1,5 5 0,8-3 0,4-3-1,8-3 2,8-1-1,2-1-1,11 0 2,8-1-2,1-4 2,6 0-3,4-4 3,6 1-3,3-5 2,6-2-2,3-7 1,10-4 0,4-6 0,6-5 0,4-3-1,8-5 1,8-5-1,2-5 1,5-3-1,2-4 0,3-3 0,4-8 1,8-2 1,2-7-1,4-5 1,2-6-1,10-6 1,4-8-1,1-4 0,3-5 1,0-6-1,1-2 0,-5-9 1,3-5-1,-4-5 0,-3-9 1,2-3-1,-6-8 1,-4-8-2,0-9 3,-5-8 0,-6-5 0,-9-9 0,-10-8-1,-5-8 2,-9-8 0,-6-4 0,-14-8-1,-6-3-2,-10-9 1,-5-5-1,-9-3 2,-4-6-3,-7-4 1,-12-3-1,-3 0 0,-6 0 0,-9 0-1,-8-1 1,-6 2 0,-8 1 0,-8 1 0,-5 1 2,-6-3 0,-7 0 1,-3 1-1,-9 1-1,-3 1 1,-4 0 1,-6 3-1,-2 2 0,-10 8 0,-6 2-2,-4 3 2,-5 3-1,-3 4 1,-5 2-3,-3 7 1,-4 4-1,-6 4 1,-1 2-1,-4 5 0,-1 3 1,-1 8-1,-2 3 0,-3 3 3,-2 5-4,-1 8 4,-2 7-2,-5 9 1,-3 12-1,-9 10 1,-10 15-2,-2 12 1,-1 9-1,4 8-2,3-2-4,23 17-13,-2-23-9,34 11-8,10-13-1,26 4-2</inkml:trace>
  <inkml:trace contextRef="#ctx0" brushRef="#br3" timeOffset="86458.9452">17949 5036 78,'-20'-26'37,"20"26"0,-22-16 2,9 17-34,-6 4 0,2 10-1,-4 3-2,-2 11 0,-2 1 2,7 3-3,-2 1-1,9-3 1,5-4-1,6-4 0,9-10 0,7-8 0,5-5 0,7-7 0,2-8 0,2-5 1,-1-7-1,-3-3 0,-2-4 1,-9-1-1,-4 0-1,-11 3 3,-7 2-4,-6 7 3,-7 6-2,-3 6 1,-7 9-2,-1 8 3,0 8 2,0 4-4,7 6 4,0 3-3,9 1 2,4-1-1,9-4 1,12-1-2,6-7 0,10-7 0,4-8 0,8-4 0,-2-9 0,3-3 1,-8-5 0,-4-2-1,-10 0-2,-11 1 4,-8 2-3,-11 4 1,-8 4-2,-10 5 2,-4 6 0,-3 5 0,3 8 2,0 2-6,11 7 2,5-10-13,30 19-10,-5-20-13,25 9-2,8-15-1,18 4 0</inkml:trace>
  <inkml:trace contextRef="#ctx0" brushRef="#br3" timeOffset="87066.9799">18900 4950 65,'-4'-28'36,"-1"14"1,-17-2 0,5 20-23,-18-5-7,5 15-2,-9 2 1,2 9-3,-2 4 1,8 5-1,4-2 0,6 0-1,17-2 0,4-5-1,16-9-1,10-6 0,9-9 0,6-7 1,2-6-1,-2-4 1,-2-4 0,-8-3-1,-8 2-1,-9 2 2,-13 1-3,-10 4 3,-10 4-3,-4 4 2,-6 5 0,-1 6 0,0 5 2,1 2-2,5 6 2,5 2-2,5 2 2,12 0-2,9-5-1,4 1 1,7-4 0,8-7 0,3-7 1,4-7-1,2-8 0,-1-4 0,-1-3-2,-3-6 3,-5 1-3,-7 3 2,-8 2-2,-5 5 2,-5 17-3,-12-12 1,-1 24 0,-7 1-4,10 24-9,-14-17-11,23 23-10,-5-10-3,20 11 1,3-6-1</inkml:trace>
  <inkml:trace contextRef="#ctx0" brushRef="#br3" timeOffset="87891.0271">20981 8242 70,'-10'-36'38,"4"17"-1,-14 2 1,4 18-24,-13-2-6,7 16-2,-7 0-2,0 8-1,-3 4-1,5 1 1,3 0-2,6 0 0,8-3 0,5-4 1,5-6-1,10-8 0,9-6-1,4-7 1,6-8-1,1-3 1,0-5-1,-1-3 0,-5-3 1,-6 3-1,-8 2 1,-7 4-1,-10 7 1,-8 6-1,-9 7 1,-3 7-1,-3 7 1,-3 7-1,1 3 1,4 2-1,6-2 1,8-1-1,8-4 1,10-5-1,10-10 1,9-7-1,7-8 1,6-4-1,-2-3 1,1-4-1,-4-2 1,-6 2-1,-11 3 0,-12 8-1,-2 10 0,-29 0-1,4 15-2,-4 2-1,0 15-3,-4-5-8,18 21-10,-8-12-9,18 9-2,2-5-3,14 4 4</inkml:trace>
  <inkml:trace contextRef="#ctx0" brushRef="#br3" timeOffset="88434.0581">20902 8838 98,'-17'2'37,"-8"-5"2,8 6-2,-7-4-31,6 4-2,1 2 0,4 5-1,1 0-1,4 2 0,4 2 0,4 1-1,2 1 0,5 0-1,1-1 1,3 0-1,0-4 0,1-1 1,-2-4-1,-1-5 0,3-4 1,-2-9-1,2-1 1,-2-9-1,3 1 0,-1-4 1,-4-1-1,-1 4 1,-7 1 0,-5 8-1,5 13 1,-24-4 0,4 13-1,-4 7 1,-1 5 0,0 3-1,3 4 1,6 0-1,5-5 1,10-3-1,9-7 1,7-6 0,9-9-1,2-6 1,0-6-1,3-4 1,-7-3 1,-3-1-2,-9 2 0,-5 0 0,-9 9-3,-8 3 1,-6 10-3,-12 4-5,4 22-9,-21-8-8,11 23-8,-14-3-5,3 17 0,-8-2 0</inkml:trace>
  <inkml:trace contextRef="#ctx0" brushRef="#br3" timeOffset="89179.1007">18263 11240 76,'-15'-6'36,"6"19"-1,-6-8-2,2 18-27,-10 1-2,7 8 0,-10-1 0,5 4-1,3-4 1,3 1-1,2-5 0,8-6-1,9-8 0,6-6-2,9-9 1,4-8-1,2-3 0,2-8 1,-3-4-1,0-3 1,-11 0-1,-4 2 1,-8 3 0,-11 4 0,-3 6 0,-7 7 0,-5 4 0,-1 6 0,2 5 0,0 5-1,7 1 1,7 2-1,5-2 1,10 2-1,8-7 0,6-5 1,5-5-1,3-4 0,1-7 0,-3-4 1,-3-3-1,-6-3-1,-7 3 0,-8-4-2,-7 10-2,-13-8-9,7 24-10,-27-11-12,9 19-3,-13-8-1,4 13 1</inkml:trace>
  <inkml:trace contextRef="#ctx0" brushRef="#br3" timeOffset="89677.1292">17141 11372 68,'18'-30'37,"2"12"0,-12-3 1,-8 21-30,3-11-3,-3 11-1,-25 23-1,6 1 1,-3 4-2,-3 3 0,4 2 0,6-1 0,3-2 0,11-4 0,11-10-1,13-8 0,10-11-1,14-8 1,6-12-1,5-7 1,-1-4-1,-4-3 1,-13-4 0,-8 6 0,-21-1-1,-11 9 1,-19 9 0,-14 10 0,-6 3-1,-6 11 0,2 5 0,2 4 0,9 5-1,4 0-2,18 4-2,10-24-11,4 32-12,-4-32-11,15 12 0,-15-12-2</inkml:trace>
  <inkml:trace contextRef="#ctx0" brushRef="#br3" timeOffset="90478.175">14008 8747 73,'11'-8'38,"-11"8"-1,0 0 0,-7-11-28,3 23-3,-10-2-1,0 9-3,1-2 0,-1 5-1,2-2 0,4 1 0,3 0 0,5-5-1,5-3 1,5-5 0,7-7-1,-1-3 1,2-6 0,4-6-1,-5-5 1,-5 2-1,3-8 1,-11 1 0,-4-2-2,-8 5 2,-8 4 0,-6 8 0,-7 4 0,-3 11 0,-1 7 0,-2 3 0,3 5 1,8-1-1,6 1 0,7-1-1,8-5 1,3-15-1,12 17 1,-1-16-1,2-2 1,1-4-1,1-6 1,-5-1 0,-2-6-1,-1 1 0,-2-1 0,-2 2 0,-3 5-1,0 11-1,0 0-1,-17-8-3,15 26-7,-16-16-12,22 18-12,-4-20-1,-4 15-2,4-15 2</inkml:trace>
  <inkml:trace contextRef="#ctx0" brushRef="#br3" timeOffset="90963.2028">13875 7833 81,'-29'4'38,"-7"3"-3,7 11 1,-7-3-31,10 7-1,-4-6-1,9 10 0,2-13-1,11 7 1,9-8-1,13 0 0,12-9-1,11-5 0,7-5 0,4-6 0,2 1 0,-5-8-1,-5 3 1,-12-5 0,-15 6-1,-11 1 1,-12 6-1,-13 1 1,-6 2 0,-2 3-1,-2 0 1,3 3-1,5 3 1,5 1-1,7 1 0,13-5 0,-5 11 0,5-11-1,10 19-2,-10-19-5,21 29-16,-21-29-15,10 15 0,-10-15-2,15 2 2</inkml:trace>
  <inkml:trace contextRef="#ctx0" brushRef="#br3" timeOffset="92641.2988">15935 3631 95,'-123'19'38,"-2"-4"-1,10 12-7,0 1-31,5 9 1,5 9-2,1 6 2,-4 10-2,4 7 2,-10 10-1,-2 5 0,-5 7 1,-1 11 1,-4 3-1,-2 8 1,-2 9 2,0 8-2,2 5 1,8 8-1,9 1 3,5 5-3,8 4 3,6 2-3,7 2 0,5-1-1,4 1 1,1 1 1,2 3-3,2 2 1,4 1 0,6 3 0,-1 4 0,8 1 2,5 3-3,8 3 0,4 1 1,9 1 0,1 7 1,3-5-1,6 3 1,3 3-1,4-5 1,5 2 1,5-5 0,9 1-1,12-6-1,4-2 1,15-4-1,9-3 1,12-4-2,10-6 1,9-7-2,7-2 0,9-4 1,7-5 0,7-5 0,10-6 1,6-6 0,9-2-2,6-2 2,8-6 0,12-3 0,6-5 0,9-6-1,9-4 0,8-4 1,7-6 0,6-7 0,10-7 0,4-11-1,3-3 1,10-7 0,0-6-1,2-7 0,10-3 1,-1-6 0,-2-3 0,-1-7 0,2-4 0,-2-8 0,1-4 0,-2-9 1,-5-9-1,-1-6 1,-2-12-1,-5-5 0,-4-11 0,-5-8 1,-5-7 0,-10-10 0,-8-8 0,-5-8-1,-9-7 1,-7-6 0,-7-9 0,-11-5-1,-8-11 1,-9 0-1,-1-9 1,-10-3-1,-1-5 3,-8-10-2,-8-8 1,-3-6 0,-11-6-1,-11-6 2,-15-10-1,-8-4-1,-15-5-3,-12 1 4,-11-5-3,-11 2 0,-9 0-1,-8 2 1,-6-3 0,-9-2 1,-5 2 1,-6-3-1,-11 5 2,-3 1 0,-10 3 0,-5 1-1,-9 9 0,-9 3 0,-11 5-1,-5 3-1,-7 1-1,-6 5 1,-4 3-2,-7 2 2,-11 2-1,-3 5-1,-6 4 1,-5 4 1,-8 9-2,-6 3 2,-3 7 2,-8 10-2,1 6 1,-10 5 1,-1 7 0,-2 11 0,-4 6 0,-5 10-1,-9 10-1,-5 10 1,-5 6 0,-8 14-1,-3 5 0,-10 10 1,-1 6 0,2 4 1,2 1-1,2 8 0,2 3 0,11 9-2,-4 5-3,15 24-9,-10-2-10,16 32-11,-6 2-3,15 25-2,3 0 1</inkml:trace>
  <inkml:trace contextRef="#ctx0" brushRef="#br3" timeOffset="93602.3537">17913 3507 48,'-14'-6'35,"14"6"0,-15-7 1,15 7-25,-8-10-1,8 10-1,-2-12-2,2 12-1,-7-10-2,7 10-1,-10-1 0,-3 6-1,2 12-1,-7 3 1,2 10-1,-2 4 0,0 3 0,3 1 0,7-3-1,8-6 1,9-7 0,12-10-1,8-15 0,10-9 1,4-8-1,5-8 1,-2-6 0,-1-2-1,-10-3 0,-10 3 1,-9 3-1,-10 4 2,-12 7-2,-8 6 1,-10 7-1,-3 9 1,-6 8 0,0 5-1,0 11 1,0 1-2,9 6 1,6-1 0,12 0 0,8-5 0,12-6 0,9-7 0,10-9 0,9-9 0,4-7 0,-2-6 1,-6-4 0,-6-3-1,-7 0 1,-12 4 0,-13 7-1,-12 6 0,-13 8-1,-5 7-1,-2 8-2,-5 4-3,18 20-12,-10-20-7,32 24-9,-3-19-5,26 10-2,7-9 1</inkml:trace>
  <inkml:trace contextRef="#ctx0" brushRef="#br3" timeOffset="94570.4091">22549 8431 87,'0'0'35,"0"0"0,-3 10-1,-2 2-33,-1 7 1,-6 3 0,0 7 1,-5-1 0,3 3 0,-1-5 0,7 2 1,2-12-2,12-1 1,5-9-1,11-6-1,6-9 0,7-4-1,2-6 1,-2-5-1,-3-3 1,-3-2-1,-8 0 2,-7 2-1,-13 3 1,-9 8-1,-12 7 1,-10 8 0,-8 10-1,-5 8 0,-4 4 0,5 5 0,2 3 0,12 1 0,11-2 0,17-3 0,17-9 0,16-2 0,12-8-1,7-6 0,5-7 1,-3-2-2,-3-6 2,-10-5-1,-10-2 0,-12 0 0,-17 2 1,-9 1 0,-13 5-1,-10 6 0,-8 7 1,-7 9-1,2 6 0,2 5-1,4 7-1,5 3-2,17 10-9,-4-13-9,30 14-6,-16-12-9,13 7-3,-12-1-2,1 8 3</inkml:trace>
  <inkml:trace contextRef="#ctx0" brushRef="#br3" timeOffset="95518.4633">17795 12791 70,'0'0'37,"-2"27"-1,-7-12 0,2 10-33,-2 0-1,4-2 1,0-1-1,5 0 0,2-11 0,-2-11 0,24 0 0,-6-10-1,3-7 0,2-4 0,-3-4 1,-3-3-1,-6 4 0,-8 3 0,-9 5 0,-4 4 0,-9 9 1,-2 3-1,-3 6 0,-3 9 0,7 2 0,2 2 0,4 5 0,7-1-1,7-4 1,12 1-1,4-6 0,9-5 1,5-9-1,7-8 0,0-7 0,3-5 1,-5-3-1,-4-7 1,-7 1 0,-9-1 0,-8 3-1,-10 4 1,-5 3 0,-8 6-1,-6 7 1,-6 10-1,0 3 0,0 11 0,1 1 1,2 5-1,7 4 0,5-1 0,8 0 0,8-3 1,6-6-1,8-2 0,5-4 0,3-6-1,4-4 1,-2-5 0,-2-8 0,0-2-1,-4 2-1,-2-8 0,-3 3 0,-7-3-3,-3 7-2,-11-11-10,5 24-7,-15-21-5,3 14-9,-21-11-1,2 1 0</inkml:trace>
  <inkml:trace contextRef="#ctx0" brushRef="#br3" timeOffset="96490.5189">12568 8420 11,'0'0'27,"-19"-15"3,8 0-6,11 15-5,-22-20-1,22 20 0,-26-15-5,26 15 0,-26-6-5,12 13-1,-10-4-1,3 11-2,-9 2 0,2 5-1,-1 2 0,7 1 0,1 0-1,7 1-1,10-5 0,8-2 0,11-4 0,11-8-1,4-3 1,4-6-1,3-5 0,-5-5 1,-2-5 0,-4-3-1,-10-3 1,-7 0-1,-9 1 1,-9 2 0,-7 3 0,-5 9 0,-5 3-1,-5 9 1,-2 9 0,2 7-1,0 3 0,9 5 1,1 4-1,7-2 0,10-4 0,8-3 1,8-6-1,5-8 0,7-7 0,3-6 0,1-7 1,2-7-1,-7-5 1,-2 0 0,-9-3-1,-6 3 1,-9 5-1,-7 2 0,-9 10-1,-6 4-1,-1 11-3,-10-6-10,21 22-9,-11-15-9,19 8-7,7-17-1,14 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11:35.98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1532 1075 78,'44'-57'37,"-44"57"1,0 0-6,0 0-28,0 0 0,47-47 2,-47 47-2,0 0 0,5 15-1,3 18 0,-12 9-3,7 14 2,-4 11-1,-1 4-1,0 6 0,2-1 0,0-17 0,-2-4-1,2-9 2,0-9-2,0-9 2,4-5-1,-3-10 1,-1-13-1,0 0 0,-9-26 2,4-1-2,-2-9 2,-1-11-1,1-22 0,7 69 0,-5-77 0,7 31 0,-1-3-1,5-2 1,5 0-1,0-1 1,7 1-2,5 3 1,2 2 1,-25 46 0,51-83-1,-51 83 1,61-62-2,-61 62 0,61-36 2,-61 36 0,57-1 0,-57 1 0,19 28 0,5 24 0,-19 19 0,-24 1-1,-12 1 2,-17-6-4,-6-13 1,-1-17-6,8-32-6,20-7-25,27 2-1,0 0 1,0 0-2</inkml:trace>
  <inkml:trace contextRef="#ctx0" brushRef="#br0" timeOffset="2853.1632">2364 837 69,'0'0'37,"23"-48"1,-23 48 0,0 0-30,0 0-2,0 0-1,0 0-1,0 0-1,0 0-1,0 0 0,0 0 1,-9 50-2,-3 16 2,-2 9-3,-1 6 3,-1 7-3,-1-2 2,-1-9-2,1-12 0,8-29 0,1-11 1,2-8-1,6-17 2,0 0-1,13-9 0,-2-12 1,7-6-1,1-8 1,4-2-1,-23 37 0,0 0-1,41-63 2,-41 63-2,0 0 2,49-50-2,-20 28 0,9 15 0,-12 10 1,6 14-1,-11 6-1,2 14 1,-8 3-2,-11 1 1,-2-2-2,-5-6-1,10 0-8,-11-14-26,17-3-2,-2-17 0,12-7-1</inkml:trace>
  <inkml:trace contextRef="#ctx0" brushRef="#br0" timeOffset="3229.1847">2952 1162 103,'34'-52'40,"-34"52"1,0 0-3,0 0-36,14-34 1,-21 44-2,-7 19 1,-4 9-2,-3 9 1,0 2-1,12 6 0,2-4 0,8-7 0,8-12 0,7-10 1,6-8-1,5-15 0,7-14 1,6-13 0,2-11 0,-42 39 0,39-54 1,-39 54-2,34-59 1,-34 59-3,22-66 1,-22 66-1,6-56 1,-6 56-2,0 0-1,-28-55 0,28 55-11,0 0-20,0 0-2,-36-31-1,36 31-2</inkml:trace>
  <inkml:trace contextRef="#ctx0" brushRef="#br0" timeOffset="3574.2044">3630 1015 104,'0'0'42,"55"-26"2,-55 26-9,0 0-29,0 0-2,0 0 0,-70 6-1,70-6-2,0 0 0,-53 29-1,20-2-1,25 2 1,17-2-1,24 2 1,10-6-1,8 3 1,-7-5-1,-22 5 1,-11 1 0,-15 4 0,-9 2 0,-14-3-1,-6 1 0,-4-6-1,2-2-2,1-10-3,19-5-12,-2-15-20,22-4-1,4-13 1,19-4-1</inkml:trace>
  <inkml:trace contextRef="#ctx0" brushRef="#br0" timeOffset="4228.2418">3913 1090 102,'0'0'39,"0"0"2,51-29-2,-51 29-34,15 13-2,-7 12 0,-9 15-1,-13 12-1,0 4 1,-3 1-2,7 1 2,2-15-3,6-8 1,-2-9 0,6-9 1,-2-17-1,0 0 1,17-6-1,-8-12 1,4-11-1,1-6 1,-14 35 0,16-49-1,-16 49 2,15-63-2,-15 63 1,24-65-3,-24 65 3,22-66-4,-22 66 3,27-59-3,-27 59 2,31-51 2,-31 51 0,0 0 1,57-48 0,-57 48 1,0 0-2,34-6 2,-5 27-3,-6 19-1,-12 5 0,-8 11 0,-19-1-1,-8-1 2,-14-10-2,-4-13 2,4-7-1,5-9 1,0-5 0,5-10 0,9-4 0,5 0 1,3-3-1,11 7 0,-9-11 0,9 11 1,0 18-1,-3 8 0,-2 13 1,-1 15-1,-8 12 1,-4 16-2,0 2 2,-2 3-4,0-4 2,1-7-4,11-13 0,-2-20-11,24 8-13,-13-37-13,19-1 1,-3-26-1,13-6 1</inkml:trace>
  <inkml:trace contextRef="#ctx0" brushRef="#br0" timeOffset="10443.5973">4625 643 68,'0'0'37,"0"0"-1,0 0 1,0 0-31,25-51 0,-25 51-1,0 0-1,0 0 0,0 0 1,0 0-3,0 0-1,-13 58 1,13-58 0,-11 61 0,8-7 1,-13 25-3,2 3 2,0 0-1,3-6 2,2-20-3,7-17 2,2-39-2,0 0 2,0 0 0,0 0-1,0 0 1,59-33-2,-59 33 1,0 0-1,56-61 0,-56 61-1,39-45 0,-39 45-1,0 0 1,66-55 3,-66 55-1,0 0 0,58-23 0,-58 23 0,23 15-2,-1 16 0,-2 13-3,-4 2-2,9 0-5,-7-17-13,13-12-16,-31-17 3,0 0 0,53-7 2</inkml:trace>
  <inkml:trace contextRef="#ctx0" brushRef="#br0" timeOffset="15438.883">5525 969 64,'0'0'35,"0"0"2,26-45 0,-26 45-17,0 0-14,0 0-2,4-48 2,-4 48-1,0 0-1,0 0 0,0 0 0,-60-18-2,60 18 0,0 0 1,-58 14-1,58-14 0,0 0 0,-59 39-1,59-39 1,-4 27-1,-7 17 0,10-1-1,19 1 0,-18-44-1,0 0 1,71 37 1,-71-37-1,70 4 0,-70-4-1,75-16 1,-75 16-1,68-35 1,-68 35-1,52-51 0,-52 51 0,28-58 0,-28 58-1,14-56 1,-14 56-1,-5-49-3,5 49-8,0 0-23,-39-49-3,39 49 0,0 0-1</inkml:trace>
  <inkml:trace contextRef="#ctx0" brushRef="#br0" timeOffset="15883.9085">5971 813 99,'54'-9'38,"-54"9"3,0 0-3,0 0-35,0 0 0,0 0 1,0 0-1,5 61 0,-5-61-1,-15 34 0,-6 16-1,9 2 2,-3-2-3,11-7 1,4-43-1,0 0 1,0 0-1,0 0 0,0 0 2,0 0-2,0 0 1,0 0-2,49-49 2,-49 49-1,18-54 1,-18 54-1,20-55 0,-20 55 1,23-49 0,-23 49 0,35-49-1,-35 49 0,0 0-2,72-53 0,-72 53-2,63-22-4,-63 22-19,76-10-13,-76 10 0,80-5 0,-80 5-1</inkml:trace>
  <inkml:trace contextRef="#ctx0" brushRef="#br0" timeOffset="16355.9355">6760 842 90,'0'0'39,"0"0"-1,0 0 3,0 0-33,0 0 0,0 0-2,0 0-2,0 0 0,0 0-1,-3-47-1,3 47 0,0 0-1,-57 12 2,57-12-2,-51 28 2,51-28-1,-50 34-2,13 18 0,21 4 0,7-2 0,19-3 0,-10-51 0,0 0 0,64 41 0,-64-41 0,69 0 0,-69 0 0,77-26 0,-77 26 0,67-48 0,-67 48 0,46-60 0,-46 60 0,27-56-3,-27 56 2,9-53-2,-9 53-2,1-47-4,-1 47-11,0 0-14,-21-49-5,21 49-1,0 0-2</inkml:trace>
  <inkml:trace contextRef="#ctx0" brushRef="#br0" timeOffset="16791.9604">7201 747 106,'0'0'40,"54"0"1,-54 0-1,0 0-34,0 0-1,0 0 1,-15 54-3,15-54 1,0 0 0,-32 70-4,-3-32 0,28 14 0,4-4 0,3-48 0,0 0 0,33 59 0,-33-59 0,0 0 0,66 14 0,-66-14 0,59-21 0,-59 21 0,62-39 0,-62 39 0,58-48 0,-58 48 0,45-50 0,-45 50 0,0 0 0,57-52 0,-57 52 0,0 0 0,0 0 0,0 0 0,0 0 0,0 0 0,42 38 0,-42-38-6,0 0-11,20 61-8,-20-61-10,0 0-6,56 48 0,-56-48-1</inkml:trace>
  <inkml:trace contextRef="#ctx0" brushRef="#br0" timeOffset="17203.984">8104 780 104,'23'-52'41,"-23"52"1,0 0-1,0 0-37,0 0-1,-52-15 0,52 15-1,0 0 0,-51 23 0,51-23-1,0 0 0,0 0 0,-54 48-1,54-48 0,0 0 1,0 0 0,-7 52 0,7-52-1,0 0 1,0 0 0,55 51 0,-55-51 1,0 0-2,59 38 0,-59-38 0,0 0 0,49 42 0,-49-42 0,0 0 0,36 41 0,-32-11 0,-13-4-2,-6 1 0,15-27-3,0 0-7,0 0-9,-51 26-11,51-26-8,0 0 0,0 0-1</inkml:trace>
  <inkml:trace contextRef="#ctx0" brushRef="#br0" timeOffset="18004.0297">8853 944 91,'0'0'41,"0"0"2,0 0-2,0 0-21,-26 37-19,15 6-1,2 13 1,-8 10-2,-4 1-1,2 3-3,3 1-5,11-12-15,1-34-12,23-10-2,8-21-3,22-12 2</inkml:trace>
  <inkml:trace contextRef="#ctx0" brushRef="#br0" timeOffset="18709.0701">9654 623 101,'0'0'41,"25"-50"0,-25 50-1,0 0-36,0 0-1,0 0 0,0 0-1,0 0 0,-21 49 1,21-49-1,-13 70 0,3-41-1,-1 58-1,6 8 1,3-5-1,3-4-1,1-18 0,4-15 1,-2-24-1,-4-29 1,0 0 1,0 0-1,0 0 1,0 0-1,0-53 2,0 53-3,-6-61 1,6 61 0,2-82 1,-2 33-1,1-6-1,6 4 1,-1-6 0,3 2 1,-1-3 0,7 5-1,0-1 1,4 2-1,1 5 1,-20 47 0,47-79-1,-47 79-1,57-52 1,-57 52 0,64-15 0,-64 15-1,58 13 1,-58-13-1,51 37 1,-51-37 0,37 53 1,-37-53-1,15 62 0,-15-62-1,-13 71 3,13-71-3,-39 71 2,39-71-1,-63 63 1,63-63-2,-75 52 2,75-52-1,-83 37-1,83-37 0,-77 22 0,77-22-3,-63 11-6,63-11-3,0 0-3,-51-10-7,51 10-8,0 0-3,0 0-9,57-38 4,-57 38 4</inkml:trace>
  <inkml:trace contextRef="#ctx0" brushRef="#br0" timeOffset="20556.1757">10657 1147 98,'0'0'40,"-41"-40"1,30 53-2,-3 5-36,0 11-2,-3 6-2,-2 4-3,4 3-17,-3-2-18,18-8 0,-4-12 0,19-7 0</inkml:trace>
  <inkml:trace contextRef="#ctx0" brushRef="#br0" timeOffset="21283.2173">11500 778 74,'0'0'39,"0"0"-2,0 0 2,0 0-35,0 0 2,0 0-2,0 0 2,-58 33-2,58-33-1,-25 41 0,-1 23 0,26-64-1,-27 56-1,27-56 0,-24 51 0,24-51 1,0 0-1,0 0 1,0 0-2,0 0 1,0 0-1,0 0 1,0 0-1,46-72 0,-46 72 0,43-88 0,-18 37 2,-2 0-2,5 1 1,-1 0 0,3 2 0,-30 48-1,56-81 0,-56 81 0,60-55 1,-60 55-1,57-23 1,-57 23-2,55 15 1,-55-15 0,50 53 1,-50-53-1,38 80 0,-19-29 0,-26-28-1,33 85-1,-4-1-1,-9-12-5,-13-95-16,7 68-15,-7-68 0,0 0-3,-4 53 2</inkml:trace>
  <inkml:trace contextRef="#ctx0" brushRef="#br0" timeOffset="21494.2294">11764 895 98,'0'0'41,"-62"-41"2,62 41-1,-55-34-36,55 34-4,0 0 0,-47-32-1,47 32-1,0 0-1,0 0-1,0 0-1,75-22-2,-75 22-10,88-6-24,-39 1-2,5 2 0,3-2-1</inkml:trace>
  <inkml:trace contextRef="#ctx0" brushRef="#br0" timeOffset="21847.2496">12538 528 82,'0'0'43,"1"-63"-1,-1 63 0,0 0-26,0 0-13,0-50 0,0 50 0,0 0 0,0 0-2,0 0 0,-7 68 1,7-68-2,-11 72 1,11-72 0,-8 86-2,4-39-2,-3 0-1,5 1-7,2-48-21,-8 84-8,8-84-1,-2 68-1</inkml:trace>
  <inkml:trace contextRef="#ctx0" brushRef="#br0" timeOffset="22373.2796">12409 859 103,'0'0'41,"0"0"2,-39-60-1,39 60-38,0 0-1,0 0-1,-24-53 0,24 53-1,0 0 1,0 0-1,74-20-1,-74 20 1,78-3-1,-78 3 1,90-5-2,-42 4 2,-1 0-1,-2 1 0,-45 0 1,85-3-1,-85 3 0,58 3 0,-58-3 1,0 0-1,0 0 1,0 0 0,11 59 0,-11-59 1,0 0 0,-50 66-2,50-66 0,-27 47 0,27-47 0,0 0 0,-7 61 0,7-61 0,0 0 0,0 0 0,66 38 0,-66-38 0,58-9 0,-58 9 0,58-31 0,-58 31 0,51-43 0,-51 43 0,33-48-2,-33 48 1,0 0-1,15-64-1,-15 64-2,0 0-2,0 0-8,-15-48-8,15 48-13,0 0-5,0 0 0,0 0 1</inkml:trace>
  <inkml:trace contextRef="#ctx0" brushRef="#br0" timeOffset="23095.3209">13232 738 87,'48'-3'41,"-48"3"1,0 0 0,53 8-21,-53-8-18,0 0 0,0 0 1,8 48-1,-8-48 0,0 0-1,-27 65 0,27-65 0,-16 47-2,16-47 0,0 0 0,-20 60 0,20-60 0,0 0 0,0 0 0,0 0 0,0 0 0,0 0 0,0 0 0,0 0 0,49-25 0,-49 25 0,27-47 0,-27 47 0,26-46 0,-26 46 0,0 0 0,37-57 0,-37 57 0,0 0 0,0 0 0,0 0 0,48-28 0,-48 28 0,0 0 0,0 0 0,56 25 0,-56-25 0,0 0 0,62 14 0,-62-14 0,52-3 0,-52 3 0,55-12 0,-55 12 0,52-17 0,-52 17 0,52-22 0,-52 22 0,0 0 0,58-22 0,-58 22 0,0 0 0,0 0 0,0 0 0,0 0 0,33 55 0,-33-55 0,-3 47 0,3-47 0,-9 49 0,9-49 0,-10 52 0,10-52 0,0 0-4,-11 62-10,11-62-2,0 0-2,0 0-6,0 0-4,0 0-6,0 0-8</inkml:trace>
  <inkml:trace contextRef="#ctx0" brushRef="#br0" timeOffset="25826.4772">14651 640 93,'34'-51'40,"-34"51"0,0 0-1,0 0-37,0 0 0,0 0 0,0 0-1,11 66 0,-11-66-1,-9 59-3,9-59-9,-15 71-23,15-71-3,-2 74 0,2-74-1</inkml:trace>
  <inkml:trace contextRef="#ctx0" brushRef="#br0" timeOffset="26208.499">15113 722 87,'0'0'42,"34"-65"-1,-34 65 0,0 0-29,12-56-9,-12 56 0,0 0 0,0 0-2,0 0 0,-51 16 0,51-16-1,0 0 0,-14 56 0,14-56 0,0 0-1,33 67 1,-33-67-1,52 44 1,-52-44 0,63 38 1,-63-38 0,64 37 0,-64-37 0,58 38 0,-58-38 1,0 0 0,54 52 0,-54-52-3,0 0-1,7 53-5,-7-53-8,0 0-23,0 0-2,0 0 1,-53 44-2</inkml:trace>
  <inkml:trace contextRef="#ctx0" brushRef="#br0" timeOffset="26728.5287">15387 634 77,'0'0'42,"0"0"0,-29-56 1,29 56-19,0 0-19,0 0 0,0 0 0,-58-46-2,58 46 1,0 0-2,0 0-1,0 0 1,0 0-2,0 0 0,0 0 0,0 0 0,0 0 0,0 0 0,0 0 0,0 0 0,0 0 0,0 0 0,0 0 0,0 0 0,0 0 0,0 0 0,0 0 0,0 0 0,0 0 0,0 0 0,74 32 0,-74-32 0,78-5 0,-78 5 0,89-4 0,-43 0 0,2 2 0,-48 2 0,90-5 0,-90 5 0,86-8 0,-86 8 0,67-4 0,-67 4 0,0 0 0,57-8-5,-57 8-6,0 0-12,0 0-13,0 0-5,0 0 0,0 0-1</inkml:trace>
  <inkml:trace contextRef="#ctx0" brushRef="#br0" timeOffset="27224.5571">15409 986 73,'0'0'36,"0"0"-1,0 0 3,0 0-29,0 0-2,0 0-1,0 0-1,0 0-1,0 0-1,0 0 1,0 0-1,0 0 1,0 0-1,-52 18 0,52-18-1,0 0 1,-62 30-1,62-30-1,0 0-3,-59 20-2,59-20-12,0 0-22,0 0 0,-51-1-2,51 1-1</inkml:trace>
  <inkml:trace contextRef="#ctx0" brushRef="#br0" timeOffset="27989.6009">14766 800 24,'0'0'30,"-23"-50"4,23 50-3,0 0-17,0 0 0,0 0-1,-10-48 0,10 48-4,0 0-2,0 0-1,0 0 0,0 0-1,0-47-2,0 47 1,0 0 0,0 0-1,0 0 0,0 0 0,0 0-1,11-52 0,-11 52 0,0 0 0,0 0-1,0 0 1,0 0-2,0 0 1,0 0-1,0 0 1,0 0 0,0 0-1,0 0 1,0 0-1,0 0 0,-51 0 0,51 0 0,0 0 0,-16 62 1,16-62 0,-11 58-1,11-58 2,-9 69-2,-6-48 2,7 57-2,6 7 1,-3-12-1,6-7-1,-2-16 1,4-12-1,-3-13 1,2-15-1,-2-10-1,0 0-2,0 0-3,0 0-14,0 0-13,0 0-5,11-49 1,-11 49-3</inkml:trace>
  <inkml:trace contextRef="#ctx0" brushRef="#br1" timeOffset="32798.876">1853 1700 69,'11'-4'34,"-11"4"-2,13-1 1,-13 1-28,0 0-1,14 11-2,0-7 1,0-3 0,9 2-2,6-3 0,6-2 1,4 0-1,5 0 0,7-4-1,4 4 1,7 1 0,2-2 0,7 2 0,3-1 0,5-2 0,9 2 0,2-6 0,12 2 0,3-4 0,7-1 0,1-2-1,5 1 1,4 3-1,5 0 1,0 3-1,-1 4 0,-4 0 1,1 4-1,4-1 0,5-1 0,2 0 1,3-1 0,1-5-1,7 2 1,4-1-1,4 0 1,3-1-1,-5 5 1,1 1-1,2 1 1,3 2-1,-2 0 0,-4 0 0,7-3 0,3 0-1,8-2 1,-4-1 0,5-5-1,4 0 1,0 1 0,2-4 0,-2 3 0,-4 2 0,1-1 0,-3 4 0,-6 0 1,0 0-2,1 2 1,2 1 0,0-1 0,-2-1 0,8-2 1,3 3-1,4-5 0,-1 5 1,2-1-1,-1-1 1,-1 2-1,-4 4 1,-2-3-1,0-2 0,-9 1 0,4 1 0,-4-1 0,2-2 0,3 0 0,1-2 1,-3 0-1,0-1 1,5 2-1,-3-4 1,1 2-1,-7 0 0,-1 0 1,-2 1-1,-4 1 1,-6 2-1,-3-4 0,-6 3 1,1-3-1,-4 0 0,-10-1 1,1-2-1,-5-3 1,3 1-1,-1-2 1,-5-1-1,-4 2 1,-7 0-1,-3-1 1,-11 3-1,-5 3 0,-16-1 0,-14 5 0,-14 0 0,-10 2 0,-12-1 0,-9 2 0,-14 0-1,13 1 1,-13-1 0,0 0 0,0 0 0,0 0 0,0 0-1,0 0 0,11 0-1,-11 0-2,0 0-13,0 0-19,13-14-1,-13 14 0,-4-13-2</inkml:trace>
  <inkml:trace contextRef="#ctx0" brushRef="#br1" timeOffset="34288.9612">1548 2365 95,'10'-30'39,"6"14"1,-15 1-2,-1 15-37,-1 21 1,-1 12 1,-4 14-1,-5 13 0,0 8-3,-3 4 0,7 5-7,-8-16-26,23-1-3,-2-20-1,22-7-1</inkml:trace>
  <inkml:trace contextRef="#ctx0" brushRef="#br1" timeOffset="34617.98">2226 2188 92,'-11'-21'38,"-1"29"0,-22 8 1,10 23-34,-14 5-2,7 8 1,2 1-2,8 0 1,11-6-2,14-6 1,17-11-1,11-10 0,16-6-1,3-3 1,0-3-1,4-1 0,-7 2 0,-10 9 1,-15 5-1,-14 5-1,-13 7 1,-14 1-1,-7 4-2,-8-7-2,7 12-14,-10-32-19,17-1 0,3-22 0,17-7-2</inkml:trace>
  <inkml:trace contextRef="#ctx0" brushRef="#br1" timeOffset="34813.9912">2250 2151 108,'-33'-6'41,"14"20"2,-2-10-2,24 8-38,13-12-1,22-2-1,19-8-3,10-4-4,22 10-19,-2-15-15,15 14 0,-8-7-3,4 18 2</inkml:trace>
  <inkml:trace contextRef="#ctx0" brushRef="#br1" timeOffset="35688.0412">3615 2437 80,'0'0'40,"5"-13"-2,-5 13 1,0 0-32,-7 21-4,0-2 0,2 12 1,-2 5-3,1 10 2,2 4-2,-1 1 0,1 1 1,1-6-1,2-5 0,1-10 0,0-4-1,1-15 0,-1-12 0,0 0 1,9-19-1,-2-6 1,-1-8-1,0-8 2,2-8-2,-1-5-1,2-6 2,4-2-2,-3 1 1,4 2-1,-2 12 1,5 3-2,-2 12 2,4 11 0,1 12-1,2 13 1,1 16 0,0 3 0,-2 8 0,1 6 0,-7 2 0,-1 4 1,-13 1-1,-5-4 2,-6-2-2,-8 0 2,-4-3-2,-5-7 1,-3-2-1,-2-8 0,7-3 0,2-3-1,3-3 1,5-3 0,5 3-1,3 8 1,-1 8 0,3 11 1,-1 13-2,-2 12 1,2 13-1,-6 1-1,2 4-1,0-8-4,13 4-17,-11-30-11,20-9-3,-1-30-2,23-12 2</inkml:trace>
  <inkml:trace contextRef="#ctx0" brushRef="#br1" timeOffset="36369.0802">4191 2417 102,'-7'-10'39,"5"23"1,-15-1-1,10 11-35,-8 8-2,4 10 2,-3-1-3,1 8 1,1 0-1,3-7 0,2-2-1,0-8 0,3-6 0,4-11-1,0-14 2,0 0-1,16-26 0,-1-4 1,-1-7 0,6-9-1,-2-3 0,3-6 0,-3 1 0,2 5 0,-1 5 0,-2 7-2,4 6 2,2 8 1,3 8-1,-1 10 0,6 5 0,4 5-1,0 2 1,0 3 0,-4 0 1,-2 3-1,-8-3 0,-3 0 0,-6-1 0,-12-9 1,-3 17-1,3-17 0,-22 19 0,2-6 1,-5 8-2,-7 3 3,2 8-2,-2 6 2,6 2-2,4 0 1,9 4-1,10-5 1,14-9-1,12-8 0,12-9 1,8-13-2,4-13 2,7-9 0,-4-12 0,-6-5-2,-7-9 2,-11 2-2,-12-6 1,-13 5-1,-13 10 0,-6 6-2,-7 11 2,-3 8-2,5 10-1,0 4-1,19 15-10,4-17-12,24 10-7,1-20-3,30 6-1,1-26 0</inkml:trace>
  <inkml:trace contextRef="#ctx0" brushRef="#br1" timeOffset="36573.0918">5237 1837 110,'-29'11'37,"6"28"-1,-13 1 1,6 23-33,-2 10-2,9 13-1,0 6-1,8 0-1,6-2-3,2-11-2,17 6-19,-10-35-11,15-1-2,-5-32 1,9-5 0</inkml:trace>
  <inkml:trace contextRef="#ctx0" brushRef="#br1" timeOffset="37341.1358">4951 2313 106,'0'0'39,"-15"-18"1,30 22-1,9-7-35,11-1-1,5 1 0,12-2-1,1 2 0,6-2-1,-5 3 0,-8 0 0,-6 2-1,-10 1 1,-10 2-1,-9 4 0,-11-7 0,-15 28 0,-6-7 0,-5 4 0,-3 10-1,0-2 2,2 5-2,3 2 2,10-1-2,9-7 3,11-4-3,9-8 3,11-9-3,4-9 1,7-10 1,1-11-3,1-5 2,-4-10-1,-6-6 1,-8-2-2,-4-2 3,-10 1-3,-3 4 3,-8 6-1,0 5 1,-1 7-1,0 7 1,5 14-1,5-14 1,8 13 0,5 0 0,7 2 0,5 2 0,6 2 1,0 1-1,-2 3 0,-5 5 0,-3 6 0,-11 6-1,-11 6 1,-8 6-1,-10-2 2,-5 6-2,0-6 0,-1-3 0,1-5 0,9-9 0,10-19 0,0 0 0,20-8 0,4-17 0,6-7 0,3-10 0,0-2 0,-2 2 0,-2 3 0,-5 9 0,-9 10 0,-15 20 0,12 5 0,-12 18 0,-4 11 0,-2 9 0,2 2 0,8 4-5,3-8-1,16 1-8,3-25-7,29 4-7,-8-30-4,22 7-1,-10-31-5,12 3 3,-12-24 1</inkml:trace>
  <inkml:trace contextRef="#ctx0" brushRef="#br1" timeOffset="37631.1523">6497 2141 114,'-11'-8'38,"-20"-2"1,11 24-2,-15 3-30,7 6-4,7 0 0,7 7-1,7-6 0,10 3-1,8-5 0,8-6 0,5-4 0,7-3 0,1-1 0,-6-5 0,1 1-1,-6 3 0,-4 5 1,-11 6-1,-6 7 0,-14 5 2,-4 6-2,-7 2 0,-3 1 0,-1 3 0,5-7-5,-4-8-2,20 0-12,-8-28-8,16 1-7,7-16-4,11 0-1,-4-24-3</inkml:trace>
  <inkml:trace contextRef="#ctx0" brushRef="#br1" timeOffset="38022.1747">7447 2136 106,'23'-11'39,"-18"-1"1,-2 23-2,-13 6-34,-4 13 0,-1 8-2,-4 11-1,0 5-1,5 4 0,5 1-2,2-6-1,10 0-4,-3-27-13,19 16-14,-15-32-1,15 3-3,-19-13-1</inkml:trace>
  <inkml:trace contextRef="#ctx0" brushRef="#br1" timeOffset="38187.1841">7346 2402 105,'-29'-31'39,"14"18"1,-4-11-1,19 24-31,-4-16-4,18 2-2,15 2-3,9-5-3,22 3-5,-6-16-16,26 15-11,-10-19-2,13 12 0,-14-13-3</inkml:trace>
  <inkml:trace contextRef="#ctx0" brushRef="#br1" timeOffset="38510.2026">7681 1798 110,'-80'15'40,"-15"8"1,8 21-3,-15 6-33,20 20-1,8 8-1,17 12 0,20-2-2,22 2 2,34-11-2,22-11 1,26-13-2,26-19 2,15-25-2,10-18 0,1-23 0,-5-14-1,-17-17 1,-15-7-2,-20-6 2,-26-5-1,-25 1 0,-20 1 1,-19 10-3,-17 1-2,-11 21-11,-26-4-10,8 30-7,-19 2-3,10 28-3,-6 3-2</inkml:trace>
  <inkml:trace contextRef="#ctx0" brushRef="#br1" timeOffset="40072.292">16713 7403 82,'0'0'38,"-9"23"-1,-10 5 1,3 22-31,-8 0-4,5 10-1,1 4-1,3 1-2,12 6-8,-5-18-27,26-5 0,2-21-2,18-12 1</inkml:trace>
  <inkml:trace contextRef="#ctx0" brushRef="#br1" timeOffset="40396.3105">17221 7361 101,'-49'1'38,"1"21"2,-5-3-4,11 13-30,5-3-1,20 5-2,12-8 0,18-1-1,16-7-1,19-2 0,7-2 0,7-1-1,-1 2 1,-4 2-1,-11 7 0,-17 6 0,-15 7 0,-23 1-1,-10 4-1,-15 1 1,-5 0-3,-5-9-4,10-1-10,-6-26-15,28-4-5,2-19 0,19-5-1</inkml:trace>
  <inkml:trace contextRef="#ctx0" brushRef="#br1" timeOffset="40576.3208">17160 7382 114,'-22'6'40,"4"-2"1,19 10-2,12-10-37,25-3-1,14-3-3,12-6-3,16 3-2,-3-14-18,18 11-13,-15-10 1,6 10-3,-18-8 2</inkml:trace>
  <inkml:trace contextRef="#ctx0" brushRef="#br1" timeOffset="40749.3307">17984 7252 105,'-13'21'37,"-10"2"3,1 24-2,-6 6-34,0 13-2,-1 9 0,0 3-1,5 2-2,-4-4-2,14 4-14,-5-30-18,15-4-4,0-27-1,4-19 1</inkml:trace>
  <inkml:trace contextRef="#ctx0" brushRef="#br1" timeOffset="40914.3401">17625 7688 124,'-14'-14'42,"5"-5"0,27 9-1,12-6-37,20-1-2,21 3-4,9-3-3,19 13-18,-9-15-10,14 18-8,-15-6 0,-6 11-3</inkml:trace>
  <inkml:trace contextRef="#ctx0" brushRef="#br2" timeOffset="44921.5693">1750 3620 83,'10'-29'37,"6"13"0,-13-4 1,-3 20-30,3-14-2,-1 26-2,-8 9-1,-7 14-1,-2 15-1,0 10-1,-4 9-2,7 1-2,9 11-6,-2-14-27,25-2 0,5-24 0,23-10-2</inkml:trace>
  <inkml:trace contextRef="#ctx0" brushRef="#br2" timeOffset="45212.586">2537 3432 95,'-26'4'38,"-21"15"1,-4 30-1,-8 13-33,1 17 0,3 6-1,11 7 0,9-6-2,19-6 1,15-14-2,21-15 0,13-24 0,15-18-1,3-17 1,0-14-1,-6-9 1,-8-7-2,-15-5 0,-21 2-1,-10 8-3,-21-2-4,3 22-23,-19-7-8,12 18 2,-6-4-2</inkml:trace>
  <inkml:trace contextRef="#ctx0" brushRef="#br2" timeOffset="45760.6173">3512 3894 98,'0'-10'38,"0"10"1,0 0-4,3 19-33,-4 1-1,-1 3 1,1 5 0,-4-1 0,5 1 0,-1-3-1,2-5 0,-1-4 1,0-16-2,14 1 2,0-16-2,1-10 1,4-14 0,-1-6 0,8-7 1,-3-1-1,3-1 1,-1 5-1,-7 8 0,3 12 0,-4 14-1,-1 15 1,-4 15-1,-1 15 0,1 13-1,-1 5-1,3 9-1,0-1-1,13 7-9,-9-20-25,15 6-3,0-30 1,10-3 0</inkml:trace>
  <inkml:trace contextRef="#ctx0" brushRef="#br2" timeOffset="46140.6391">4139 3755 96,'-10'19'39,"1"-1"1,9 10-2,-1-13-34,11 6-1,14-8 0,2-6-1,8-8 0,1-6 0,0-11 0,0-4 0,-2-4-1,-9-5 1,-10 0-1,-8 2 0,-10 6 0,-7 5 0,-8 6-1,-9 12 1,-2 12-1,-2 12 0,-2 10 1,5 10-1,3 3 0,7 4 0,12-1 0,9-4 0,12-9-2,14-11 0,15-9-2,9-14-3,19 0-7,-8-24-22,19 6-4,-14-21 0,5 9 1</inkml:trace>
  <inkml:trace contextRef="#ctx0" brushRef="#br2" timeOffset="46489.659">4743 3786 102,'-26'7'38,"7"15"2,-5-7-2,9 10-35,6 0 0,7 6 0,6 1-1,4-2 0,9-5-1,4-8 0,9-6 0,4-11 0,4-13-1,7-8 1,-1-11-1,-1-6 1,-5-5-1,-2 1 0,-9 1 1,-5 7 0,-9 2-1,-6 11 1,-4 6-1,-3 15 1,0 0-1,-8 16 1,2 6-1,6 8 0,-4 3-1,4 4 0,8 2-2,0-8-1,13-4-5,-2-26-10,24 2-19,-6-27-1,21-6 0,-6-22 0</inkml:trace>
  <inkml:trace contextRef="#ctx0" brushRef="#br2" timeOffset="46675.6697">5574 3321 93,'-14'-36'37,"14"36"1,-31-4 0,16 34-31,-8 14-1,4 22-2,-2 10-1,3 9-3,4 2 0,2-3-2,10-4-3,1-22-10,13 1-22,-5-26-1,10-8 0,-17-25-2</inkml:trace>
  <inkml:trace contextRef="#ctx0" brushRef="#br2" timeOffset="47693.7279">5339 3602 107,'0'0'40,"0"0"2,16 6-2,-4-2-36,14 1-2,4 0 1,7 2 0,-3 0-1,2 2-1,-3 4 0,-5 2 0,-6 2-1,-2 2 1,-8 2-1,-3 8 0,-7 0 0,-4 6 0,-6-1-1,0 0 1,-3-2 0,0-1 0,3-8-1,-1-8 1,9-15 0,0 0 0,4-25 0,5-6 0,2-11 0,2-4 0,5-6 0,-4 1 0,0 5 0,0 8 0,-4 7 0,4 10 0,-4 8 0,5 7 1,3 5-1,4 2 0,3 1 0,5 0 0,9 2 0,-2-4 0,6-2 1,-6 0-1,-6 1 0,-3 0 1,-10-1-1,-18 2 1,0 0-1,0 11 1,-19 2-1,-5 7 0,0 3 0,-4 9 0,2 6 0,4 3 0,4 4-1,8 0 1,9-5 0,9-9 0,7-5 0,9-12 1,4-13-1,8-12-1,1-12 1,1-8 0,-3-9 0,-3-5-1,-7 2 1,-6 0 0,-4 5 0,-7 2-1,-3 11 1,0 2 0,1 4 0,4 5 0,3 5 1,5 1 0,5 5-1,2 1 1,1 2 1,0 6-1,-3 6 1,-4 5-2,-10 4 0,-5 5 0,-4 4 0,-6 5 0,-7 3 0,-5-1 0,1-1 0,0-5 0,2-6 0,6-11 0,9-14 0,7-12 0,11-14 0,15-11 0,4-7 0,6-7 0,5 2 0,-2-1 0,-4 12 0,-4 8 0,-9 13 0,-9 13 0,-11 15 0,-6 11 0,-7 5 0,-3 8 0,2 4 0,-1-1-3,8 0-3,1-17-6,21 4-4,-4-25-3,29 10-9,-11-31-7,20 4-3,-7-18-1,9 5 4</inkml:trace>
  <inkml:trace contextRef="#ctx0" brushRef="#br2" timeOffset="47994.7451">7164 3493 112,'-16'-16'39,"6"16"2,-20-5-1,16 7-35,-14 12-1,1 7 0,1 3-2,4 2 0,3-2-1,11-2 0,6-5-1,11-4 1,9-8-1,8-5 1,4-1-1,4-1 0,-4 1 2,1 2-2,-8 6 0,-7 7 0,-7 8 0,-9 3 0,-9 4 0,0 3 0,-5 4 0,-4-4-4,4 3-3,-10-17-7,15 11-4,-14-27-10,22 12-11,-17-22-2,12-2 0,-8-17 0</inkml:trace>
  <inkml:trace contextRef="#ctx0" brushRef="#br2" timeOffset="48727.787">8034 3335 91,'13'-28'38,"3"16"3,-11-7-3,-5 19-33,0 0-2,5 13 0,-15 6 1,1 15-2,-7 5 1,-5 5-2,1 5 1,2-1-1,-1-3 1,4-8-1,1-9 0,10-13 1,4-15-1,12-10 0,3-14 0,7-10 0,0-9 0,2-4 0,0-2 0,-2 0-1,-5 9 1,-5 8-1,-4 9 0,-8 23 1,0 0-1,12 16-1,-9 13 2,3 9-2,2 4 1,7 7 0,0 0 1,11-4-1,0-8 0,3-11 2,6-10-2,-1-10 2,-4-13-2,-1-11 1,-4-9 0,-8-10-1,-3-4 0,-4-2-1,-6-1-2,-1 0 0,0 9-3,-4-3-5,14 19-6,-14-14-8,24 25-9,-12-14-5,19 14 0,-9-14 1</inkml:trace>
  <inkml:trace contextRef="#ctx0" brushRef="#br2" timeOffset="49096.8081">8406 2751 109,'-87'11'40,"6"31"1,-14 14-1,11 33-35,4 19-1,16 13-1,14 11-1,24 2 0,21-3 0,27-12-2,28-24 1,25-24-2,29-35 1,12-24 1,10-29-1,-3-25 0,-9-19 0,-15-21-1,-16-11 1,-29-6 1,-21-6-2,-28-1 1,-15 0 0,-20 5-1,-12 5-1,-12 18 0,-11 18-2,-9 16-4,2 37-7,-10 3-11,22 31-13,-1 9-1,22 18-2,14-2 0</inkml:trace>
  <inkml:trace contextRef="#ctx0" brushRef="#br2" timeOffset="49867.8522">16813 8385 93,'4'-22'38,"10"9"1,-10 3-1,-4 10-35,4 25 0,-4 8 0,-7 12-1,-2 16 0,-4 5 0,0 2-3,1 1 0,-1-11-8,17-1-26,-2-21-3,17-8 1,4-26-3</inkml:trace>
  <inkml:trace contextRef="#ctx0" brushRef="#br2" timeOffset="50190.8707">17275 8326 101,'-37'18'38,"-14"11"2,7 30-3,-13 2-30,13 10-2,2 4 0,12 1-2,9-6 0,19-8-1,10-15 1,14-9-2,12-18-1,9-14 1,3-12-1,-2-13 0,-3-8 0,-12-8-1,-10-6-2,-13-4 1,-11 0-3,-11 3 1,-9 8-1,-7 5 0,4 11-4,-4 0-1,22 21-15,-5-8-13,25 7 2,10-8-2,23 3 2</inkml:trace>
  <inkml:trace contextRef="#ctx0" brushRef="#br2" timeOffset="50686.8991">17744 8293 104,'-18'13'39,"-17"4"1,0 19-2,-10 3-34,-1 13-1,-5 2 2,7 6-2,2-1 0,11-6-1,6-7 0,14-9-1,6-11 1,12-12-2,10-17 0,8-13 1,4-14-2,3-8 1,1-13 0,-3-4 1,0-8-2,-5 0 1,-5 6 0,-3 6 0,-5 10 0,-5 17 0,-7 24 0,11-1 1,-6 28-1,1 14 1,4 13-1,2 9 1,4 5 0,5-4 0,7-5 1,3-8 0,7-13-2,1-17 0,0-13 0,3-19 0,-2-16 0,-5-15 0,-2-11 0,-5-7 0,-8-6 0,-6-4 0,0 7-3,-7-3-8,5 23-4,-12-5-6,16 29-10,-19 0-10,15 18 0,-12 1-2,29 19 3</inkml:trace>
  <inkml:trace contextRef="#ctx0" brushRef="#br3" timeOffset="54590.1223">1943 4818 52,'2'-15'37,"-2"15"1,0-19-2,0 19-8,0 0-21,-11 27-1,-2-6 0,3 13-3,0 7-1,-4 7-2,4 7-1,3-2-5,14 7-24,-8-16-8,20-1 1,-3-15-1</inkml:trace>
  <inkml:trace contextRef="#ctx0" brushRef="#br3" timeOffset="54931.1418">2472 4703 90,'-28'-10'37,"4"17"0,-15 2 0,2 16-33,3 0-1,7 8 0,4 1 0,10 1-2,11-3 2,16-3-2,13-5 0,14-6 0,11 0 0,2-5-1,9 1 2,-4-1-2,-4 3 0,-10-1 1,-15 7-2,-12 5 1,-12 0 0,-12 3-2,-12 2 0,-8-7-3,3 1-3,-14-20-14,19 4-16,-6-22 1,15-6-1,2-19 1</inkml:trace>
  <inkml:trace contextRef="#ctx0" brushRef="#br3" timeOffset="55098.1514">2504 4694 103,'-28'-11'39,"28"11"3,-16 9-3,31-4-33,11-6-3,21-5-2,10-5-2,8-6-5,25 7-27,-12-17-8,10 13 1,-12-5-3</inkml:trace>
  <inkml:trace contextRef="#ctx0" brushRef="#br3" timeOffset="60546.463">3530 5021 58,'0'0'34,"-10"11"0,10-11 0,0 0-26,21 5-1,-5-11-1,13 4-1,1-7-1,13 4-1,-1-6 0,3 1-2,-1 0-1,-5-2 2,-2 0-3,-5-3 2,-13-5-2,-8-2 2,-12 0-2,-7-3 2,-10 2 0,-10 2-1,-4 3 1,-7 8 1,-5 10-1,2 12 1,-3 10 2,5 11-3,2 6 3,9 8-3,6 2 2,16 2-3,8-4 2,12-10-2,17-6-2,8-16-1,26-9-4,5-24-10,18-1-20,-2-19 0,10 0-3,-5-15 1</inkml:trace>
  <inkml:trace contextRef="#ctx0" brushRef="#br3" timeOffset="61034.4909">4418 4355 78,'0'0'37,"-9"15"-2,0 22-1,-8 4-30,2 12-1,-5 8-1,4 7 0,0 3 0,4 1-3,4-4 1,4-9-5,9 1-5,-2-19-25,14 0 1,-3-16-3,9-5 1</inkml:trace>
  <inkml:trace contextRef="#ctx0" brushRef="#br3" timeOffset="61439.5141">4468 4836 77,'0'0'37,"-18"18"-2,19 1 2,3-5-33,12 2-1,10-8 0,8-1 0,8-7 0,6-4-1,-1-7 0,3-7-1,-10-4 1,-1-1-1,-9-4 0,-14 3-1,-11-1 1,-5 3 0,-15 1 0,-5 8-1,-8 1 1,-9 8 1,-5 5-1,-1 10 0,-4 5 1,5 10-1,1 7 0,7 2 1,5 3-1,15 2-1,8-1 1,11-5-2,13-2 1,15-11-3,14-4-1,8-13-4,14 5-7,-6-18-23,19 5 0,-7-15-1,9 4 1</inkml:trace>
  <inkml:trace contextRef="#ctx0" brushRef="#br3" timeOffset="61687.5283">5353 4760 85,'-25'-12'37,"2"13"0,-12-5 2,5 11-31,-6 1-4,4 9 0,2 4-2,3 6 1,6 0-1,7 5-1,11-1 0,8-2-1,11-9 1,14-5-3,13-5 1,14-17-4,12-4-6,-1-20-23,22-1-5,-8-20 1,8 3-2</inkml:trace>
  <inkml:trace contextRef="#ctx0" brushRef="#br3" timeOffset="61887.5397">5850 4368 88,'-27'34'37,"7"15"0,-4 0 0,9 12-32,0 0-2,6 8 0,0-4-1,9-5-3,6 2-4,-5-24-19,13 7-13,-7-20 0,7-1-2,-14-24 1</inkml:trace>
  <inkml:trace contextRef="#ctx0" brushRef="#br3" timeOffset="62939.5999">5608 4673 94,'0'0'40,"0"0"-1,0 0 1,28 4-37,6-8 0,8-5 1,4 5-2,3-7 0,3 6 0,-2 2-1,-5 7-1,-9 3 1,-11 11 0,-9 3-1,-10 8 0,-8 2 0,-10 5 1,1-1 0,-8 0-1,2-4 1,-2-3-2,5-7 2,4-6-2,10-15 0,0 0 1,5-21-2,9-3 2,-1-6-1,6-5 2,1-2-2,-1-2 2,0 4-1,-1 7 0,-2 2 1,2 9-1,-1 4 0,3 7 0,7 4 0,3 2 0,8 1 0,5 2 0,3-1 0,4-1 0,1 0 0,-8-2 0,-5 0 0,-10-1 1,-13-1-1,-5 2 0,-10 1 0,-17 5 1,-5 4-1,-5 8 0,-5 4-1,-4 7 1,1 9 0,5 5 0,6 3 0,8 0 0,11-1 2,11-4-3,12-10 2,8-7-1,12-13 1,1-13-1,7-9-1,-6-15 1,1-6-1,-7-9 1,-7-4-1,-6-1 1,-9 2-1,-5 3 1,-4 7 1,-3 3-1,-3 9 0,1 7 0,2 7 0,0 9 1,14-3-1,-1 6 1,3 2 0,6 3-1,4 0 1,0 2 0,-2 3 0,0 1-1,-6 1 1,-1 4-1,-13 8 0,-4 0 1,-8 5-1,-7-1-1,0 4 2,-6-5-1,5-2 1,-3-6-2,11-8 1,8-14 1,12-6-1,12-15 1,6-8-2,7-7 1,6-11 0,2 1 1,-4 3-2,-2 3 1,-9 10 0,-8 12 0,-8 14 0,-14 4 0,5 32 0,-8-2-1,-2 8-1,1 2-1,11 4-1,-3-12-2,23 3-9,-5-28-5,28 5-8,-9-28-9,19 0-1,-4-22-1,6-1 3</inkml:trace>
  <inkml:trace contextRef="#ctx0" brushRef="#br3" timeOffset="63223.6161">7577 4511 102,'-34'7'39,"11"16"1,-12-8-1,16 5-34,1 0-2,9 2 0,9-7-2,13 1 1,8-5-1,5-3-1,1-1 1,5 3 0,-4 3 0,-7 7 0,-9 4-1,-8 7 1,-11 5 0,-7 1-1,-3 1 1,-9-3-3,2 1 1,-1-12-5,11 6-7,-12-26-8,25 14-7,-11-24-12,12 6-2,0-20 1,11 1 1</inkml:trace>
  <inkml:trace contextRef="#ctx0" brushRef="#br3" timeOffset="64058.6639">8780 4828 78,'-10'13'38,"-10"-3"-1,5 9 1,-9-1-31,8-1-3,-2 0 1,9-1-3,3-2 2,6-14-3,14 12 1,4-13-1,2-6-1,7-3 2,0-3-2,-5-1 1,0 0-2,-7 2 2,-5 1 0,-10 11 0,0 0-1,-11-8-1,-6 13 2,3 1-1,-3 2 0,5 0 0,-1 0 1,13-8-1,0 0 0,0 0 2,13 1-2,3-9 1,4-1-1,0 0 1,0-3 0,-5 3 0,-2 0-1,-13 9-1,0 0 2,0 0-1,-20-6 0,5 9 0,-3 2-1,1 1-3,7 4-3,-4-13-12,21 15-13,-7-12-5,29-9-3,-5-7-2</inkml:trace>
  <inkml:trace contextRef="#ctx0" brushRef="#br3" timeOffset="64611.6955">9595 4666 80,'-3'22'39,"-4"-6"-2,10 7 2,-3-7-34,15-5-2,8-12 1,14-4-1,6-15 1,9-4-2,-4-9 1,4-3-1,-6 0 0,-12-1-1,-10 2 1,-14 4-1,-19 6 0,-12 6 0,-11 8 1,-10 10-2,-3 8 1,-5 8 0,3 13 0,-1 9 0,10 6-1,10 7 0,10-1 1,12 1-1,12-4 0,16-5-1,11-12 0,15-8-2,14-7-3,3-22-8,22 9-8,-11-28-15,16 2-3,-7-20-2,5-1 2</inkml:trace>
  <inkml:trace contextRef="#ctx0" brushRef="#br3" timeOffset="65143.726">10432 4109 108,'26'10'43,"-8"-15"0,15 8-1,10-15-39,-1 1-1,15-5-1,5-6-1,4 2-3,0-7-3,12 19-15,-23-17-17,4 14-4,-17-6 0,-4 12-1</inkml:trace>
  <inkml:trace contextRef="#ctx0" brushRef="#br3" timeOffset="79091.5237">989 11801 72,'-5'15'37,"-5"-9"-1,16 7 0,-6-13-30,34 0-2,2-8 0,16 0-1,5-6-1,9-2 3,5-5-4,0-1 1,-8-1-1,-6 1 1,-14-1-2,-12-1 2,-17 2-1,-9-1-2,-19 5 1,-6 0 0,-12 5 0,-7 3-1,-2 8 2,-7 5 0,2 9 0,3 6 1,3 6-1,4 10 2,3 0-2,9 3 0,12 1-1,9-1-1,9-1 2,9-3-3,16-6 1,7-8-2,12-1 0,8-9-3,16 1-8,-7-20-12,25 3-7,-17-22-4,15 2-3,-13-21 3</inkml:trace>
  <inkml:trace contextRef="#ctx0" brushRef="#br3" timeOffset="79320.5368">2193 11024 91,'-12'-2'39,"-11"8"1,2 32-4,-9 9-32,3 21-1,1 13 0,0 12-1,3 6-1,3 0-3,10 2 1,3-14-3,9-1-2,3-22-5,20-3-17,-9-23-11,12-9 2,-5-22-2</inkml:trace>
  <inkml:trace contextRef="#ctx0" brushRef="#br3" timeOffset="79720.5597">2261 11760 90,'-1'14'38,"13"10"0,-7-13 0,15 3-36,8-6 1,11-8-3,6-10 2,6-5 2,6-4-3,-2-5 0,-2-3-1,-5-3 1,-8-2-1,-11 4 0,-14 0 0,-10 0-2,-14 6 2,-10 4-1,-14 6 1,-9 10 1,-6 10-1,-9 11 2,0 9-1,2 16 2,5 2-2,6 4-1,14 0 1,15-2-2,16-9 1,21-7-3,17-10 1,13-14-4,19-1 0,4-18-7,16 7-12,-17-22-7,14 7-5,-21-12-1,4 6 1</inkml:trace>
  <inkml:trace contextRef="#ctx0" brushRef="#br3" timeOffset="79935.572">3071 11640 85,'-22'-20'36,"3"16"1,-10-2 2,5 11-32,-5 6-3,3 14 1,0 4-2,5 7-1,5 1-1,6 1 0,7-6 0,11-3-2,12-9 2,11-12-4,9-8 1,11-15-5,11 4-9,-9-26-7,20 12-9,-18-21-5,5 6-3,-14-15 3</inkml:trace>
  <inkml:trace contextRef="#ctx0" brushRef="#br3" timeOffset="80130.5832">3478 11258 88,'-11'16'38,"-1"10"0,11 21 1,-8 3-34,3 13 0,-4 3-3,3 5 0,-2 2-2,-1-10-5,10 6-10,-12-26-10,18 3-11,-12-23-3,11-1 0,-5-22-2</inkml:trace>
  <inkml:trace contextRef="#ctx0" brushRef="#br3" timeOffset="80333.5948">3265 11693 118,'-11'-2'42,"11"2"2,11-6-11,10-2-31,13-8-1,12-4-2,8-2 0,9-9-6,13 9-8,-11-16-7,21 24-6,-21-12-8,11 19-5,-13-5-2,3 17 4</inkml:trace>
  <inkml:trace contextRef="#ctx0" brushRef="#br3" timeOffset="81440.6581">3851 11685 90,'-12'4'41,"-3"-8"-1,15 4 0,-11-1-37,11 1-2,0 0 1,2 11-1,-2 1 1,-1 9 0,-3 0-1,-1 5-1,-5 0 2,0 2-3,-1-4 2,1-3-2,2-6 2,8-15-3,0 0 3,0 0-1,4-24 0,6 1 3,4-8-3,-1 1 2,0-5-2,4 4 1,-3 1-1,-1 4 1,2 7-1,1 5-1,7 3 1,1 4 0,8 4 0,1 2-1,10-1 1,4 2 0,0-2 0,3-1 0,0 0 1,-6-2-1,-6 1 0,-6-2 0,-7 1 1,-14 2-1,-11 3 0,0 0 1,-21 3-2,1 5 1,-8 6 0,-6 5 1,2 4-1,3 5 1,4 7 0,5-3-2,11 1 1,9-3-1,11-7 2,12-7-3,11-10 3,7-11-3,7-7 2,-1-11 2,1-4-2,-6-8 1,-8-1-1,-8-1 1,-15 3-2,-4 2 2,-10 5-1,-5 5-2,-3 7 2,-1 4 0,12 11 0,-14-4 0,14 4 0,11 10 0,8-4 0,11-2 1,8 0-1,4-1 1,4-3-1,0 2 1,-5 0 0,-3 4 0,-10 3-1,-11 6 2,-11 6-2,-15 7 2,-1 0-2,-9 4 0,2-1 0,0-5-1,5-3 1,7-8-2,5-15 2,30-9-1,-3-14 2,12-8 0,3-9 0,3-3 1,-1-2 0,-2 5 0,-14 3-1,-1 12-1,-10 14 1,-17 11-2,8 19 0,-13 7 0,-2 17-5,-3-5-6,13 15-3,-7-13-3,24 13-5,-7-26-5,35 8-6,-2-21-8,23-7 5</inkml:trace>
  <inkml:trace contextRef="#ctx0" brushRef="#br3" timeOffset="82175.7001">6103 11567 73,'10'-27'38,"-1"10"2,-6-6-1,8 14-24,-14-2-9,3 11-2,0 0 0,-2 13-1,-7 6-1,4 6 1,-4 11-2,-1 7 2,1 2-3,1 4 1,-2-3-1,5-2 0,-1-5 0,3-6-1,-2-10 1,4-12-1,1-11 1,5-11 0,2-11 1,-3-7 1,3-11-2,-1-7 1,3-8-1,4 0 0,-1-4 1,5 4-1,-1 7 0,5 5-1,2 7 1,3 8 0,6 10 0,-3 6 0,1 8 0,-1 6 0,-1 4-1,-5 4 1,-5 4 0,-7 7 0,-7 4 0,-11 4 0,-11 4 0,-6 1 0,-10 4 0,-5 3 2,-5 5-2,-2-2 0,2 2 0,5 4 0,5 1 0,4 5 0,5-1 0,7 3-2,3-1 2,1 0 0,5-3-2,-1-5-1,6 0-7,-7-21-2,19 8-8,-8-36-4,11 8-3,-5-35-6,22-1-8,5-23 3</inkml:trace>
  <inkml:trace contextRef="#ctx0" brushRef="#br3" timeOffset="82660.7279">6779 11514 97,'0'0'39,"-14"-26"0,10 15-2,-4-4-34,4 5 0,-8 4-1,-1 8 0,-8 9 1,-3 10-1,-6 6 1,-3 14 0,-2 4-1,0 4-1,4 1 0,6-4-1,14-3 1,11-12-1,12-12 0,16-15-2,16-16 2,12-13 1,5-9 0,5-7 0,-4-10-1,-7 2 1,-6 1-1,-16 4 1,-11 10-1,-13 10 0,-13 11 0,-10 12 0,-4 15-1,-3 6 1,1 12-1,4 4 2,8 3-4,5-3 1,19-2-4,3-16-5,24-2-4,-9-25-6,29 7-6,-13-30-4,19 2-7,-10-19-2,6-4 5</inkml:trace>
  <inkml:trace contextRef="#ctx0" brushRef="#br3" timeOffset="82841.7382">7612 11079 98,'-29'32'40,"4"23"0,-15 6-1,-1 11-34,6 0-4,6 1 1,9 3-9,-4-21-7,23 6-10,-11-32-6,20 5-8,-8-25-2,10-2 0</inkml:trace>
  <inkml:trace contextRef="#ctx0" brushRef="#br3" timeOffset="83029.749">7338 11487 107,'0'-13'42,"-2"-6"0,13 15 0,1-2-37,9 4-3,8 3-2,7 0-3,17 11-7,-1-16-5,26 17-8,-17-22-5,32 15-6,-6-14-7,12 5-1,1-11 3</inkml:trace>
  <inkml:trace contextRef="#ctx0" brushRef="#br3" timeOffset="83397.77">8151 11097 89,'0'0'39,"-22"-8"1,22 8 0,0 0-35,-4 16-1,4-1 0,0 11-1,-5 8 0,-2 13-1,-8 13 0,-3 10 0,-3 4-2,-4 3 0,6 0-3,-3-8-3,14-4-5,-5-25-9,23 0-7,-5-28-7,15-6-6,-7-19-1,6-6 4</inkml:trace>
  <inkml:trace contextRef="#ctx0" brushRef="#br3" timeOffset="83578.7804">7973 11581 95,'-35'-20'42,"13"12"0,-4-5-1,26 13-30,0 0-6,9-14-3,22 7-1,11-5-2,12 3-2,11-7-4,16 11-6,-10-19-8,19 23-5,-26-20-7,8 14-7,-19-7-1,-3 9 3</inkml:trace>
  <inkml:trace contextRef="#ctx0" brushRef="#br3" timeOffset="84232.8178">8446 11515 97,'-22'14'41,"19"2"1,3-16-2,28 6-35,-4-8-2,13-3 0,3-4 0,4-1-2,-1-7 0,-3 0 0,-7-5 0,-8-1-1,-7 0 1,-14-1-1,-3 1 0,-11 3 0,-9 6 0,-6 7-1,-11 12 1,-3 9 0,-8 11 0,0 12 1,3 5-1,6 4 2,7 0-2,16 0 2,15-9-3,22-11 3,18-9-3,12-15-2,14-6-3,1-14-5,14 3-3,-18-24-7,13 18-5,-28-19-6,4 15 22,-23 1 7,-8 8 4,-10 8 6,-11 8 4,0 0 6,-23 12 7,17 19 5,-18-6-20,9 9-4,-1-2-2,3 5 0,0-3-2,5-4-1,1-7 2,5-6-2,2-17 1,10 1 0,2-16 0,9-10-2,-2-8 2,2-4 1,5-9-1,0-2 0,1 0-1,0 1-2,-4 7 3,-1 5-2,0 6 1,-1 8-1,0 8-2,-3 2-2,9 15-6,-16-9-5,18 19-7,-29-14-5,41 5-6,-20-7-6,10 8 2,-2-8 3</inkml:trace>
  <inkml:trace contextRef="#ctx0" brushRef="#br3" timeOffset="84569.8371">9546 11378 95,'-28'30'40,"10"12"1,-11-8-1,9 7-30,-1-5-6,4-3 0,2-7-3,8-5 1,7-21-1,0 0 0,11-1-1,7-18-1,5-7 2,2-3-2,6-10 2,2 2-1,3-1 1,1 1 0,-2 8 0,-3 7 0,-3 8-1,-3 10 1,-10 15-1,-7 8-1,-6 12-1,-9 5-1,0 9-6,-14-10-4,16 17-3,-17-23-8,28 14-4,-13-28-6,26 2-7,3-16 2,17-7 6</inkml:trace>
  <inkml:trace contextRef="#ctx0" brushRef="#br3" timeOffset="85862.911">10172 11132 106,'0'0'43,"0"0"1,-3-11-2,3 11-42,-2-12-4,2 12-6,0 0-11,0 0-7,12 6-10,5 9-3,-2-6 0,12 12 1</inkml:trace>
  <inkml:trace contextRef="#ctx0" brushRef="#br3" timeOffset="86011.9196">10319 11424 81,'-21'31'43,"-15"-13"0,7 2 0,-6-25-16,11 4-27,8 1-10,1-21-8,15 21-6,-5-24-7,15 17-8,-13-11-4,3 18 1</inkml:trace>
  <inkml:trace contextRef="#ctx0" brushRef="#br3" timeOffset="86717.9599">1246 13162 87,'12'-15'39,"15"2"0,-1-12 1,11 3-38,4 1 0,5 2-1,-6 8-1,-1 7 1,-14 12-1,-12 11 1,-14 16-2,-18 13 2,-13 10 0,-9 12 1,-9 8-1,-2 6 1,-4-7 0,14-3 0,8-12 0,18-12 0,18-17-1,20-17-1,18-18-1,17-15-1,18-7-2,5-15-8,19 12-6,-19-19-7,22 21-5,-22-14-8,6 19-3,-14-8 2</inkml:trace>
  <inkml:trace contextRef="#ctx0" brushRef="#br3" timeOffset="87184.9867">2762 13021 47,'-3'-38'33,"-4"5"3,-13-6-1,-1 17-24,-16-8-2,3 17-2,-16 5-1,4 22 0,-11 8 0,3 19-2,-1 13-2,5 16 1,3 7-1,8 7-1,14 3-1,7-4-1,13-5-4,9-15-6,19 5-14,-9-32-6,20 1-6,-11-25-2,7-4 1</inkml:trace>
  <inkml:trace contextRef="#ctx0" brushRef="#br3" timeOffset="87687.0154">2155 13417 86,'0'0'39,"0"0"-1,0 0 1,27-13-36,8 4-4,14-4 0,7-2-2,8 1-1,-1-6-2,3 7-2,-11-4-1,-2 13-1,-17-3 3,-6 8 2,-12 5 3,-18-6 4,2 24 2,-12-12 3,0 11 2,-9-9 1,5 10-1,-1-7-2,6 8-1,0-7-2,8 4-1,2-5-1,6 1 0,5-7-1,7-5 0,4-6 0,3-6-1,1-8 1,1-9 0,2-1-1,-5-6 0,-5-1 1,0 2-1,-6 5 0,-4 2 0,-5 8-1,-5 14 1,0 0 0,0 0-1,11 30 1,-10-3-1,-1 1 0,5 5-1,2 0-3,0-12-3,13 2-5,-6-29-9,25 6-4,-9-27-8,19-2-4,-6-19 0</inkml:trace>
  <inkml:trace contextRef="#ctx0" brushRef="#br3" timeOffset="87891.027">3353 12990 90,'-14'-24'37,"14"24"1,-27 7 2,14 19-33,-8 14-4,1 13 0,-1 8-2,5 3 0,-1 3-2,8-4-1,4-4-2,4-16-3,16 1-7,-15-44-8,46 20-5,-23-41-4,21-2-8,-7-23 1,11-6 4</inkml:trace>
  <inkml:trace contextRef="#ctx0" brushRef="#br3" timeOffset="88056.0365">3595 12949 96,'-3'17'39,"-16"11"0,5 34-3,-9 5-31,-1 9-3,4 6-3,1-6-3,12-3-7,-5-25-8,24 3-6,-10-39-3,23-1-11,-4-27 0,12-6 0</inkml:trace>
  <inkml:trace contextRef="#ctx0" brushRef="#br3" timeOffset="88337.0526">3694 12633 86,'17'25'41,"-2"-3"0,15 11 0,-10 2-37,15 8 0,-5 6-1,2 9-1,-10 9-2,-3 5 0,-7 6-2,-11 4-1,-6 1 0,-9-6-1,-2 4-4,-15-20-5,12 8-10,-16-30-3,18 4-9,-13-25-4,11-5 2</inkml:trace>
  <inkml:trace contextRef="#ctx0" brushRef="#br3" timeOffset="88754.0764">2231 12668 62,'-63'69'39,"-3"14"-1,19 31 1,2 4-30,20 23-1,16-1-4,17 0-2,18-7-8,12-29-13,30-4-13,2-27-8,18-17-2,0-30 1</inkml:trace>
  <inkml:trace contextRef="#ctx0" brushRef="#br3" timeOffset="89123.0975">4427 13449 82,'2'14'41,"0"18"-1,-15-2 1,1 15-37,-7 7-6,-5 0-4,14 13-17,-12-20-9,22 2-5,1-18-4,20-9 2</inkml:trace>
  <inkml:trace contextRef="#ctx0" brushRef="#br3" timeOffset="89678.1293">5363 12900 75,'-43'-22'40,"7"13"-1,-13-4 1,2 23-34,-6-5-2,3 10-1,6 4-1,4 4 0,8 3-2,13 3 1,14 1-1,12-2 0,15-2 0,11 0 1,15-2-2,4 3 2,3-4-2,1 3 2,-5 0-1,-9-1-1,-10 4 1,-17 0 0,-12 3 1,-16 1-1,-12 1 0,-14-1 0,-5-3 1,-4-3 0,1-12-2,7-11 1,8-13 0,15-14 0,12-16-1,15-15 1,15-9 1,11-4-2,9-3 1,4 1-2,9 8-5,-8-5-10,10 29-7,-24-11-5,11 19-10,-14-3-1,6 11 0</inkml:trace>
  <inkml:trace contextRef="#ctx0" brushRef="#br3" timeOffset="90091.1529">6109 12454 73,'-20'0'38,"-10"21"0,-2 17-1,-11 14-34,-3 17 1,-5 13-1,2 11-1,3 3 0,7 3 0,21-3-1,8-7-2,20-8-5,7-30-15,35 3-10,2-25-7,19-7-2,2-20 0</inkml:trace>
  <inkml:trace contextRef="#ctx0" brushRef="#br3" timeOffset="90384.1696">6590 12590 74,'-19'-43'40,"0"25"0,-14 6 0,4 19-32,-12 15-4,0 19 0,-4 14-1,0 14-1,1 14 0,4 7-1,2 2 0,9 2-1,5-3-2,9-8-1,9-5-3,4-20-5,19 4-12,-16-34-7,21 2-8,-22-30-2,28 5 1</inkml:trace>
  <inkml:trace contextRef="#ctx0" brushRef="#br3" timeOffset="90872.1976">6130 13213 75,'-21'-33'41,"10"17"-2,-2-3 3,13 7-34,0 12-4,13-9-2,6 6 0,12-3-2,9 0 0,6-2 0,8-1 0,3-5-1,4 1 0,-5-1 0,-3 4 1,-9 1-1,-12 1 2,-8 4-1,-12 2 1,-12 2 0,0 13 1,-12 3 0,-4 7-1,-2 8 2,-6 6-2,6 2 0,2 1-1,6 2 1,7-6 0,10-6-1,9-8 0,5-14 0,13-11 1,3-12-1,8-9 1,-2-7 0,3-8 0,-4-2 0,-2 1 0,-6 4 0,-9 5-1,-6 9 1,-5 13-1,-14 9-1,7 15 0,-13 10 0,1 9-2,-1 0-3,8 9-5,-8-14-4,19 9-5,-13-38-7,29 21-3,-9-36-12,19-8 5,0-18 0</inkml:trace>
  <inkml:trace contextRef="#ctx0" brushRef="#br3" timeOffset="91083.2096">7474 12550 88,'-34'10'41,"16"26"1,-14 5 0,16 18-37,-8 8-3,2 10 1,4 3-3,4-3-1,8 0-4,1-17-5,13 4-6,-10-40-9,25 6-4,-13-35-12,18-6 1,-4-25 2</inkml:trace>
  <inkml:trace contextRef="#ctx0" brushRef="#br3" timeOffset="91276.2207">7769 12536 90,'11'17'41,"-29"24"2,-3 29-4,-12 7-33,0 8-4,5-2-1,1-3-3,10-2-7,0-27-7,22 5-7,-12-40-6,28 3-7,-10-24-7,16-6 4</inkml:trace>
  <inkml:trace contextRef="#ctx0" brushRef="#br3" timeOffset="91593.2388">7884 12311 98,'10'12'42,"17"14"1,-6-6-2,5 13-37,4 4-2,6 8 0,-4 7 0,1 8-2,-5 8 1,-8 6-2,-6 4 1,-9 9 0,-10 1 0,-10 1-1,-10 1-1,-5-8-1,-1-1-5,-9-20-5,17 0-5,-11-36-7,29 5-2,-15-37-5,20 7-10,16-41 2</inkml:trace>
  <inkml:trace contextRef="#ctx0" brushRef="#br3" timeOffset="91895.2561">8607 13078 76,'-4'34'43,"-11"6"-2,1 15 1,-12 3-32,-2 5-11,0 12-10,-9-22-10,23 17-8,-10-27-10,24-3-2,7-20 0</inkml:trace>
  <inkml:trace contextRef="#ctx0" brushRef="#br3" timeOffset="92495.2904">9649 12472 81,'-28'0'41,"-3"13"-1,-13 1 1,8 14-36,-11 5-2,5 13-2,1 3 2,11 5-3,9-3 2,17 3 0,10-9-1,23-7 0,12-11 0,11-5 0,13-5 0,2-9 0,2 2-1,-7-2 1,-6 2-1,-13 8 1,-14 5-1,-16 7 1,-16 8-1,-8 4-1,-14 2 1,-6 1-1,0-2 0,-3-8-2,8-5-3,-1-25-7,27-5-7,-17-16-7,33-8-4,-6-27-8,18-10-2,-7-17 3</inkml:trace>
  <inkml:trace contextRef="#ctx0" brushRef="#br3" timeOffset="92690.3015">9682 12344 108,'0'0'43,"1"-16"1,17 16-1,15-8-40,10 0-3,13-2 0,10 2-1,11 7-2,-2-8-8,17 20-5,-19-17-8,18 25-5,-26-22-7,10 14-7,-9-11 1</inkml:trace>
  <inkml:trace contextRef="#ctx0" brushRef="#br3" timeOffset="94178.3867">17371 6334 77,'-82'-9'33,"-4"3"-1,2 5 0,-1 7-32,-3 4-1,-2 4 1,-5 9 0,-4 8 3,-5 4 0,0 9 2,-8 2-2,1 11 3,-6 5-2,4 7 1,-4 2-2,4 8 0,3 4-2,6 4-1,4 3 0,16 6 0,4 3-1,14 2 1,9 1-2,14 2 1,6 2 1,9 0-1,9 4 1,6-1-1,8 0 1,5 0 0,7 2 2,11-3-2,8-4 1,10 6 0,8-8 1,14 0-1,7-7 1,15 1-2,9-8 1,11-3-1,10-5 1,10-11 0,8-8 0,11-9 0,10-9 0,6-10 0,10-5 0,4-10 0,6-5 0,3-6-1,5-6 1,-2-8-1,-3-6 1,-1-5 0,-5-9-1,-8-8 0,-9-7 1,-10-9-1,-5-10 0,-11-9 0,-14-6 0,-9-10-1,-16-5 1,-11-4 0,-13-6-1,-13-6 1,-10 0-1,-11-4 1,-11-1-1,-8 0 2,-7-3-2,-12 1 2,-9-3 0,-4 1 0,-12 2 0,-10 1 0,-8 1 0,-8-1 0,-9 4 0,-6-1-1,-7 4 1,0 2 0,-3 5-1,-3 2 1,-7 6-1,-8 5-3,-6 7 3,-9 10-2,-8 8 1,-11 9-1,-9 7 1,-4 4-1,-2 13 0,3 0-3,16 19-9,-3-10-10,26 21-11,7 1-3,26 11-1,12 2 1</inkml:trace>
  <inkml:trace contextRef="#ctx0" brushRef="#br3" timeOffset="94959.4313">17328 6257 76,'-3'-12'38,"-3"2"-2,6 10 1,-12-3-25,12 3-8,-25 12-1,5 4 1,-9 4-1,1 1 0,-2 1 0,7 3-1,-1-3 0,13 2-1,11-4 0,12-4 0,16-8-1,9-5 0,8-4 0,6-7 0,2-8 0,-2-6 0,-7-2 0,-8-6 0,-13 0 1,-11 1-1,-14 0 1,-12 5-1,-14 5 0,-10 4 0,-4 8 1,-4 9-1,-2 8 0,3 8 1,2 4-1,6 8 0,13-1 0,11 4 1,13-3-1,15-5 1,15-6 0,14-8-1,10-7 1,7-9-1,1-7 1,0-6 0,-5-5 0,-11-6 0,-16 1-1,-11 1 1,-19 0 0,-11 8 0,-17 4 0,-6 7 0,-14 5 0,-1 9-1,1 4 0,3 5 0,6 6 0,12 0 0,9 1 0,11-4-1,17 1-2,6-8-3,17 8-6,-6-18-7,16 15-4,-21-19-6,17 13-6,-14-9-6,-2 11 3,-12 4 4</inkml:trace>
  <inkml:trace contextRef="#ctx0" brushRef="#br3" timeOffset="95918.4862">17364 9675 85,'3'-17'36,"-8"4"1,5 13 0,-15-22-30,15 22-1,-28-14-1,14 14-1,-6 4-1,2 8 0,-2 3-1,3 11 0,3-1-1,5 3 0,3-1-1,6 2 1,6-5-1,5-3 0,4-12 1,8-4-1,2-11 0,3-6 1,-2-8-1,0-5 1,-3-4 0,-3-2-1,-7 1 0,-4 3 0,-12 8 1,-4 7-1,-14 10 0,-4 11 0,-3 7 1,-4 9-1,-1 7 0,3 7 1,4 0-1,7 3 1,12-6-1,9-6 0,16-9 1,13-13-1,12-11 1,8-16-1,3-8 1,2-9 0,-5-6 0,-7-1 0,-13 1 0,-10 2 0,-21 7-1,-6 9 1,-17 8-1,-8 10 1,-12 9-1,-5 9 0,4 7 0,-1 6 0,9 3 0,5-1 0,13-1 0,12-2 0,13-7-1,7-6-2,10-2-5,-4-17-5,17 8-6,-21-28-4,24 12-6,-22-24-5,14-4-7,-4-12 1,10-9 6</inkml:trace>
  <inkml:trace contextRef="#ctx0" brushRef="#br3" timeOffset="97320.5664">16535 5326 66,'-106'32'34,"0"4"-1,-5 0-2,-2 10-27,2-1-1,1 7 0,-4 0 0,3 8 0,-3 5 0,0 7 1,-3 3 0,6 6 1,-6 2-1,4 6-2,1 2 1,2 8 0,1-1-2,5 5 2,4 4-3,6 2 2,8 4-3,-1 3 2,10 1-2,5 4 0,9 4 0,5-3 0,6 4 0,3 0-1,3-1 2,7 6 1,10 0-1,10-2 1,11-1 1,11 4-2,18-4 2,11 0-1,16 0 1,11-3-2,10-1 2,13-2-1,7-3-1,8 2 1,7-4-1,5-4 1,6-2-1,5-4 0,10-3-1,7-6 2,1-2-2,10-7 2,8-5-1,8-6 1,8-10-2,4-4 4,7-10-3,6-10 1,5-6 0,8-13-1,2-6 1,4-11-1,-1-9 1,4-9 0,-3-8-1,0-6 0,-6-9 1,-1-6-1,-12-8 1,-9-5-1,-6-8 0,-12-6-2,-11-6 4,-10-10-2,-13-8 2,-16-8-3,-10-5 3,-12-7-2,-9-10 2,-13-5-1,-12-8-1,-8-1-1,-9-5 1,-9 0-1,-7-3-1,-12-4 1,-2 0 0,-9 3 0,-8-2 0,-2-1 2,-12-1-2,-3-3 2,-1 0 0,-8 1 0,-3 1 0,-5-2 1,-5 0-1,-9 4 0,-1 2 0,-9 7-1,-7 3 0,-7 5 0,-8 0 0,-5 10-2,-17 6 3,-5 7-2,-6 7-1,-7 4 0,-9 9 0,-8 5 0,-6 10 0,0 3 0,-4 5 0,3 6 0,-7 3 3,1 4-1,5 7 0,0 9 0,1 9 0,-2 13 0,1 13-1,-2 19 1,5 12-1,3 8-1,13 22-6,8-13-6,39 17-8,6-27-3,47 9-10,18-19-4,36-6 0</inkml:trace>
  <inkml:trace contextRef="#ctx0" brushRef="#br3" timeOffset="98189.6161">16967 5215 32,'-18'-6'28,"18"6"2,-13-7 1,13 7-23,0 0 0,-13-14 2,13 14 0,0 0 0,0 0 1,-24 9-3,18 2-1,-13-4-2,6 5 0,-7 2-2,-1 6 0,-1-3-1,2 1-1,3-1 0,5 0 0,7-6-1,5-11 1,12 11-1,5-14 0,5-7 0,9-5 1,-3-7 0,1-1-1,-3-3 1,-4-2 0,-5 3-1,-7 0 1,-8 5 0,-8 2 0,-7 8-1,-2 3 1,-4 6-1,-5 7 1,-1 3-1,-1 7 0,4 2 1,3 4-1,5 4 0,8-3 1,6 0-1,5-4 0,13-1 0,5-9 0,6-7 0,4-5 0,5-10 1,-1-7-1,-3-4 0,-3-2 1,-9-2 0,-6-1-1,-10 6 1,-12 6-1,-11 8 1,-9 9-1,-8 8 0,-5 9 0,2 6 0,1 6-1,11 4-1,6 0-2,25 2-4,6-16-6,31 13-6,-6-26-5,38 14-4,-11-22-8,21 4-2,-2-11 3</inkml:trace>
  <inkml:trace contextRef="#ctx0" brushRef="#br3" timeOffset="98760.6487">17746 5189 87,'-8'-22'39,"8"22"-1,-21-14 2,11 16-34,-11 1-2,-1 10 0,-4 4-2,4 10 0,-4 1-1,4 2 1,7 1-2,8-2 1,7-3 0,7-9-1,9-7 1,10-11-1,4-8 0,5-7 1,-1-8-1,0-3 1,-6-4 0,-4 0-1,-5 1 1,-11 3-1,-8 9 1,-8 9-1,-11 6 0,-5 11 0,-5 7 1,-4 10-1,1 6 0,5 2 0,2 4 0,7-3 0,14-4 0,11-6 0,9-10 0,13-9 0,7-9 0,3-7 0,5-6 0,0-3 0,-4 0 0,-8-1 0,-8 7 0,-7 3 0,-17 11 0,0 0 0,-21 13 0,-7 9 0,-6 1 0,-4 5-1,1 3-1,3-3-4,17 3-4,2-18-4,28 11-5,-2-29-5,37 18-3,-1-21-6,33 10-6,5-1 3</inkml:trace>
  <inkml:trace contextRef="#ctx0" brushRef="#br3" timeOffset="99625.6982">20118 8034 95,'-15'-3'39,"-7"-4"2,8 7-3,-9-2-32,8 7-3,4 0-2,11-5 1,-17 19-1,13-4 0,3-1-1,5 3 1,-2 1 0,6 0-1,1-3 1,2-1-1,0-2 1,0-6-1,-11-6 1,19 2-1,-19-2 1,15-23 0,-10 8-1,-5-5 1,0-1 0,-5 3-1,-2-1 0,-5 4 1,-7 6-1,-4 6 1,-5 7-1,-2 7 1,-1 5-1,2 3 0,3 7 1,4 0-1,8 1 0,13-3 1,16-4-1,9-8 0,10-6 1,8-7-1,2-7 0,1-4 1,-3-6-1,-8-4 1,-7-2 0,-12-1-1,-10 2 1,-11 3 0,-11 1-1,-6 5 1,-4 6-1,-5 7 0,-4 6-1,2 7-1,6 9-2,3-4-6,20 18-3,-4-11-4,24 18-6,-9-17-5,27 18-3,-7-11-9,14 5 3,2-2 5</inkml:trace>
  <inkml:trace contextRef="#ctx0" brushRef="#br3" timeOffset="100159.7288">20213 8622 95,'-23'-3'38,"-9"-7"1,10 8 0,-10-6-33,12 7-1,0 1-1,4 9-2,6-1 1,1 8-1,7 2 1,4 2 0,2-2-1,10 5 0,0-8 0,6 0 0,-2-8 0,5-2-1,-3-6-1,2-5 1,-3-3-3,-3-7 2,-2 2-2,-3-9 2,-3 5-1,-3-3 0,-5 6 0,-7 1 1,-8 7 0,-8 8 1,-8 4-1,-2 10 2,-3 1 0,1 8-1,3 3 1,8-4-2,10-1 3,13-4-3,6-4 0,14-7 0,6-7 0,4-6 0,4-3-3,-6-6 4,0 2-3,-7-3 1,-7 4-2,-9-1 1,-4 13-3,-10-13 0,1 27-4,-18-6-5,11 19-2,-25-8-7,16 25-3,-30-6-5,11 15-5,-19 8-1,-8 5 6</inkml:trace>
  <inkml:trace contextRef="#ctx0" brushRef="#br3" timeOffset="100794.7651">17574 10844 86,'-6'-19'35,"10"7"1,-6-4 0,6 4-30,-4-1-2,0 13 0,0-17 0,0 17 1,-13 8-1,0 6 0,-6 5-1,-1 4-1,-2 2 0,1 3-3,6-3 1,3-3-1,12-5 2,0-17-3,25 9 2,-1-16 0,6-10 1,5-1 1,-3-6 0,-3 0 0,-7-2-1,-8 4 2,-10 5-3,-11 7 1,-11 5-1,-8 8 1,-7 4-1,-3 5 1,5 1-1,2 0 0,10 1-1,8-2-1,11-12-4,12 3-5,14 3-5,-9-22-6,18 17-4,-22-17-5,9 8-8,-14-4-1,-8 12 5</inkml:trace>
  <inkml:trace contextRef="#ctx0" brushRef="#br3" timeOffset="101428.8014">16751 10826 89,'-14'-16'37,"14"16"2,0 0-1,0 0-32,0 0-2,0 0-1,-11-2 0,11 2-1,-2 20-1,-1-3 0,1-2 0,3 5 0,1-2-1,3-1-1,3-7 2,5-4 0,4-10-1,4-7 1,5-7 0,3-5-1,2-4 1,-3-7 1,-4 1-1,-7 3-1,-10-1 1,-8 8-1,-12 8 0,-12 9 1,-10 10-1,-5 9 1,-6 9 0,0 8-1,7 5 1,9-1-1,10 0 1,15-7-1,13-5 0,14-7 1,9-9-1,7-7 1,0-4-1,-2-7 1,-9 1-1,-8-6 0,-12 2 0,-13 1 0,-10 3-2,-7 1 0,-1 3-2,-8-5-6,14 11-4,-13-19-6,19 19-6,-15-28-3,17 9-8,-12-12-3,-2-5 2</inkml:trace>
  <inkml:trace contextRef="#ctx0" brushRef="#br3" timeOffset="102296.851">13771 8319 74,'0'0'38,"7"-14"0,-7 14 0,-13-14-27,13 14-5,-19-8-2,8 9-1,-8 5-1,2 8 0,-6 7 0,4 6-1,-2 2 0,6 5-1,4-2 1,8-2 0,8-4-1,7-10 1,7-5-1,7-11 1,3-11-1,0-4 1,4-8-1,-4-9 0,-3 2 1,-6-7-1,-4 3 1,-7 3-1,-9 4 0,-5 5 1,-9 9-1,-5 11 0,-12 7 1,-4 9-1,-5 6 1,0 7-1,5 2 0,6 1 1,6-4-1,15-4 1,15-10-1,14-11 1,12-9-1,5-8 1,5-9-1,0 0 1,-7-4-1,-9 0 1,-11 5-1,-15 6 0,-16 8 0,-9 12 0,-13 6-1,-5 5 0,1 4 0,4 0-2,11 1-1,9-10-4,24 3-4,3-24-4,33 8-7,-8-27-3,28 11-4,-6-21-6,6 3-1,-2-9 4</inkml:trace>
  <inkml:trace contextRef="#ctx0" brushRef="#br3" timeOffset="102814.8806">13978 7665 48,'-3'-16'34,"0"-5"1,5 8 1,-11-6-13,9 19-16,-16-9 1,5 18-1,-14 2-1,2 11 0,-8 2-2,1 4-1,2 1-1,2 0 1,6-4-2,7-2 0,9-4 0,8-9 0,10-3-1,7-8 1,4-8 0,6-2-1,-2-8 1,3-3-1,-12-4 1,1 1 0,-11-2 0,-9 3-1,-9 7 1,-10 2-1,-5 8 0,-7 7 1,-5 8-1,-6 7 0,1 6 0,1 2 1,5 2-1,5-1 0,11-2 0,8-5 0,15-6 0,9-7 0,16-8 0,6-3-1,4-4-1,0-6 0,-2 4-1,-10-4-2,1 9-3,-20-8-4,0 22-5,-23-16-7,10 23-3,-18-11-6,9 7-4,-2-5 1</inkml:trace>
  <inkml:trace contextRef="#ctx0" brushRef="#br3" timeOffset="106719.1039">15530 4126 70,'-82'15'33,"-2"3"-1,-7 4-1,4 3-33,-6 8 1,0 6 0,-2 5 1,-2 7 0,-4 3 1,3 8 2,-5 3-1,5 5 2,-6 4 0,3 4-1,-3 5 1,-1 7-2,0 3 0,1 3 0,1 4-1,0 2 2,-1 2-2,7 0 0,-1 1 1,4-4-1,2 2 1,7-3-1,3-5 1,3 3-3,4 1 1,2 1 2,3-2-2,1 4 2,3 3-2,-1 0 2,4 3-2,1-1 1,3 2-1,6 0-1,4 3 1,7-5-1,6-1 1,6 3-2,11-5 2,0 0-1,10 3 1,0-4-1,4 3 1,-1 1-1,3 4 2,-1-2-2,3 3 2,1 1 0,5 0 0,4 0-1,5-1 2,9-3-2,7-4 1,10 2 0,9-2 0,7 1 0,8-2 0,4 1 0,4-1-2,2 1 2,2 2-3,4 0 2,0 0-1,3-3 1,0 1-2,5-3 2,2-5-1,6-3 0,9-5 0,2-4 0,8-6 0,10-3 0,5-1 1,9-3-1,7-1 1,5-3 2,-2-5-2,6 5 2,2-3-2,1-3 0,0-5 0,1 0-1,-1 0 2,9-2-3,2 0 2,3-6-2,1-3 2,10 1 1,2-4 0,5-2-1,-3-4 0,6 0 1,-5-6-1,0-3 1,2-4-1,-1-8 0,0-4 1,5-9-1,4-7 1,0-10-2,5-9 3,1-11-2,2-7 1,-3-10-1,-3-5 1,-2-7-1,-4-2 0,-1-7 0,-11 1 0,0-2 1,-7 0-1,-8 1 0,-5-4-1,-9-2 2,-8-2-1,-12 0 1,-1-3-1,-14-5-1,-4-2 3,-10-2 0,-6-6 0,-7-2 0,-7-6 0,-8-5-2,-6-10 3,-4-5 0,-9-7-1,0-9-2,-6-4 1,-4-4-3,-6-8 3,-6-4-1,-6-2-2,-10 0 1,-7-2-1,-11-3 0,-11-1 1,-12-4 1,-11 2-1,-11-4 2,-9-4 1,-11-4-2,-7 0 2,-5 1 1,-9-3-1,-12 3-1,-4 2 0,-6 3 0,-12 1 0,-5 4-1,-13 2-1,-8 3-2,-6 3 2,-6 1-1,-9 4-2,-9 7 3,-7 4-3,-2 3 1,-8 8 2,-4 4 1,4 10-1,-5 1 1,1 8 1,3 5-1,-1 4 1,5 11 0,2 4 0,-3 10 0,-6 9-1,-6 17 0,-5 10 0,-14 12 0,-10 18 0,-9 10 0,-3 12 0,-7 6 0,0 7-2,2 7 0,11 9-2,3-5-6,26 25-11,-6-6-11,25 24-6,7 6 0,20 23 1</inkml:trace>
  <inkml:trace contextRef="#ctx0" brushRef="#br3" timeOffset="107711.1607">16865 3691 29,'18'-16'28,"2"-4"4,-1 3-1,-1-12-13,3 11-9,-9-7 0,4 8 1,-13-7 1,3 13-2,-9-1-2,3 12-1,-18-2-2,0 11 0,-5 7-1,-2 10-1,-4 4-1,0 5 0,2 2-1,3 0 1,8-2-1,8-4 0,10-6 0,12-8 0,13-8 0,8-11 0,8-7 0,4-7 0,0-8 1,-1-3-1,-9-3 1,-9-1 0,-13 2 0,-12 3 0,-11 4 1,-9 7-1,-12 7 0,-4 4 0,-2 8 0,0 3 0,1 7-1,5 3 1,6 2-1,7 0 0,9 1 0,7-7 0,9-2 0,9-4 0,6-7 0,-2-6 0,1-2 1,-1-4 0,-8-4-1,-5-1 1,-9-2 0,-9 3-1,-5 2 0,0 1-3,-1 7-1,7-7-7,23 19-9,-4-18-11,32 15-9,6-10-1,26 7 0</inkml:trace>
  <inkml:trace contextRef="#ctx0" brushRef="#br3" timeOffset="108199.1886">18421 3768 87,'0'0'38,"-27"-4"0,6 17 1,-14 8-36,2 0-2,-1 6 1,5 3-1,3 2 0,6 0 0,7-1 0,12-4 0,13-7-1,10-8 1,8-7 0,9-7 0,2-9 1,0-5-1,-4-7 1,-6-2-1,-5-4 1,-11 2-1,-10 2 0,-13 6 0,-11 6-1,-4 6 1,-7 3-1,-1 8 0,3 4-1,1 1-2,16 9-3,11-18-12,16 28-12,2-22-10,22 7 0,4-8-3</inkml:trace>
  <inkml:trace contextRef="#ctx0" brushRef="#br3" timeOffset="109062.238">22457 7480 88,'-11'2'36,"-2"-2"0,4 10 1,-8-3-31,3 14-2,-6 8-1,-1 6 1,-3 1-1,1 4 1,-2-3-1,7-3 0,9-9-1,13-9 0,10-10-1,11-9 0,15-10 0,8-6-1,0-5 1,0-4-1,-8-1 1,-10 0-1,-18-1 1,-10 7 1,-20 4-1,-12 11 1,-13 6-1,-4 6 1,1 8-1,3 5 0,11 5 0,7 2-1,16-1 0,15-3 1,13-5-1,12-3 0,4-6 0,5-1 1,-5-4 0,-6-5-1,-11-1 1,-18 5-1,0-12 1,-19 9-1,-10 1 0,-5 2-2,2 2-1,0 4-2,17 12-7,-3-11-9,34 20-10,-8-10-10,19 16 1,-1-1-2,10 4 2</inkml:trace>
  <inkml:trace contextRef="#ctx0" brushRef="#br3" timeOffset="109711.2751">22578 8656 103,'-16'-25'38,"4"7"2,-10-5-2,2 5-32,-2 2-3,4 5 0,3 4-1,3 7 0,12 0 0,-6 10-1,11 3-1,6 2 1,4 2-1,3 1 1,3 1 1,1-2-1,-2-3 1,-3-1 0,-2-5-1,-3-1 0,-12-7 0,14 0 0,-14 0-2,6-14 1,-5 3-1,0-1 1,0-1 0,1-2-1,1 2 2,-1 3-1,-2 10 0,5-17 0,-5 17 0,0 0 0,0 0 0,0 0 1,7 13-1,-7-13 0,2 18 0,4-6-1,-6-12 1,9 18 1,-9-18-1,16 15 1,-16-15-1,16 8 1,-16-8-1,12 1 1,-12-1 1,0 0-2,0 0 0,0 0-2,0 0 2,-12 13-4,3 5-2,-14-9-11,10 21-3,-26-12-6,8 19-7,-28-5-9,-12 14 1,-14-2 1</inkml:trace>
  <inkml:trace contextRef="#ctx0" brushRef="#br3" timeOffset="110581.3249">17221 12222 49,'12'-21'37,"-12"21"1,8-17-1,-8 17-11,0 0-19,0 0-2,-16 21-2,5-1 0,-2 0-1,-3 3 0,3 4-1,2-1 0,8-3-1,4-4 2,7-4-2,11-8 1,5-4-1,4-9 0,4-4 1,0-5-1,-6-3 1,-3-3 0,-10-3 0,-7 2-1,-11 1 1,-7 1 0,-12 9-1,-2 5 1,-5 7 0,-4 6 0,0 9 0,6 5 1,6 4-2,7 4 1,6-2-1,13 1 1,8-9-1,9-5 1,12-9-1,7-8 0,4-11 1,9-10-2,-6-6 2,1-8-1,-4-1 1,-10-1-1,-7 5 1,-14 3 0,-10 10-1,-11 13 1,-13 9 0,-10 10-1,-7 10 0,3 5 1,2 4-2,-3-3 0,12 4-2,11-16-4,24 6-8,-10-20-5,51-6-8,-19-21-7,29 2-6,2-15-1,27-5 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14:28.3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6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5T22:16:39.035"/>
    </inkml:context>
  </inkml:definitions>
  <inkml:trace contextRef="#ctx0" brushRef="#br0">1297 969 74,'0'0'37,"0"0"-1,0 0-1,0 0-31,56-23-1,-56 59 1,-12 21-2,-11 21 2,-4 7-1,-2 10 1,2 0-1,3-6-2,6-16 2,4-14-2,4-14 2,6-15-2,5-19 1,7-22 0,5-19-1,10-17 2,2-21-1,-25 68 1,30-88-1,-12 38-1,1-4 0,-1-1-2,4-3 2,-1 5-3,0-1 3,-4 5-3,4 3 1,-21 46 2,45-73-1,-45 73 2,42-46-1,-42 46 2,53 3-3,-3 21 2,-3 35-2,-5 25 0,-6 21-2,0 5-1,-6-2-2,-8-15-6,1-24-24,-23-20-5,5-12 2,-13-18-3</inkml:trace>
  <inkml:trace contextRef="#ctx0" brushRef="#br0" timeOffset="195.0112">1382 1290 110,'-12'4'39,"12"-4"2,12 6-2,13-13-37,25-9-1,-50 16 0,81-32-2,-30 10-5,6-4-10,8-5-21,2-4-5,3-1 3,3-3-3</inkml:trace>
  <inkml:trace contextRef="#ctx0" brushRef="#br0" timeOffset="368.0211">2380 800 99,'52'-15'40,"-52"15"2,0 0-1,19 51-38,-40 19-1,-7 15-1,0 14 1,9 1-3,5-1-1,8-2-9,-3-17-26,8-13-3,-8-21 1,11-13 0</inkml:trace>
  <inkml:trace contextRef="#ctx0" brushRef="#br0" timeOffset="1316.0753">2275 1207 109,'0'0'40,"-19"-34"2,7 10-1,10 9-39,13 12 1,13 6-1,25 10 1,-49-13-3,67 7 1,-67-7 0,87 3 0,-87-3 0,91-5-1,-91 5 1,80-7-1,-80 7 0,69-1 0,-40 3-1,4 12 1,-25 3-1,-9 16 2,-27 5-2,-5 6 1,-6 4 0,9 3 0,12-11 0,14-2 1,14-15-1,17-9 0,14-12 0,10-14-1,10-9 1,2-11 0,-3-9 0,-8-8 0,-52 49 0,45-49-1,-45 49 2,15-51-1,-15 51 1,0-45-1,0 45 1,0 0-1,-52-55 1,21 41-1,2 10-1,6 8 1,10 2 0,22 7 0,25-3 0,21-1 0,7-5 0,4-2 1,0-1 0,-2 0-1,-12 5 0,-9 6 1,-11 5-1,-17 5 0,-15 4 0,-10 9 0,-11 3-1,-4 0 1,-9-1-1,5-2 0,1-7 1,9-4-1,10-14 1,9-10 1,25-13-1,3-11 0,4-7 1,10-12 0,1-4 0,-43 47 0,35-52 1,-35 52 0,36-45-2,-8 6 0,-10 18 0,-18 21 0,0 0 0,4 14 0,-10 14 0,2 3 0,-1 1-2,12-7 1,9-15 1,11-13 0,11-9 0,6-14 0,-44 26 1,57-35 1,-57 35-2,54-41 0,-54 41 0,57-36 0,-26 8 0,9 20 0,-26 12 0,-2 24 0,-20 11 0,3 11-4,-13 13-9,-5 2-4,15-2-4,-12-20-7,39 4-9,-5-19-4,19-8 0,4-14 2</inkml:trace>
  <inkml:trace contextRef="#ctx0" brushRef="#br0" timeOffset="1650.0944">4573 834 109,'0'0'43,"0"0"0,0 0-3,-23 22-38,18 35 0,1 22 0,-1 18-1,-3 2-3,4-1-1,9-8-4,8-26-10,38-31-11,-8-23-10,27-16 1,1-21-2,11-14 1</inkml:trace>
  <inkml:trace contextRef="#ctx0" brushRef="#br0" timeOffset="1937.1108">5186 1003 114,'0'0'43,"0"0"1,-2-57-1,-30 72-40,-1 28 2,-14 31-2,3 28-3,5-1 0,19 3 0,12-19 0,23-19 0,12-27 0,6-19 0,7-21 0,0-18-2,-5-13 2,-9-13-1,-8-8-1,-12-8 0,-6 61-2,-5-61-1,5 61-1,-30-58-3,30 58-6,-43-46-13,43 46-9,-39-29-2,-2 11 1,2 5 2</inkml:trace>
  <inkml:trace contextRef="#ctx0" brushRef="#br0" timeOffset="2468.1412">5952 1350 115,'-12'22'38,"2"2"0,-4 5-7,-3-14-66,13 18-4,-7-5 0,16 4 0</inkml:trace>
  <inkml:trace contextRef="#ctx0" brushRef="#br0" timeOffset="2929.1676">7254 828 108,'0'0'41,"0"0"1,0 0-1,-83-31-37,83 31-1,-84 15-1,84-15 1,-88 30-1,88-30 0,-79 39 0,79-39-1,-56 47 0,56-47-1,0 0 0,-15 63 0,15-63 0,62 49 0,-7-14-1,19 3 1,-8 1 0,-15 7 0,-29 4 0,-35 4 0,-33 0-1,-12 1 2,-3-6-1,-4-8-1,11-12-1,7-15-3,23-8-3,9-21-10,41-6-7,-7-17-8,36 1-5,-3-8-2,21 1 2,-7-3 2</inkml:trace>
  <inkml:trace contextRef="#ctx0" brushRef="#br0" timeOffset="3356.192">7468 1114 101,'0'0'40,"0"0"1,0 0-1,40-14-26,-33 24-9,-4 8 0,-7 14-2,-14 8-2,3 5 2,-6 3-1,10 4-2,11-12 0,7-5 0,10-8 0,14-12 0,8-13 0,11-8 0,7-12 0,3-12 0,1-11 0,-61 41 0,63-47 0,-63 47 0,61-59 0,-61 59 0,50-65 0,-50 65 0,44-51 0,-44 51 0,0 0 0,60-57 0,-60 57 0,12 23 0,-20 6 0,0 23 0,-1 5 0,9 2-6,8-7-6,9-26-3,26-8-4,-15-25-3,31-8-8,-59 15-8,52-38 0,-52 38 1,64-61 4</inkml:trace>
  <inkml:trace contextRef="#ctx0" brushRef="#br0" timeOffset="3570.2042">8578 766 117,'5'-58'43,"-5"58"2,0 0-3,0 0-39,-9 6 0,-8 49-1,-5 37-2,-1 21-3,-1 3-7,7-16-7,19-16-5,-5-30-5,26-27-8,-17-14-6,11-10 0,-17-3 2</inkml:trace>
  <inkml:trace contextRef="#ctx0" brushRef="#br0" timeOffset="4349.2488">8836 1010 105,'0'0'41,"0"0"1,0 0-1,14 14-36,-19 11-3,6 16 1,-6 9-2,3 9 0,-11 5-1,4-2 1,-3-9-1,4-8 0,5-14 1,4-6-1,-1-12 0,0-13 1,13-2 0,-4-13-1,1-10 1,0-12 0,-10 37 0,15-53-1,-15 53 2,15-75-3,-15 75 1,27-78-1,-27 78 1,18-80-1,-18 80 0,31-70 0,-31 70 0,31-60 1,-31 60 1,0 0 0,52-50 0,-52 50 0,0 0-1,27 0 1,-2 33-1,-9 17 0,-10 5-1,-8 5 1,-13-6-2,-8-4 2,-16-11 0,7-17 0,-3-9 0,3-8 0,4-2 0,1-3 1,10-1-1,1 4 1,6 6-1,1 11 1,-1 9-1,2 13 0,-4 11 1,2 14-2,-4 7 2,0 7-3,-1 0 2,-4 0-3,6-3-1,0-16-6,9 5-5,-10-27-3,20 9-4,-6-49-8,13 22-8,-3-35-3,17-8 3</inkml:trace>
  <inkml:trace contextRef="#ctx0" brushRef="#br0" timeOffset="4986.2852">9508 692 96,'0'0'42,"-4"-51"0,4 51-1,0 0-36,0 0-2,0 0 0,0 0 0,0 0-1,0 0 1,0 0-1,3 73 0,-32-16 0,10 35 1,-5 3-3,5 6 2,1-10-2,11-19 1,5-21-2,13-22 1,2-27 0,7-11 1,-20 9 0,0 0 1,0 0-2,60-59 0,-60 59 0,0 0 0,52-61 0,-52 61 0,0 0 0,54-52 0,-54 52 0,13-15 0,14 12 0,-8 12 0,1 12 0,-4 14 0,-6 9 0,7 5-3,-1-5-4,3-23-4,21-7-4,-7-20-3,20-3-4,-53 9-7,0 0-7,68-49-4,-68 49 3,49-46 5</inkml:trace>
  <inkml:trace contextRef="#ctx0" brushRef="#br0" timeOffset="5663.3239">10114 1000 116,'0'0'42,"0"0"1,0 0-1,-19-19-38,11 37 0,-8 13-3,5 17 0,2 8-1,9-1 2,1-8-4,12-8 2,11-21-1,7-9 1,2-17 0,4-9 1,-37 17-1,0 0 2,59-55-2,-59 55 0,41-49 0,-41 49 0,35-53 0,-35 53 0,29-54 0,-29 54 0,0 0 0,27-55 0,-27 55 0,0 0 0,-10-7 0,15 26 0,-7 11-2,6 10-1,3 4-2,12-4 0,9-13-3,11-20-1,-39-7 1,46-7-1,-46 7 2,47-24 2,-47 24 3,50-29 1,-50 29 6,0 0 0,55-52 3,-55 52-1,0 0 1,0 0-1,0 0-2,47-40-2,-47 40-1,2 25 0,-12 4-1,5 13 0,-4 6-1,13 2 1,-2-9-1,6-12 1,1-14-1,-9-15 2,20 3-1,-11-16 0,4-10 1,-13 23 0,0 0-2,17-53 0,-17 53 0,14-50 0,-14 50 0,21-56 0,-21 56-3,26-57-9,-26 57-1,40-56-6,-40 56-2,63-52-7,-63 52-6,90-49-8,-29 26 3,0 1 6</inkml:trace>
  <inkml:trace contextRef="#ctx0" brushRef="#br0" timeOffset="6084.348">11846 536 96,'52'-74'41,"-52"74"0,0 0 0,0 0-37,0 0-1,0 0 1,-35 89 0,-51 43-2,-13 26 1,-16 4-3,7 5 0,12-13-3,21-32-8,36-25-8,26-49-7,37-20-8,6-25-7,27-13 1,2-23 0</inkml:trace>
  <inkml:trace contextRef="#ctx0" brushRef="#br0" timeOffset="6678.382">12384 711 89,'0'0'41,"28"-55"0,-28 55-1,0 0-34,0 0-2,0 0-1,0 0-1,-61-18 1,61 18-1,-61 41 1,61-41 0,-63 52-1,63-52-1,-48 62 1,48-62-1,-22 64 1,22-64-1,8 63-1,-8-63 1,33 58-1,21-20 1,-3 5-2,5-1 2,-17-3-1,-22 5 0,-30 1-1,-22 4 1,-15-3-2,1-8 0,10-6-2,8-13-2,20-7-6,5-22-7,33-2-7,-4-20-7,28 0-6,-51 32 1,57-47 1</inkml:trace>
  <inkml:trace contextRef="#ctx0" brushRef="#br0" timeOffset="7077.4048">12627 1077 110,'0'0'40,"64"-51"0,-64 51 1,0 0-36,26-7-2,-15 25 0,-22 16 0,-8 17-1,-9-1-1,13 6 1,0-1-2,19-5 1,10-20 0,10-15 0,12-12 1,8-18-2,8-12 0,-52 27 0,52-41 0,-52 41 0,65-55 0,-65 55 0,53-66 0,-53 66 0,51-63 0,-51 63 0,38-55 0,-38 55 0,0 0 0,0 0 0,50-41 0,-50 41 0,3 28 0,-8 9 0,0 12-4,10 3-4,12-6-5,5-19-3,32-24-3,-54-3-4,51-20-8,-51 20-4,66-38-5,-66 38 4</inkml:trace>
  <inkml:trace contextRef="#ctx0" brushRef="#br0" timeOffset="7308.418">13664 705 129,'32'-75'44,"-32"75"-2,0 0-5,-4-49-34,4 49-3,0 0 0,0 0 0,-24 67 0,1 23 0,-6 21 0,3 12 0,2-1-5,8-13-6,13-19-7,0-25-3,20-27-3,-12-24-9,23-3-7,-1-15-1,15-10 5</inkml:trace>
  <inkml:trace contextRef="#ctx0" brushRef="#br0" timeOffset="7804.4464">14621 713 99,'20'-50'40,"-20"50"2,15-62-1,-15 62-36,3-68-1,-3 68 1,-14-63-3,14 63 1,0 0 0,-66-47-1,66 47 1,-75 6-2,75-6 1,-81 39 1,81-39-3,-83 74 0,77-35 0,-66 82 0,7 19 0,22 6 0,11-11-3,23-22-1,12-25-3,9-29-4,19-37-7,-18-25-3,18-5-6,-21-17-9,8-6-3,-18 31 1,0 0 2</inkml:trace>
  <inkml:trace contextRef="#ctx0" brushRef="#br0" timeOffset="8000.4576">14074 1090 125,'0'0'43,"0"0"0,0 0-1,-54-42-40,54 42-2,0 0 0,0 0-2,57-36-2,-57 36-3,77-5-4,-77 5-10,100-13-6,-46 1-10,5 0-4,-3-1 0,1 0 2</inkml:trace>
  <inkml:trace contextRef="#ctx0" brushRef="#br0" timeOffset="8730.4994">14701 891 102,'0'0'41,"0"0"2,0 0-1,0 0-34,-27 65-2,0-19 0,-5 5-3,6 2 1,8-6-4,10 2 0,6-9 0,15-11 0,13-25 0,7-7 0,-33 3 0,0 0 0,67-35 0,-67 35 0,50-39 0,-50 39 0,51-46 0,-51 46 0,0 0 0,62-67 0,-62 67 0,0 0 0,0 0 0,0 0 0,25-44 0,-21 57 0,-8 12 0,2 15 0,7 1-6,8-1-3,17-10-3,2-18-4,25-14-4,-57 2-2,48-18-7,-48 18-5,57-26-2,-57 26 29,54-37 13,-54 37 5,45-39 6,-45 39 3,0 0 7,51-58 10,-51 58 2,0 0-26,0 0-8,14-30-1,-17 50-2,-6 13 1,-12 14-2,3 10 0,-4 1 0,8-1 0,2-11 0,11-12 1,1-13-2,0-21 0,11 3 0,-1-18 0,3-13 0,1-6 0,-14 34 0,19-48 0,-19 48 0,20-58 0,-20 58 0,27-61 0,-27 61 0,23-60 0,-23 60 0,32-52 0,-32 52 0,0 0 0,51-64-9,-51 64-5,0 0-2,61-45-2,-61 45-4,47-15-3,-47 15-6,54-3-8,-54 3 5,56 3 3</inkml:trace>
  <inkml:trace contextRef="#ctx0" brushRef="#br0" timeOffset="9901.5664">16161 1192 106,'0'0'41,"11"-7"1,-11 7-3,0 0-33,-7 19 0,-3 3-2,-6 7-1,-4 4-3,-1 3-1,-1 3-3,0-2-6,19 0-8,-9-16-7,34 2-8,1-13-8,25-4-1,10-11 0</inkml:trace>
  <inkml:trace contextRef="#ctx0" brushRef="#br0" timeOffset="10533.6025">18121 481 105,'-18'-51'42,"18"51"0,0 0-7,0 0-32,-33-52 0,33 52 1,0 0-2,-73 11 0,73-11 0,-74 32-1,74-32 0,-85 38 0,85-38 0,-71 53-1,71-53 0,-43 55-1,43-55 1,-7 59 0,7-59 0,36 60 0,-36-60 0,69 50-1,-69-50 1,95 39 1,-47-18 2,-48-21-2,85 47 1,-24-7 0,-35 13-1,-34 10 2,-48-1-3,-19-1 0,-16-6 0,7-11 0,10-16 0,34-14 0,13-12-2,16-8 0,9-6-2,2 12-2,0 0-6,0 0-4,40-55-3,-40 55-4,0 0-5,49-53-7,-49 53-4,51-31 2,-51 31 7</inkml:trace>
  <inkml:trace contextRef="#ctx0" brushRef="#br1" timeOffset="15121.8649">1991 1987 45,'0'0'26,"0"0"0,0 0-1,0 0-24,0 0-1,5 11 4,-5-11 0,22 14 1,-7-13 1,12 6 0,5-10 0,13 2-1,1-5 0,17-2-3,3-5 0,8 2 2,7-3-4,8 2 1,3 1-1,9-2 1,6-1-1,3 3 2,10-2-2,5 0 1,8-4 0,13 0 0,5-1 0,7 1 1,2-1-1,6 3 1,4 0-1,5 5 0,-1 1 0,5 1 0,1 0 0,3 2 1,5-2-2,0 1 1,8-2 0,1-1 1,2 1-2,4-2 2,3 4-2,-1 1 0,1 3 1,-3 3-1,0 1-1,-3 4 1,0 1 0,-5 2-1,0-1 0,3-3 1,4 1 0,3-5 0,4 0 1,8-1 0,3-4 0,7 2 0,5-1 1,1 3-1,-2 0 0,4 1 0,1 0-1,-11 0 0,1-3 0,5 3 0,-1-4 1,2-1-1,3-3 1,2 0-1,0-2 1,7 2 0,1 1 0,-8 1 0,1 1-1,-5 0 1,-7 1-1,-2 1 1,0-3 0,-9-1-1,0 0 1,0-2 0,-5-3 0,-1 1-1,-7 2 1,1-1-1,-11 1 0,-2 1 0,-5 2 0,-4-1-1,-6 2 1,-6-1 0,-3-1-1,-10 1 1,-10-1 0,-6-1 0,-12 1 0,-16 1 0,-19 4 0,-16-1-1,-16 3 0,-19 1-1,-9 2-2,-17 1-3,1 4-20,-17-8-11,6 11 1,-6-11-2</inkml:trace>
  <inkml:trace contextRef="#ctx0" brushRef="#br1" timeOffset="16544.9463">1319 2634 93,'15'-18'35,"-10"-7"3,4 12-1,-14 1-33,5 12 0,-9 12 0,1 20 0,-7 14-1,0 17 2,-7 17-3,1 11 0,4 7-2,-1-2-1,18-3-6,0-29-15,27 1-16,5-33 0,30-15 0,6-37-2</inkml:trace>
  <inkml:trace contextRef="#ctx0" brushRef="#br1" timeOffset="16852.964">2152 2584 93,'-20'-10'39,"-28"16"1,-3 32-1,-22 17-31,1 27 0,-2 12-2,10 15-1,7-2-2,19 0-2,19-11 1,22-21-2,26-21 1,18-25-1,16-27 0,5-19 1,5-18-1,-9-12 1,-9-9-1,-17-1-1,-21 3-1,-19 3 0,-20 12-2,-17 4-1,-6 19-4,-16-8-10,23 30-8,-13-14-11,26 11 0,3-6-1,22 3 1</inkml:trace>
  <inkml:trace contextRef="#ctx0" brushRef="#br1" timeOffset="17550.0038">2941 2911 96,'-1'-19'38,"1"19"1,0 0-1,-5 15-35,3 15 0,2 13-1,-3 7 1,3 14-1,0 0-1,-4 3 0,4-3 1,1-9-2,-1-10 1,5-11-1,-2-18 1,-3-16 0,0 0-1,16-34 2,-6-3-2,-3-15 1,3-13-1,2-9 1,3-7-1,3-9 0,1 0 0,5 2-1,0 8 1,5 13-1,1 11 0,0 13 0,-1 14 1,0 20 1,-1 13-1,-3 14 2,-10 14-2,-1 5 2,-6 10-2,-8 9 1,-5 4 0,-8 4-2,-4 1 1,-7-1 0,-5-4 0,-2-2 0,-1-7 0,-4-5 0,1-8 0,-3-4 0,5-1-1,0 1 1,1 5 0,3 4-1,4 10 1,2 5-1,9 6 0,0 1-3,14 2-3,2-21-7,20 6-7,-9-36-6,30 3-4,-13-33-7,19-9 0,-1-22 1</inkml:trace>
  <inkml:trace contextRef="#ctx0" brushRef="#br1" timeOffset="18249.0438">3525 2824 101,'0'0'40,"-6"13"1,-8 9-2,6 13-36,-8 10-1,2 8 1,-2 5-2,-2 1 0,3-6 0,5-7-1,-1-9 0,7-13 1,4-24-1,0 0 1,11-39-1,7-6 0,2-9 1,1-8-1,4-9 0,2-4 0,-5 7 1,3 6-1,-6 9 0,-2 9 1,0 11-1,0 6 1,3 9-1,3 13 1,2 6-1,5 3 0,2 7 0,6 5 1,-2-1-1,1 5 0,-4 2 0,-5 0 0,-6-3 0,-5 2-1,-8 1 2,-8-4-2,-10 6 1,-5-4 0,-5 3 0,-5 2 0,0 1 1,-3-1-1,8 0 0,5 2 1,8-5-1,11 0 1,10-6-1,13-3 0,6-11 0,9-4 1,2-8-1,2-13 0,-4-6 0,-3-9 1,-9 0-1,-12-9 0,-10 1-1,-8-2 1,-6 5-1,-9 9 1,-5 7-2,-3 11 1,2 10-1,2 10 0,9 12-3,3-1-3,17 10-1,1-17-7,26 10-4,-1-29-6,29 5-6,-4-30-6,13-3 4,-1-18 1</inkml:trace>
  <inkml:trace contextRef="#ctx0" brushRef="#br1" timeOffset="18452.0554">4741 2086 99,'-23'24'38,"-17"15"1,6 33 0,-8 12-33,4 18 0,0 11-3,5 2-1,10 4-2,7-10 1,8-11-4,8-17-2,10-14-2,-1-31-9,17-6-6,-15-38-6,18-6-7,-15-31-4,6-3 3,-13-17 1</inkml:trace>
  <inkml:trace contextRef="#ctx0" brushRef="#br1" timeOffset="19482.1143">4444 2625 113,'-20'-5'40,"20"18"1,0-13-1,22 16-37,11-9 0,17-2-1,6-3 0,10-2-1,1-5 0,4-2 0,-5-3-1,-11 0 1,-9 1 0,-11 1-1,-15 2 1,-7 4-1,-13 2 0,-18 15-1,-5 0 1,-4 13-1,-3 2 1,-1 8-1,6 2 0,0 4 0,15-1 1,5-6 0,18-4-1,2-12 1,15-11 0,5-10-1,2-9 1,1-12 0,-3-7-1,-4-5 1,-4-5 0,-9 0 0,-6 2 0,-7 5 1,-5 5-1,0 2 2,-5 8-2,5 1 2,0 5-2,0 10 1,21-17 0,-4 7 0,10 4 0,3 1 0,0 1 0,6 7 1,-6 3-2,-3 12 0,-12 6 0,-7 7 0,-13 9 0,-9 1 0,-6 6 0,-7-2 0,-1-1 0,4-7 0,5-8 0,9-12 0,10-17 0,15-8 0,8-16 0,15-11 0,5-12 0,3-3 0,7-5 0,-5 2 0,-6 10 0,-6 10 0,-11 12 0,-10 17 0,-9 13 0,-6 16 0,-4 13 0,-3 5 0,2 2 0,3 2-4,12 0-4,3-17-4,22 0-1,2-27-2,25 4-2,-9-34-3,29 10 0,-19-35-2,16 9 0,-19-13-4,-8 3 18,-6 9 19,-34-9 5,6 24 2,-38-8 3,10 32 3,-32-12 7,14 34 4,-16-11-15,12 13-16,4 5-2,9 2 1,9 0-3,15-1 2,8-6-2,13-1 0,5-8 0,5 4 0,-1-7 0,-2 4 0,-9 4 0,-9-1 0,-11 10 0,-14 3 0,-7 6 0,-8 2 0,-4 1 0,-2-5 0,5-1-5,-5-11-6,21 5-2,-13-23-3,23 9-3,-15-28-2,15 18-3,-4-36-3,23 17-3,-4-18-2,16-10 1</inkml:trace>
  <inkml:trace contextRef="#ctx0" brushRef="#br1" timeOffset="19935.1403">7884 2396 102,'1'-12'38,"-1"12"2,-1 11-4,-4 17-31,-4 10-1,2 10 1,-7 9-3,1 4 0,-1 6 0,2-6-1,5-3-3,0-12-3,9-4-5,-3-28-7,21 9-7,-19-33-5,16 4-8,-11-20 0,6 5 0,-16-17 3</inkml:trace>
  <inkml:trace contextRef="#ctx0" brushRef="#br1" timeOffset="20085.1488">7726 2678 118,'0'0'39,"-19"0"2,30 7-2,8-13-37,18-6-4,16-2-3,6-18-6,25 15-8,-10-28-6,19 23-5,-18-22-8,3 15-1,-19-11 0</inkml:trace>
  <inkml:trace contextRef="#ctx0" brushRef="#br1" timeOffset="20402.167">8034 1997 108,'-84'31'40,"-15"14"1,15 35-1,6 13-36,4 16 1,17 7-3,18 10 2,26-2-3,31-8 2,32-18-3,26-27 1,28-26-1,14-29 0,17-28 1,-2-26-1,-7-23 0,-18-20-1,-26-13 1,-28-4-1,-34-1-1,-34 0-2,-30 10-4,-29 3-6,-12 27-1,-31-3-7,7 44-3,-23-1-4,14 42-7,-10 9-3,9 28 5</inkml:trace>
  <inkml:trace contextRef="#ctx0" brushRef="#br1" timeOffset="21657.2387">16208 7374 105,'-9'7'38,"-17"11"2,3 25-11,-8 5-26,5 15 1,-1 5-1,3 12-1,5-1-1,5 1-3,12-6-1,4-17-5,26 0-17,-3-26-14,20-9 1,4-30-3,14-8 3</inkml:trace>
  <inkml:trace contextRef="#ctx0" brushRef="#br1" timeOffset="21988.2577">16662 7393 104,'-37'18'40,"-18"17"0,7 26-1,-10 12-33,5 15-1,3 6-1,8 3-2,10-6-1,12-6 0,14-15 0,11-13-1,12-20 1,9-16-2,3-19 1,2-16 0,0-18-1,0-14 1,-9-6-2,-9-12 0,-6 1-1,-10-3 0,-4 12-2,-9 7 1,0 18-1,-8 8-2,9 20-3,-3-4-10,24 22-11,-1-7-5,24 4 0,11-10 0</inkml:trace>
  <inkml:trace contextRef="#ctx0" brushRef="#br1" timeOffset="22205.2701">17205 7377 102,'-17'7'39,"-13"9"1,1 24-1,-9 14-33,5 14-1,1 13-2,3 10-2,3 3 0,4-2-3,11-2-3,-1-22-6,19-1-12,-14-37-9,20-13-7,-13-17 0,19-22-1</inkml:trace>
  <inkml:trace contextRef="#ctx0" brushRef="#br1" timeOffset="22389.2806">16926 7803 122,'-12'-17'43,"-8"-4"0,20 21-1,0-17-37,28 5-5,19-1 0,18-4 0,16 5-4,11-10-8,23 17-4,-10-19-7,16 24-5,-22-15-7,12 12-7,-15-2 0,-3-2 3</inkml:trace>
  <inkml:trace contextRef="#ctx0" brushRef="#br2" timeOffset="26115.4937">1390 3974 87,'-4'-23'37,"8"11"1,-12 2 0,8 10-31,-15 19-1,10 11-2,-10 14-1,2 15-2,-2 14-1,1 7 0,5 8-2,2-3-1,13 1-4,0-22-6,23-3-24,1-24 0,21-9-2,4-28 2</inkml:trace>
  <inkml:trace contextRef="#ctx0" brushRef="#br2" timeOffset="26423.5114">2086 4135 76,'-1'-44'39,"-5"24"-1,-25 10 2,-2 32-22,-15 11-12,-1 20-1,-7 9-1,10 13-1,3 4-2,18-1 0,11-7 0,17-10 0,15-16 0,13-16 0,15-21-1,6-15 0,5-14 0,-7-8 0,-5-13 0,-10-1-1,-11 1 0,-17 0-1,-11 8 0,-17 5 0,-9 11-2,-9 1-2,6 18-8,-15-6-21,22 14-2,-2-7 0,28-2-3</inkml:trace>
  <inkml:trace contextRef="#ctx0" brushRef="#br2" timeOffset="26981.5433">3140 4319 96,'-21'0'39,"17"10"0,-8-5-2,4 13-34,3 5-1,3 7 0,-6 6-1,1 8 1,-4 2-1,6-1 1,-2-5-1,3-4 0,3-11 0,6-11 0,-5-14 1,24-14-1,-7-18 0,8-8 0,3-10 0,1-10 0,2-3 0,-1-1 0,-1 8 0,-1 1 0,-6 15-1,-1 15 1,-3 12-1,-2 16 0,-1 16 0,-1 12 0,-4 14-1,0 7-2,4 6-1,-1-2-2,7 4-4,-6-20-18,15 4-12,-7-23 1,12-5-2,-4-22 2</inkml:trace>
  <inkml:trace contextRef="#ctx0" brushRef="#br2" timeOffset="27324.5629">3725 4236 72,'-20'3'39,"12"14"-1,-2-4 1,13 9-17,4-9-18,11 2 0,6-11-1,10-3 0,4-8-1,5-8 0,-4-4-1,-3-5 1,-5-4-1,-8 1 1,-16 1-1,-10 3 0,-12 7-1,-11 8 2,-7 10-3,-7 9 1,1 14 0,-3 9-1,8 7 1,6 9-1,8 0 1,12-1-1,13-5 0,17-8-1,13-7-1,14-19-4,21-3-6,-3-32-17,22 4-9,-4-23 1,5 5-2</inkml:trace>
  <inkml:trace contextRef="#ctx0" brushRef="#br2" timeOffset="27670.5827">4447 4150 108,'-38'13'37,"13"20"3,-7-7-1,-1 9-37,18 3-1,8-2 0,7-1 0,8-5 0,10-7-1,11-10 0,7-16 0,8-11-1,2-11 1,6-12 0,0-7 0,-3-4 1,-7 1-1,-5 5 1,-13 5 0,-7 13-1,-17 24 1,0 0 0,-5 22 0,-9 12-2,1 7 1,3 6-1,4-1 1,8-4-2,17-15 1,8-15-4,23-19 0,8-24-3,24-5-14,-7-30-15,14-3 0,-8-25 0,1 1 0</inkml:trace>
  <inkml:trace contextRef="#ctx0" brushRef="#br2" timeOffset="27827.5917">5345 3594 110,'-42'98'39,"-13"5"-1,18 17-8,5-12-30,8-4-2,14-8-2,0-27-17,20 0-17,-2-24 0,11-14-1,-7-24 0</inkml:trace>
  <inkml:trace contextRef="#ctx0" brushRef="#br2" timeOffset="28834.6493">5089 4035 107,'0'0'40,"9"-7"1,14 13-1,5-10-36,8 3-1,4-1 0,9 2-1,-2 0 0,2 3-1,-7 5 0,-5 4 0,-11 7-1,-6 9 0,-12 6 0,-8 4-1,-9 8 0,-10 1 0,-4 0 0,-1-2 0,4-6 1,1-11-2,1-9 2,18-19 0,0 0 0,-1-29 1,15-6-1,2-6 0,6-8 1,1-1 0,3-1-1,-4 8 1,-2 7-1,-1 8 1,-1 6 0,1 5-1,1 5 0,2 5 1,2-2-1,10-1 0,1 0 0,1 2 1,2-1-1,-7 1 0,-4 0 0,-5 6 1,-8 5-1,-14-3 0,-5 24 0,-9-2 0,-8 9-1,-3 7 1,-1 5-1,-4 2 0,7 1 0,3 0 1,6-3-1,8-5 1,11-7 0,10-12 1,9-9-1,4-12 0,8-10 1,2-14-2,1-9 2,1-7 0,-5-7-1,-7-1 1,-4-1-1,-7 4 0,-5 4 0,-7 6 1,-2 9-1,-6 7 0,3 4-1,0 17 1,4-12 0,-4 12 1,14 9-1,-1 2 0,1 0 1,3 3 0,1 2 0,0 1-1,-1 1 1,-1 1 0,-5 3 0,-4 2-1,-3 3 0,-8 3-1,-5-1 1,-3 0-1,1-1 0,-3-3 1,3-5-1,3-9 0,8-11 1,0 0 0,28-21 1,-5-4 0,5-6 0,2-6 1,6-3 0,-2 2-2,-2 7 0,-6 5 0,-3 11 0,-5 8 0,-7 11 0,-6 9 0,-1 11-2,-3 3-1,3 6-3,-4-3-3,11 7-5,-9-17-4,27 13-4,-12-28-5,23 9-5,-9-26-7,19 1 4,-2-18 3</inkml:trace>
  <inkml:trace contextRef="#ctx0" brushRef="#br2" timeOffset="29151.6674">6937 3817 113,'-42'-12'39,"15"32"1,-18-2-1,12 17-31,-8 1-5,9 3-1,7 0-1,10-5 0,11-7 0,17-6 0,8-9-1,12-8 0,6-4 1,4-1 0,-4-4-1,-3 3 1,-8 6 0,-10 7 0,-13 9-1,-13 4 0,-10 9-1,-5 5 0,-4 3-1,-5 1-2,3 1-3,-6-12-7,14 7-5,-13-25-5,21 9-8,-15-27-9,14 2-1,-2-23 3</inkml:trace>
  <inkml:trace contextRef="#ctx0" brushRef="#br2" timeOffset="30006.7163">8422 3740 98,'-10'-1'38,"-9"1"1,7 21-1,-8 4-35,0 13 0,-3 7-1,-3 10 0,0 4 0,2 1-1,5-4 0,5-6 0,3-11 1,8-14-2,3-25 1,18 7 0,1-27 1,6-13-1,1-13 1,5-7 0,-4-8-1,2-2 0,-3-1 0,-5 9-1,-6 9 0,-5 11 1,-2 17-1,-8 18 0,11 11 0,-4 21 0,-2 12 0,6 8 0,7 8 0,1 2 1,8-4-1,4-7 0,5-13 0,3-13 1,-1-14 0,1-15 0,-7-15-1,-4-14 1,-5-13-1,-10-8 0,-5-5-1,-8-3-2,-5 4-1,1 2-1,0 11-4,-4-3-8,13 30-5,-12-14-7,21 24-8,-7-11-2,17 12 2,-2-9 3</inkml:trace>
  <inkml:trace contextRef="#ctx0" brushRef="#br2" timeOffset="30366.7369">8714 3118 107,'-85'14'40,"-18"10"0,5 42-1,1 22-34,3 33-1,8 25-1,12 17-2,24 11 0,24-1-1,26-7 0,29-20-1,31-28 1,27-35-1,19-39 2,17-33-1,5-33 0,-2-28 1,-9-24-1,-14-17 1,-28-13 0,-18-11 0,-24-4-1,-23 0 1,-22 0-2,-13 1 1,-16 5-2,-15 8-2,-4 17-1,-6 14-6,10 36-9,-15 0-6,27 37-13,1 7-1,23 22-1,18 5 1</inkml:trace>
  <inkml:trace contextRef="#ctx0" brushRef="#br2" timeOffset="31132.7807">16208 8669 102,'-6'28'39,"-9"0"1,3 25-4,-9 3-34,0 13-2,2 8 0,2 3 0,4 0-2,2-10-2,15 2-10,3-30-23,24-8 0,6-31-1,20-11-1</inkml:trace>
  <inkml:trace contextRef="#ctx0" brushRef="#br2" timeOffset="31472.8002">16779 8727 90,'-30'-18'38,"-6"26"0,-17 7 1,-2 28-31,-7 10-1,2 21-1,5 5-1,8 4-1,13-4-2,18-3 1,10-12-2,22-13 1,17-18-1,13-15 0,11-18-1,2-13 1,-1-13-1,-7-8 1,-12-8-1,-16-4 0,-18 3-1,-19 1-2,-14 5 0,-15 6-1,1 8-1,-7 0-2,15 14-2,1-11-10,33 20-9,4-21-6,31 9-3,10-13 1,21 5 0</inkml:trace>
  <inkml:trace contextRef="#ctx0" brushRef="#br2" timeOffset="31944.8272">17130 8733 107,'-26'32'37,"-16"0"3,8 16-2,-6-5-34,7 7 0,-1-3-1,9 3 0,3-6-1,7-5-1,6-9 0,5-7 0,8-11-1,-4-12 1,18-13-1,1-11 1,1-11-1,-1-9 0,2-7 1,0-6-1,-2-2-1,-4 2 2,-3 8-2,-1 9 2,-3 13-1,-3 17 0,-5 10 1,16 25-1,-6 17 1,5 11-1,6 12 2,5 8-1,8-2 0,8-5 0,9-10 1,2-10 0,5-20-2,0-15 0,-5-23 0,-2-17 0,-9-15 0,-8-13 0,-11-11 0,-8-7 0,-8-4 0,-6-4-6,0 15-9,-15-10-5,11 31-6,-22-6-6,17 25-9,-8 14-2,16 14 3</inkml:trace>
  <inkml:trace contextRef="#ctx0" brushRef="#br3" timeOffset="36002.0592">1469 5307 83,'-2'-20'38,"2"20"0,-3-14 0,3 14-31,-9 31-3,2 5 0,-6 8-3,1 18 1,-2 5-1,5 9 0,2 5-1,4-4-2,10 3-9,-4-22-22,20-5-3,3-26-1,17-12-2</inkml:trace>
  <inkml:trace contextRef="#ctx0" brushRef="#br3" timeOffset="36349.0791">2077 5204 97,'-19'-2'39,"-12"12"1,0 28-2,-11 18-33,3 16-1,-3 12 0,13 9 0,5 0-1,10-1-1,14-11 1,15-15-2,14-19 1,12-25-1,9-22 0,5-16-2,-3-15 0,-5-8 1,-11-10-2,-12 2 1,-13 0-3,-18 5 2,-13 12-2,-11 2-1,-5 13-1,-8-5-11,21 22-5,-12-12-7,35 10-2,-13 1-7,32 1 0,10-4 1</inkml:trace>
  <inkml:trace contextRef="#ctx0" brushRef="#br3" timeOffset="36867.1087">2889 5709 99,'-20'13'37,"10"-14"1,10 1-1,19-1-35,18-11-1,12-5-2,11 2 2,2-3 2,3-1-2,-8-1 1,-1 3-1,-17 0 1,-6 1 0,-22-4-1,-13 3 1,-16 2-1,-15 2-1,-5 1 1,-11 8 0,-2 4-1,-4 9 0,4 10 0,3 8 1,14 11 1,6 4 0,15 2-1,13 1 0,17-6 1,19-6-2,16-11 1,14-21-4,20-13-6,0-32-8,23 3-8,-15-34-5,19 2-6,-18-20-4,-2 3 0,-20-9 2</inkml:trace>
  <inkml:trace contextRef="#ctx0" brushRef="#br3" timeOffset="37023.1176">3914 4866 83,'-27'38'37,"-11"17"0,11 19 1,-4 13-33,6 10-2,4 9 0,1-5-6,15 7-12,-5-21-11,23-5-9,2-26-1,13-9-1</inkml:trace>
  <inkml:trace contextRef="#ctx0" brushRef="#br3" timeOffset="37603.1508">4036 5472 93,'1'15'38,"9"4"-1,-10-19 2,40 21-35,-15-18-1,12-1-1,1-10 1,5-7-1,-1-10 0,-3 0 0,-7-6 0,-9 0-1,-11 1 1,-8-1-1,-17 9 0,-5 8 0,-12 3 0,-3 14 0,-5 11-1,1 9 1,-4 11-1,6 7 0,7 6 0,6 4 1,12-5-1,13-2-1,16-12 0,11-12-2,21-11-3,11-18-3,22 3-8,-6-30-6,19 14-5,-20-29-4,10 13-6,-23-8 2,-8 3 36,-17 11 4,-25-9 9,-3 23 8,-32-8 5,4 26 5,-25-2 7,7 22 0,-8 1-32,4 17-2,-2 4-1,12 10-1,11-2 0,9 3-1,15-7 0,16-7 0,16-20-2,9-14-3,24-12-3,-2-32-8,23 7-6,-19-36-7,17 10-2,-23-25-7,5 9-2,-16-12 3</inkml:trace>
  <inkml:trace contextRef="#ctx0" brushRef="#br3" timeOffset="37767.1602">5305 4881 93,'-16'22'37,"-15"13"3,10 26-2,-4 10-32,6 15-3,1 3 0,6 4-3,6 1-1,0-12-5,18 4-9,-12-29-8,15 2-6,-11-30-6,8-6-3,-12-23 2</inkml:trace>
  <inkml:trace contextRef="#ctx0" brushRef="#br3" timeOffset="38796.219">5107 5263 98,'0'0'40,"0"0"0,22 9 0,-7-4-36,16-2-1,4-5 0,7 5-1,0-1 0,2 0-1,-5 1 0,-5 8-1,-4 6 0,-12 4 1,-6 11-1,-12 4 0,-4 3 0,-6 6 0,-5 0 0,-1 0 0,-1-8 0,4-5 2,3-13-2,10-19 0,0 0 0,1-13 0,10-12 0,4-15 0,0-7 0,1-4-2,3 3 2,-3-2 0,-1 11 0,-1 3 0,0 11 0,2 6 0,3 9 0,4 6 0,5 1 0,6 2 0,4 0 0,5 1 1,0-5-1,-1 1 0,-7 0 0,-6 2 1,-6 1-1,-23 1 1,0 0-1,0 23 0,-21-5 0,-5 9 1,0 4-2,-4 9 1,4 6 0,4 4 0,7-3 0,11 3 0,10-7 0,8-5 2,10-10-2,2-10 2,7-11-2,1-18-1,-1-3 1,-4-17-1,0-8 1,-1-5-1,-9-5 0,1-2-1,-7 6 2,-4 5 0,-3 6 0,-3 9 0,-2 6 0,-1 19 0,4-12 1,-4 12-1,15 2 0,2 0 1,6-2 0,8-1 0,1 1-1,3-1 1,2 0 0,-5 2 0,0 6-1,-12 6 1,-6 5-1,-10 6 1,-10 7-1,-3 3 0,-8 3 1,0-3-1,2-6 0,2-6 0,7-8-1,6-14 2,14-10-1,7-9-1,5-12 2,5-7-1,1-5 0,6 2 0,-5 0 1,-4 10 0,-6 6-1,-4 12 1,-9 13-1,-4 13 0,-5 9 0,-2 5-2,-1 11 0,2-1-2,3 5-3,-1-11-4,16 3-2,-3-19-1,20 5-4,-8-29-3,27 8-5,-14-28-5,17-1-5,-3-9 5,0-11 2</inkml:trace>
  <inkml:trace contextRef="#ctx0" brushRef="#br3" timeOffset="39096.2362">7057 5092 101,'-19'10'40,"-18"1"0,8 14-1,-3 3-34,4 0-2,6-1-1,10 0-1,10-7 1,12-8-1,15-4-1,7-5 1,3-1 0,4 0 0,0 2 1,-7 5-1,-4 9 0,-9 3 1,-10 7-1,-9 4-1,-6 3 0,-6-1-1,-5 4-1,-5-4-3,1 4-6,-11-16 0,12 9-5,-16-25-2,22 16-8,-23-31-2,22 7-9,1-16-3,16-13 7</inkml:trace>
  <inkml:trace contextRef="#ctx0" brushRef="#br3" timeOffset="39972.2863">8506 5501 57,'4'-24'37,"-4"24"0,-6-12 0,6 12-18,-24 15-13,9 9 0,-6-1 0,3 9 1,-4 3-4,8 0 2,0-4-3,12-5 2,9-7-2,9-11 1,6-9-2,9-9 0,5-9-1,-1-4-1,2-5 1,-7-3-1,-6 0 1,-6 0-2,-11 4 3,-8 4-3,-9 10 2,-5 8 0,-8 8 0,-6 11 1,-4 5-1,0 7 0,1 5 1,4 0 2,9-4-2,10-3 2,9-10-2,16-10 2,12-11-2,7-10 0,5-7 0,3-3-2,-5-3 2,-6 0-3,-11 4 3,-7 5-3,-19 10 2,-9 9 1,-9 8-1,-6 7-1,-4 5 0,7 4 0,6 1-2,5-1-2,21-1-6,7-19 1,24 9-6,1-24-1,27 11-8,-11-27-5,26 13-6,-8-15-2,9 2 6</inkml:trace>
  <inkml:trace contextRef="#ctx0" brushRef="#br3" timeOffset="40456.314">9250 5330 98,'-16'7'40,"10"14"1,-8-12-2,15 7-35,1-2-2,12-2 1,8-2-1,8-9 0,10-7 0,6-9-1,3-8 1,3-8-1,-6-7 1,-5-4-1,-10 0 0,-12 0 0,-9 2 0,-15 5 0,-15 9-1,-4 8 0,-13 11 0,-7 19 1,-6 14-1,-3 14 0,-3 13 0,12 8 0,5 5 0,13 4 0,21-7 0,13-4 0,22-20 0,19-5-1,21-18-2,9-11-2,18-7-5,-2-20-3,7 9-2,-16-33-6,14 17-5,-31-34-5,11 12-7,-23-19 0,-6-3 4</inkml:trace>
  <inkml:trace contextRef="#ctx0" brushRef="#br3" timeOffset="40659.3256">10102 4698 105,'19'22'42,"5"-23"0,25 4-2,6-11-40,12-3-3,15 4-8,-11-18-7,19 23-5,-19-22-8,27 16-4,-10-15-6,11 8 0</inkml:trace>
  <inkml:trace contextRef="#ctx0" brushRef="#br3" timeOffset="130026.4371">1603 12108 65,'0'0'37,"-5"-22"-1,5 22 0,0 0-33,-4 13-1,4-13 0,18 24 0,1-8 0,5 3 1,6-6-2,8 0 1,3-7-1,5-5 0,-1-8 0,-2-6 0,-3-4 0,-7-1-1,-10-5 1,-6-2-1,-14 1 0,-7 1 1,-12 1-1,-11 5 0,-9 1 0,-8 5 1,-6 8-1,0 11 1,-6 12 0,4 14 0,0 14 0,13 9 1,3 10 0,13 3 0,12-2-1,15-4-1,17-12 0,20-19-3,17-16-1,11-26-11,23-7-22,0-27-1,20-8 0,-3-22 1</inkml:trace>
  <inkml:trace contextRef="#ctx0" brushRef="#br3" timeOffset="130219.4482">2524 11536 86,'-35'49'39,"-9"7"-2,12 25 0,-8-2-34,14 14-2,5 1 0,8 1-1,10-1-3,3-10-4,18 5-28,-4-21-1,18-1-1,-8-21-1</inkml:trace>
  <inkml:trace contextRef="#ctx0" brushRef="#br3" timeOffset="130624.4713">2641 12248 78,'11'5'38,"2"11"0,-13-16 0,33 19-33,-11-12-2,9-4 0,7-10-1,7-4 0,5-9 0,1-4-2,-2-2 1,-6-2-1,-10-1 1,-5 1-1,-13 1 0,-13 4-1,-14 3 1,-9 5 0,-11 7 0,-7 7 0,-6 9 0,-5 11 1,3 9 0,-1 8 0,6 5 0,11 6 1,8-1-1,10-1 0,14-7-1,17-9-1,12-9-1,14-14-2,16-7-2,11-20-2,18 5-23,-7-26-8,14 3 2,-13-11-2</inkml:trace>
  <inkml:trace contextRef="#ctx0" brushRef="#br3">3548 12003 74,'-30'10'39,"1"17"-1,-11 0 2,11 7-27,-3 2-8,11 2-1,6-1-1,10-1-1,10-5-1,10-8-1,18-7-1,7-10-1,12-6-4,6-26-19,19 9-13,-2-20 0,11-4-2,-11-16 1</inkml:trace>
  <inkml:trace contextRef="#ctx1" brushRef="#br3">7174 16639,'0'0,"0"0,0 0</inkml:trace>
  <inkml:trace contextRef="#ctx0" brushRef="#br3" timeOffset="131015.4937">4076 11632 72,'-27'30'39,"12"26"0,-10 4 0,11 20-16,-6-2-18,9 5-4,0-2-1,8-8-3,6-4-2,-4-15-3,19-2-30,-13-23 0,8-5-1,-13-24-1</inkml:trace>
  <inkml:trace contextRef="#ctx0" brushRef="#br3" timeOffset="132082.5547">3824 12063 90,'-14'1'40,"19"15"1,-5-16-1,39 14-32,-6-14-4,18-3 0,4-10-2,10-3 1,-3-6-1,0 1-1,-6 2 0,-13 4-1,-8 7 0,-8 6 1,-11 12-1,-10 10 0,-8 9 0,-2 8 0,-6 6-1,-1 3 1,-2 4-1,4-7 1,-2-5-1,7-6 1,-1-11-1,5-7 1,0-14 0,0 0 0,14-27 1,-5-1-1,2-8 0,2-4 0,2-5 0,1 2 0,-2 3 0,0 8 0,0 5 0,1 6 0,1 10-1,0 4 1,4 6 0,1 2 0,4 2 1,4-2-1,3 3 0,2-3 0,1 0 0,-4-1 1,-5-1-1,-3 0 0,-5-1 1,-18 2-1,11 0 0,-11 0 0,-19 11 0,5 4 0,-4 6 0,-2 5 0,0 8 0,1 4 0,2 1-1,7 0 2,7 0-1,4-4 0,4-5 0,11-8 0,2-10 0,4-10 0,4-9 0,1-10-1,1-12 1,0-6-1,-3-7 1,-1-5-1,-4-2 1,-1-2-1,-2 7 1,-6 5 0,-3 10 0,-3 10-1,-5 19 1,0-12 0,0 12 0,0 21 0,1-7 1,2 2-1,3-4 1,8-1 0,2-7 0,6-2 0,0-4 0,4-1 0,0 0 0,0-2 0,-2 4-1,-7 5 1,-3 4-1,-4 7 0,-6 2 0,-5 7 0,-4 4 0,-2-1 0,1 3 0,-4-3 0,6-5-1,-1-6 1,5-4 0,0-12 0,14-5-1,-1-11 1,3-8 1,6-6-1,1-5 0,3-2 0,-2 2 0,4 4 0,-9 8 1,1 13-1,-7 10 0,-13 0-1,11 27 0,-8 0-1,2 9-5,-7-10-8,17 14-6,-18-23-5,26 11-5,-23-28-8,28 14-3,-18-25 3</inkml:trace>
  <inkml:trace contextRef="#ctx0" brushRef="#br3" timeOffset="132915.6024">6174 11919 80,'0'0'40,"6"-10"-1,-6 10 0,0 0-35,-11 18 0,6-2-1,1 10 1,-1 2-2,1 13 0,-4 4 0,5 5-1,0 1 0,-3-4 0,5-5 0,-1-5-1,2-9 1,0-12 0,0-16 0,0 0-1,7-33 1,-3-1 0,1-11 0,-1-6-1,-1-9 0,1-4 0,2 0 0,-2 5 0,2 11 0,-3 9-1,2 6 1,2 10 0,4 12-1,3 8 1,1 9 0,-1 2 0,2 3 0,2 3 0,-3-1 0,-1 5 0,-5-4 0,-6 5 0,-4-2 0,-6 1 0,-7 2 0,-2 5 0,-7-1 0,-5 2 0,-2 10 0,-1 5 1,-3 12-2,6 9 2,-4 9-1,2 10 0,-2 3 0,6 3-1,5-4-1,1-7-2,12-8-3,-1-29-13,27 3-11,0-34-8,17-11-2,2-24 0</inkml:trace>
  <inkml:trace contextRef="#ctx0" brushRef="#br3" timeOffset="133479.6346">6837 11808 80,'-31'-7'40,"8"19"-1,-17 1 1,2 15-32,-11 8-3,6 9 0,-1 1-1,7 6 0,9-3-3,10-2 1,8-8 0,14-11-1,11-13 0,14-12-1,4-13 1,11-10 0,2-9-1,-1-6 1,-1-6-1,-4 0 0,-10 0 1,-3 4-1,-10 7 1,-5 6-1,-10 7 0,-2 17 0,0 0 0,0 0 0,-14 30 0,9-2-1,2 5 0,3 5-1,8 2-1,4-7-2,12-4-3,5-20-3,20 1-10,-12-34-9,26 0-9,-9-24 0,13-5 3,-11-16 0</inkml:trace>
  <inkml:trace contextRef="#ctx0" brushRef="#br3" timeOffset="133637.6437">7403 11685 1,'46'-79'18,"-18"1"14,-3 17 3,-21 6 0,0 30 3,-22 13-22,1 37-6,-14 19 0,0 32-1,-10 12-4,5 11-2,3 7-4,9-7-2,15-1-8,-5-25-27,22-5 1,-6-28-2,17-9 1</inkml:trace>
  <inkml:trace contextRef="#ctx0" brushRef="#br3" timeOffset="133816.6539">7227 11873 73,'-21'-24'42,"11"12"0,-2 2 0,23 13-15,1-4-23,13 1-2,11-2-5,9-8-2,25 12-16,-6-21-19,23 9-1,-5-14-2,14 3 3</inkml:trace>
  <inkml:trace contextRef="#ctx0" brushRef="#br3" timeOffset="134118.6712">8121 11335 77,'-19'24'40,"-14"8"-1,8 22 3,-17 9-31,8 11-7,-3 5 0,7 7-1,0-2-1,8-4-2,8-3-3,3-13-4,17-1-16,-6-25-17,14-6 2,-14-32-3,15 14 1</inkml:trace>
  <inkml:trace contextRef="#ctx0" brushRef="#br3" timeOffset="134297.6814">7661 11866 99,'-20'-7'43,"20"7"0,0 0-1,23 10-36,9-10-4,20-3-2,18-2-3,14-9-3,26 9-11,-1-20-18,23 13-6,-5-11 0,12 12-1</inkml:trace>
  <inkml:trace contextRef="#ctx0" brushRef="#br3" timeOffset="134770.7085">8444 11836 76,'12'-12'40,"-12"12"-1,0 0 2,17 23-32,-17-23-5,20 14 1,-3-9-2,9 1 0,6-6-1,7-6 0,2-3-1,3-7-1,-1-8 1,-2-1 2,-10-1-3,-8-4 1,-10 3-1,-12 2 1,-10 3-1,-14 6 0,-9 8 0,-8 6 0,-9 12 0,-2 10 1,-3 9 0,0 9-1,5 4 0,12 6 0,11 1 1,16-3-3,17-2 2,17-11-2,23-6-1,10-15-3,21-1-6,-5-30-13,18 9-15,-10-20 1,6 4-2,-21-13 2</inkml:trace>
  <inkml:trace contextRef="#ctx0" brushRef="#br3" timeOffset="135101.7274">9148 11744 99,'-22'0'39,"10"18"0,-11-6-3,4 19-31,0 3-1,5 7-3,-1 7 1,1-1-1,-1 1 1,4-1 0,1-9-1,6-7 0,2-11 1,2-20-2,15 2 1,-1-23 0,6-12 0,4-10-1,2-8 1,1-4-1,0-3 0,-4 2 3,-1 9-3,-2 7 3,-7 9-4,-2 7 3,1 13-5,-1 3 2,4 12-6,-15-4-8,36 17-7,-26-17-11,21 14-7,-10-11-3,13 5 5,-8-11-1</inkml:trace>
  <inkml:trace contextRef="#ctx0" brushRef="#br3" timeOffset="135431.7463">9535 11722 103,'3'23'39,"-16"-7"1,6 17-3,-11 0-30,-1 9-4,1 3 0,-2 4-2,1-3 0,8-3 1,3-9-1,5-10 0,3-24 0,22-3-1,2-21 1,7-12 0,3-10 0,7-11-1,0-4 1,4 6 2,-2 4-3,-6 8 3,-5 15-2,-2 13 2,-8 16-3,-8 13 0,-6 14 0,-4 10-2,-5 9 0,-4 2-4,5 8-3,-10-18-11,20 15-1,-16-24-5,25 14-5,-18-23-6,14 5-5,-1-14 3</inkml:trace>
  <inkml:trace contextRef="#ctx0" brushRef="#br3" timeOffset="136190.7897">1451 13443 81,'26'-3'40,"1"-9"-1,21 1-1,8-6-36,6 0-1,1 2 1,0 4-1,-6 7 0,-9 11 0,-15 6-1,-18 19 1,-15 11 0,-18 14 0,-17 9 0,-13 13 1,-6 0-1,-3 6 2,1-7-2,10-5 0,9-10 1,18-15-2,20-15 2,23-15-3,24-13 1,15-18-4,17-6 0,7-15-6,28 9-11,-17-18-13,19 15-5,-17-6-1,-2 14 1</inkml:trace>
  <inkml:trace contextRef="#ctx0" brushRef="#br3" timeOffset="136663.8167">3213 13134 73,'0'-24'38,"-16"-6"1,2 12 0,-18 0-32,0 16-2,-6 14-1,-4 18-1,-3 18-1,0 22-1,3 15 0,4 14 0,8 6 0,11 2-1,10-1-2,13-10-1,18-7-3,7-25-11,28-6-22,1-25 0,17-6-2,-4-26 1</inkml:trace>
  <inkml:trace contextRef="#ctx0" brushRef="#br3" timeOffset="136888.8296">3576 13190 75,'-26'1'40,"-7"13"-2,5 26 2,-7 13-34,10 14-4,3 7 0,5 5-2,7 3-2,2-7-3,15 8-20,-6-23-14,12-1 0,-8-20-1</inkml:trace>
  <inkml:trace contextRef="#ctx0" brushRef="#br3" timeOffset="137077.8404">3332 13688 71,'-4'-13'40,"-3"-2"-1,7 15 1,14-1-27,4 4-9,8 0-4,5-6-3,11 5-6,-6-18-22,18 9-6,-9-18-1,7 8-2</inkml:trace>
  <inkml:trace contextRef="#ctx0" brushRef="#br3" timeOffset="137400.8589">3764 13545 78,'-9'32'39,"-12"-2"0,11 16 0,-10-7-31,11 6-2,0-2-2,6-4 0,6-6-1,5-11-1,7-13-1,8-12 0,3-14 0,9-9-1,1-11 0,5-6 0,-6-5 1,1-2-1,-7 7 0,-5 8 0,-8 8 0,-7 17 0,-9 10 1,1 23-1,-6 8 0,-3 8-1,3 7 0,0 0-1,6 1-3,3-15-2,18 4-12,-10-34-5,26 1-9,-5-29-6,14-4-1,-2-22 2</inkml:trace>
  <inkml:trace contextRef="#ctx0" brushRef="#br3" timeOffset="137776.8804">4530 13131 89,'5'-20'39,"-23"10"1,8 36 2,-13 9-33,4 23-5,-3 9-1,3 11-2,0 4 0,4-1-1,5-4-1,3-10-2,8-11-2,1-19-2,16-5-9,-18-32-6,41-7-11,-21-25-6,13-2 0,-8-24 13,7 0 20,-5-7 4,-3-14 12,9 19 8,-18-11 12,10 23 7,-14 5 1,7 28-9,-18 15-19,7 15-2,-12 24-3,-1 20 0,-10 9-3,0 9-1,4 0-1,-2-6-2,8-2-7,-8-24-11,23 3-11,-15-26-9,19-6 0,-13-16-1</inkml:trace>
  <inkml:trace contextRef="#ctx0" brushRef="#br3" timeOffset="138181.9036">4911 12903 85,'28'16'42,"-7"-6"-2,13 15 2,-3-4-36,12 9-2,0 2-1,3 10 0,-2 5-2,-6 7 0,-4 8-1,-11 4 1,-13 8-2,-11 5 1,-10-3 0,-11-2 0,-5-5-2,-2-8-1,3-6-10,-4-27-9,25 2-13,-8-30-5,13 0-1,14-30 0</inkml:trace>
  <inkml:trace contextRef="#ctx0" brushRef="#br3" timeOffset="138358.9137">5420 13696 78,'2'48'44,"-19"-7"-2,8 12 0,-11-15-22,6 1-20,6-1-7,-6-16-13,23 13-14,-12-20-7,18 3-3,-5-12 2</inkml:trace>
  <inkml:trace contextRef="#ctx0" brushRef="#br3" timeOffset="139059.9538">6582 13077 63,'0'0'38,"-21"-21"-1,-2 20 1,-25 0-30,4 10-3,-8 1 0,1 9-1,0 3-1,8 6 0,9-1-1,15 2-1,14 0-1,17-2 0,15 1 0,15 1-1,9 2 2,4 0-2,2 2 2,-6 3 0,-9 2-1,-13 3 1,-15 0 0,-18 0 0,-11-5 0,-12-1 0,-9-7 0,0-8-1,-7-6 0,10-14 0,0-11-1,15-10 1,7-14-1,11-5 0,10-6 0,6-6-1,10 2-1,3 0-2,11 14-12,-14-15-16,9 17-5,-11-6-1,10 12 0</inkml:trace>
  <inkml:trace contextRef="#ctx0" brushRef="#br3" timeOffset="139383.9723">7193 12742 79,'-20'-4'40,"8"32"-2,-12 9-1,-2 34-34,-6 14-2,-3 13 0,0 13-1,7 2-1,9-1-4,6-22-11,23 0-22,11-28-1,23-10 1,13-26-1</inkml:trace>
  <inkml:trace contextRef="#ctx0" brushRef="#br3" timeOffset="139729.9921">7950 12894 57,'-6'-27'39,"-19"-3"0,-1 13 1,-25-3-25,5 26-8,-12 8-2,1 20-1,-4 15-1,3 20 0,3 10-1,8 14-1,7 0 0,10 2-1,15-6 0,9-9-2,20-10-3,4-22-5,23 0-23,-10-27-5,11-4-2,-9-24-1</inkml:trace>
  <inkml:trace contextRef="#ctx0" brushRef="#br3" timeOffset="140229.0207">7471 13389 83,'-12'-9'41,"12"9"-1,0 0 1,29-5-36,1 1-2,9-3-1,5-1 0,7-4-1,1 1-1,2-3 1,-6 3-1,-4 0 0,-14 3 1,-3 4-1,-12 4 0,-15 0 0,13 14 1,-17 4-1,-5 5 1,-1 9 0,-3 1 0,2 7 0,2-2 0,3-1 0,5-4-1,6-8 1,6-7 0,13-13 0,5-13-1,5-11 1,2-9 0,6-7-1,-4-4 1,0-1-1,-6 2 0,-7 6 0,-6 10 0,-9 8 0,-10 14 0,4 15 0,-9 8 0,-1 9-1,-2 6-1,3 0-1,9 5-2,-3-13-3,21 8-11,-22-38-2,49 21-5,-24-44-5,25 6-10,-3-22 3,9-2 2</inkml:trace>
  <inkml:trace contextRef="#ctx0" brushRef="#br3" timeOffset="140420.0316">8717 12965 87,'12'-45'39,"-19"5"0,7 40-1,0 0-32,-15 18-1,-3 30-1,1 16-2,-9 13 0,2 10-2,4 1 0,1-6-1,8-3-2,0-21-3,17-1-10,-9-36-9,31-2-12,-9-30-3,17-8-1,-3-21 3</inkml:trace>
  <inkml:trace contextRef="#ctx0" brushRef="#br3" timeOffset="140608.0423">9038 12883 106,'0'0'41,"-7"28"2,-15 12-14,0 30-24,-5 10-2,-1 8-2,1 1-1,7-9-3,6-5-2,4-27-10,20 8-9,-11-33-11,19-1-5,-3-20-2,14-1 2</inkml:trace>
  <inkml:trace contextRef="#ctx0" brushRef="#br3" timeOffset="141029.0664">9137 12709 75,'0'0'40,"-4"-24"0,20 20 2,3 1-36,15 14 0,5 5-1,9 19 0,2 9-1,-2 16-1,-5 12-2,-7 10 0,-13 9 0,-10 5-1,-13 1 0,-13-4 0,-5-5-1,-5-10-2,2-10-3,-8-23-13,24 4-9,-12-32-13,20-4 0,2-26-1,15-3 1</inkml:trace>
  <inkml:trace contextRef="#ctx0" brushRef="#br3" timeOffset="141180.0751">9692 13554 92,'5'42'42,"-18"-5"0,5 10-2,-5-3-39,-3-6-4,15 10-20,-17-23-18,21 2 2,-3-27-4,15 15 2</inkml:trace>
  <inkml:trace contextRef="#ctx0" brushRef="#br3" timeOffset="141735.1068">10628 12634 72,'-36'24'40,"-11"11"-1,-2 29 1,-4 11-32,5 19-2,-2 11 0,11 10-1,5-4 0,17-4-2,15-15-1,13-16-1,19-23 0,13-18-1,13-22 1,2-24-1,0-11-1,-6-12 1,-9-11-1,-17-4 0,-16 3-1,-20 1 0,-16 8-1,-15 7 0,-10 11 0,-7 7-2,5 13 0,-4 2-2,22 18-13,-6-14-9,29 14-9,12-21 0,14 21-1</inkml:trace>
  <inkml:trace contextRef="#ctx0" brushRef="#br3" timeOffset="143919.2317">15498 6363 50,'-66'42'28,"-2"-2"2,2 5-5,0 9-21,-2 5-1,7 10 4,-7-2-1,9 11 0,-7 2-2,9 6-1,-1-1 1,9 6-2,-1 1-1,6 4 0,5 2-1,2 3-1,4 5 2,5 0-1,0 6 1,5 2-1,2 4 2,6 1-1,0 1 2,10 2-2,5-4 1,10 4 0,8-3 1,8 1-2,14-4 2,5-3-3,12-1 1,8-1 1,6-3-2,14 0 1,5-4 0,9-8 0,5-6-1,7-7 1,13-9-1,8-12 0,7-11 0,8-14 1,7-12-1,11-10 2,3-11-1,9-9 1,-1-13 1,4-5-2,0-9 1,-2-9-1,-5-11 1,-6-6-2,-2-8 1,-9-10-2,-8-5 2,-12-7-2,-9-8 0,-10-6 0,-13-4 1,-13-4-1,-15 0 1,-9-7 1,-18-1-3,-15-2 2,-14-2-1,-11-3 1,-15 5-1,-9-5 1,-13 0-1,-13 3 1,-8-4 0,-10 2 1,-8 2 0,-9 7 0,-9-1-1,-9 5 2,-7 0-1,-7 2 0,-3 8 0,-8 2 0,-4 6 0,-9 6 0,-5 8-1,-3 8-1,-11 10 1,-6 11-1,-6 12 1,-5 6-1,-5 13 1,2 3-1,4 10-1,3-2-5,27 19-22,1 0-7,19 9-1,16 7 0</inkml:trace>
  <inkml:trace contextRef="#ctx0" brushRef="#br3" timeOffset="145045.2961">16786 6428 82,'1'-16'37,"-5"-3"-3,1 2 2,-5 4-32,1-2-2,0 1 1,7 14-1,-16-14 1,2 18-1,-4 6 1,1 9-1,-5 1 0,0 9 1,2 1-1,5 1 1,2-1-2,13-3 1,7-1-1,10-7 1,10-5-2,3-7 0,6-5-1,-1-7 1,-3-2 1,-5-8-1,-8-5 0,-8-2 0,-10-1 1,-8-4-1,-10 2 2,-3 4-2,-8 3 2,-1 4-2,0 10 1,-1 8 1,5 11-2,0 5 2,11 6-1,5 5 0,8 2-1,7 1 2,8-3-2,5-9 1,9-5-1,1-9 1,1-7-1,-1-7 1,0-11 0,-1-5-1,-6-6 0,-5-5 0,-2 0 0,-5-2-1,-5 6 2,-1 4-2,-5 7 1,1 18-2,-17 0 0,1 15-3,5 23-15,-16-9-13,14 18-7,-5-2 1,11 8-3</inkml:trace>
  <inkml:trace contextRef="#ctx0" brushRef="#br3" timeOffset="145856.3425">16733 10016 91,'-14'5'37,"0"12"-1,-11 0 1,-1 13-35,-4 4-1,3 4 1,2 1-1,6-1 0,5-4-1,14-7 1,13-8-2,11-11 3,10-8-1,4-6-1,5-8 1,8-4-1,-9-3 2,-4-1-1,-8-1 2,-9 5-2,-14 0 1,-7 18-1,-15-12 2,-8 16-3,-14 9 0,-4 4 1,-8 9-1,1 5 1,4 1-2,3 3 2,9-4-1,12-4 1,15-6 0,15-6-1,16-11 1,9-10-1,11-9 0,7-8 0,0-10 2,5-1-2,-8-6 2,-12 3-1,-14 1 1,-11 6-1,-18 5 1,-9 7-2,-10 10 1,-13 6-1,-1 6-2,2 0-1,9 10-7,-4-19-13,31 5-16,0 0-1,10-25-1,14-16-1</inkml:trace>
  <inkml:trace contextRef="#ctx0" brushRef="#br3" timeOffset="147192.419">15717 4834 71,'-122'29'38,"-9"-3"-1,6 15 1,-3 0-32,4 13-2,-4 6 1,3 12-3,-2 6 2,-1 9-2,3 11 0,0 7 0,6 9 1,1 6-1,-2 3 0,5 10-1,8 3 1,4 3 2,4 8-4,7-2 2,7 5-3,9-2 2,10 6-3,5 2 3,10 1-2,9 2 0,8-3-1,12 5 0,6 2 1,10 4 1,7-3 0,7 3 0,10 0 1,2-1-2,9 1 2,6-4 0,6-3 1,2-2-1,8-2-1,4-4 1,8-6-2,7 1 2,9-4-2,1-6 2,12-6-2,5-5 1,7-9-1,11-9 1,4-5-1,10-9 0,5-10 0,10-3 0,11-7 1,6-7-1,8-4 1,6-5 3,9-7-3,5-6 2,5-13-2,4-7 3,0-11-3,8-12 1,2-13-1,7-13-1,0-12 1,2-15-1,4-12 1,-4-12-2,-1-8 4,-3-12-3,-3-9 2,-15-7 1,-10-13 0,-12-6-1,-15-7 2,-12-10-1,-18-10 0,-16-5 0,-18-4-1,-9-11-2,-18 0 3,-15-3-3,-10-2-1,-17-2 1,-11 1 0,-12 1 0,-14 1 1,-11 0 0,-10 3 0,-15-3 1,-4 2 0,-10 3 1,-5 1-1,-6-1 1,-9 4-1,-3 2-1,-9 5 0,-2 5 0,-7 3 1,-5 3-3,-6 10 0,0 1 1,-8 8-1,-1 6 0,-4 4 1,-4 7-1,0 11 0,-3 6 0,-12 9 1,0 14-2,-4 12 2,-4 13 1,-10 10-2,-1 12 2,0 10-1,-1 11 1,10 4 0,0 7-1,14 4-2,11 2 0,21 14-4,1-10-12,34 31-5,-6-11-9,30 20-4,6-1-2,20 11 4</inkml:trace>
  <inkml:trace contextRef="#ctx0" brushRef="#br3" timeOffset="147891.4589">16629 4735 81,'-37'13'39,"-3"15"-1,-9-1 0,5 9-34,-4 1 0,6 2-2,7-2 2,8-3-3,8-4 2,17-9-2,10-7 2,10-10-3,11-7 0,8-7 0,7-9-2,3-5 3,0-6-2,-4 0 1,-6-4-1,-13 5 1,-6-1-1,-12 6 1,-13 6 1,-12 6-1,-7 9 1,-5 6 0,-1 10-1,-5 4 1,2 8 2,6 0-3,6 4 2,9-4-1,6-2 1,14-7-1,11-7 1,12-7-2,9-10-1,4-4 1,3-5-2,-1-3 3,-8-3-3,-6 1 3,-12 2-3,-15 6 2,-17 7 0,-5 6-1,-16 8 0,-5 3-2,7 8 1,-2-1-5,21 11-6,-6-16-9,36 14-12,-4-14-3,22 6-1,5-11 0</inkml:trace>
  <inkml:trace contextRef="#ctx0" brushRef="#br3" timeOffset="148561.4973">17187 5038 85,'-1'-10'38,"-13"-10"-1,9 9 1,-13-4-35,4 1 0,-1 2-2,-3 8 2,1 4-2,-2 5 1,-1 8 1,0 8-2,5 4 2,-1 4-2,5 3 2,10 2-2,6-2-1,9-5 1,9-4-1,10-5 1,6-10-1,8-7 0,2-10-1,4-11 1,-4-6-1,-2-9 0,-7-4-1,-14-5 3,-7 3-3,-12 3 3,-15 5-2,-14 9 1,-12 12 0,-4 9 1,-12 9 2,2 12-3,1 6 3,4 7-2,8 6 1,8 2-1,9 0 1,17-2-1,10-6-1,12-7 0,10-10 0,12-12 0,5-11 0,5-10 0,-3-8 1,-4-9-1,-10 1-1,-14-2 1,-13 6-2,-13 5 3,-15 11-1,-10 12 1,-6 8-1,-2 12 0,2 6 2,4 7-3,14 5-1,4-7-8,31 11-10,-4-24-2,35 14-7,-8-25-8,21 5-5,2-13 2</inkml:trace>
  <inkml:trace contextRef="#ctx0" brushRef="#br3" timeOffset="149491.5505">19790 7965 73,'0'0'38,"-14"-8"0,0 20 0,-11-2-24,-3 16-10,-6-4 0,5 14-1,-1-3-1,10 3 0,10-1 0,12-3-1,12-7 0,11-4 0,9-8-1,8-9 0,8-7 0,-3-10 1,-2-4-1,-5-2 1,-10-5 0,-14 2-1,-11 3 1,-11 3 0,-14 2 0,-9 9 0,-11 5 1,-2 7-1,-4 6 0,3 6 1,7 0-2,7 3 1,13 0 0,12-4 0,15-6-1,14-8 0,10-6 1,13-9-1,3-2 1,-2-9 0,-1-2 0,-6 0 0,-10 3-1,-11 0 1,-17 8-1,-4 13 1,-30-6-1,-1 17-1,-6 6 1,-2 5-2,2 8-1,1-2-3,15 13-8,-7-19-8,24 20-4,-7-22-10,18 14-3,-5-11-2,10 7 3</inkml:trace>
  <inkml:trace contextRef="#ctx0" brushRef="#br3" timeOffset="150147.588">19863 9004 99,'-8'-15'37,"-6"-5"2,14 20-1,-20-16-34,7 17 0,-3 7-1,-1 12 1,-4 4-1,2 11 1,-4-1-2,5 5 0,3-3 0,4-1 0,8-9-1,13-5 0,9-11 0,5-8-1,10-12 0,7-9 1,0-4-1,-2-7 0,-2-3 0,-11-2 0,-9 2 1,-12 6-1,-13 8 0,-15 8 0,-11 12 1,-10 12-1,-7 11 1,-1 8-1,-1 7 1,10 5 0,8 0-1,15-5 1,19-8-1,15-5 0,20-12 0,18-12 2,5-11-2,6-9 0,1-6 0,-5-8 0,-9 0 0,-13-5 0,-19 4 0,-18 7 0,-18 7 0,-15 7 0,-9 12 0,-7 8 0,-6 4 0,8 13 0,5 0 0,9 0-5,18 8-5,-3-18-7,31 17-5,-13-32-2,15 37-6,-16-23-6,7 13-6,-12 1 4</inkml:trace>
  <inkml:trace contextRef="#ctx0" brushRef="#br3" timeOffset="150933.6329">17007 11418 83,'-26'9'38,"12"7"-1,-7-6-9,6 19-23,-7-3-2,5 12 2,-4-4-1,6 4 0,2-5-2,7-1-1,4-11 1,6-1-2,-4-20 2,27 6-2,-4-15 0,3-10-1,2-2 1,-1-5 2,-4-1-2,-3 2 2,-5 2-1,-8 2-2,-9 7 2,-4 2 0,-8 4 0,1 6-1,-7 7 1,1 4 0,-1 6-1,4 4 2,3 4-1,5 4 2,7-2-3,6-1 2,6-5-1,10-4 0,4-6 0,0-9-1,4-10-1,1-6 0,1-7 1,-7-8-2,-6 0 2,-5-5-2,-10 1 2,-7 4-2,-10 5 2,-7 4-2,-8 12 0,-6 4-3,-2 20-7,-12-11-9,15 28-6,-16-14-9,12 13-3,-7-6 1,9 3 0</inkml:trace>
  <inkml:trace contextRef="#ctx0" brushRef="#br3" timeOffset="151557.6686">15749 11510 72,'-12'19'36,"-2"10"2,-8-6-2,7 9-31,1-4-1,8 3 0,2-8 0,13-3-3,4-12 2,7-5-1,6-7-1,6-7-1,3-7 1,0-7-2,-3-3 2,-3 0 2,-8-1-2,-6 6-2,-8 0 3,-8 5-1,-12 6 1,-4 5-1,-7 6 0,-2 8 0,-4 3 0,0 7 2,2 2-3,3 2 3,7 1-2,6-4 1,11-3-1,1-15 1,22 13-2,2-18-2,8-5 2,1-6-2,2-5 2,-2-2-2,-7 0 1,-7 0-1,-11 6 1,-14 2-1,-11 9-2,-13 2-1,-3 14-7,-16-15-10,16 18-9,-15-16-7,10 5-1,-5-14 0</inkml:trace>
  <inkml:trace contextRef="#ctx0" brushRef="#br3" timeOffset="152459.7202">13009 8592 75,'0'0'38,"0"0"-3,-12 9 3,-2-1-35,3 4-1,-3 1 2,3 5-2,0-1 2,2 3-2,5-3 1,3-2-1,5-4 2,9-4-3,2-9-1,4-8 2,5-5-3,0-3 2,-1-8-1,-4 2 0,-5-3 0,-8 4 1,-9 4 0,-9 6 0,-8 5 0,-7 8 1,-5 6-1,-4 5 0,1 8 0,4 4 0,4 1 1,9 3-1,7-3 1,11-1-2,13-6 1,8-3-1,7-11 2,9-4-2,3-6-1,3-10 0,1-6 0,-4-7 1,-6-1 0,-6-5 0,-10 5-1,-10-4 1,-12 7 0,-10 6 1,-7 6-1,-10 9 0,-4 8 1,-2 8-1,-1 6 1,2 3-1,7 4 0,7 1-1,11-2-3,4-10-2,22 5-12,-8-27-5,27 10-10,-10-24-6,15-2-1,-4-15 1</inkml:trace>
  <inkml:trace contextRef="#ctx0" brushRef="#br3" timeOffset="153135.7589">13071 7470 72,'4'-13'36,"-4"13"-1,8-25 0,-8 25-28,0 0-1,0 0 0,0 0-1,3 15 0,-11 1-2,1 10 1,-8 5-2,3 6 0,0 2-1,-1 2 1,1-4-1,5-2 0,6-6-1,8-11 0,4-11 1,7-9-1,7-12 0,0-7 0,3-12 1,0-2-1,-5-5 1,-4 0 0,-8 0 0,-8 8 0,-8 5 0,-7 9 0,-8 10 1,-5 11-1,-9 6-1,3 9 1,1 1 0,7 2-1,0 0 0,9-3 0,7-5 1,7-13-1,15 9 0,1-13 0,4-6 0,0-1 0,0-3 0,-1-2 0,-5 2 1,-5 0-2,-6 4 1,-3 10-2,0 0 1,-12-7-3,5 17-1,-8-6-8,15 20-8,-15-19-5,19 15-8,-4-20-4,1 15-1,-1-15 2</inkml:trace>
  <inkml:trace contextRef="#ctx0" brushRef="#br3" timeOffset="153938.8048">13051 7595 71,'5'-21'37,"3"2"-1,-3 1 1,-5 18-29,1-20-5,-1 20 0,0 0 0,-16 13-1,1 4 1,0 10 0,-5 1-1,5 2 0,-2 0 0,6-2 0,8-5-1,5-4 1,-2-19-2,23 6 1,-3-17 0,5-5-1,-3-2 1,1-4-1,-6-1 0,-6 1 0,-5 3 0,-4 4-2,-2 15-1,-10-18-3,10 18-13,0 0-19,0 0 0,-4-25-1,20 5 1</inkml:trace>
  <inkml:trace contextRef="#ctx0" brushRef="#br3" timeOffset="156141.9308">13320 4553 48,'-37'19'26,"-2"-1"1,1-1-7,0 4-17,0 0-1,0 8 1,-4-2 0,2 7 1,-8-2 1,2 10-1,-10-4 2,4 11-2,-12 4 2,3 6-3,-11 1 1,7 10 0,-8 3 0,0 8-2,-2 1-1,-2 7 2,-3 1 0,3 6 0,2 2-1,-3 2 0,2 2 1,5 0-2,4 2 2,2 4-1,2 2-2,2 4 3,4-2-3,4 4 3,1 4-3,6-1 1,2 4-2,2 4 1,6 0-1,4-1 0,3 4 0,0 3-1,4-3 1,3 5 1,3-2 0,7 2-1,0-4 2,5 5-1,6-3 2,1 4-2,5-2 1,5 2 0,0-1 0,4 2 1,-1 3-2,5-1 1,1 0-1,3-1 1,4-2-2,4-1 3,4-2-4,6-5 3,4-4-3,7-8 1,4 0 0,6-3 0,3-4 1,5-1-2,4-3 1,3-1 1,5-2 1,1-1-2,5-2 2,1-1-2,4-5 2,6 1-1,1-7 1,7-2-2,4-4 1,6-3 1,5-4-1,7-7 1,3-3-2,7-4 1,5-3 0,4-4 0,3-2 0,5-3 0,7-3 0,4-4 1,1-5-1,1-4 1,6-4-1,1-6 0,5-3 0,3-4 0,1-3-1,-1-3 1,3-3 0,-5-3 0,0-2-1,0-2 1,-2-6 0,0-5 0,-2-6 1,0-5-1,3-9 1,-1-6-1,1-8 0,-1-4 0,4-6 1,2-3-1,-3-6 0,-1 0 1,-2-6 0,-2 1 0,-6-5 0,-4-1-1,-6-3 1,-7-2 0,-7-3 0,-3-3-1,-9-5 0,-5-3 1,-1 0-2,-7-9 2,-8-2-1,-5-4 1,0-3 0,-6-2 1,-3-10-1,-4-2 2,-7-5-2,-3-3-1,0-6 3,-6-5-1,-7-5-1,-9-3-1,-3-1 1,-9-3-2,-9 0 3,-7-1-1,-8 0-3,-7 1 1,-6 1-1,-7-2 1,-4-3 0,-4-2 1,-7 2-1,-3-2 2,-5-5 0,-4 0 0,-5 0 0,-6 2 1,-6-3 0,-5 4-1,-6 2 0,-9 3-1,-9 6 1,-2-2-1,-11 5 1,-6 4-2,-4-2-1,-5 6-1,-8 3 2,-3 0-1,-5 1 0,-2 5 0,-8 8-2,-3 2 1,-5 3 2,-10 7 0,-4 7-1,-5 6 1,-2 5-1,-7 8 1,-2 3 1,-5 6 1,-1 7-1,6 1 1,-7 7-1,3 4 1,-1 0-1,2 8 1,1 3-1,-6 3 0,4 5 0,-2 3 0,1 9 1,-2 2-1,1 7 0,1 3 1,-1 7 0,7 3-1,-3 6 1,1 4 0,6 5 0,4 5 0,-1 3-1,3 5 1,-1 2-1,6 5 0,5 1 0,4 1 1,2 3-1,3 0 0,0 4-1,4-1 2,7 2-1,-1 4 0,1 3 0,4 2-1,-3 5 1,2 6-1,0 1 1,-1 7-1,0 6-1,3-5 1,2 4-2,1-6-1,12 2-2,0-16-4,24 12-8,-8-29-9,28 8-8,5-17-3,21-1 2,10-10 0</inkml:trace>
  <inkml:trace contextRef="#ctx0" brushRef="#br3" timeOffset="157198.9913">16152 3493 75,'0'0'37,"-6"22"-3,-10-11 3,4 8-33,-6 2-1,3 4 0,1-4 0,4 3 0,2-6-1,9-3 0,-1-15 0,22 6-1,0-14-1,8-4 0,4-4 0,-1-6-1,4-2 1,-4-1 0,-5-1 0,-6 6 1,-10 4 0,-6 3 0,-6 13 1,-19-2-1,-6 12 1,-7 11 1,-6 2-2,-1 14 1,0-2 0,5 5-1,3-3 0,10-2 0,11-5-1,11-7 0,11-10 0,14-11 0,10-10-1,8-9 1,6-8 0,0-11-1,-2 0 1,-6-4 0,-11 2 1,-11 2 0,-18 8 0,-11 10 0,-15 10 0,-10 11 1,-10 9-2,-2 8 1,3 8-3,4 1-1,12 10-3,1-17-9,31 14-9,-5-19-14,27 5-1,1-15-1,20 1 1</inkml:trace>
  <inkml:trace contextRef="#ctx0" brushRef="#br3" timeOffset="157862.0292">17420 3703 80,'-23'-15'39,"8"10"-3,-7-10 1,6 11-34,1-2 0,3 9 0,-5 3 0,6 7-1,-4 4 0,6 5 0,-1 0-1,8 7 0,3-3 0,8-2 0,10 1-1,3-10 0,7-5 0,1-7 0,2-6 0,0-6 0,-3-6 0,-8-7 0,-8-1 0,-6-4 0,-9 2 1,-7 4 0,-7 2 0,-5 2 0,-7 8 0,-1 6 0,-2 6 0,4 9 0,-1 4 0,4 5-1,4 3 1,6 5-1,6-1 0,4 0 0,8-1 0,3-5 0,9-9 0,5-3 0,4-12 0,2-9 0,2-6 0,0-6 0,-6-5 0,-4-1 0,-9 0 1,-8 4-2,-7 9 0,-8 3 0,-10 15-3,-6 4-2,9 21-9,-13-14-8,25 28-9,-5-12-6,27 11-2,7-9 0</inkml:trace>
  <inkml:trace contextRef="#ctx0" brushRef="#br3" timeOffset="158815.0837">21635 7617 71,'9'-18'36,"-9"18"0,-4-11 1,-14 4-27,18 7-3,-20 1 0,20-1-1,-26 15-2,13 1 0,1-1-1,1 7 0,5-1-2,2 4 0,0-1 0,9-1-1,2-3 1,6-3-1,2-5 0,2-6 1,3-6-1,2-5 0,-1-7 1,-3-3-1,-3-5 0,-1-3 1,-5-3-1,-5 1 1,-8 3 0,-3 4-1,-6 5 2,-6 9-1,-4 8 0,-5 10 0,-1 8 0,0 4 0,0 8 0,4-2-1,6 2 0,4-1 0,8-7 0,12-6 1,8-11-1,7-7 0,12-10 0,5-7 0,4-9 0,6-7 1,-8-2-1,-1-1 1,-10 1 0,-6 2-1,-13 5 1,-13 10-1,-14 10 1,-11 9-1,-8 8 0,-2 8 0,-6 8-1,4 1-1,4 5-2,4-5-4,19 15-12,-5-23-5,26 20-8,-5-15-7,15 7-2,-1-3 3</inkml:trace>
  <inkml:trace contextRef="#ctx0" brushRef="#br3" timeOffset="159482.1219">21668 9193 69,'4'-17'38,"-4"17"0,-1-20 0,1 20-12,-27 9-21,9 0-1,-3 6 0,-1 5-1,1 2-2,3 3 1,1 0-1,11-2 0,6-3-1,9-5 1,9-5-1,8-7 0,6-6 0,6-8 0,1-3 0,-1-6 1,-6-3-1,-7-1 1,-13-3-1,-12 5 1,-12 2 0,-8 6 0,-14 8 0,-3 9 0,-6 6 1,1 10-1,0 6 0,7 4 1,6 2-2,8 0 2,12-4-2,13-4 0,6-8 0,12-8 1,7-6-2,3-7 1,2-2 0,-2-4 0,-6 2 0,-8-4 0,-5 5-1,-13 9-2,0 0-1,-32-10-7,13 30-9,-22-12-5,10 26-11,-21-5-3,-3 18-2,-15 6 3</inkml:trace>
  <inkml:trace contextRef="#ctx0" brushRef="#br3" timeOffset="160370.1727">16558 12898 68,'14'-9'39,"-7"-5"-2,-7 14 1,13-24-33,-13 12-3,-3 1 0,3 11 1,0 0-1,-19-6 0,5 16 0,-3 9-1,-5 6 1,2 6 0,-4 4 0,5 3-1,0-1 0,10-4 1,8-4-2,7-2 1,7-12-1,7-5 1,7-5-1,3-9 0,3-5-1,1-6 1,-2-2 1,-4-8-2,-5 2 2,-4-1-1,-11 1 1,-8 2-1,-10 4 0,-8 8 1,-6 5-1,-7 10 1,-4 6 0,-1 6-1,2 5 1,4 2-1,6 0 1,8-2-1,11-7 1,5-5-1,14-9 1,10-9-1,8-8 0,4-7 0,5-8 0,-4-4 0,2 1 0,-8-4 0,-6 6 0,-11 4 0,-14 8 1,0 19-1,-30-4 0,-1 17 0,-5 10 0,-3 5-1,-2 4-2,0-3-2,14 8-10,-12-24-6,28 15-5,-16-24-7,16 6-7,-7-15 1,18 5 1</inkml:trace>
  <inkml:trace contextRef="#ctx0" brushRef="#br3" timeOffset="161286.2251">15445 12885 55,'0'0'37,"0"0"0,0 0 1,0 0-22,0-11-11,0 11-3,0 0 1,0 0 0,-11 10 0,3 2-1,-1 5 1,-2 5-1,0 0 0,3 1 0,0 1-1,3-2 0,6-5 0,6-5-1,2-9 0,11-3 0,1-7 0,3-7 0,3-4-1,-4-6 1,-1-2 0,-6-1 0,-4 1 0,-10 2 0,-6 5 1,-7 0-1,-7 9 1,-2 7 0,-7 10 0,-2 6 0,0 10 0,2 5 0,-1 2 0,9 4 0,4 1-1,9-5 0,6-6 0,10-5 1,5-12-1,10-11-1,5-9 1,4-7 0,3-10 0,-2-6 0,-3 1 0,-8-2 0,-5 7 0,-10 3 0,-9 11 1,0 16-1,-28 0 0,1 16 1,-2 8-1,-4 7 1,0 3-1,5-1 1,6-1-1,5-4 1,12-8-1,5-20 0,18 5-1,4-17 1,7-10 0,2-5-1,-3-4 1,-2 1 0,-4 0-1,-9 6 1,-8 10-1,-5 14-1,-18 5-2,-3 7-1,4 17-5,-16-13-9,22 21-4,-21-21-3,25 15-8,-8-17-6,18-2 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19:08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8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5T22:21:27.778"/>
    </inkml:context>
  </inkml:definitions>
  <inkml:trace contextRef="#ctx0" brushRef="#br0">1494 969 71,'0'0'37,"0"0"1,0 0-1,0 0-32,0 0-2,0 0 1,-28-14-1,26 59-1,-5 16-1,-6 16 1,-4 12-1,-3 10-1,-9 1 2,8-3-2,6-33 2,4-14-2,0-14 3,9-16-2,2-20 1,2-27 1,8-11-2,-2-14 3,2-20-3,-10 72 2,9-87-2,4 39 1,-3-8-1,2 3-1,-3-4 1,6 6-1,-1-2 1,4 8-1,-2-1 1,-16 46 0,40-74 0,-40 74 0,46-48 0,-46 48 0,54 0 0,1 23 0,-8 34-1,0 30 0,-13 14-2,0 16 0,-11-1 0,-8-4-3,-1-24-1,-15-26-15,9-2-17,-11-25 0,8-12 0,-5-23 0</inkml:trace>
  <inkml:trace contextRef="#ctx0" brushRef="#br0" timeOffset="204.0116">1499 1271 109,'-42'-3'39,"10"13"3,12 7-3,17 1-36,24-11-2,19-12 1,20-13-2,-60 18 0,85-31-4,-31 8-6,0-7-28,12 0-2,3-4 0,-1-7-2</inkml:trace>
  <inkml:trace contextRef="#ctx0" brushRef="#br0" timeOffset="404.0231">2513 699 96,'0'0'39,"0"0"2,0 0 0,6 56-38,-34 28 2,-5 18-3,4 13 1,7 4-3,8 2-2,10-7-5,0-20-23,19-18-9,-10-21-1,15-12 0</inkml:trace>
  <inkml:trace contextRef="#ctx0" brushRef="#br0" timeOffset="1389.0794">2210 1205 107,'-29'-7'41,"15"11"0,14-4-1,0 0-37,30 1-1,11 0-1,15-3 1,9-5 0,-65 7-1,85-11-1,-85 11 1,94-15-2,-48 10 2,3-2-1,-49 7 0,80-11-1,-28 7 1,-4 5 0,-21 7-1,-15 11 2,-19 8-2,-16 13 2,-17 2-1,8 4 0,3-3 1,9 3 0,13-5-1,14-5 1,14-11-1,9-11 0,15-11 1,4-12-2,6-11 1,0-15 0,-8-9 0,-3-4-1,-44 48 0,32-54 1,-32 54 0,14-63 0,-14 63 0,1-55 0,-1 55 1,0 0-1,-47-69 1,15 54-1,1 13 0,2 8 0,8 7 0,17 10 0,16 0 0,22-7 1,17-13 0,5-7 0,-56 4 0,66-8 1,-66 8 0,65-15-2,-65 15 2,60-9-2,-12 8 2,-3 4-2,-23 12 0,-3 12 0,-20 6-2,-4 9 2,-11 4-2,-1 0 2,4-6-1,-2-3 1,10-10-1,5-12 1,0-15 0,22 1 0,-4-15 0,3-14 0,0-6 1,3-8-1,-3-3 1,-21 45 0,17-48 2,-17 48-3,0 0 0,35-76 0,-28 53 0,-7 23 0,0 0 0,11 11 0,-7 11 0,1 6 0,0-2 0,10-1 0,9-12 0,6-13 0,5-9 0,4-10 0,-39 19 0,0 0 0,66-47 0,-66 47 0,0 0 0,66-51 0,-66 51 0,22-23 0,-2 14 0,-11 20 0,-5 11 0,-9 13 0,1 10 0,-6 11 0,3 6-18,-5-18-14,23 0-11,-5-13 0,17-3 0,0-13 0</inkml:trace>
  <inkml:trace contextRef="#ctx0" brushRef="#br0" timeOffset="1856.1061">4875 956 100,'0'0'40,"0"-46"1,0 46-2,0 0-35,5-54-1,-5 54 0,0 0-1,0 0 1,2 27-1,-4 24 0,1 11-2,-1 19 0,-1 6-3,4 2-2,14-4-31,-5-23-3,14-23 0,3-14-2</inkml:trace>
  <inkml:trace contextRef="#ctx0" brushRef="#br0" timeOffset="2215.1266">5314 993 116,'-7'-47'43,"7"47"0,0 0-8,7-57-32,-7 57 2,0 0-1,50-35 0,-50 35-2,55-13-2,-55 13 0,66-13 0,-66 13 0,73-13 0,-73 13 0,74-7 0,-74 7 0,71 5 0,-71-5 0,49 25 0,-52 9 0,14 25 0,-22 13 0,-9 7 0,-5 0 0,4 0-4,9-8-17,8-25-19,24-15-2,0-16 1,20-9-1</inkml:trace>
  <inkml:trace contextRef="#ctx0" brushRef="#br0" timeOffset="2374.1357">6019 1402 115,'-29'48'39,"6"6"0,-11-4-2,19-7-45,7-1-28,-4-12-2,15 1-1,-1-15-2</inkml:trace>
  <inkml:trace contextRef="#ctx0" brushRef="#br0" timeOffset="4856.2777">7496 893 89,'33'-55'40,"-33"55"1,0 0-1,-18-46-33,18 46-2,-49-14 1,49 14-2,-74 7 0,26 5 0,48-12-1,-132 57-1,43 2 1,14 8-2,26 10 0,25-5 0,30-3-1,27-22-2,33-18 1,19-22-3,5-16-3,18-7-14,-60-2-18,8 0-1,-1 0-1,3-5 1</inkml:trace>
  <inkml:trace contextRef="#ctx0" brushRef="#br0" timeOffset="5352.3061">8046 626 106,'0'0'43,"0"0"0,0 0 0,0 0-40,0 0-1,0 0 1,-52 9 1,52-9-2,-23 91 0,-10 8-1,0 7 0,1 2-1,7-1 2,-1-16-4,14-15 2,-2-20-1,13-18 1,1-14-1,4-7 2,-4-17-1,0 0 1,15-5-1,-5-17 2,1-11-2,4-5 0,-15 38 0,23-49 0,-23 49 0,27-56 0,-27 56 0,37-50 0,-37 50 0,0 0 0,48-59 0,-48 59 0,33-26 0,4 31 0,-12 4 0,5 19 0,-16 11 0,2 4 0,-5-3-2,-5-6 0,3-6-2,-5-8-4,7-4-14,-11-16-18,12 1-1,-7-17 0,11-3-1</inkml:trace>
  <inkml:trace contextRef="#ctx0" brushRef="#br0" timeOffset="5730.3277">8682 618 105,'0'0'42,"24"-46"1,-24 46-2,0 0-38,0 0 1,-6 51 0,6-51-2,-18 55 0,-11 36-1,-2 14 0,1 7-2,6 2 1,6-6-6,5-24-6,27-22-24,0-43-6,21-11 2,-5-16-3</inkml:trace>
  <inkml:trace contextRef="#ctx0" brushRef="#br0" timeOffset="6395.3657">8872 1149 111,'15'-59'44,"-15"59"-1,0 0 1,0-28-40,-19 30-2,4 14 1,-16 19-2,6 14 2,1-1-3,20 5 0,8-6-2,13-14 2,7-9-1,3-10 1,6-11-1,1-12 1,-1-14 0,0-8 0,-33 31 0,0 0 0,39-74 1,-39 74-1,21-61-1,-21 61-1,7-60 2,-7 60 0,-5-53 0,5 53 0,0 0 0,-19-59-1,19 59 2,0 0-1,0 0-1,0 0-1,0 0-1,-14-46 0,14 46-1,0 0 1,0 0 0,0 0 1,61 24 1,-61-24 2,0 0 1,62 22 0,-62-22 2,19 18-1,14 4-1,-9 9 1,-16 7-2,-8 6 1,-14 0-2,5 5 1,-5-10-1,9-9 0,5-7 1,5-12 0,-5-11-1,20-5 1,-5-12 0,2-8 0,-17 25 1,0 0-2,33-61 0,-33 61 0,22-53 0,-22 53 0,25-53 0,-25 53 0,23-53 0,-23 53 0,29-45-2,-29 45-4,0 0-5,51-58-9,-51 58-18,0 0-4,66-44 2,-66 44-2</inkml:trace>
  <inkml:trace contextRef="#ctx0" brushRef="#br0" timeOffset="6565.3755">9685 1051 114,'-13'42'41,"4"4"2,-8 0-4,2 3-36,-3-4-1,12-8-2,6-7-5,-2-15-11,23-4-20,-21-11-5,28-2-1,-13-15 0</inkml:trace>
  <inkml:trace contextRef="#ctx0" brushRef="#br0" timeOffset="6712.3839">9818 884 93,'0'0'39,"-9"-63"-18,9 63-18,-13-53-30,13 53-15,0 0-1</inkml:trace>
  <inkml:trace contextRef="#ctx0" brushRef="#br0" timeOffset="7283.4165">10013 1105 104,'0'0'40,"0"0"2,0 0-1,0 0-37,0 0-2,0 0 1,0 0-1,0 0 0,0 0-1,58 3 1,-58-3-1,0 0-1,75-13 1,-75 13-1,60-18 0,-60 18 0,61-20 0,-61 20-1,53-19 2,-53 19-2,0 0 1,59-23 0,-59 23 0,0 0 0,0 0 0,0 0 0,0 0-1,0 0 0,0 0 1,0 0 0,0 0-1,0 0 1,0 0-1,-52 9-1,52-9-2,0 0-14,0 0-20,0 0-2,0 0 0,0 0-2</inkml:trace>
  <inkml:trace contextRef="#ctx0" brushRef="#br0" timeOffset="8258.4723">10132 1062 90,'0'0'39,"0"0"3,0 0-2,-18-18-31,-1 43-6,4 10 1,-3 7-2,6 7 1,-7-3-1,3 0 0,5-7-1,6-10 1,5-12 0,0-17 0,23 3 0,0-21 0,6-11 0,-29 29 0,0 0 2,59-66-4,-59 66 0,48-60 0,-48 60 0,50-59 0,-50 59 0,46-57 0,-46 57 0,43-48 0,-43 48 0,0 0 0,61-45 0,-61 45 0,0 0 0,91 1 0,-69 28 0,1 16 0,-10 7 0,4 1 0,-8-3 0,-1-3 0,-7-14 0,-1-8 0,2-7 0,-2-18-8,5 12-6,-9-24-8,22 0-17,-13-6-4,14-2 1,-6-6-1</inkml:trace>
  <inkml:trace contextRef="#ctx0" brushRef="#br0" timeOffset="9062.5183">10987 1076 92,'0'0'41,"-47"-14"1,47 14-2,0 0-27,0 0-10,0 0 0,0 0-1,0 0-1,0 0 1,0 0-1,0 0 0,68 12 0,-68-12 1,59-4-1,-59 4 1,63-10-1,-63 10 0,60-22-1,-60 22 0,0 0 0,60-42-1,-60 42 1,0 0-2,0 0 3,0 0 0,0 0 1,-66-41 0,66 41-1,-66 29 1,-3 4-2,11 17 0,11 6 0,32 8 0,21-13 0,35-12-4,30-26-1,12-17-6,19-3-10,-55-5-14,10 2-6,-5-5 0,7 2-1</inkml:trace>
  <inkml:trace contextRef="#ctx0" brushRef="#br0" timeOffset="9204.5264">11723 1207 100,'-7'43'39,"-30"2"3,-2 9-2,-1-1-24,12-15-19,18 3-14,-5-18-21,20 0-3,-5-23 0,33 15-1</inkml:trace>
  <inkml:trace contextRef="#ctx0" brushRef="#br0" timeOffset="9933.5681">12880 708 89,'0'0'42,"0"0"1,2-53 0,-2 53-36,0 0-1,-48-23-1,48 23-1,-61 7-1,61-7-2,-78 29 1,78-29 0,-80 48 1,80-48-2,-72 84 0,13-5 0,29 4 1,22-11-2,30-8 0,25-20-3,25-19 0,-72-25-3,90 3-5,-31-12-20,-1-5-12,6-5 2,2-3-3,-2-8 2</inkml:trace>
  <inkml:trace contextRef="#ctx0" brushRef="#br0" timeOffset="10159.581">13536 563 105,'0'0'43,"0"0"0,0 0 1,0 0-40,0 0-2,0 0 2,0 0-1,-52 64-1,40-38 0,-24 77-2,7 15-1,8-6-2,5-8-3,26-28-22,1-29-12,15-23-3,0-27 1,-26 3-2</inkml:trace>
  <inkml:trace contextRef="#ctx0" brushRef="#br1" timeOffset="17005.9726">1653 1845 56,'0'0'33,"16"2"-1,-16-2 0,18-1-24,-18 1 1,25-3-3,-14-1-1,6 4-2,1-1-1,1 2-1,-1 0 0,3 2 0,2-1 0,3 1 0,0 1 0,9 1 0,0-5 0,5 1 1,3-2-1,8 1 0,3-3-1,7 2 1,5 0-1,2-1 1,3 0-1,5 1 0,4 0 0,3-1 0,2-2 0,7 0 0,5-4-1,4 0 1,3-3 0,5-1 0,5 1 0,0 0 1,7 1-1,-1 2 0,0 4 0,-1-1 0,1 3 1,4 0-1,3 0 0,2 2 1,-1-3-1,-1-1 1,5 0 0,1 0-1,3 2 1,-3 1 0,-1 1 0,-4 2-1,3 1 1,3 1 0,0-2-1,-1 2 1,2-3-1,5-2 1,3-3-1,2 1 0,5-2 0,-6 2 0,3-3 0,1 4 0,-1 2 0,-4 3 0,-7 2-1,-1 0 1,-3 3-1,0-3 1,-1 1 0,-4-2 0,-1-3 0,-1-1-1,2-1 1,4-4 1,-2 0-1,-1 1 0,-3-2 1,0 4-1,-5 1 1,6 2-1,-5-1 0,-3 2 1,-4 1-1,-5-1 0,2 1 0,-2-3 0,1 0 0,-2-1 0,-6-1 1,0-1-1,-5 0 0,-1-2 0,-2 4 1,-8 1-1,-2-1 0,-3 2 0,-3-1 1,-5 0-1,-1 0 0,-5 0 0,1-2 1,-5-2-1,-4 0-1,-2-2 1,-3 0-1,-2-1 2,-1 0-2,-2 2 2,-3 0-2,-4-1 2,-4 3 0,-3 0 0,-6 1-1,-4 1 0,-4 0 0,-1 0 0,-3 1 0,0-1 0,1-1 0,0 1 0,1-1 1,-1 1-1,0-3 0,-2 3 1,-1-1 0,-2 0-1,-3 0 1,4 0 0,-3 1-1,0 0 1,3-2-1,1 1 1,5 1-1,2-4 0,0 3 0,2-4 1,2 1-1,1-1 0,5-2 1,-3 1-1,4-2 0,0 3 1,0-1-1,6 0 1,-1 4-1,3-2 0,-3 4 1,1 0-1,-3 2 0,-3 0 0,0 1 0,-5 2 0,-2-2 0,-1 1 0,-3-1 0,1 1 1,-1-2-1,0 0 0,-1 2 0,3-4 0,-2 1 1,-2-2-1,-1 1 0,1-1 0,-1 0 1,-5-2-1,-4 2-1,-10 2 2,15-2-1,-15 2-1,0 0-1,0 0-1,0 0-5,-10-3-27,10 3-2,0 0-1,0 0-1</inkml:trace>
  <inkml:trace contextRef="#ctx0" brushRef="#br1" timeOffset="32699.8703">1523 2453 93,'0'0'39,"-2"-12"-3,2 12 3,-14 19-39,7-1 2,2 13 0,1 11 0,-2 10 0,1 12 0,0 8-2,0 7 0,-3 14-6,-10-10-29,16 4-2,-5-19 0,9-3-2</inkml:trace>
  <inkml:trace contextRef="#ctx0" brushRef="#br1" timeOffset="33031.8893">1921 2585 102,'0'0'39,"-2"-16"1,15 20-1,11-14-36,9-2-2,13-6 1,10 0-1,5-6 1,11 0-2,0 4 1,-7 8 0,-9 9-1,-8 16 2,-16 18-1,-13 18 1,-16 19-2,-12 12 2,-11 13-3,-4 7 1,-3 3-2,-2-7-4,12 1-31,2-27-2,15-3 0,5-24-2</inkml:trace>
  <inkml:trace contextRef="#ctx0" brushRef="#br1" timeOffset="33788.9326">3251 2917 77,'14'-12'37,"-6"-2"-1,3 12 1,-11 2-31,0 0-3,0 15 1,4 10 0,-8 6-2,4 14 1,-4 5-1,3 6 0,-1 0 0,1 0-1,-1-6 0,2-8 0,0-13 0,2-12 0,-2-17 0,4-9 0,3-21 0,0-8 0,4-13 0,-3-6 0,2-12 0,3-3-1,2-6 0,-1 3 0,3 7 1,2 8-1,-1 8 0,3 11 1,5 11-2,-3 15 2,1 13-1,0 8 0,0 9 0,-5 8 1,0 1-1,-5 6-1,-5 2 1,-7 2 0,-6 1 0,-8 3-1,-6-4 1,-6-3-1,-2-2 2,-6 1-1,0-2 0,0-1 0,1 3 0,6 3 0,5 7 0,3 7-1,0 13 2,6 5-2,1 9 2,0 3-1,5 1-1,-3-1-1,6-4-2,-3-18-8,18 0-24,-9-27-2,13-8-1,0-27-1</inkml:trace>
  <inkml:trace contextRef="#ctx0" brushRef="#br1" timeOffset="34501.9734">3922 2734 102,'0'0'39,"-15"21"2,6 15-2,-13 3-37,8 8-1,3 3 0,1 6 0,1 0 0,-1 0-1,6-8 0,4-7 0,0-13 0,0-13 1,0-15-1,21-25 1,-5-9 0,1-14-1,4-7 1,1-7 0,1-12 0,-5 4-1,4 6 0,-7 8 1,-3 7-1,-1 11 0,-2 8 0,3 12 1,2 12-1,4 8 0,5 4 1,7 4-1,10 1 0,3 2 1,1 0-1,3 2 0,-3-5 0,-3 1 1,-9-2-1,-5-2 0,-12-3 0,-15-4 1,0 0-1,0 0 0,-15 15 1,-7-8-2,-5 11 2,-3 2-2,0 11 1,-1 3 0,6 8 1,7 1-2,6-3 2,13-1 0,10-11-1,17-9 1,5-10-1,15-13 1,4-11-1,0-11 1,1-7-1,-8-5 0,-8-1 1,-10 0-1,-14 0 0,-14 6 0,-11 4-1,-6 12 1,-7 2-1,0 8-1,3 6-2,6 1-2,16 9-7,0-19-6,33 17-4,-10-31-7,33 10-9,-7-21 0,18-2 3</inkml:trace>
  <inkml:trace contextRef="#ctx0" brushRef="#br1" timeOffset="34718.9858">5108 2055 109,'-6'13'38,"-18"10"2,4 33-2,-11 11-35,7 18 0,0 11-1,3 10 0,2 1-2,6-2 0,10-7-4,1-17-1,10 0-11,-9-37-5,19 2-9,-13-36-8,11-3-1,-10-29 1,6-7 2</inkml:trace>
  <inkml:trace contextRef="#ctx0" brushRef="#br1" timeOffset="35493.03">4846 2554 109,'-10'8'39,"-2"-2"1,21 16 2,4-7-38,16 0 1,13-6-2,11-1-1,6-4 0,10-5-1,-1-3 0,1-3 0,-8 0 0,-8 0-1,-8-2 0,-10 5 1,-13-1-1,-11 3 1,-11 2-1,-19 4 0,-5 5 0,-4 9 0,-9 7-1,2 4 1,3 8-1,3 3 0,7 5 1,15-2-1,11-2 1,14-8-1,12-9 1,6-9-1,8-13 0,1-10 0,2-12-1,-5-11 1,-4-8 0,-9-7 0,-5-4 1,-8 1-1,-8 0 1,-6 7 0,-1 6 1,-3 8-1,-3 9 1,5 19 0,-7-11 0,7 11 1,10 15 0,2-2 0,6-1-1,5 0 1,6 0-1,1-3 0,1-1 1,-1-2-2,-3 4 0,-7 5 0,-5 0 0,-11 6 0,-8 4 0,-7 4 0,-7 2 0,-2 0 0,0-1 0,-3-3 0,5-5 0,7-10 0,11-12 0,0 0 0,24-19 0,0-5 0,4-7 0,6-9 0,-1 1 0,3 1 0,-6 7 0,-9 4 0,-4 9 0,-6 13 0,-11 5 0,-2 23 0,-3 4 0,-7 3 0,7 8-6,-4-7-6,18 12-3,-6-21-4,29 13-2,-8-31-5,31 12-1,-13-30-3,22 7-2,-6-23 2,5-5 4</inkml:trace>
  <inkml:trace contextRef="#ctx0" brushRef="#br1" timeOffset="35831.0494">6524 2409 117,'-15'17'39,"-18"-2"0,15 23 0,-9-3-35,9 2 1,3-3-3,5 0 1,14-10-2,6-2 1,8-13-2,11-4 1,2-5-1,-1-4 0,-1 1 0,-1 1 0,-5 4 1,-5 6-1,-8 10 2,-14 5-2,-6 9 0,-5 4 0,-8 5 0,-4-3 0,1 1-2,-1-4-1,3-3-4,-1-12-5,15 6-4,-13-26-4,25 15-4,-24-29-6,22 14-3,-17-25-7,13-3 3,-1-6 6</inkml:trace>
  <inkml:trace contextRef="#ctx0" brushRef="#br1" timeOffset="42213.4144">16794 6649 91,'10'-15'37,"-8"0"0,-2 15 1,0 0-34,0 0-1,4 24 0,-1 4 0,-2 12-1,1 8-1,-2 5-1,3 5 0,-1 1-1,1-6-3,7 5-8,-12-19-25,14-1 1,-3-19-3,10-5 2</inkml:trace>
  <inkml:trace contextRef="#ctx0" brushRef="#br1" timeOffset="42566.4346">17117 6662 100,'0'0'37,"-2"-16"1,2 16 0,0 0-33,19 5-1,3-6-1,12 0 0,9-4 0,7-3-1,5-1-1,-3-1 1,2-1-1,-9 3 0,-3 4-1,-10 1 1,-11 7-1,-7 3 1,-7 9-1,-6 5 0,-5 4 0,-4 11 0,-4 9 0,-2 3 1,2 8-2,2 0 0,1 2-2,6-12-2,14 10-10,-2-28-24,20-3 0,4-18 0,14-9-1</inkml:trace>
  <inkml:trace contextRef="#ctx0" brushRef="#br1" timeOffset="42770.4463">18230 6473 113,'0'0'39,"-34"28"1,13 19-2,-9 7-36,-1 10 2,1 10-3,-1 2 1,6 0-5,2-10-3,14 0-4,-7-24-28,22-7-1,-5-26 0,13-9 0</inkml:trace>
  <inkml:trace contextRef="#ctx0" brushRef="#br1" timeOffset="42934.4557">17985 6775 122,'-10'-24'42,"10"24"0,23-20 0,15 22-35,6-9-7,15-4 0,18 5-10,-8-17-10,23 15-10,-17-13-11,4 10-2,-14-6 0,-4 8-1</inkml:trace>
  <inkml:trace contextRef="#ctx0" brushRef="#br2" timeOffset="47957.743">1682 3737 76,'-8'-15'36,"8"15"-1,-10-17 1,10 17-29,-12-16-1,12 16-2,-6-16 1,6 16-2,0 0 0,0 0 0,14 19-1,-5 15 0,0 17-1,2 12 1,-4 13-2,-5 9 0,-2 3-2,0-3-1,6-4-2,-4-26-12,19-1-19,0-28-2,16-9-1,1-22 1</inkml:trace>
  <inkml:trace contextRef="#ctx0" brushRef="#br2" timeOffset="48529.7757">2613 3698 73,'-12'-16'37,"-11"-1"-1,2 11 1,-19-2-28,10 17 0,-15-1-3,3 15-1,-7 1-1,9 9-1,3 2-1,9 0-1,8-1 0,15-7 0,12-6 0,17-10 0,12-14 0,12-10 0,9-7 1,4-9-1,1-8 1,-6-5-1,-1 0 1,-8 0-2,-13 9 2,-10 4-1,-5 8 0,-10 17-1,-9 16 0,-8 24 1,-7 20-1,-11 16 1,-2 14-2,-6 9 1,3 3 0,3-3-2,7-9-1,6-20-2,21-10-8,-4-34-14,30-5-12,-4-28 0,15-5-3,-3-20 1</inkml:trace>
  <inkml:trace contextRef="#ctx0" brushRef="#br2" timeOffset="49385.8247">3568 3961 71,'0'0'36,"0"0"-1,0 0 1,0 22-31,-5 6-1,-4 4 1,4 9-2,-8 1 0,6 2-1,-2-4 1,4-4-2,0-8 2,7-10-2,-2-18 0,18 3 1,0-22 0,4-11 0,5-10 0,5-8 1,0-7-2,5-4 1,-2 0-1,-2 7 1,-4 10-1,-4 11-1,-5 10 1,-4 16 0,-7 17-1,-1 12 0,-6 17 0,-4 8 0,4 10-1,-1 1-1,1 2-2,1-8-2,16 3-6,-7-30-17,18 2-10,-2-28 1,14-2-2,-3-24 2</inkml:trace>
  <inkml:trace contextRef="#ctx0" brushRef="#br2" timeOffset="49780.8473">4177 3989 90,'-11'26'38,"-1"-12"-1,11 11 2,3-11-35,12-6-1,9-9 0,11-5 0,-1-9 0,8-4-2,-3-9 1,0-3 0,-9-7-1,-6-1 0,-10-2 1,-10 5-2,-12 4 1,-8 8 0,-11 9-1,-4 14 1,-3 15-1,-7 15 0,2 16 0,3 8 0,3 11 0,8 1 0,13 1-1,9-6 1,16-11-1,13-12-2,19-13 0,11-18-4,19-5-1,0-26-11,20 5-11,-16-21-6,9 3-1,-18-13 1,-3 5 1</inkml:trace>
  <inkml:trace contextRef="#ctx0" brushRef="#br2" timeOffset="50106.8659">4884 3856 97,'-18'12'36,"-11"-1"2,6 21 0,-9 2-32,7 7-2,4-3-1,7 6 0,8-7-1,10-7 0,12-10 0,10-13-1,12-13 1,10-14-1,3-8 1,5-12-1,-4-7 0,1-4 0,-8 3 0,-5 4 0,-10 8-1,-9 11 0,-9 13 0,-12 12 0,-1 22-1,-10 8 1,-1 8-1,-2 5 0,4 1 0,7-4-1,11-6-1,11-19-2,18-10-3,7-23-2,27 1-10,-14-34-8,25 7-1,-19-31-3,10 4-4,-15-16 1</inkml:trace>
  <inkml:trace contextRef="#ctx0" brushRef="#br2" timeOffset="50264.8749">5796 3348 88,'-18'-6'36,"3"35"2,-18 13-1,15 31-16,-12 8-19,8 13 0,1 5-2,5 1-1,6-4-2,6-10-4,16-2-16,-17-28-10,15-8-5,-5-26-2,5-9 1</inkml:trace>
  <inkml:trace contextRef="#ctx0" brushRef="#br2" timeOffset="51316.9351">5550 3759 105,'0'0'39,"-10"-18"1,23 24 0,-13-6-34,31 11-2,1-11-1,6 1 0,2 0-1,6 2 0,-6-1-1,0 6-1,-7 1 0,-7 11 1,-4 5-1,-14 9 0,-8 4-1,-8 6 1,-6 4 0,-3-1 0,0-1 0,1-6-1,2-9 0,5-8 0,9-23 1,0 0 0,0 0 1,21-38-2,-5-3 2,3-7 0,2-7 0,2-1 0,2 2-1,-5 8 1,-3 7-1,-3 9-1,-4 8 1,4 12 0,-5 7 0,2 6 0,5 5 0,6 0-1,6 0 2,9-3-1,5-1 0,5-4 0,1-2 1,-1-2-1,-5 0 0,-9-2 1,-8 0-1,-11 4 0,-14 2 0,0 0 0,-20 24 0,-3-2 0,-6 9 0,-4 8-1,0 7 1,3 11 1,3 0-2,8 1 0,10-7 0,9-6 1,14-14-1,9-13 0,6-14 2,6-19-2,6-14 1,1-12 1,0-11-1,-5-8 0,-7-4 0,-4 4 1,-9 5-2,-2 8 1,-7 9 0,-7 9 0,-1 8 0,0 11 1,0 10-1,11-10 1,0 10-1,8 0 1,5 0 0,8 0 0,0 3 0,2 0 0,-2 5-1,-8 3 1,-2 7 0,-8 7-1,-11 5 2,-11 7-2,-5 1 0,-6 4 0,0-3 0,3-4 0,1-8 0,8-8 0,7-19 0,16-1 0,3-17 0,10-10 0,4-9 0,5-4 0,0 0 0,-8 4 0,1 5 0,-7 9 0,-12 16 0,-12 7 0,5 24 0,-12 2 0,0 15-4,-2-2 0,5 11-6,0-15-5,19 9-3,-6-28-2,33 8-5,-6-34-1,27 8 0,-10-35-2,22 3 5,-9-19 4,6-3 3,-7-3 0</inkml:trace>
  <inkml:trace contextRef="#ctx0" brushRef="#br2" timeOffset="51602.9515">7587 3562 108,'-18'15'33,"-22"-7"4,15 26 1,-10-14-22,12 11-12,4-1-1,8-3-1,13-5 0,11-4-1,10-4 0,4-6-1,2-3 1,0 1 0,0 1 0,-4 3 0,-6 6 0,-9 8 0,-10 6 0,-5 6 0,-12 6 1,-6 2-2,-8 1-2,-1-3-1,0-1-4,-6-17-7,16 7-5,-11-31-5,33 0-5,-21-21-3,34-3-1,-11-33-2,28-7 0</inkml:trace>
  <inkml:trace contextRef="#ctx0" brushRef="#br2" timeOffset="52498.0027">16927 7534 79,'9'-21'38,"1"13"-1,-10 8 0,0 0-30,-5 17-1,0 15 0,-8 6-2,2 8 0,-2 6-3,2 5 0,3-2-1,2-2-2,11-1-3,-5-18-12,24-1-20,-1-15 0,16-3-2,0-18 0</inkml:trace>
  <inkml:trace contextRef="#ctx0" brushRef="#br2" timeOffset="52919.0267">17597 7516 94,'-5'-39'38,"-4"14"1,-20 3-1,-6 24-31,-13 1-2,-6 15-1,-2 7-1,-1 10 0,0 4 0,14 2-1,6 1 0,16-4 0,16-5-1,17-8 1,21-13 0,13-10-1,11-15 0,5-8 0,4-12 0,4-4 0,-4-7 0,-13 0 0,-5 1-1,-15 5 0,-6 7 1,-10 8-1,-17 23 0,0 0 0,-11 16 0,-9 21-1,-8 17 1,-5 11-1,-4 11 0,-4 9 0,5 4-2,3-7-3,14 1-3,2-25-10,32 6-6,-7-32-4,32 1-1,-5-32-3,27 0 0,-10-21 0</inkml:trace>
  <inkml:trace contextRef="#ctx0" brushRef="#br2" timeOffset="53556.0632">18234 7516 97,'0'0'38,"-7"-19"1,7 19-1,-23-4-31,11 12-3,-7 11 1,-4 10-2,-5 9 0,-1 8-1,-6 7-1,1 2 1,2 0-1,3 0 0,8-14 0,4-2 0,8-17 0,9-9 0,0-13-1,18-10 1,2-10 0,3-17-1,5-2 1,1-13-1,1-2 0,-2-5 1,-3 1-1,-3 6 1,-7 6-1,-3 8 0,-5 16 0,-7 22 0,0 0 0,4 30 0,-5 11 0,0 13 0,5 6 0,1 12 1,8 1-1,7-6 0,6-7 0,5-8 0,8-15 1,1-11-1,3-16 1,4-21-1,-1-15 2,-5-14-2,-4-11 0,-6-12 0,-8-11 0,-3-4 0,-8-3 0,-6 11 0,-5 4 0,-3 12 0,0 13-2,-3 9-6,5 32-7,-2-12-4,13 32-5,-11-20-4,17 47-2,-12-30-1,28 17-2,-10-13 4,13 2 6</inkml:trace>
  <inkml:trace contextRef="#ctx0" brushRef="#br3" timeOffset="57990.3168">1764 4990 80,'2'-19'37,"-5"-3"-1,4 7 0,-5-1-33,4 16 2,3-16-2,-3 16 2,-4 18-1,2 8-2,-6 7 0,2 15-1,-3 1 1,1 8-3,2 0 0,2-5-3,11 4-5,-5-24-27,21-1 0,-4-25-1,17-5-1</inkml:trace>
  <inkml:trace contextRef="#ctx0" brushRef="#br3" timeOffset="58314.3353">2057 4892 90,'0'0'37,"-16"-10"0,16 10 2,0 0-35,16 3-1,6-10 0,13-2-1,6-4 1,9-1-1,5-2-1,6 0 1,-2 2 0,-4 6-1,-6 10 0,-7 9 0,-12 10 1,-12 11-1,-11 8 0,-7 11-1,-10 4 1,-7 5-1,-3 0-1,1-2-1,4-3-4,-4-17-8,19 4-23,-5-22-2,20-1 0,-1-20-2</inkml:trace>
  <inkml:trace contextRef="#ctx0" brushRef="#br3" timeOffset="59267.3899">3242 5112 67,'0'0'36,"0"0"0,0 0 1,6 13-26,11-2-6,2-4 0,9 3 0,-1-2-1,6-1 0,3-4-2,2-3 0,-1-6-1,-2-7 1,-5-5-1,-3-3-1,-7-5 1,-2-1-1,-8-2-1,-10 2 2,-3 3-2,-9 5 2,-9 5-2,-4 7 3,-8 7-1,-3 10 0,-3 7 2,-3 8-2,4 7 2,-1 7-2,11 6 1,9 2-1,8 0-1,14-3-1,16-5 1,13-10-2,16-10-1,9-18-3,19-5-4,-7-25-26,23-3-3,-5-22 1,3 3-2</inkml:trace>
  <inkml:trace contextRef="#ctx0" brushRef="#br3" timeOffset="59492.4027">4142 4528 96,'-23'-2'38,"6"19"1,-8 4-2,11 13-35,0 8 0,5 10 0,-2 8 1,1 7-2,2 2 0,1 2-1,5-5-1,-3-4-5,15 0-8,-10-25-24,20-3 1,-4-20-2,14-8-1</inkml:trace>
  <inkml:trace contextRef="#ctx0" brushRef="#br3" timeOffset="59876.4247">4267 5010 89,'-1'21'37,"-2"-7"0,11 6 0,4-13-34,9-2 1,6-9-1,8-6 0,5-8-2,3-5 1,-4-7-1,1 0 1,-10-1-2,-6 1 2,-13 1-2,-7 4 1,-12 4 0,-9 9 0,-13 7-1,-1 7 1,-5 12 0,-7 9-1,0 11 2,0 9-1,1 6 1,12 2-1,7 0 1,10-4-2,14-5 1,13-11-3,21-10-1,10-13-1,22-7-3,6-23-10,21 6-22,-8-16 1,15-1 0,-14-10-1</inkml:trace>
  <inkml:trace contextRef="#ctx0" brushRef="#br3" timeOffset="60094.4372">5045 4881 102,'-35'13'39,"-8"-2"2,5 14-4,-3-2-32,8 4-3,4 3 2,10 2-3,6 2 2,13-3-3,11-3 0,11-6 0,14-11-2,11-12 0,20-8-2,11-21-4,20 2-20,-6-27-11,6 3 0,-12-15 0,-2 4 0</inkml:trace>
  <inkml:trace contextRef="#ctx0" brushRef="#br3" timeOffset="60274.4475">5610 4436 92,'-29'9'38,"8"31"2,-11 5-2,14 12-34,-6 11 0,9 8-3,6 3 1,0-2-3,8-3 0,6-10-4,13 3-18,-8-26-15,14-4 0,-7-20-2,8-9 1</inkml:trace>
  <inkml:trace contextRef="#ctx0" brushRef="#br3" timeOffset="61352.5091">5396 4859 100,'-13'0'39,"13"0"2,15-2-5,10-3-33,12-4 0,5-2 0,4-2 0,0 1-1,-6 3-1,0 2 0,-10 8 0,-4 8 0,-11 4-1,-3 9 1,-10 8 0,-3 4-1,-6 5 1,-4 1-1,-1 1 1,-4-2-2,7-5 2,-3-5-2,6-8 1,0-5 0,6-16-1,0 0 1,17-22 0,-4-3-1,1-9 0,5-6 2,-2-4-2,2 2 1,-3 0-1,-2 9 1,-1 5-1,-5 6 1,-1 7 0,-7 15 0,17-10 0,-5 7 0,5 5 0,6-2 0,7 1 0,6-1 1,6-1-1,0-2 0,-3 1 0,-2-2 0,-3 1 0,-8 1 1,-7-1-1,-19 3 0,0 0 0,0 0 1,-22 25-1,-4-5 1,-5 8 0,-1 5-2,-2 8 2,2 4-1,6 4 1,4-1-1,13-4 1,12-5-1,8-9 0,13-8 0,6-14-1,11-13 1,0-11 0,2-12 0,-2-7-2,-5-8 2,-6-3-1,-8-5 1,-8 4-1,-6 4 1,-6 7-1,-2 6 2,-3 8-1,2 6 1,-2 5-1,3 11 1,20-6-1,-6 11 1,4-2 0,8 2 0,2 2-1,3 1 1,0 1 0,-3 2-1,-5 2 1,-4 6-1,-8 4 2,-6 0-2,-10 8 1,-7-2-2,-2 1 2,-3-2-1,1-1 0,2-7 0,7-8-1,7-12 1,13-4 1,6-14-1,5-8 0,6-8 0,0-3 0,10-3 1,-8 1-1,-2 7 1,-5 3-2,-3 14 1,-6 11 0,-16 4 0,8 28 1,-12 1-3,0 9 0,0 2-2,8 5-1,0-10-9,20 6-2,0-25-6,28 8-6,-8-30-6,24 0-6,-5-21 3,11-3 0</inkml:trace>
  <inkml:trace contextRef="#ctx0" brushRef="#br3" timeOffset="61663.5269">7378 4640 106,'-31'7'41,"-14"5"-1,9 17-2,-5 2-35,4 6 0,4-2-1,13 0 0,11-7-1,16-6 0,9-10 0,14-3 0,4-6-1,4-6 1,-2 0 0,1-1 0,-8 7 0,-10 6-1,-8 7 2,-16 8-2,-9 8 2,-11 10-2,-4 1 1,-5 3-2,-2 2 0,1-6-3,8 3-7,-2-25-6,24 8-4,-9-35-9,28 5-10,-7-23-2,12-6 1,-1-20 2</inkml:trace>
  <inkml:trace contextRef="#ctx0" brushRef="#br3" timeOffset="75916.3421">1355 11980 46,'0'0'30,"0"0"3,0 19-2,-6 0-26,3 17-1,-2 10-1,5 13 2,-1 5-1,2 14-1,-1 0-1,1 0-1,2-1-2,-1-15-7,8-2-23,-5-21-2,5-11-1,-10-28 1</inkml:trace>
  <inkml:trace contextRef="#ctx0" brushRef="#br3" timeOffset="76142.355">1457 11944 83,'0'0'38,"0"0"-2,16 20-1,3-20-34,8-4 0,12-2-1,6-5 0,6 2-3,-1-8-6,10 7-26,-17-3 1,0 10-4,-19-1 2</inkml:trace>
  <inkml:trace contextRef="#ctx0" brushRef="#br3" timeOffset="76353.3671">1448 12342 73,'-10'9'36,"10"-9"0,21-1 0,0-10-34,17-7 0,11 0 0,3-4-1,-2 1-1,2 6-2,-9-1-7,0 16-24,-25-1-2,-4 14 0,-20-1-1</inkml:trace>
  <inkml:trace contextRef="#ctx0" brushRef="#br3" timeOffset="76705.3872">1478 12536 72,'-26'30'37,"8"-11"0,13 6-1,5-25-29,19 15-4,8-15-1,16-5-1,9-9-1,5-11-2,12-7-3,-2-16-2,10-4 0,-4-17-2,6 3-6,-15-18 0,3 12 2,-22-10 3,0 14 4,-13 0 4,-17 9 6,-8 21 3,-19 6 6,12 32 2,-37 4-2,16 34 1,-16 5-2,9 30-3,-4 8-5,6 12-2,2-1 0,7-1 0,6-5-2,7-12-3,12-7-4,-1-25-22,17-3-8,-5-25 1,13-5-3</inkml:trace>
  <inkml:trace contextRef="#ctx0" brushRef="#br3" timeOffset="77081.4088">2278 12389 79,'0'28'39,"0"-16"-1,14 8 2,-14-20-35,31 12-2,0-12 0,7-5 0,2-9-1,8-6-1,-1-7 0,-5-3 0,-4-3-1,-9 0 0,-9 1 1,-13 6-2,-14 4 1,-10 8 0,-12 10 0,-6 10 0,-9 13 1,-1 7 0,-1 13 0,4 3 0,7 3 0,6 1 0,14-3 0,14-4-1,16-10 0,13-10-2,14-6-2,9-15-4,17 4-15,-9-23-9,14 4-6,-12-15-1,7 5 1</inkml:trace>
  <inkml:trace contextRef="#ctx0" brushRef="#br3" timeOffset="77306.4216">2949 12241 64,'-23'-10'38,"4"16"0,-10-2 1,6 15-19,-5 1-14,9 9 0,-2 3-2,8 8 0,4-3-2,6-2 0,13-6-2,5-9 0,10-9-1,9-11-1,11-7-2,1-23-3,23 3-19,-17-25-8,16 3-4,-13-17-2,4 7 0</inkml:trace>
  <inkml:trace contextRef="#ctx0" brushRef="#br3" timeOffset="77509.4332">3378 11771 91,'-9'26'40,"-4"3"0,8 14-3,-7-1-32,8 14-3,0 10 0,2 6-3,0 5 0,0-1 0,4 4-5,-7-16-6,14 4-18,-17-23-8,12-6-1,-8-25-1</inkml:trace>
  <inkml:trace contextRef="#ctx0" brushRef="#br3" timeOffset="78606.496">3181 12246 94,'-12'11'41,"19"8"1,-7-19-2,29 6-36,1-10-2,8-6 0,6-5 0,2-3-1,1 1 0,-4 2 0,-11 2-1,0 7 0,-13 8 1,-4 12-1,-9 8 0,-6 9 1,-3 9-2,-7 7 2,1 6-2,-1-2 1,0-1 0,1-7 0,5-6-1,0-9 1,3-13 0,1-15-1,13-17 1,-3-7 1,0-15-1,4-4 1,1-10-1,-1 0 0,1 1 1,-2 5-1,-2 9 0,-2 6 0,0 9 0,-1 9-1,3 7 1,3 6 0,-1 2 0,8 4 0,4-2 0,4 0 0,-2 0 1,5-3-1,-2-1 0,-2-1 0,-8 0 0,-2-2 1,-9 1-1,-9 3 0,0 0 0,0 0 0,-17 12 0,0 0 0,-2 9 0,-3 7 0,1 8 0,0 6 0,8 7 0,3-1 0,5 1 0,5-6 1,12-6-1,5-11 0,6-10 1,8-16-1,2-14 0,0-8 1,-2-14-1,2-6 0,-6-7 0,-5-4-1,-5-2 1,-7 4-1,-6 5 1,-4 10-1,-5 7 1,-5 13 0,0 9 0,1 11 0,-2 6 0,4 4 0,5 2 0,7-1 1,4-2-1,7-5 0,5-3-1,1-4 1,2 0 1,1-1-1,-1 4 0,-2 2 1,-6 5-1,-2 4 1,-2 5-1,-7 3 0,0 3 0,-5 5 1,0 0-2,-5-1 1,3-1-1,0-4 1,-2-3-1,4-10 1,0-12-1,13 0 2,-3-15-1,3-10 1,5-10-1,2-7 1,2-4 0,-1 2 0,2 3 0,1 7-1,-5 11 0,-4 13 1,-1 14-1,-4 11 0,-6 12 0,0 4-1,-4 6-2,-4-5-2,8 9-8,-10-24-3,14 9-7,-8-26-4,10 2-3,-13-25-1,23 5-1,-16-23 0</inkml:trace>
  <inkml:trace contextRef="#ctx0" brushRef="#br3" timeOffset="79597.5527">5155 12182 70,'0'0'37,"5"15"0,-10-5-1,5 13-28,-5 7-5,0 8-1,-3 6 1,4 6-1,-1-4 0,3 1-1,-1-8 1,3-6 0,3-10 0,1-11-1,-4-12 1,0 0-1,13-32 1,-8 2 0,-2-8 0,-2-7-1,-2-6 0,1-5 0,0 0 0,-1 2-1,4 8 1,2 5-1,3 7-1,5 5 1,5 10 0,8 10 0,4 4 0,4 4 0,2 8 0,3 1 0,-2 6 0,-3 2 0,-5 2 0,-11 4 0,-7 1 0,-9 6 1,-14-5-1,-5 0 0,-9 3 0,-3-5 0,-2-1 0,0-3 0,-2 3-1,6 3 1,1 4-1,3 6 1,0 7-1,4 11 0,0 9 1,-2 4 0,3 7 0,1-2 0,3-1-2,2-6-1,10-4-9,-4-29-13,25 2-5,-19-32-4,42-11-5,-16-23-1</inkml:trace>
  <inkml:trace contextRef="#ctx0" brushRef="#br3" timeOffset="80104.5817">5872 12215 85,'-14'-24'37,"3"14"1,-15-11-8,1 21-23,-8 2 0,-1 17-2,-4 4 0,2 8-2,-2 9-1,4 6-1,5-1 1,10 3-2,8-7 1,12-5-1,11-13 0,13-8 1,11-15 0,5-10-1,4-9 1,1-6 0,-4-8 0,-3-2 1,-6-1-2,-11 3 2,-7 1-2,-6 8 1,-3 5-1,-6 6 1,0 13-1,0 0-1,-15 15 0,8 7 0,0 9-2,2 2 0,5 9-2,0-10-3,14 10-10,-7-31-9,24 8-2,-5-33-3,18-1-1,-6-30-2</inkml:trace>
  <inkml:trace contextRef="#ctx0" brushRef="#br3" timeOffset="80288.5922">6373 11646 80,'-13'39'39,"-11"16"-3,3 28 3,-10 6-32,10 10-3,-2 0-2,11-2-3,8-8-3,-1-24-16,23-1-13,-7-27-6,13-12-1,-6-25 1</inkml:trace>
  <inkml:trace contextRef="#ctx0" brushRef="#br3" timeOffset="80476.6029">6138 12151 99,'-12'10'41,"12"-10"0,0 0-2,20 0-37,13-11-2,14-10-2,5-7-3,18 4-13,-11-22-12,15 11-8,-13-14-2,5 9-1</inkml:trace>
  <inkml:trace contextRef="#ctx0" brushRef="#br3" timeOffset="80663.6136">6813 11632 92,'-15'33'39,"-12"6"0,8 20 0,-10 7-35,8 16-1,-4 3 0,4 5-3,3-2-1,3-5 0,8-7-4,1-21-9,16 1-17,-12-29-7,12-8-3,-10-19 1</inkml:trace>
  <inkml:trace contextRef="#ctx0" brushRef="#br3" timeOffset="80855.6246">6584 12131 104,'0'0'42,"-13"2"1,18 17-1,-14-2-39,17-4-1,7-3-2,11-5-1,10-4-5,3-22-15,24 18-8,-14-26-5,17 8-4,-9-12-6,3 6 2</inkml:trace>
  <inkml:trace contextRef="#ctx0" brushRef="#br3" timeOffset="81355.6532">6981 12228 68,'5'-17'38,"8"4"1,-9-3 0,10 11-22,-7-6-13,9 6 0,2 2-1,4-1 0,1-3-1,6 1 0,0-3-1,2-3-1,-5-3 1,-3 0-1,-7-3 0,-3 0 0,-13-1-1,-6 2 1,-8 4 0,-3 2-1,-5 5 1,-5 7 0,-3 10 0,-1 7 1,-3 11 0,2 10 0,3 6 0,3 4 0,8-1-1,7 2 1,12-9-1,10-9-1,18-11-2,6-16-3,19-4-5,-10-26-14,27 7-5,-19-24-3,14 9-3,-15-12-3</inkml:trace>
  <inkml:trace contextRef="#ctx0" brushRef="#br3" timeOffset="81663.6708">7497 12067 90,'-11'15'39,"-9"2"0,8 16 2,-4 0-37,4 7-1,2-1-1,3 4 1,1-4-2,5-2 0,3-8 0,-2-4 1,5-13-2,-5-12 1,13-7 1,-3-13-2,-1-9 2,5-10-2,-1-5 1,0-6-1,1-2 2,-3 3-2,-2 5 0,1 5 0,-2 9 0,-1 5 0,1 10-2,2 0-2,10 15-6,-8-14-14,23 22-5,-15-19-3,18 14-2,-12-12-4,10 5-2</inkml:trace>
  <inkml:trace contextRef="#ctx0" brushRef="#br3" timeOffset="82181.7005">7803 11920 48,'18'8'38,"-18"-8"-1,-1 17 1,-11-13-11,8 18-20,-7-4-1,6 8-1,-5 1-1,5 9 0,-4 0-1,4 4 0,-2-3-1,2 1 1,2-6-2,-2-4 1,4-7-1,2-11 1,-1-10-1,17-16-1,0-12 1,2-4 0,2-8 0,2-4 0,4-2 0,0 3-1,-5 6 1,0 8 0,-3 10-1,0 8 0,-8 11 1,3 10-1,-4 9-1,-2 8 1,-1 6-1,-4 5-1,4 7-3,-9-6-7,17 11-11,-21-22-5,21 10-3,-16-26-1,18 7-3,-17-19 0</inkml:trace>
  <inkml:trace contextRef="#ctx0" brushRef="#br3" timeOffset="82625.7259">8507 11809 99,'-9'2'42,"-10"-12"1,19 10-3,-15-17-40,11 5-5,16 14-14,-11-15-13,18 16-8,-9-1 0,14 7-3</inkml:trace>
  <inkml:trace contextRef="#ctx0" brushRef="#br3" timeOffset="82790.7353">8568 12069 107,'-33'31'43,"10"0"1,-5-17-4,28-14-39,-19 15-5,20-31-11,26 13-14,-13-22-7,23 9-6,-8-12-2,13 4 2</inkml:trace>
  <inkml:trace contextRef="#ctx0" brushRef="#br3" timeOffset="84412.8281">1175 13603 66,'7'-20'35,"13"3"0,2-10-1,7 5-33,5 3 0,4 4 0,-1 7 0,-2 10 0,-7 12-1,-6 9 0,-12 11 0,-10 15 1,-14 6 1,-9 10 1,-11 5-1,-5 5 0,-6-2 1,2-3 0,0-9 1,11-6-1,7-14 0,16-10-1,14-16 0,18-14 0,13-11-2,12-12 0,15-2-1,-1-8-1,13 6-2,-6-3-2,9 20-20,-18-8-7,6 20-5,-19 0-1,4 15 0</inkml:trace>
  <inkml:trace contextRef="#ctx0" brushRef="#br3" timeOffset="84997.8616">2715 13178 63,'-30'-9'37,"-18"-5"1,4 16 0,-11 1-29,3 14-4,-3 10 0,8 16-2,-1 16-1,12 15-1,7 16 0,8 9 0,9 5-2,9 0 0,14-6-2,4-12-1,20-9-3,-5-28-19,24-5-11,-4-25-2,11-11 0,-7-17 1</inkml:trace>
  <inkml:trace contextRef="#ctx0" brushRef="#br3" timeOffset="85501.8904">3105 13186 64,'-22'-21'38,"-16"3"-1,6 12 1,-20 5-32,12 14-1,-7 9-2,8 19 0,2 13-1,5 17 0,6 14-1,6 9 0,5 4-3,8-2 1,9-2-4,6-15-3,15-1-20,-4-31-9,9-8-3,-8-25 2</inkml:trace>
  <inkml:trace contextRef="#ctx0" brushRef="#br3" timeOffset="86049.9217">2669 13757 81,'-11'-1'39,"15"11"-1,-4-10 0,15 6-35,8-5-2,9-3 0,7-4-1,3-7-1,9 2-1,0-9-1,4 4 0,-7-3-1,0 4 1,-6 3 1,-9 4 1,-7 6 2,-15 5 1,-5 10 1,-11 2 0,-3 7 2,-7 0-1,1 6 0,-4 2 0,6 2-1,0 0-1,7-2 0,5-2-1,6 1-1,6-9 0,5 0 0,6-10-1,5-6 0,-1-11 1,7-8 0,-2-12 0,-3-10 0,0-10 1,-1-10-1,-5-4 1,-1-1-1,-2 2 0,-3 5 0,-3 9 0,-2 11 0,-4 20 0,-8 15 0,5 22 1,-6 15-1,-6 17 0,-3 9 0,2 3 0,0 0-3,7-4-2,3-18-3,19-4-17,-9-36-5,26-4-3,-7-34-5,19-4 0</inkml:trace>
  <inkml:trace contextRef="#ctx0" brushRef="#br3" timeOffset="86237.9325">4022 13127 89,'-19'7'40,"-1"35"-1,-18 13 0,10 26-36,-13 13-1,4 13 0,2-1-3,8-1 0,16-11-4,1-19-7,29-2-18,-14-41-5,28-17-3,5-29-4</inkml:trace>
  <inkml:trace contextRef="#ctx0" brushRef="#br3" timeOffset="86418.9428">4279 13260 85,'-13'4'41,"0"36"-2,-13 12 2,3 19-37,-5 8-2,6 1-3,4 2-3,2-14-12,20 7-17,-11-22-6,18-7-3,-5-20-1</inkml:trace>
  <inkml:trace contextRef="#ctx0" brushRef="#br3" timeOffset="86833.9666">4347 13065 78,'15'2'39,"15"16"0,-5-2-1,5 15-33,1 1-2,11 12 1,-3 6-2,-2 7 0,-5 5-1,-6 7 1,-10 3-1,-8 7-1,-13 4 0,-13 1 1,-12-4-2,-2-6 0,-3-7-1,-2-15-4,11-3-8,-5-32-16,29-1-4,-3-29-7,24-3-1</inkml:trace>
  <inkml:trace contextRef="#ctx0" brushRef="#br3" timeOffset="86989.9755">4914 13883 90,'-5'37'39,"0"12"0,-15-4 0,2 5-40,5-3-3,-3-15-18,15 13-11,-8-24-8,13-2 0,-4-19 0</inkml:trace>
  <inkml:trace contextRef="#ctx0" brushRef="#br3" timeOffset="87638.0126">5511 13292 42,'0'0'33,"0"0"0,0 0 0,13-1-27,-13 1-3,19-10 0,-19 10 0,17-9-1,-17 9 0,12-4 0,-12 4-2,0 0-4,0 0-24,0 0-5,14 1-3,-14-1 2</inkml:trace>
  <inkml:trace contextRef="#ctx0" brushRef="#br3" timeOffset="88155.0421">6020 13179 73,'0'0'41,"-12"-27"-1,1 15 0,-10-5-35,-8 3-2,-4 6 1,-8 6-2,-4 6 0,-2 11-1,-4 9 0,-2 8 0,2 2-1,8 7 0,8 0 0,15-3-1,11-4 2,15-8-2,16-8 1,14-9 0,12-3 0,10-3 0,3-3 1,4 4-1,-6 7 1,-5 10-1,-10 12 0,-15 11 1,-14 5-1,-16 10 0,-10 1 1,-17-1-1,-10-6-1,-4-8 2,-8-10-2,3-17 2,4-18-2,8-16 1,8-22-1,15-16 0,8-17 1,18-11-1,10-5 1,7-3-1,7 7 1,2 6-2,2 18-1,-8 7-6,4 28-17,-18-3-5,8 25-4,-14-4-4,6 7-2</inkml:trace>
  <inkml:trace contextRef="#ctx0" brushRef="#br3" timeOffset="88770.0773">6776 12841 80,'-31'17'39,"-11"3"-2,3 25-2,-11 8-32,6 19-1,2 13 1,4 19 0,6 7-1,10 4 0,11-4-1,18-12-3,19-11-5,4-32-21,35-8-10,2-29-2,20-12-1</inkml:trace>
  <inkml:trace contextRef="#ctx0" brushRef="#br3" timeOffset="89055.0936">7411 12905 70,'-25'-36'39,"2"26"0,-17 11 1,8 30-34,-11 14-1,-1 23 0,-3 13-2,5 14-1,-1 9-1,9 0 0,11 0-2,3-12-3,16-2-6,-2-29-22,22-2-6,-2-26-2,7-8 0</inkml:trace>
  <inkml:trace contextRef="#ctx0" brushRef="#br3" timeOffset="89589.1242">6855 13552 89,'0'0'41,"0"0"0,36-5-2,-1-4-37,11-5-3,11-1 1,4-1-2,11-1-1,-2-2-1,-1 7-1,-6-5 0,-7 9 0,-8-3 0,-11 5 2,-13 1 1,-10 3 3,-14 2 1,0 0 2,-9 23 1,-8-9 0,2 11 0,-5 3 0,5 11-1,-3 4 0,4 4-2,3 0 0,3-2 0,5-5-1,6-7 0,7-11 0,8-13 0,4-15 0,7-13-1,5-15 1,5-6-1,0-11 0,1-3 0,-2 1 1,-5 4-1,-9 7 0,-4 11 0,-6 15 0,-14 16 1,0 0-1,5 33 0,-15 4-1,0 6 1,5 3-2,-2-2-1,7-1-3,2-15-3,22 2-16,-14-37-6,31 5-1,-12-35-3,23 0-3</inkml:trace>
  <inkml:trace contextRef="#ctx0" brushRef="#br3" timeOffset="89799.1362">8289 13031 86,'8'-11'42,"-8"11"0,-14 19-2,-3 11-34,3 17-2,-6 13-2,0 13-1,-1 5 0,0 5-1,4 1-1,3-12-3,9-4-1,0-16-1,16-7-6,-11-45-14,36 15-7,-12-42-2,18-2-5,-5-22 2</inkml:trace>
  <inkml:trace contextRef="#ctx0" brushRef="#br3" timeOffset="89987.1469">8593 13064 57,'14'-40'41,"0"26"0,-14 14 1,5 36-14,-13 2-20,4 20-3,-8 12-2,5 3-2,0 6-1,-3-3-1,5 0-3,-4-22-10,17 12-13,-20-33-7,19 5-1,-11-24-8,11-1 1</inkml:trace>
  <inkml:trace contextRef="#ctx0" brushRef="#br3" timeOffset="90422.1718">8731 12728 67,'0'0'42,"-2"-15"-2,16 17 2,3-2-26,12 5-14,9 9 0,9 8 1,0 13-1,1 13 0,-5 12 0,-5 14 0,-13 11-1,-8 10 0,-16 4 0,-7 2-1,-12-3 0,-8-6-1,-1-11-2,-5-17-4,20-3-18,-16-33-8,25-4-4,3-24-6,2-12 1</inkml:trace>
  <inkml:trace contextRef="#ctx0" brushRef="#br3" timeOffset="90625.1834">9302 13633 90,'-7'34'41,"2"13"1,-11 0-2,-2 3-40,-1 6-3,-1-14-12,18 12-20,-14-13-5,12-2-3,1-16 1</inkml:trace>
  <inkml:trace contextRef="#ctx0" brushRef="#br3" timeOffset="91218.2173">9510 12996 79,'19'-24'41,"4"17"0,0-7 0,15 6-34,-1-6-3,12 6 0,3-5 0,8 1-2,1-1 0,-2 3 0,0-1-1,-5 5 0,-7 3 0,-6 6 0,-11 12 0,-6 6 0,-13 10 0,-10 11 0,-7 7-1,-7 9 0,-1 9 0,-11 7 0,0 2 0,-2 2-1,1-2 1,6-6-1,4-7 0,3-10-2,14-7-3,-1-29-13,28 10-8,-14-36-5,26 6-1,-13-28-4,16 4 0</inkml:trace>
  <inkml:trace contextRef="#ctx1" brushRef="#br3">21906 11877</inkml:trace>
  <inkml:trace contextRef="#ctx0" brushRef="#br3" timeOffset="141660.1024">17753 5622 25,'-40'-4'31,"-2"-3"0,-9 5-3,-2-6-10,-3 10-11,-10-2-2,0 12 1,-7-2-2,-2 12 1,-7 1 0,-2 12 0,-7-2 0,0 12-4,-4 1 2,-3 8-2,-2 6 2,1 5-3,1 4 1,3 1 1,3 5-1,6 1 2,5 3-3,7 3 2,5 1-2,9 2 2,8 6-2,3-2 1,9 4-2,7 2 0,9 0 0,6 0 0,8 2 0,8 0 0,2 1 0,10 1 1,7-1 0,5 0 0,8 0 1,7 0-1,7 0 0,5-2 0,6-1 1,8-1-1,7-6 2,9-4-1,8-6 1,11-4-1,11-10 1,10-6-2,10-5 2,9-4-2,13-9 0,3-2 1,6-4-1,-3-8 0,5-2 0,-4-6 1,1-10 0,-6-6-1,-3-13 2,1-7-1,-4-12 0,-1-8 0,-3-15-1,-2-10 1,-6-10-1,-2-12 0,-1-7 0,-13-11 0,-11-1-1,-10-10 2,-7-2 0,-13-7 0,-13-7 0,-14-3-1,-15-3 1,-11-4 1,-11-7-1,-16 1 1,-11-3 0,-13 1-2,-12 3 1,-12 3-1,-10 2 2,-10 0-3,-10 4-1,-6 6 2,-9 7-2,-7 5 0,-10 9 0,-12 15 0,-10 15 0,-9 23-1,-16 15 3,-14 22-2,-5 21 1,-3 17 1,2 13-2,10 1 2,16 11-4,14-13-21,45 4-12,23-16 1,39-4-2</inkml:trace>
  <inkml:trace contextRef="#ctx0" brushRef="#br3" timeOffset="142530.1522">17515 5623 51,'11'-19'35,"4"7"-3,-4-5 3,2 15-23,-11-13 0,9 15-7,-11 0 1,0 0-1,-25 22-1,6-5 2,-9 6-3,0 5 0,-1 0 1,4 6-1,8-2 1,9-2-2,11-5 1,16-7-4,9-7 3,15-9-2,2-9-2,6-8 3,-3-14-2,-5-8 0,-3-3-1,-14-3 1,-8 0 0,-13 4 0,-15 5 1,-10 9-2,-12 11 3,-9 14 0,-10 12-1,0 11 1,2 11 0,2 5 1,15 5 1,12-4-1,12-1 1,22-9-1,14-8 0,18-12 1,10-12-3,6-8 2,0-7-4,-2-6 4,-7-7-3,-7-4 0,-12 3 0,-13-1 0,-14 5 2,-11 5-3,-7 5 2,-11 8-2,-6 10 2,-3 12 1,-4 4-1,3 5 2,3 2-1,4 2 1,8-5-2,4 1 3,10-4-3,3-18 2,17 11-2,-3-11 0,6-3 0,-3-3 0,3-2 0,-4 0 0,1 0-1,-7 1 0,-10 7-3,0 0-3,10 17-6,-24-4-8,13 24-4,-19-5-14,12 16 0,-1 8-3,5 12 5</inkml:trace>
  <inkml:trace contextRef="#ctx0" brushRef="#br3" timeOffset="143411.2026">18008 9027 94,'-9'9'37,"9"-9"2,0 0-1,0 0-34,0 0 0,-10 12-1,10-12 0,-7 16 0,0 0-1,-3 6-1,3 4 1,-1 3-1,3 0 0,1-1 0,6-3 0,6-10-1,11-8 1,7-12 0,4-11 0,3-8-1,5-7 1,-2-6-1,-6-3 1,-3-1 0,-13 3-1,-9 8 0,-15 8 1,-9 12-1,-13 11 0,-7 13 0,-6 9 0,-1 9 1,3 7-1,4 3 0,14-2 1,9-2-1,18-11 1,18-6-1,14-13 1,15-12-1,6-11 0,6-10 1,-1-7 0,-2-6-1,-10-1 1,-10-1-1,-15 6 0,-14 4 0,-14 11 0,-14 11 0,-16 14 0,-10 10 1,-6 12-1,-1 6 0,0 2 0,9 4 1,14-3-1,14-7 0,20-13 0,19-8 0,15-15 0,12-7 0,1-5 0,1-8 0,-7 2 1,-13-2-1,-8 8 0,-21 3-1,-4 15-1,-31 0-1,4 9-3,-10-4-6,19 8-8,-12-21-8,30 8-7,-3-28-5,30-8-2,16-21 4</inkml:trace>
  <inkml:trace contextRef="#ctx0" brushRef="#br3" timeOffset="144793.2817">18322 4344 44,'-89'-19'32,"-8"10"0,-11 3 0,0 12-27,-15 1-2,-4 10 2,-11 4-1,0 11 1,-2 1-1,-1 7 1,-6 5-1,1 7 0,1 5 0,4 9 0,-5 6 1,3 10-2,-3 10 1,1 13-1,-1 3 0,9 16-1,-7 4 2,3 9-2,5 7-1,5 3 0,7 1 0,6 5 1,5 2-2,4 1 3,10 3-3,10 0 0,9-3-2,12 5 2,11-3-1,9 0 0,17 1 0,12-4-2,13 2 2,13 0 0,11 1 2,12-4-1,12 4 0,9-1 0,9-1 0,7 0 0,9-2 2,1-1-1,8-1-1,5-2 1,8-3-1,2-1 2,9-8-3,6-4 4,9-6-4,14-8 2,9-11-1,12-13 1,7-11-1,17-12 1,11-10 0,12-14-2,9-12 1,9-10-1,2-10 2,9-8-3,0-10 3,-2-8 1,3-5-1,0-10 2,-9-6-1,0-8 0,-3-13-1,-2-7 2,-9-12-2,-1-14-3,-7-11 4,-6-13-2,-9-13 2,-9-13-2,-7-10 1,-15-8-1,-12-12 1,-17-3 0,-13-6-2,-17-3 0,-18-1-1,-14-3 1,-18-1 1,-17 0 0,-11-2-1,-17-1 2,-14 2 0,-8-6 0,-14 4 0,-9 0 1,-12 0 0,-5 0-1,-12 3 0,-4 4-2,-6-3 0,-3 6 1,-10 3-1,2 3-2,-14 3 1,-6 7 0,-6 6-1,-12 9 0,-6 5 2,-13 8-2,-7 7 2,-12 7 1,-2 11-2,-7 10 2,-5 7 0,-8 13 0,-1 11 0,-7 16 0,-3 13 0,-6 17 1,-7 18-1,-1 14-1,1 15 0,5 9 0,10 13-3,9-8-6,30 22-11,8-28-7,46 11-7,16-22-6,35-4 1,19-14 0</inkml:trace>
  <inkml:trace contextRef="#ctx0" brushRef="#br3" timeOffset="145499.322">17333 4158 76,'0'0'38,"-15"1"-2,0 16 1,-12-1-32,1 10-1,-5 4-1,0 11-1,2 0 1,6 2-1,4-3 0,15-2-1,6-8 0,13-11 0,11-9 0,10-12 0,8-11-1,2-9 1,0-9 0,1-8-1,-6-4 1,-7-1 1,-13-1-2,-10 4 1,-13 6-1,-10 12 1,-12 6 0,-11 17 0,-6 10-1,-5 12 0,0 10 1,1 6-1,7 3 0,10 1 0,13-2 1,17-10-1,18-10 0,15-10 1,17-14-1,7-11 0,7-10 1,1-7 0,-6-9-1,-6-2 2,-15-1-2,-12 4 1,-20 6 0,-15 7 0,-13 12-1,-18 12 1,-12 12-1,-8 11-1,-3 8 1,5 4-1,8 7-1,11-6-1,23 4-4,16-21-7,41 5-5,-2-30-5,41 13-6,-1-22-8,34 2-5,9-17 4</inkml:trace>
  <inkml:trace contextRef="#ctx0" brushRef="#br3" timeOffset="146099.3564">18805 4137 73,'-37'-20'39,"8"9"0,-8-1 1,13 15-32,-12 3-1,2 15-2,0-2-1,5 10-2,3-1 0,10 1-1,7-2 1,9-4-2,14-8 1,11-5-1,12-10 1,9-4 0,3-6 0,3-5 0,-4-4 0,-3 0 0,-12-6 0,-9 5 0,-14-1 0,-16 2 0,-13 4-1,-13 6 1,-6 7-1,-9 10 0,-4 8 0,0 6-1,5 5 1,7 6 0,11 3 0,13 0-1,14-6 1,17-9 0,19-7 0,13-9 0,8-11 1,10-9-1,0-9 1,-4-3 0,-11-6 0,-12 1 0,-17 1-1,-20 5 0,-17 8 0,-16 10-1,-8 11-1,-10 6-3,6 18-2,-3-1-7,27 25-5,-8-15-6,42 26-4,-3-18-5,35 19-4,11-4-2</inkml:trace>
  <inkml:trace contextRef="#ctx0" brushRef="#br3" timeOffset="146930.4039">21611 7591 99,'0'0'39,"-20"-4"-1,9 14 0,-13 6-34,6 3-2,-5 7 0,-4 6 0,-6 8 0,-1 7 0,-2 0-1,6-2 0,7-3 1,12-7-2,11-7 1,18-13 0,13-15 0,14-13 0,12-11 0,4-8 1,0-6-1,-4-3 1,-11-5-1,-14 5 0,-17 5 0,-18 5-1,-18 7 0,-15 11 1,-12 6-1,-6 13 1,-3 7-1,5 5 0,5 7 0,13 0 1,15 2-1,19-4 0,20-5 1,20-7-1,13-9 1,15-4-1,7-9 1,1-4-1,-4-5 1,-15-3 0,-8 2-1,-19-3 2,-20 2-2,-21 7 0,-20 2 0,-12 9 0,-11 5 0,-4 8 0,0 7 0,1 7-2,9 11-3,7-4-5,22 19-6,-1-14-6,27 18-6,-9-17-5,28 13-3,-7-5-7,11 6 3</inkml:trace>
  <inkml:trace contextRef="#ctx0" brushRef="#br3" timeOffset="147582.4412">21529 8887 93,'-32'-26'38,"6"15"1,-8 0 0,12 14-28,-8-2-5,6 11-2,2 1-1,2 6 0,3 4-1,2 3-1,4-1 1,5 3-1,4-5 0,9-4 0,6 1 0,5-12 0,9-8 0,5-11 0,3-9 0,6-7-1,-2-9 1,-3-1 0,-2-11 0,-12 5 0,-9 1-2,-9 6 2,-10 10-3,-12 7 4,-10 11-2,-14 14 2,-3 9-2,-3 10 0,0 7 0,5 2 0,12 2 0,11-3 0,19-5 0,23-13 0,13-8 0,21-11 0,14-6 0,2-10 0,1-1 0,-11-4 0,-11 2 0,-22 4 0,-20 5 0,-23 9 0,-24 10 0,-19 9 0,-10 5 0,-7 8 0,1 6 0,4 0-4,14 13-8,4-15-3,25 21-4,-7-24-4,27 24-6,-20-18-3,16 21-1,-16-6-1,-10 11 1</inkml:trace>
  <inkml:trace contextRef="#ctx0" brushRef="#br3" timeOffset="148270.4805">18613 10851 93,'13'-15'37,"-13"15"6,0 0-5,-27 12-32,-10 5-2,-1 11-2,-11 4 0,2 5-1,-3 1 0,10-1-1,10-5 1,12-5 0,14-11 0,18-11 0,15-11 0,14-12-1,4-7 2,10-7 1,-5-6-1,-4-4 1,-11-1-2,-8 4 2,-20 7-2,-12 7 2,-15 8-3,-14 12 0,-10 7 0,-1 7 0,-4 11 0,4 5 0,7 3-1,11 2-1,10-4 1,12-1-1,19-7 1,10-7-1,16-7 2,6-11-2,9-8 4,3-6 0,-6-4 0,-3-4 1,-18 0-2,-10 5 2,-18 4-3,-16 8 3,-15 12-3,-18 11-2,-4 8 2,-7 5-4,-1 7 0,3-1-4,15 8-4,-5-11-4,24 5-4,-5-22-5,26 12-3,-2-22-1,0 0-5,0 0 2,8-10 0</inkml:trace>
  <inkml:trace contextRef="#ctx0" brushRef="#br3" timeOffset="148894.5162">17157 10933 78,'15'-14'40,"1"7"-2,-16 7 2,14-9-32,-14 9-5,-2 15 1,-10 1-2,-3 8 0,-6 6 0,-1 5-1,-1 1 0,4-1-1,4-1 2,6-5 0,9-11-1,12-9 0,9-12-1,9-12 1,7-12-1,4-5 0,0-7 2,-3-1 1,-10 0-2,-9 3 2,-14 7-2,-14 11 1,-13 8 0,-11 13 0,-6 7-3,-6 8-1,5 4 1,1 3-1,12 3 2,8-1-2,16-6 2,15-9-1,16-7 1,17-9 0,11-9 1,6-6-1,1-6 2,-5 0 0,-8-4 0,-16 5 1,-15 6-2,-19 19 2,-32-11-3,-12 20 0,-11 6-2,-5 0-1,3 4-2,0-7-3,18 2-5,-2-23-5,30 4-2,-7-32-4,29 6-3,-17-33-4,15 3-4,-10-18 0</inkml:trace>
  <inkml:trace contextRef="#ctx0" brushRef="#br3" timeOffset="149735.5643">14079 8385 81,'-17'-19'38,"17"19"1,-15-9-1,15 9-32,0 0-2,0 0-2,0 0 0,10 0 0,0 1-1,4 2 0,0 1 0,4-1 0,-5 1 0,4 0 0,-1-4-1,0-3 1,1-4 0,-1-8-1,1-3 1,-2-7 0,-5-1-1,-2-2 1,-5 3-1,-8 1 1,-6 4-1,-8 6 1,-5 8-1,-3 8 1,-1 6 0,0 6-1,4 5 1,3 4-1,7 0 1,5 5-1,10-6 1,11-3-1,5-6 0,10-9 1,8-10-1,5-7 0,3-10 0,1-7 1,-1-5-1,-6-4 0,-8-1 1,-10 4 0,-13 0 0,-9 11 0,-12 1-1,-12 16 2,-6 7-2,-9 9 0,1 9 0,-3 4 0,9 9 0,2-1-1,9 6 0,6-7-1,17 2-3,4-15-5,21 8-7,-7-30-4,26 7-7,-12-28-2,24 2-4,-9-21-6,10-10 3</inkml:trace>
  <inkml:trace contextRef="#ctx0" brushRef="#br3" timeOffset="150419.6035">14381 6870 95,'-3'14'37,"3"-14"1,-11 25-2,-3-14-31,5 12-2,-2 2-1,-2 5 1,-1 0-1,-1 4 0,3-3 0,7-3-2,3-8 3,6-5-3,6-13 2,7-8-1,5-8 0,4-10 0,0-10 0,-3-3 2,-3-4-2,-7 2 1,-7 2-2,-8 5 1,-11 7 0,-8 11 0,-5 9-1,-4 12 1,-4 8 0,-2 11-1,4 4 1,3 2 0,7 2-1,9-4 1,9-4-1,17-12 1,13-10-1,16-11 1,11-13 0,6-10-1,0-8 1,-2-3 0,-3-2-1,-15 4 2,-15 5-2,-19 9 0,-20 11 0,-14 15 0,-18 14 0,-4 6 0,-7 5 0,7 2 0,7 4-2,12-4-1,23-1-8,9-27-3,53 12-6,-11-36-5,34 10-6,-9-28-1,27 1-5,0-13-2,11-11 8</inkml:trace>
  <inkml:trace contextRef="#ctx0" brushRef="#br3" timeOffset="152372.7152">16223 2635 63,'-130'41'37,"-10"3"-3,5 10 2,-14-3-27,7 17-2,-6-3-2,8 7-1,2 0-2,8 6-1,2 3 0,3 6-1,3 5 0,2 6-1,7 4 1,-2 8-1,-2 8 2,2 3-2,-3 6 1,4 5 0,5 4 0,2 4 1,3 0 1,11 7-2,4 1 2,13 4-1,5 0 1,7 7 0,2 3 0,6-1-2,0 7 1,2 1 2,4 4-2,-3-2 2,5 6-4,1-1 1,4-2-1,9 3 2,1-3-2,6 0 0,6-4 1,11 3-2,3-5 1,7 6 1,8-4 1,1 1-1,9 2 1,3 0-2,2-1 3,2 4-1,8-6 1,5 2-1,6-5-1,7-1 2,7-5-2,5-3 2,9-7-2,9-6 0,5-10-1,10-5 0,6-5 0,7-5 0,7-9 1,8-2-1,7-7 1,9-2 1,5-6-1,8-2 0,0-5 1,8-4-1,7-5 1,2 1-2,6-4 1,2-4-2,5-4 2,5-1 1,3-6-1,5-5 1,4-5-1,3-10-1,6-4 1,3-6 0,3-6 0,-1-3-2,9-4 3,0-7-3,-1 2 2,2-6 0,-1-3 1,-3-3-1,-2-6 1,2-3-1,-5-9 1,-4-4 0,3-10 0,-3-5 1,-4-9-2,1-7 2,-2-7-2,-3-5 1,-5-5 0,-2-8-2,-5-3 2,-4-7-1,-2-2 0,-6-6 1,-7-4-1,-3-5 1,-9-2-1,-6-6 0,-13-4 2,-6 1 0,-13-9-1,-11-3 1,-8-3 0,-9-8-1,-10-5 1,-9-8 1,-9-8-1,-5-4-3,-5-7 2,-7-3-3,-9-1 3,-2-4-1,-5 3-1,-3-2 0,-8 2-1,-5-6 3,-6 2-2,-5-4 2,-8-3-1,-6-4 1,-8-3 0,-7-1 1,-6 1 0,-9 1-1,-7 0 0,-8 8-1,-8-6 1,-6 6 0,-10 3-1,-5 2-2,-9 1 2,-6 6-2,-15 2 0,-4 3 0,-8 7 0,-8 1 0,-4 6 0,-8 4 2,-9 6-2,-2 2 2,2 4 0,-5 6 0,-5 6 0,-3 8 0,1 4 0,-4 5 0,-2 4 0,-5 8 0,0 4 0,-1 2 0,-2 7 0,-4 5 0,0 2 0,-7 7 0,3 9-1,-2 3 1,-3 7 0,1 5-1,1 5 0,0 1 0,7 9 1,2 2-1,5-1 1,1 5-1,10 0 2,1 4 0,9 6-1,1 4 1,-2 10-1,-1 12 1,4 11-1,-5 9 2,-10 13-2,4 7 1,-1 7-1,8-4-2,14 4-3,9-15-6,32 3-7,7-27-3,44 9-5,7-34-1,44 6-3,7-16-1,38-1-5</inkml:trace>
  <inkml:trace contextRef="#ctx0" brushRef="#br3" timeOffset="153138.759">17735 2254 83,'0'0'39,"-16"8"-2,11 4 1,-11 3-38,5 5 0,3 4 1,-1 7 0,-3 5 1,5 1-1,2-2 1,6 1 1,6-9-1,4-9 1,4-6-1,9-11-1,3-10 1,2-6-1,-2-13 0,-2-6-1,-3-4 1,-5-2-2,-5-2 1,-6 4 1,-6 4 0,-6 8-1,-6 9 1,-8 14 0,-7 11 0,-2 9 0,-2 12 0,1 4 0,2 4-1,5 0 1,7 0-1,10-5 1,11-11-1,9-7 0,9-12 1,8-9-1,4-12 1,5-7-1,-3-8 1,0-2 0,-9-3 0,-7 4-1,-10 4 1,-11 11-1,-11 14-1,-13 11 1,-4 15-1,-6 8-2,7 11-2,3-2-6,21 17-5,-4-22-5,35 21-7,-4-32-2,36 18-4,2-21-5,23-1 2</inkml:trace>
  <inkml:trace contextRef="#ctx0" brushRef="#br3" timeOffset="153743.7936">19203 2563 86,'-35'-19'38,"7"10"1,-9-5 0,5 13-35,-4 1-1,8 9 2,-3 5-2,4 4 0,3 5 0,8 7 0,7-4-1,9 1 0,11-4 0,12-3-2,10-11 1,10-7-1,6-7 1,1-13 0,2 1-1,-6-8-1,-8-4 2,-10-1-1,-10 3 0,-17 5 0,-12 6 0,-12 8-2,-13 6 2,-4 8 2,-10 8-2,0 3 2,3 4-2,7 2 2,11 0-1,15-6 0,14-5 0,19-8-1,17-10 0,14-6-1,6-8 2,5-3-2,-5-1 2,-7-3-2,-7 5 1,-13 3-2,-17 10 0,-12 9 2,-25 17-3,-10 13 1,-3 16-4,-8 2-2,10 27-7,-8-11-3,29 28-7,1-24-2,42 19-2,5-26-4,47 9-3,19-8 2</inkml:trace>
  <inkml:trace contextRef="#ctx0" brushRef="#br3" timeOffset="154581.8415">23614 6875 106,'-14'-17'36,"13"3"1,2-8-2,12 7-35,3 1 1,-1 7 0,-4 4 2,-11 3-1,12 22 1,-17 3 1,-8 4-1,-3 10 1,-6 1-1,0 7 0,0-4-1,6 4-2,6-7 2,7-7-2,12-8 0,7-8 0,9-11 0,4-12 1,1-5-1,3-10 2,-5-8-1,-5-1 0,-5-3 0,-11 1 1,-4 6-2,-15 4 0,-5 9 2,-10 7-2,-8 10 0,0 10 0,-3 5 0,0 7 0,9 1 0,7 8 0,12-5 0,13-1 0,13-10 0,14-5 0,11-13 0,10-4 0,5-12 0,-4-8 0,-4-3 0,-6-1 0,-15-3 0,-16 6 0,-15 5 0,-16 12 0,-14 6 0,-13 7 0,-4 10 0,0 2 0,9 9 0,6 1 0,18 8-8,5-11-9,33 13-3,-8-19-5,32 22-5,-12-17-2,20 23-1,-14-9-2,6 14 6</inkml:trace>
  <inkml:trace contextRef="#ctx0" brushRef="#br3" timeOffset="155265.8807">23674 8612 85,'4'-16'39,"-13"-8"-1,8 10 2,-10-7-24,4 7-12,-5 2-1,12 12 0,-21-7-1,6 14-1,-1 6 1,-3 8 0,1 4 2,1 5-2,0 2 1,7 1-2,6-3 1,8-4-1,11-8 0,12-8-1,7-10 0,12-8 0,6-8-1,0-5 2,0-6-2,-5-3 1,-8 0 0,-10 0 0,-13 6 0,-14 2 0,-12 9 1,-13 4-1,-10 11 1,-9 7-1,-3 8 1,-5 4 0,6 4 0,6 4 1,10-5-2,18-2 0,12-6 0,19-8 0,14-6 0,12-9 0,7-4 0,-3-7 0,1 1 0,-12-5 0,-8 1 0,-12 4 0,-16 2 0,-16 3 0,-12 9 0,-8 4 0,-7 6 0,1 4 0,-2 5 0,4 6 0,8 8-4,0-4-8,20 12 0,-11-12-5,19 26-2,-25-16-7,18 34 0,-37-11-4,7 33 2,-35 3 5,-14 27-1,-24 16 2</inkml:trace>
  <inkml:trace contextRef="#ctx0" brushRef="#br3" timeOffset="156014.9235">19459 12370 61,'-20'1'36,"11"2"0,-5-8 2,14 5-29,-13-1-2,13 1 1,-13 10-2,4 7-1,-7 4 0,-2 11-2,-7 4 0,-1 7-2,0-1 1,4 2-1,4-7 0,7-7-1,10-13 1,1-17 0,27 0-1,-1-16 0,8-8 0,-2-7 1,-1-5-1,-2 0 2,-10 3-2,-8 2 1,-11 8 0,-10 10 0,-9 6 0,-7 13 1,-6 8-2,-1 4-1,-1 7 2,8 7-2,5 0 2,8-2-2,10-4 2,12-6-2,9-8 1,14-6 0,6-9 0,0-6 1,1-7-1,1-3 1,-9-3-1,-9-2 1,-13 3-1,-13 3 1,-14 7-1,-5 6 0,-10 6 0,0 3-1,2 8-1,1 2-3,10 9-5,4-9-3,17 9-4,-1-23-5,10 23-3,-10-23-2,24 3-4,-23-13 2,12 5 3,-13 5 1</inkml:trace>
  <inkml:trace contextRef="#ctx0" brushRef="#br3" timeOffset="156699.9627">17665 12517 77,'0'0'40,"21"7"-2,-21-7 2,5 13-36,-10 1-1,1 5 1,-10 7-1,0 3 0,-5 4-1,4 1 0,1-6 0,4-2-1,10-11 0,10-12 0,11-11 0,8-15-1,8-9 0,5-6 0,0-6 1,-7-1 0,-4 5 0,-13 5 1,-12 11-2,-11 10 2,-11 13-1,-11 10-1,-8 7 1,-3 8-2,1 4 1,5-1-1,5 4 1,11-6-1,9-9 1,14-3 1,13-6-1,8-8 0,4-7 0,5-6 0,2-6 0,-1-5 0,-5-9 1,-4 1 0,-6-4 1,-9 2 0,-9 1-1,-5 4 0,-9 8 1,-10 9 0,-5 10-2,-9 13 0,-5 10-1,0 4 0,1 6-2,4 2 0,4-1-4,4-8-4,16 4-3,-6-26-5,15-1-2,1-11-4,11-3-2,-19-24-1,13 3 1,-18-20 2,-6-8 1</inkml:trace>
  <inkml:trace contextRef="#ctx0" brushRef="#br3" timeOffset="157885.0305">12516 8174 88,'-9'-17'39,"9"17"-1,-28-7 2,14 10-35,-5-1-1,1 13-1,-1 6-1,-1 9 0,1 3 0,2 8-1,6-1 0,2 3 0,8-4 0,7-5 0,8-9 0,4-7-1,11-13 1,3-11-1,5-14 1,0-6-1,-3-9 0,-1-4 0,-5-3 1,-13 1-1,-9 5 0,-11 5 1,-13 13-1,-10 10 0,-12 11 1,-5 11-1,-7 9 1,4 7-1,1 6 0,10 3 1,10-2-1,14-4 1,18-5-1,14-10 0,14-11 0,15-11 0,8-11 0,9-8 0,-2-7 1,-3-4-1,-8-3 0,-9 3 0,-16 0 0,-12 5 0,-20 10 0,-12 5 0,-12 8 1,-8 12-1,-7 9 0,-6 8 0,1 7 0,6 2 1,7 2-1,13-1 1,8-5-1,20-12 0,12-11 0,15-13 0,8-11 1,11-6-2,1-8 2,-4-1-1,-4 0 1,-13 4-1,-9 6 0,-16 10 1,-6 14-1,-29 12 0,-2 12 0,-8 10 1,-7 6-2,2 4 1,7 2-3,3-10-3,20 2-5,5-28-3,28 2-4,-1-40-4,40 7-4,-3-38-3,37 7-1,1-25 1,30-1 5,11-4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22:22:51.9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1356 1003 41,'0'0'33,"0"0"3,0 0-2,0 0-23,0 0 2,0 0-1,8 31-3,-15 15-4,-4 14 0,-5 11-3,-8 12 1,-5 4 0,-1 6-3,-4-16 2,3-7-2,7-14 1,2-10-1,7-10 2,3-13-2,12-23 1,0 0 0,-3-19 0,10-13 2,6-14-2,1-12 1,4-15 0,-18 73 1,21-94-1,-3 45-2,1-4 1,1-1 0,-2-2-1,5 4 0,2 1 0,-1 4-1,0 3 1,-24 44 0,57-69 1,-57 69-1,56-45 1,6 36 0,-3 26-1,-2 39 1,-15 24-1,-4 19 2,-7 8-2,-5 3-1,-15-10-1,1-14-1,-6-14-2,-6-19-5,10-7-15,-16-26-12,6-20-1,0 0-1,-4-25 1</inkml:trace>
  <inkml:trace contextRef="#ctx0" brushRef="#br0" timeOffset="173.0099">1397 1384 104,'-44'-5'39,"3"5"0,20 9-1,21-9-35,0 0-1,44-8-1,14-10-3,20-9-4,-78 27-20,97-43-11,-38 15-2,7-1-1,0-2 0</inkml:trace>
  <inkml:trace contextRef="#ctx0" brushRef="#br0" timeOffset="392.0224">2466 781 90,'0'0'40,"0"0"1,0 0-1,0 0-36,15 42-1,-30 34 0,-7 14-1,3 14-1,-6 8-2,11-1-2,4-1-8,-5-18-21,25-35-7,-8-22 0,14-17 0</inkml:trace>
  <inkml:trace contextRef="#ctx0" brushRef="#br0" timeOffset="1413.0808">2238 1183 107,'-34'1'41,"14"15"1,5 2-2,26-2-39,18-2 0,17-12 0,17-3-2,10-10 1,-73 11-2,91-15-2,-40 4 1,1-2-2,5 1-1,2-6 0,-8 6 2,0-3 1,-51 15 1,86-21 2,-86 21 2,46-7 1,-12 9 2,-18 16 1,-22 9-1,-21 15 0,-22 10-1,-1 5 1,5 3-3,25-4 0,14-8 0,12-8-1,15-14 0,15-11 0,12-14-1,13-10 0,5-16-1,3-14 0,-2-8 0,-6-8-1,-61 55 1,57-58-2,-57 58 3,33-68-2,-33 68 3,18-61-1,-18 61 2,-8-49-1,8 49 1,0 0 0,-61-48 0,29 42 0,-6 8-2,15 10 1,9 10-1,25 6 1,15-10-1,25-9 1,5-9-1,7-3 1,-2-2-1,-7-2 1,-6 4-1,-9 3 1,-11 6-1,-6 9 0,-11 10 0,-13 10 0,-8 6-1,-2 7 1,-7 3 0,1 2 0,2-4-1,0-3-1,4-13 2,8-10 0,4-23 0,16-1 0,2-21 0,4-12 1,6-14 0,0-6 1,-28 54-1,37-61-1,-37 61 2,31-66-1,-31 66 2,29-52-3,-29 52 0,20-46 0,-15 24 0,10 3 0,-4 13 0,2 11 0,1 5 0,7 9 0,2-7 0,9 0 0,3-15 0,1-5 0,-36 8 0,0 0 0,57-19 0,-57 19 0,0 0 0,58-26 0,-58 26 0,0 0 0,36-18 0,-20 25 0,-7 10 0,-3 14 0,-3 7 0,2 10 0,-5 2-6,0 0-2,14-4-12,-14-19-6,29 0-5,-11-19-3,24-1-1,-5-11-4,20-1 1</inkml:trace>
  <inkml:trace contextRef="#ctx0" brushRef="#br0" timeOffset="1788.1022">5583 920 93,'0'0'41,"-51"-54"0,51 54-2,0 0-29,0 0-8,0 0 0,-52 7-1,41 38 2,-1 17-4,7 10 1,4 10-3,5 4-2,12 2-10,0-26-18,33-27-4,6-25-1,18-12 0</inkml:trace>
  <inkml:trace contextRef="#ctx0" brushRef="#br0" timeOffset="2212.1265">6198 959 110,'5'-71'41,"-5"71"0,-19-51-2,19 51-35,0 0 0,-67-44-2,67 44 1,-57-1-1,57 1 0,-47 23 0,47-23-1,0 0 0,-12 64 0,12-64 1,30 53-4,32-6 2,5 12-1,20-2 1,-8 2-1,-9 2 1,-33 1-1,-31 4 1,-34-8-1,-10-6 1,-12-9-1,-5-8 2,0-15-2,3-14 1,8-15 0,8-19-1,11-21 0,25 49 0,-14-69 1,14 69-2,14-85-1,-5 38-3,5 0-4,-1-1-16,9 4-4,-22 44-4,36-87-6,-36 87 1,45-78 1</inkml:trace>
  <inkml:trace contextRef="#ctx0" brushRef="#br0" timeOffset="2833.162">7166 1287 109,'0'0'38,"-10"15"1,1 13-2,0-1-38,-11 2-1,6 10-4,-9-9-13,18 14-19,-5-8 2,20-5-3,0-15 1</inkml:trace>
  <inkml:trace contextRef="#ctx0" brushRef="#br0" timeOffset="3366.1925">7893 906 95,'36'-49'40,"-36"49"1,0 0-1,13-11-36,-34 58 1,-22 29-1,-5 25-1,-2 4-1,12 3 0,9-11-2,16-10 0,7-24 0,-1-14-1,6-17 2,1-14-2,0-18 2,15-18 0,-4-14 0,6-16 1,1-16-1,-18 64 1,26-84 1,-9 32-2,0-4 0,3-4-1,0-3 1,1 8-2,-1-4 2,0 3-1,-1 2 0,3 10 0,-22 44 0,43-73 0,-43 73 1,0 0-1,64-46 1,-64 46 0,50 21-1,-8 42 1,-13 30-3,1 17 2,-6 0-2,-1 7 0,-6-16-3,-7-17-1,-1-34-6,-14-23-11,15-3-6,-10-24-4,0 0-1,-14-20-5,8-1 3</inkml:trace>
  <inkml:trace contextRef="#ctx0" brushRef="#br0" timeOffset="4318.247">7957 1197 112,'-11'-2'39,"11"2"2,0 0-3,0 0-35,0 0-1,57-8 0,-57 8 0,61-13-1,-61 13-1,83-15 1,-36 5-1,1 1 1,-1 4 0,-47 5-1,94-18 0,-94 18 0,63-3 1,8 5-1,0 12 0,-27 6 0,-20 14-1,-24 5 1,-9 9 0,-8 3 0,-2-9 0,1-5 0,4-8 0,3-9 0,2-10 1,9-10-1,0 0 1,12-32 0,0-2 0,-12 34 0,25-46-1,-25 46 2,23-59-2,-23 59 2,37-62-2,-37 62 1,35-68-1,-35 68 2,46-61-2,-46 61 0,51-52 0,-51 52 0,72-39-2,-72 39 2,81-29-1,-81 29 0,88-13 1,-88 13-1,89 0 0,-89 0 0,86 11 1,-86-11 0,80 11 0,-80-11 1,61 13-1,-61-13 1,0 0-1,0 0 1,0 0 0,0 0-1,0 0 1,0 0-1,-28 45 2,-29-16-2,3 7 0,-5 3 0,16 7 0,10 1 0,23 3 0,20-11 0,19-19 0,10-14 0,5-12 0,5-14 0,-49 20 0,48-39 0,-48 39 0,61-49 0,-61 49 0,45-60 0,-45 60 0,44-58 0,-44 58 0,31-47 0,-31 47 0,31-7 0,-20 18 0,-8 27 0,-6 25 0,-16 25 0,2 27 0,-9 10-3,8 15 1,-2-35 1,4-4-1,-6-20 2,-2-9 0,-10-19 0,0-10 0,-10-19 0,-2-16-1,-1-9 0,-4-17-1,5-9-2,4-22-6,15 2-9,-9-22-3,29 15-7,-13-17-1,31 15-2,-9-9-2,26 13 1,6 9 3</inkml:trace>
  <inkml:trace contextRef="#ctx0" brushRef="#br0" timeOffset="5206.2978">9933 1033 104,'0'0'41,"0"0"1,0 0-1,-50-40-36,50 40-1,0 0 0,-35 13-2,12 15-1,4 17 1,-5 6-2,6 8 1,1 1-1,12 6 1,5-12-2,20-13 2,13-12-1,11-20 1,12-16-1,9-12 0,3-13 1,-68 32 0,64-49 0,-64 49 0,58-56 1,-58 56-2,38-66 0,-38 66 0,18-61 0,-18 61 0,-14-51 0,14 51 0,0 0 0,-44-48 0,44 48 0,0 0 0,0 0 0,-54-38 0,54 38 0,0 0 0,0 0 0,0 0 0,0 0 0,72 8 0,-72-8 0,71 12 0,-40-1 0,52 8 0,-9 8 0,-5 10 0,-35 7 0,-19 10 0,-27 5 0,-8-2 0,-3-13 0,4-12 0,2-7 0,8-9 0,9-16 0,14-15 0,8-11 0,11-14 0,-33 40 0,47-50 0,-47 50 0,52-58 0,-52 58 0,59-60 0,-59 60 0,54-53 0,-54 53 0,35-24 0,-1 16 0,0 25 0,-20 9 0,7 17 0,-12 16-9,-6-2-9,11 4-6,-10-33-3,26-1-3,-11-23-2,21 0-2,-8-18 2,21-7 4,4-6 7</inkml:trace>
  <inkml:trace contextRef="#ctx0" brushRef="#br0" timeOffset="5672.3244">11663 1236 107,'-6'17'40,"6"13"1,-12 6-2,-4 5-38,2 8-3,0 3-1,7 2-6,-11-16-17,23 1-13,-1-17 0,19-9-1,5-22 0</inkml:trace>
  <inkml:trace contextRef="#ctx0" brushRef="#br0" timeOffset="6272.3587">12491 872 94,'0'0'41,"1"-46"0,-1 46 2,0 0-39,0 0 0,-44 41 0,11 16-1,-4 4-1,3 15 1,-10 3-1,7 6-1,-4-6-1,13-7 0,12-32 0,7-10 1,5-13-1,4-17 1,11-11 0,3-19 0,2-9 0,-16 39 0,19-59 1,-19 59-2,33-84 1,-17 33-1,0-7 1,6 2-1,0-1 1,-3 2 1,-3 0-4,8 4 4,-3 4-2,-21 47 0,37-74 0,-37 74 0,50-43 0,-50 43 0,0 0 0,67 12 0,-39 14 0,13 62 0,-13 20 0,0 16 0,-7 1 0,3 0 0,-16-17-4,-4-19-3,-4-38-1,-8-24-7,14-1-7,-20-26-4,14 0-3,-10-24 0,10 0-1,-24-14 0,9-5 0,-12-5 5</inkml:trace>
  <inkml:trace contextRef="#ctx0" brushRef="#br0" timeOffset="6437.3682">12431 1183 120,'-28'-18'38,"12"10"2,16 8-1,0 0-37,0 0 0,0 0-1,50-22-2,-50 22-2,68-10-4,-68 10-13,81-18-9,-30 8-5,-4 3-1,7-5-5,-7 3 2</inkml:trace>
  <inkml:trace contextRef="#ctx0" brushRef="#br0" timeOffset="6828.3905">13182 992 105,'0'0'40,"50"19"2,-58 7-1,-10 9-32,0 14-5,-7 4-1,5 5 0,-1-4-2,16-1 1,-1-11-2,1-7 1,5-6-1,2-11 1,3-7-1,-5-11 0,16-8 1,-2-12 1,-1-6-2,2-7 0,-15 33 0,18-48 0,-18 48 0,19-60 0,-19 60 0,28-64 0,-28 64 0,26-64 0,-26 64 0,41-58 0,-41 58 0,44-53 0,-44 53 0,66-44-8,-66 44-8,74-38-8,-25 24-4,-49 14-5,95-18-1,-95 18-1,98-12-1,-49 12 2</inkml:trace>
  <inkml:trace contextRef="#ctx0" brushRef="#br1" timeOffset="12388.7086">1542 1757 60,'10'-1'34,"3"2"-2,-13-1 1,17 8-25,-17-8-3,15 6-2,-15-6 0,24 6-1,-11-6 1,3 3-1,2-3 1,1 4-1,1-2 0,3 3 0,3-3 0,0 2-1,3-3-1,6 1 1,1-1-1,6 2 1,1-3-1,3 0 0,3-2 0,5 2 1,-2 0-1,8 0 1,3 0-1,0 0 1,3 0-1,2 0 1,4-2-1,1 1 0,4-1 1,4-3-1,3-1 1,3 3-1,2-5 1,1 2 0,2 0-1,-2 3 1,4-2-1,-5 3 0,6 1 1,4-2-1,-1 2 0,4-2 0,0-2 1,5-1-1,0 2 1,6-2-1,-3 1 1,0 2-1,0 1 1,-2 0 0,-1 2 0,3-1 0,4-2-1,-3 2 1,0-3 0,6 2-1,-6-4 1,6 2-1,4-3 0,-3 2 1,-6 2-1,-2 3 0,1-2 0,-5 4 0,0-1 0,-3 0 0,-3-1 0,3 2 0,-4-4 0,9 2 1,-8-4-2,5 1 2,-1-2-1,1 1 0,-1 1 0,-4-1 0,0 3 0,-5-1 0,0 2-1,-1 0 1,0-1 0,-2 1 0,0-1 0,-1-1-1,4-3 1,-2 2 0,-2-2 0,3 1 0,0-1 0,0 1 0,-4 2 0,4-1 0,-6 2 0,4 1 0,-4 1 0,1-1 0,-2 1 1,3 0-1,-1-3 0,2 1 0,-1-3 0,2 2 1,-2-2-1,-1 1 0,-3-1 0,0 2 0,-4 0 1,1-1-1,-2 1 0,-1 1 0,1-1 0,-4 1 0,-1-1 0,-6 2 0,-1-2 0,-2 2 0,-1 0 0,2 0 0,-3 0 0,-1-1 0,0-1 0,-3-1 1,3 1-1,-1-1 0,-3-2 0,-4 0 0,2 2 1,-3-2-1,1 3 0,3-1 0,-2 1 0,-2 0 0,2 0 0,1-1 0,-1 0 0,1-2 1,-2 1-1,-1-3 0,-2 2 1,-1 1-1,0 0 1,-2 0-1,2 2 0,-4 1 0,2 1 1,-2 3-2,-1-3 1,-3 3 0,-2-1 0,0 1 0,-3-5 0,-1 2 0,-5 2 1,3-4-1,-5 2 0,-2-2 1,1 2-1,-1-1 0,-1 1 1,-1-2-1,-1 1 1,0-2-1,-1 3 0,-1-1 0,-4-1 0,-1 1 0,-5-1 0,-1 1 0,-13 1 0,14 1-1,-14-1 0,0 0-1,0 0-5,0 0-14,0 0-17,0 0 0,0 0 0,0 0-3</inkml:trace>
  <inkml:trace contextRef="#ctx0" brushRef="#br1" timeOffset="17884.0229">1887 2491 53,'0'0'35,"0"0"-1,0 0 3,-3 12-16,9 24-14,-6 6-2,5 14 1,-5 11-4,1 14 1,-2 6-2,-3 3-1,1 2-3,-2-13-2,9 5-18,-9-21-13,13-8 0,1-23-1,16-12 1</inkml:trace>
  <inkml:trace contextRef="#ctx0" brushRef="#br1" timeOffset="18409.0529">2804 2467 73,'-13'-15'37,"-11"-5"-1,-1 18 1,-9-4-32,-3 13-1,-6 4 1,-3 9 0,3 6-2,0 8 0,1 3 0,6 3-1,5-1 0,13-2-1,16-4 0,13-7 0,17-7-2,16-8 1,16-4 0,9-6-1,7 1 1,3 1-1,-3 6 1,-8 5 0,-11 11-1,-15 11 1,-18 9 0,-19 9 0,-15 8 0,-14 0 1,-13 0-1,-12-6 1,-2-10 0,-1-10 0,4-22-1,9-19 1,12-23-1,9-20 0,19-17 1,16-15-2,9-15 0,8-6-1,10-3 2,1 5-3,0 13 0,-7 8-2,0 28-15,-19-4-18,-1 31 2,-11 3-4,-7 20 2</inkml:trace>
  <inkml:trace contextRef="#ctx0" brushRef="#br1" timeOffset="19228.0998">3799 2686 58,'1'-21'37,"-1"21"-1,9-15 1,-3 33-16,-3 2-16,1 15-2,-5 5 1,1 14 0,-6 6-2,3 8 0,-5 0 0,-1-1-1,4-8-1,-5-6 1,5-9-1,0-11 1,2-12-1,3-21 0,0 0 1,8-25-1,-3-11 0,1-13 1,5-12 0,2-8-1,4-9 0,3-4 1,1 5-1,5 3-1,3 9 1,2 9-1,0 13 1,-2 8-1,0 15 0,-2 10 0,-2 8 1,-6 10 1,-2 7-1,-6 6 1,-4 7 0,-6 7 0,-2 6 0,-7 0 0,-2 5-1,-4 0 0,-3 2 0,0-1-1,-3-3 1,-2-5 0,-1 3 0,-2-4 0,-2 1 0,-3-2 0,1 5 0,-3 3 0,-2 7 1,2 2-2,0 8 2,2 4-2,2 5 0,3 0-1,4 1 0,1-9-3,11 4-9,-5-23-23,14-5 0,0-22-2,13-9 1</inkml:trace>
  <inkml:trace contextRef="#ctx0" brushRef="#br1" timeOffset="19942.1406">4334 2748 82,'10'-29'39,"0"19"-1,-10 10 1,0 0-27,-17 25-10,5 3-1,-5 12 0,2 7-1,-3 10 1,0 2-1,3 1 0,1 0 1,5-10 0,-2-5-1,7-9 0,0-13 1,4-23-1,0 0 0,16-37 1,-3-3-1,3-11 1,4-10-1,2-9 0,2-5 1,2 1 0,3 4-1,2 10 1,-4 7-2,0 8 2,2 10-2,-1 13 1,5 13 0,-6 10 1,2 5-1,4 7 0,-4 2 1,3 4-1,-3 0 2,2-2-2,-5-1 0,-3-4 0,-4-2 1,-7-2-1,-12-8 0,7 12 1,-7-12-1,-19 21 0,-1-3 0,-4 4 1,-4 4-1,-3 8 0,3 3 1,0 1 0,9-4-1,10 1 1,10-6 0,12-6-1,11-10 1,12-9 0,4-12-1,7-8 1,2-11 0,-6-6 0,-3-9-1,-12-2 0,-5 1 1,-12 0-2,-11 6 1,-8 6-1,-10 11-1,-3 9 0,-2 7-1,3 14-2,1-13-6,22 24-16,-3-21-11,26 0 0,3-14-1,27-1 4</inkml:trace>
  <inkml:trace contextRef="#ctx0" brushRef="#br1" timeOffset="20163.1532">5618 2087 92,'0'0'35,"-28"26"1,3 28 2,-17 15-32,1 19-1,-4 12-2,5 11 1,0 3-3,7-1 1,7-7-2,11-15-1,15-15-3,0-21-5,24-11-26,-10-28-2,13-6 0,-10-24-1</inkml:trace>
  <inkml:trace contextRef="#ctx0" brushRef="#br1" timeOffset="20911.196">5306 2717 106,'0'0'39,"-9"-20"1,26 27-1,2-10-36,11-3 0,15 0 0,4-1-1,7-1 1,5-3-2,-2 4 1,-6-4-2,-9 7 1,-8 1 0,-10 3-1,-7 0 1,-19 0 0,7 18-1,-19-1 0,-8 6 0,-4 9 0,-1 4 0,-3 7-1,2 3 1,1-1-1,10-1 1,10-7 0,8-5 0,11-11 0,13-12 0,10-14 0,4-12 0,7-11 0,4-11 0,-1-8 0,-5-7 0,-7-2 0,-14 0 0,-5 4-1,-10 8 0,-7 6 2,-7 9-2,-5 6 1,1 10 0,8 13 0,-13-3 0,13 3 1,8 16 1,7-4-1,7 1 1,6 0-1,7 1 1,-1 0-1,2 2 0,-2 1 0,-6 4-1,-9 4 2,-7 4-2,-12 1 0,-7 4 0,-7-1 0,-2-4 0,0 0 0,3-9 0,5-7 0,8-13-2,0 0 2,29-23 0,1-6 0,5-10 2,3-2-2,5-4 0,2-2 0,-6 8 0,-10 7 0,-6 10 0,-4 13 0,-9 13 0,-7 10 0,-3 13 0,-4 10-3,4-2 0,8 9-3,-1-9-8,25 9-6,-8-32-6,36 16-7,-9-30-6,23-1-1,-7-23 3</inkml:trace>
  <inkml:trace contextRef="#ctx0" brushRef="#br1" timeOffset="21234.2145">7312 2410 80,'-18'8'40,"-19"0"-2,8 26 3,-11-12-10,7 16-25,5-1-3,13 3 2,11-10-3,14-1 0,11-12-1,8-3-1,4-6 1,7-2-1,-9-6 0,-1 2 1,-8 7-1,-14 2 0,-9 9 1,-8 3-1,-12 7 0,-6 2 1,0 4-1,-2-2-1,1-1-1,5-10-1,9 0-5,-1-18-10,24 12-8,-17-28-9,20 3-6,-10-18 0,15 2 1</inkml:trace>
  <inkml:trace contextRef="#ctx0" brushRef="#br1" timeOffset="21745.2437">8578 2461 88,'1'-13'37,"-1"13"1,-1 19 0,-3 12-30,-5 7-3,0 10-1,-3 6-2,-1 6 1,2 4-2,-2-4 0,6-4-4,0-8-2,9-1-8,-5-21-24,12 1 0,-9-27-1,18 6-1</inkml:trace>
  <inkml:trace contextRef="#ctx0" brushRef="#br1" timeOffset="21910.2532">8441 2762 109,'-23'-11'38,"23"11"1,-14-8-1,28 5-36,12-10-2,10-8-3,22 9-15,-3-22-22,18 7 2,-6-14-2,9 10 0</inkml:trace>
  <inkml:trace contextRef="#ctx0" brushRef="#br1" timeOffset="22300.2755">8729 2107 97,'-68'-9'39,"7"22"1,-12 5-3,2 28-33,2 20-1,5 22 2,0 15-2,9 12 1,13 4-2,16 0 2,26-12-3,25-15 2,29-27-2,23-25 0,26-28-1,21-23 0,10-23 0,10-17 0,-10-16 0,-14-11-1,-22-6 1,-21-3-1,-33-5 0,-30 0 0,-33 3 0,-29 5-1,-20 11 1,-20 11-1,-6 16 0,-9 13 0,5 29-6,4 0-12,33 37-15,7-3-4,26 17-1,20-2-2</inkml:trace>
  <inkml:trace contextRef="#ctx0" brushRef="#br1" timeOffset="34693.9844">17142 7305 83,'-5'-10'37,"5"10"-2,0 0 1,-7 11-33,3 8-1,4 12 0,-6 7 1,1 13-1,-4 3-1,4 6 0,2 2-4,0-9-3,17 5-28,-4-17-2,12-1 0,3-16-2</inkml:trace>
  <inkml:trace contextRef="#ctx0" brushRef="#br1" timeOffset="35225.0147">17969 7309 88,'11'-42'37,"-6"13"0,-19 2 1,-10 14-33,-10 4-1,-3 10-1,-10 3 1,-1 9-1,0 4-1,2 3-2,13 1 2,7-2-3,12 1 2,16-2-1,11 2 0,16 0 0,10 3 0,9 2 0,2 6 0,3 2 1,-2 3-2,-7 4 2,-9 1-2,-12 1 2,-12-1-1,-17 1 0,-13-2 0,-12-3 0,-8-4 0,-8-1 0,-1-9 0,1-6-1,7-10 1,6-8-1,11-14 1,14-11-1,15-14 0,6-11 1,17-9 0,7-5-1,8 0 2,3 0-1,4 5 0,0 7-1,-5 11-1,-6 6-1,-4 15-1,-12 2-3,-5 15-7,-19 4-21,0 0-1,-11-2-1,-1 9 1</inkml:trace>
  <inkml:trace contextRef="#ctx0" brushRef="#br1" timeOffset="35508.0309">18495 7213 94,'18'-9'40,"-11"-5"-1,-7 14 0,0 0-35,12-5-1,-17 19-1,1 9 0,-10 11 0,-1 7-3,-4 11 2,-4 5-2,1 0 0,0-1-3,5 1-4,-8-12-27,18-1-3,-3-15 0,10-5-1</inkml:trace>
  <inkml:trace contextRef="#ctx0" brushRef="#br1" timeOffset="35672.0403">18325 7495 104,'-11'-24'39,"-6"-3"2,16 14-1,-3-8-32,21 13-3,10 2-2,14 2-2,10 0-3,7-7-11,17 12-24,-5-8-3,7 8 0,-8-7-3</inkml:trace>
  <inkml:trace contextRef="#ctx0" brushRef="#br2" timeOffset="48630.7815">1994 4038 98,'0'0'40,"2"-24"0,14 13-2,7-9-35,8 4-1,6 1-1,5 2 0,1 5-1,0 6 0,-10 3 0,-4 7 1,-8 5-1,-8 9 0,-11 4 0,-9 10 0,-11 4 0,-8 6 0,-6 11 0,-9 3 0,-6 6 0,-4 5 1,-1-1 0,5-6-1,3-8 1,13-7 1,10-11-1,17-15 0,17-15-1,19-16 1,20-12-2,7-6 0,15-5-1,5-7-3,8 9-11,-15-17-12,7 18-11,-14-9 0,1 12-1,-10-10 1</inkml:trace>
  <inkml:trace contextRef="#ctx0" brushRef="#br2" timeOffset="49020.8038">2839 4028 101,'0'0'40,"-19"-17"0,19 17-1,17-30-36,12 10-1,15 3-1,4 1 1,3 6-1,-1 3-1,-1 10 1,-4 7-1,-16 12 1,-12 8-1,-17 8-1,-17 8 1,-12 6 1,-11 5-1,-9 1 0,-5 0 1,3-6 0,3-4 0,11-11 0,8-4 1,19-10-1,13-9 0,16-8-2,19-10 0,16-3-3,10-14-6,21 12-11,-9-25-5,23 16-7,-12-15-7,7 4-2,-8-6 3</inkml:trace>
  <inkml:trace contextRef="#ctx0" brushRef="#br2" timeOffset="49591.8365">3957 4117 86,'6'-22'37,"7"6"1,-3-6 1,0 8-36,4 1 0,0 9 0,-14 4 0,13 23 0,-20 2 0,-4 10-2,-6 3 1,1 3-1,-9 1 1,6-1-2,-1-8 1,6-5-1,1-8 0,13-20 1,0 0 0,0 0-1,29-24 1,-8-7 0,8-4 0,-1-6 1,6-6-1,-4 5 0,1 0 0,-6 6 0,-3 10-1,-3 10 1,-5 11-1,-4 16 0,-3 8 0,-6 13 0,-3 11 0,0 3-2,2 8-1,0-3 0,4 0-2,6-15-3,14 2-7,-4-33-10,23 4-13,-8-22 0,12-4 0,-7-20 0</inkml:trace>
  <inkml:trace contextRef="#ctx0" brushRef="#br2" timeOffset="50320.8782">4422 4098 99,'-16'27'38,"-5"-10"0,20 11 0,-3-6-35,20-10-2,10-2 1,14-8-1,4-8 1,2-3 0,3-7-1,-4-5 1,-2-4-1,-12-3 0,-12-1 0,-11-2 1,-13 2-1,-10 5-1,-12 4 1,-5 10 0,-10 11-1,-5 12 1,-1 12-1,1 13 2,5 8-2,9 5 0,8 2 0,14-2 0,20-8-1,18-8 0,18-9-1,17-19-3,15-2 1,5-16-4,14 2-6,-11-28-10,12 14-8,-23-20-5,-3 7 0,-24-10 2,-4 5 24,-20 9 15,-20-7 8,-1 25 9,-23-10 9,7 23 8,-16 1 0,8 20 0,-9 2-23,6 9-11,6 2-1,8 5-1,4-1-1,10-1 0,7-6 0,10-9-1,10-9 1,7-12-2,11-12 2,3-9-1,1-8 1,0-7 0,0-4-1,-9-4 1,-6 0-1,-8 5 1,-12 4-1,-9 8 0,-8 11 1,0 16-1,-15 0 1,1 16-1,0 13 1,1 10-1,2 7 0,6 2-1,8 3-2,3-6 0,12-5-1,4-18-6,22 0-6,-2-34-5,24 2-9,-13-30-8,24-6-1,-9-26 3,8 0 0</inkml:trace>
  <inkml:trace contextRef="#ctx0" brushRef="#br2" timeOffset="50499.8884">6215 3494 113,'-27'47'38,"-17"10"2,8 20-1,-1 5-37,3 3 0,11 3-3,6-4-1,6-2-3,3-16-5,20 2-12,-18-33-10,15 1-7,-13-24-1,4-12 2</inkml:trace>
  <inkml:trace contextRef="#ctx0" brushRef="#br2" timeOffset="51852.9658">5882 3842 115,'17'-2'39,"4"19"2,-2-14-4,13 9-33,6-1-1,7 0 1,0-3-2,2 1 0,-5-3 0,-4 5-2,-4-1 0,-11 6 1,-7 5-2,-12 5 1,-6 4 0,-8 6 0,-5 5-1,-2-1 0,-5-2 0,4-3 0,1-4 0,3-7 0,5-9 0,9-15 0,0 0 1,12-19 0,3-8 1,3-9 0,3-9 0,3-5 0,3 0-1,-4 0 1,-4 6-1,1 6 1,-5 11-1,3 6 0,-3 7 0,8 9 0,2 4 0,4 4 0,9 0 0,3 3 0,4-1 0,0 0 0,-2-3 0,-10 2 0,-6-2 0,-3-2 1,-10 0-1,-14 0 0,0 0 0,-14-1 1,-4 7-1,-1 3 0,-8 7 0,-1 7 0,2 7 0,0 5 0,5 5 0,8 1-1,4 0 1,8-2-1,9-6 0,6-10 0,6-10 1,4-8-1,3-16 1,3-10 1,-1-8-1,2-8 1,-3-8 0,-3-1-1,-2-6 1,-1 5-1,1 3 0,-3 5 0,-1 6 0,3 7 0,-1 9 0,1 6 1,3 8-1,0 6 1,-1 6-1,-2 6 1,1 4-1,-3 3 1,-5 3-1,-5 3 1,-3 4-1,-7 4 0,-7 1 2,-7 2-2,-6 1-2,-5-2 2,2-4-1,-1-6 0,6-7 1,9-10 0,9-11 0,17-14 0,11-10 2,10-11 0,6-5-2,7-4 0,-1-4 0,-2 4 0,-5 7 0,-10 9 0,-10 13 0,-23 15 0,10 13 0,-18 12 0,-6 11 0,-1 2 0,0 7 0,1-3-4,9-1-3,10-16-4,22 2-3,0-25-1,26 5-2,-5-30-5,22 7-1,-15-26-6,13 6-6,-13-13 5,-8 2 3,-12 8 37,-16-11 5,0 20 4,-25-10 6,11 26 7,-25-7 8,8 22 1,-15-5-2,8 9-35,0 8-1,0 6-1,1-1-2,11 3 1,6-2-1,9-1 0,6-5 0,6-2 0,4-2 1,2 0-1,-1 1 0,-5-1 0,-2 2 2,-7 5-2,-8 5 0,-8 0 0,-5 3 0,-7 5 0,-3-2 0,1-3 0,-3 1-5,1-12-3,12 4-5,-5-19-2,14 2-3,-5-27-3,23 12-4,-22-32-9,15 3-6,3-11 4,10-5 5</inkml:trace>
  <inkml:trace contextRef="#ctx0" brushRef="#br2" timeOffset="52643.011">8888 3639 83,'12'-9'39,"-12"9"-1,0 0 1,4 15-30,-11 0-5,-3 5 0,-4 7-1,-2 10-2,-4 4 1,-2 2-1,0 2 0,2-7 0,2-5 0,4-7 0,4-13 0,10-13 0,1-10 0,7-13 0,8-12-1,-1-4 1,4-6-1,3-3 0,-1 1 0,-3 7 0,-2 6 0,-2 8 0,-3 12 1,-11 14-1,16 8 0,-12 12 1,5 9-1,0 9 1,1 4 0,9 4 0,0-3-1,13-5 1,1-8 0,9-7 0,3-12 0,3-13 0,-1-13 0,-5-10-1,-7-11 1,-9-4-1,-6-7 1,-14-1-2,-7 0 0,-9 3-2,0 8 0,-6 6-2,4 12-4,-5-1-4,17 20-4,-7-13-5,25 21-13,-4-11-2,15 7-2,-4-8 3</inkml:trace>
  <inkml:trace contextRef="#ctx0" brushRef="#br2" timeOffset="53009.0319">9262 3022 98,'-88'-5'37,"9"38"3,-13 14-1,8 31-33,7 17-1,7 26-2,12 18 0,21 8-1,15 2-1,22-5-1,26-17 0,25-21-1,32-30 0,21-32 0,23-35 2,5-34-2,2-30 2,-6-25 1,-15-21-1,-21-15 1,-36-9-2,-27-6 1,-29-4-1,-29 5-1,-17 15-1,-18 18 0,-12 24-1,-11 18-5,7 42-5,-8 9-3,28 44-10,-1-3-8,34 18-6,22-3-2,37 3 1</inkml:trace>
  <inkml:trace contextRef="#ctx0" brushRef="#br2" timeOffset="53947.0856">17185 8397 102,'0'0'40,"0"0"1,18-11-1,3 0-37,18-8-2,12-4 1,4 3-1,-1-1 0,0 7-1,-8 4 0,-10 11 0,-19 14 1,-21 11-1,-21 13 0,-19 10 1,-16 10 1,-11 9 0,-5 5 0,-2-2 0,1-6 0,12-5 0,18-9 1,18-11-2,20-11-1,20-14 0,16-11-2,16-10 0,19-7-2,5-15-8,14 7-4,-16-25-4,21 15-13,-22-17-7,2 6-1,-13-7 2,-8 2 1</inkml:trace>
  <inkml:trace contextRef="#ctx0" brushRef="#br2" timeOffset="54351.1087">17740 8313 107,'8'-9'40,"-8"9"0,14-9-1,-2-1-36,0 5-2,3-2 1,0 2-1,5 4 0,1 2 0,-1 1 0,2 5 0,-3 0 0,-1 1-1,-5 6 1,-6 6-1,-7 5 0,-9 2 0,-11 6 0,-5 3 0,-11 6 1,-6 1-1,-5 4 1,-4-2 1,4-4-1,4-6 1,10-5-1,11-5 1,19-10-1,19-11 0,18-9-1,16-8-2,16-6-1,13 1-2,3-12-6,12 12-5,-15-19-4,6 22-9,-23-13-11,4 9 1,-21-6-1,-6 8 4</inkml:trace>
  <inkml:trace contextRef="#ctx0" brushRef="#br2" timeOffset="54915.1409">18452 8327 103,'-20'-12'38,"7"18"2,-11 0-1,4 13-35,-11 5-1,2 10 0,-3 6 0,2 4-1,0 1 0,5-3 0,3-3 0,5-3 0,10-12-1,5-11 0,2-13 0,22-4-1,-2-14 1,6-8-1,-1-14-1,4-8 1,-2-5 0,0-4 0,-6 1 0,-2 4 0,-6 8 0,-5 7 0,0 13 0,-8 24 0,0 0 0,14 20 1,-9 15-1,3 15 0,1 3 0,7 5 1,3 4 0,7-1 0,5-12 1,2-7 1,8-16-3,-2-11 0,1-16 0,2-16 0,-6-17 0,-1-11 0,-8-11 0,-5-9 0,-6 0 0,-6-2 0,-4 9 0,-4 4-5,0 17-1,-9 2-6,7 35-2,-3-23-2,16 37-5,-13-14-5,19 20-10,-1-5-4,10 4 2,8 2 6</inkml:trace>
  <inkml:trace contextRef="#ctx0" brushRef="#br3" timeOffset="58683.3565">2121 5104 82,'4'-24'39,"6"12"-2,-10 2 2,0 10-34,1 27-1,-2 10 0,-11 15-2,3 14-1,-6 7-2,1 4-1,8 7-2,-2-21-11,19 5-22,5-23 2,21-11-3,7-25 2</inkml:trace>
  <inkml:trace contextRef="#ctx0" brushRef="#br3" timeOffset="59096.3801">3061 5009 83,'-19'-29'37,"-3"14"1,-15 5-1,4 4-29,-7 6-6,4 5 0,3 4 1,10 5-2,9 3 1,14 5-2,13 0 3,15 3-3,12 4 0,18 0 0,5 2 0,2-1 0,-1 4 1,-7 0-1,-12 7 0,-17 1 1,-19 3-1,-22 3 0,-20-3 0,-13 0 0,-9-7 0,-6-7 0,-3-13-1,7-12 1,13-19-1,13-13 1,21-19 0,13-14-1,19-11 1,12-5-1,13-1 0,5-3-2,6 17-5,-11-3-24,4 24-6,-18 4 1,0 21-2</inkml:trace>
  <inkml:trace contextRef="#ctx0" brushRef="#br3" timeOffset="59809.4209">3854 5277 97,'0'0'37,"0"0"1,24 4-5,0-6-32,10 0 1,9-4-1,8-5 1,-4-3 0,3-5 0,-4-3 0,-5 0-1,-7-4 1,-7-2-1,-12 2 1,-10 3-1,-12 1 0,-9 7 0,-12 7 0,-10 9 0,-8 10 0,-4 14-1,-1 8 0,3 12 1,5 5-1,16 3 0,13 1 0,22-6 0,16-10 0,19-14-2,22-12 0,14-21-2,18-13-1,5-21-2,10-8-2,-5-21-6,6 10-9,-20-23 2,-1 14 2,-31-13 7,-9 13 5,-22 8 7,-19 5 4,-7 23 7,-26-1 10,8 33 0,-19 5-1,10 30-5,-17 8-2,14 20-6,-8 11-1,5 8-3,1 1 0,8 2-3,8-4-2,5-16-5,23 2-21,-7-23-8,20-8-1,-1-25-1</inkml:trace>
  <inkml:trace contextRef="#ctx0" brushRef="#br3" timeOffset="60170.4415">5005 5137 87,'-2'20'38,"11"8"0,3-15 2,25 0-34,3-8-3,12-9 0,4-5 0,3-6-1,-4-7 0,-3-3 0,-13-1 0,-11 1-1,-13-2 0,-15 7 0,-19 5 1,-8 4-1,-13 9-1,-7 11 1,-4 6 0,-1 13-1,1 7 1,8 4-1,10 3 1,14 2-1,12-5-1,17-6 0,23-10-1,18-14-3,22-3-3,5-24-14,28 13-14,-6-29-3,16 8 0,-17-16 0</inkml:trace>
  <inkml:trace contextRef="#ctx0" brushRef="#br3" timeOffset="60358.4523">5860 5057 109,'-50'28'39,"-9"-3"1,20 13-1,3-6-36,15 7 0,15-4-2,13-1 0,19-6-2,12-6 0,13-8-3,15-11-1,21 2-16,-10-32-12,17 7-7,-10-29 1,7 5-2</inkml:trace>
  <inkml:trace contextRef="#ctx0" brushRef="#br3" timeOffset="60556.4636">6582 4630 101,'-13'40'39,"-15"5"3,12 26-6,-7 0-32,2 9-2,2 0-1,-3-5-3,15 3-3,-5-18-18,15 4-16,-7-19 1,11-3-2,-9-26 0</inkml:trace>
  <inkml:trace contextRef="#ctx0" brushRef="#br3" timeOffset="61597.5231">6356 4975 103,'0'0'40,"18"11"2,18-2-3,4-11-35,13 0-1,12-4-1,3 1-1,1 0 0,-1 2 0,-10 3-1,-11 6 1,-14 5-1,-9 5 0,-17 7 2,-13 6-2,-8 3 1,-5 4-1,-6 4 0,1-3 0,1 1 0,3-5-1,5-7 1,9-8 0,6-18 0,0 0 0,6-13 0,8-13 0,3-9 0,5-8 0,5-4 0,-2-1 0,1 3-1,3 7 2,-8 3-2,3 11 1,-3 6-1,-3 7 1,4 9-2,0 4 2,2 6 1,6 3-2,5-4 2,2 2-1,5-2 1,2-4-1,-1-4 0,0-1 1,-5-5-2,-6-1 1,-11 1-1,-8-2 1,-13 9-1,0 0 1,-25 2 1,-2 8-1,-6 10 1,-3 7-1,1 4 0,-2 8 0,8 1 1,6 3-1,8-5 0,12 1 1,12-12-1,8-5 0,13-10 0,4-12 0,3-14 0,3-7 1,2-7-1,-6-9 0,-7 0 0,-5-3 0,-6 2 0,-6 3 0,-2 7-1,-5 5 1,2 5 0,3 5 0,0 6-1,5 3 2,7 2-1,2 2 0,5 4 2,1 1-1,-3 3 1,0 2-2,-5 2 2,-6 5-2,-8 2 2,-7 3-2,-10 7 0,-3 1 1,-5 1-1,-3 4 0,2-5 0,3-1 0,2-6-1,11-8 1,2-15 0,19 0 0,1-14 0,6-10 1,5-4-1,0-4 1,0-1-1,0 5 1,-9 5-1,-7 12 0,-15 11 0,11 11-1,-11 13 1,-2 5-2,0 7 0,2 1-1,9 3-1,5-15-5,19 4-6,0-32-6,28 9-3,-15-36-6,31 11-3,-16-29-4,10 6 1,-12-14 4</inkml:trace>
  <inkml:trace contextRef="#ctx0" brushRef="#br3" timeOffset="61883.5395">8505 5030 9,'15'-52'21,"9"29"8,-33-13 5,9 36 4,-33-20 2,13 25-1,-16-7-12,5 16-26,8 3 2,1 5-2,10 2 0,9-1 0,11 3 0,10-4-1,4 0 1,7-1-1,-3-3 0,2-2 1,-4 0-1,-4 1 0,-12-2 1,-3 3-1,-10 0 0,-3 3 0,-9-3 0,-6 4-1,-5 1 0,-2-7-2,3 4-2,-8-12-7,17 12-8,-18-26-4,22 14-8,-17-28-5,18 4-4,-7-18 1</inkml:trace>
  <inkml:trace contextRef="#ctx0" brushRef="#br3" timeOffset="62836.594">9838 5070 90,'-20'14'40,"16"8"-2,-3-8 3,15 4-37,15-4-1,16-3 0,9-8 0,14-5 1,9-10-2,6-7 0,-6-7 0,-2-1 0,-11-9-2,-12 2 1,-19-1-1,-13 2 1,-18 2-2,-16 8 2,-16 8-3,-12 13 3,-11 13 1,-14 14-2,-5 16 2,3 12-1,6 9 1,13 5-1,18 0 0,27-7 0,31-8-1,31-15-1,29-15-1,23-14-2,21-7-5,7-26-12,18 9-9,-22-28-7,2 3-5,-25-17 1,-8 5-1</inkml:trace>
  <inkml:trace contextRef="#ctx0" brushRef="#br3" timeOffset="63044.6059">11066 4605 93,'-10'11'43,"19"9"-1,1-20-1,24-10-31,6 10-12,9-4-5,12 14-21,-11-17-12,7 15 0,-13-11-2,-2 14 0</inkml:trace>
  <inkml:trace contextRef="#ctx0" brushRef="#br3" timeOffset="63684.6425">9373 5488 81,'0'0'38,"-16"-11"-1,16 11 2,0 0-35,-10 17 0,10-17 0,-5 24 0,1-12 0,0 8-2,8-5 1,-2 4-1,-2-19-1,14 17 0,-3-14-1,3-7 0,-2-2 0,1-6-1,-4 1 1,0-6 0,-9 6 0,-3-2 0,-9 7 0,-6 3 1,-7 6 0,-1 3 0,-9 4 0,4 7 0,5-3 0,4 2 1,15-6-1,9 2-1,15-6 1,8-2-1,8-7 1,5-5-1,0 1 0,-3-5 1,-7 3-1,-11-6 0,-11 4 0,-11-3-1,-9 6-1,-11-5-4,9 11-12,-20-17-11,22 15-9,-11-13-2,25 17-1,-18-21 1</inkml:trace>
  <inkml:trace contextRef="#ctx0" brushRef="#br3" timeOffset="64647.6976">1060 12439 83,'-11'3'39,"8"18"-1,-11-1-3,3 18-34,3 10 1,4 13-1,-1 9 1,0 7-2,4 0-1,2-4-1,6-4-2,1-19-5,14 0-27,-10-23-1,10-6 0,-5-24 0</inkml:trace>
  <inkml:trace contextRef="#ctx0" brushRef="#br3" timeOffset="64858.7097">1189 12485 88,'0'0'38,"0"-19"-1,14 22 1,0-4-35,8 0-2,6-3-1,7 2-1,5-2-2,2-2-4,11 8-22,-12-13-8,4 15 0,-17-10-1</inkml:trace>
  <inkml:trace contextRef="#ctx0" brushRef="#br3" timeOffset="65064.7215">1061 12809 88,'-4'23'39,"4"-23"-1,28 11 1,8-18-36,5-4-3,7-1 0,0-5-3,3 7-3,-12-12-22,5 18-11,-14-6 1,-4 16-1</inkml:trace>
  <inkml:trace contextRef="#ctx0" brushRef="#br3" timeOffset="65233.7311">1050 13080 91,'-32'19'39,"24"4"1,8-23-2,24-3-35,18-15-1,16-6-4,15-10-3,1-14-9,22 4-23,-7-15 0,10 7-3,-14-11 1</inkml:trace>
  <inkml:trace contextRef="#ctx0" brushRef="#br3" timeOffset="65451.7436">1968 12320 80,'-14'7'39,"-10"6"-2,7 21 1,-1 8-32,2 17-2,-3 8-1,1 11 0,1 4-2,2 4 1,1-1-2,7-8-2,9-7-2,-1-14-1,20-5-20,-8-26-12,20-10 0,-5-21-3,16-7 2</inkml:trace>
  <inkml:trace contextRef="#ctx0" brushRef="#br3" timeOffset="66016.7759">2094 12886 82,'7'29'40,"5"-24"-1,17 2 2,3-12-36,15-5-1,10-11 0,7-2-2,0-7 0,-1-2-1,-8 2 0,-12-1 0,-14 3-1,-15 4 0,-24 6 0,-13 5 0,-15 9 0,-12 9 0,-9 10 1,1 9-1,-2 8 1,3 11 0,10 4-1,15 2 1,14-1-1,15-5 0,22-6-1,17-14-1,20-8-1,14-18-2,18-4-5,1-19-4,20 3-14,-15-19-5,8 9 17,-23-6 10,-13 3 4,-19 5 3,-23-3 5,-7 18 6,-32-8 13,3 21 7,-24-7-17,4 17-8,-9 6-3,4 10 0,-1 5-1,6 10 0,3 6-1,8-1 0,6 2 0,14-3 0,11-9-1,12-5-1,12-10 0,10-11-1,10-9-3,10-19-4,17 4-15,-14-28-9,17 5-4,-15-22-4,4 6 1</inkml:trace>
  <inkml:trace contextRef="#ctx0" brushRef="#br3" timeOffset="66171.7848">3558 12371 73,'0'0'38,"-23"-7"0,13 34 1,-9 8-21,6 20-13,-2 10-2,5 11-1,1 4-4,1-2-1,11 8-18,-9-28-13,13 5-3,-4-25-2,5-7 1</inkml:trace>
  <inkml:trace contextRef="#ctx0" brushRef="#br3" timeOffset="66359.7955">3280 12829 103,'0'0'43,"-10"-20"0,28 12-2,9-8-37,7-5-3,11 0-1,6-3-3,9 8-8,-7-15-15,23 22-9,-13-11-4,13 14-5,-6-4 3</inkml:trace>
  <inkml:trace contextRef="#ctx0" brushRef="#br3" timeOffset="67435.8571">3997 12712 86,'-11'5'39,"-7"-4"0,8 16-2,0 1-33,1 4-1,4 8-1,-3 9 0,-5 1-1,1 6 1,-1-2 0,4-2-1,0-9 0,-2-5 0,8-12 0,3-16-1,10-11 0,7-12 0,0-10 0,3-7 1,3-5-1,-1-5 0,-1 4 0,-6 2 0,-1 9 0,-3 8-1,2 7 1,2 5 0,0 8 0,7 5 0,5 0 0,10 1 0,5-3 0,6 2 0,2-5 1,1 1-1,-3-1 0,-7-1 1,-8 2-1,-13 2 1,-20 4 0,0 0-1,0 0 1,-28 23 0,-1-2-1,-5 7 1,0 8-1,2 4 1,4 3-1,12 3 1,8-5-1,10-3 1,14-11 0,12-6-1,13-13 1,9-9-1,3-12 0,0-9 0,-2-5 0,-1-3 0,-13-6 0,-9 0-1,-11 4 1,-9 2 0,-8 5 0,-4 5 0,-2 2 0,2 4 0,4 3 0,0 11 0,25-15 0,0 6 1,8 2-1,4-1 1,2 4-1,3 1 1,-3 4-1,-5 7 1,-9 6 0,-11 9-1,-9 3 0,-12 9 1,-2 4-1,-10 0 0,-1-1 0,2-2-1,0-9 1,7-5 0,6-11 0,5-11 0,23-14 1,2-9-1,4-10 0,5 0 0,2-4 0,0 1 0,-3 7 0,-8 9 1,-5 12-1,-4 11 0,-7 12 0,-3 12-1,-1 6 0,-5-1-4,5 12-7,-9-17-7,21 14-3,-17-28-6,29 13-2,-15-28-3,24 8-3,-5-18 2</inkml:trace>
  <inkml:trace contextRef="#ctx0" brushRef="#br3" timeOffset="68119.8962">6011 12357 80,'0'0'40,"0"0"-2,1 25 1,-9 7-33,0 14-3,-1 9 0,4 12-1,-5 7 0,5 2 0,1-3-1,3-7 0,2-10-1,3-10 1,3-14 0,0-15 0,-7-17-1,22-14 0,-11-16 1,0-11-1,-3-13 1,1-9-1,-4-11 0,2-10 0,2-5 1,1 3 0,5 1 0,3 7-1,6 11 1,1 8 0,6 15 0,0 19-1,1 14 0,2 15 1,-6 12-1,-3 8 0,-5 11 0,-5 6 0,-6 4 0,-9 4 1,-8-2-2,-12-1 1,-10-3 0,-7-6-1,-2-6 0,-4-9-1,2-5-1,3-12-2,14 0-2,0-16-10,24 11-10,6-9-3,26 8-5,-3-9-3,22 9 0</inkml:trace>
  <inkml:trace contextRef="#ctx0" brushRef="#br3" timeOffset="68507.9184">6798 12587 76,'-12'5'38,"-12"-7"1,2 10 1,-10-4-33,-5 9-1,-6 6 0,5 11-2,-4 2 0,7 7-1,2-1 0,10 4-1,4-6 0,14-7-1,16-10 0,7-13-1,15-11 0,10-9 0,3-11 1,3-6-1,1-7 0,-11-1 0,-3 3 0,-7 2 0,-13 8 0,-8 10 0,-8 16 0,0 0 0,-20 25 1,9 4-2,-2 7 0,4 3 0,11 2-2,6-5-2,17-2-3,4-29-9,27 7-6,-12-37-5,29 4-3,-11-31-2,14 1-1,-14-23 0</inkml:trace>
  <inkml:trace contextRef="#ctx0" brushRef="#br3" timeOffset="68674.928">7327 12173 97,'-19'38'39,"-11"12"0,11 30-2,-3 6-33,7 8-4,6 0-1,6-5-3,11-5-3,-4-29-19,21 5-6,-16-35-5,11-7-3,-20-18 0</inkml:trace>
  <inkml:trace contextRef="#ctx0" brushRef="#br3" timeOffset="68846.9378">7190 12509 90,'0'0'40,"0"0"2,18 13-3,0-4-35,18-15-5,15-3-2,5-14-2,27 6-21,-15-26-7,12 4-5,-12-14-1,5 1 0</inkml:trace>
  <inkml:trace contextRef="#ctx0" brushRef="#br3" timeOffset="69003.9468">7883 12148 92,'-20'63'40,"-11"1"0,7 19-1,0 1-36,1 4-1,4-4-3,7-9-3,8-3-5,-6-33-20,20 4-9,-10-28-2,8-4-1,-9-22 2</inkml:trace>
  <inkml:trace contextRef="#ctx0" brushRef="#br3" timeOffset="69147.955">7637 12641 71,'-15'-27'42,"-2"-8"0,13 14 2,8-10-19,11 9-20,12 2-4,7 3-4,16 17-19,-12-16-8,29 23-7,-10-15-5,20 17-1</inkml:trace>
  <inkml:trace contextRef="#ctx0" brushRef="#br3" timeOffset="70267.019">7954 12581 83,'0'0'42,"-18"7"-1,29 0 0,-11-7-38,21 7-1,11-6 0,12-1 0,8-5 0,16-2-1,5-9 0,-1-1 2,-1-10-2,-5 1 1,-11-3-1,-17-1 1,-13 1-2,-21 3 2,-16 5-2,-18 7 0,-12 9 1,-9 9-1,-4 13 0,-5 14-1,5 7 1,6 10 0,10 5 0,15 2-1,20-5 1,19-5-2,23-14 0,19-14-1,23-8-2,4-24-7,26 7-11,-18-35-6,17 16-3,-28-23-3,0 13-4,-27-5 4,-8 13 33,-20 10 10,-30-6 12,4 25 8,-25 0 4,12 22 1,-20-5 7,10 19-3,-12-6-29,14 15-6,5-1 1,3 1-2,3-5 1,5 0-1,4-10 1,2-4-1,8-14 0,4-10 0,2-15-1,6-11 1,1-9 0,1-7-1,-2-5 1,-2-8-1,-1 0 0,-3 2 1,-1 7-1,0 8 1,1 4-1,2 8 0,7 7-1,1 9 0,7 8-3,2-4-3,12 16-7,-10-24-9,22 22-7,-15-23-2,13 15-2,-18-13-3,5 13 14,-12-3 24,-14-5 11,7 26 8,-24-20 9,-5 34 2,-19-13 3,13 19 4,-15-11-12,4 16-22,1-4-2,1 1-1,4-5 0,7-3-1,3-8 1,6-10 0,0-16-1,17-7 1,2-15 0,4-9-1,5-10 1,4-7 1,2-1 0,2-2-1,-2 6 0,-2 11 0,-3 7 0,-3 14 0,-6 19-1,-7 15 1,-6 12-2,-3 10 1,-4 9-2,-2 2 0,3 6-6,-10-15-10,19 13-6,-16-33-6,25 13-3,-19-38-2,22 23-3,-22-23-1</inkml:trace>
  <inkml:trace contextRef="#ctx0" brushRef="#br3" timeOffset="70992.0605">1736 14034 73,'9'-32'40,"25"13"-1,8-14 0,6 5-36,14 0 0,5 10-1,-6 5 0,-7 12 0,-16 15-1,-14 14 1,-19 16-1,-19 15 0,-13 9 1,-10 12-1,-13 3 1,-2 6-1,-1-7 0,5-7 0,7-11 1,13-10 0,13-14-1,21-16 0,17-15 0,19-15-1,14-10 0,13-9-2,16-5 0,9-4-4,10 8-9,-7-16-9,18 30-6,-18-18-3,17 25-3,-12-10-2</inkml:trace>
  <inkml:trace contextRef="#ctx0" brushRef="#br3" timeOffset="71581.0942">3612 13665 60,'-36'-36'38,"4"15"1,-12 5 0,7 29-27,-8 5-5,6 24-1,-4 18-2,7 23-2,0 14-1,7 11 0,5 9-2,9-7-1,14-4-2,5-16-2,18-8-9,-4-33-13,23-4-5,-12-29-6,13-7 0</inkml:trace>
  <inkml:trace contextRef="#ctx0" brushRef="#br3" timeOffset="72114.1247">3105 14321 86,'0'0'39,"25"-12"1,14 9-3,6-12-37,15-5-2,11-2-3,1-5-2,10 12-4,-13-12-4,10 20-6,-23-12 2,2 16 6,-19-2 7,-11 4 6,-10 7 4,-18-6 4,0 15 5,-22-12 7,12 21 0,-20-14-5,13 13-5,-3 0-5,0 6 0,5 1-2,5 7-1,2-1 0,7 1-1,8-4 0,7-3 0,5-9-1,9-9 1,6-12-1,4-13 0,5-13 1,-2-8-1,2-9 0,-5-4 0,-5-4 1,-5 3-1,-6 6 1,-6 6-1,-4 12 0,-4 13 0,-8 11 1,3 19-1,-5 12-1,-2 12 1,-1 10-1,0 0 0,4 3-3,2-13-3,15 4-12,-16-47-6,40 21-4,-14-48-2,26-3-4,-9-27-1</inkml:trace>
  <inkml:trace contextRef="#ctx0" brushRef="#br3" timeOffset="72311.1359">4605 13780 100,'-12'24'40,"-17"12"-1,14 22-6,-8 4-30,2 13-2,0-1 0,5 3-2,5-2 0,4-8-3,10-7-2,-3-22-11,23 3-11,-13-36-3,23 2-5,-10-32-5</inkml:trace>
  <inkml:trace contextRef="#ctx0" brushRef="#br3" timeOffset="72513.1475">4843 13805 80,'10'-13'42,"-10"13"-2,-1 23 1,-16 18-34,5 16-4,-4 10-1,0 9-2,-4 1-1,4-1-2,6-3-2,0-18-5,18 5-14,-12-35-7,23 3-4,-19-28-6,37-6 2</inkml:trace>
  <inkml:trace contextRef="#ctx0" brushRef="#br3" timeOffset="72813.1646">4911 13606 75,'19'7'41,"4"13"0,-3-4 1,14 12-34,-2-1-2,7 5-1,1 8 0,5 6-2,-7 6-2,-1 7-1,-10 6 0,-7 8-1,-7 3 0,-12 2-1,-9 2-1,-9-8-1,-3 1-2,-10-20-7,12 11-13,-20-37-4,20 11-3,-20-30-4,15 2 1</inkml:trace>
  <inkml:trace contextRef="#ctx0" brushRef="#br3" timeOffset="73230.1885">3227 13426 76,'-60'73'40,"2"33"0,-6 14-3,12 26-31,9 11-3,25 7 0,20-7-4,25-18-4,32-13-18,12-41-13,40-12-4,7-35-3,25-14 0</inkml:trace>
  <inkml:trace contextRef="#ctx0" brushRef="#br3" timeOffset="73557.2072">5703 14368 79,'-19'15'42,"10"21"-2,-11-5 0,-3 11-40,11 4-5,0-7-3,21 15-24,-14-16-8,19 3-3,1-20 2</inkml:trace>
  <inkml:trace contextRef="#ctx0" brushRef="#br3" timeOffset="74201.244">6911 13754 53,'-19'-14'38,"-10"-5"-1,-3 10 0,-11-7-28,0 12-3,-9-1 0,3 10-1,-5 5-2,10 7 1,0 3-2,9 7 0,6 3-1,12 4 1,11 1-2,11 4 1,14-3-1,11-1-1,10-2 1,11 0-1,5-3 1,6-1 0,0-3 1,-1-4-2,-8 1 1,-8 5 1,-9-4-1,-10 5 1,-15 2-1,-16 1 0,-12 5 0,-12-2 1,-10-2-2,-8-4 1,-6-6 0,-1-7 0,-1-14 0,9-8-1,8-19 0,10-10 0,16-16 1,12-9-2,14-7 2,11-3 0,17-2-1,2 1-1,13 12-4,-10-8-18,14 24-5,-18-5-4,4 18-5,-13-4-1</inkml:trace>
  <inkml:trace contextRef="#ctx0" brushRef="#br3" timeOffset="74716.2735">8161 13689 58,'15'-37'38,"-15"-3"-1,1 13-3,-21-4-25,5 15-3,-17 6-1,3 19 0,-13 13-2,0 17 1,-5 15-2,3 15 1,-3 12-2,5 9 1,6 8-2,4 0-1,13 1-2,2-9-2,22 1-12,-7-27-17,23-1-5,-3-23-2,11-10 2</inkml:trace>
  <inkml:trace contextRef="#ctx0" brushRef="#br3" timeOffset="74909.2845">7653 14254 71,'0'0'40,"0"0"-2,0 0 2,37 4-38,-2-11-1,17-1-2,5-7-2,14 2-2,-6-15-10,23 10-16,-14-10-7,1 7-1,-11-4 2</inkml:trace>
  <inkml:trace contextRef="#ctx0" brushRef="#br3" timeOffset="75232.303">8381 14066 69,'-20'27'40,"-12"-4"1,7 14-1,-12-2-32,19 6-2,3-1-3,8-1 0,8-3-1,9-7 0,9-14-1,17-8 1,3-13-1,13-15 0,-3-5 0,3-10-1,-2-7 2,-2-1-2,-9 2 1,-7 3 0,-10 6 0,-8 10 0,-8 11-1,-6 12 0,0 0 1,-14 23-2,5 4 1,-5 10-1,8 5-1,-2-2-2,7 5-4,-4-22-12,28 13-9,-23-36-2,42 4-4,-18-31-3,18 0 0</inkml:trace>
  <inkml:trace contextRef="#ctx0" brushRef="#br3" timeOffset="75434.3146">9146 13682 80,'13'-25'42,"-19"6"-3,6 19 2,-20 24-30,4 18-6,-6 11-3,-2 14-1,-4 11 0,-1 5-1,9-1-1,0-7-2,9-4-4,0-24-12,27-2-12,-16-45-2,42 12-5,-11-37-3</inkml:trace>
  <inkml:trace contextRef="#ctx0" brushRef="#br3" timeOffset="75618.3251">9457 13683 89,'9'-25'40,"-9"25"3,-1 25-3,-9 26-34,-16 14-3,-3 11-2,0 4-1,0-1-2,10-7-3,-3-21-11,25 7-13,-15-36-6,26 1-3,-14-23-4</inkml:trace>
  <inkml:trace contextRef="#ctx0" brushRef="#br3" timeOffset="75990.3464">9632 13402 67,'0'0'40,"20"-8"1,7 23 1,-5-7-30,15 22-5,3 1-2,6 15 0,2 4-1,-3 7 0,-4 4-2,-7 10 0,-3 4-2,-12 0-1,-14 5 0,-10 5-2,-15 2-2,-8-1-1,-3 5-9,-22-24-12,15 11-6,-19-26-3,15-5-2,-9-21-2</inkml:trace>
  <inkml:trace contextRef="#ctx0" brushRef="#br3" timeOffset="76419.3709">7833 13363 75,'-31'15'41,"-4"32"-2,-14 11-3,-4 36-31,-7 20-2,6 25 2,0 9-2,9 10 0,12-8-3,21-12-1,25-14-5,12-35-21,42-4-9,12-34-5,33-18-2</inkml:trace>
  <inkml:trace contextRef="#ctx0" brushRef="#br3" timeOffset="76757.3902">10287 14336 82,'-9'21'42,"-2"11"-1,-13 0 0,6 14-39,-5 5-5,1-4-5,19 11-24,-6-16-8,17-2-2,5-16 0</inkml:trace>
  <inkml:trace contextRef="#ctx0" brushRef="#br3" timeOffset="77447.4297">11529 13521 40,'7'-16'34,"-9"3"2,-21 8-2,-15 17-25,-22 3-3,-7 18 1,-21 5 1,-2 14-2,-6 0 0,11 6 0,10-10-1,23 3 0,25-17-1,31-5-2,28-14 0,28-4-2,28-4 1,15 1-1,9 1 0,-4 2 0,-7 10 0,-19 9-1,-25 10 1,-25 5 0,-35 10 0,-30 1 0,-24-2 1,-14-2 0,-8-11 0,-3-13 0,7-13 0,10-23 0,18-20 0,21-20-1,23-15 1,21-13-1,18-6 0,14-6-2,16 6-3,-4-8-15,14 32-9,-20-7-5,12 27-3,-23-1-4</inkml:trace>
  <inkml:trace contextRef="#ctx0" brushRef="#br3" timeOffset="77868.4538">12429 13077 64,'-14'31'39,"-24"14"-1,-8 30 2,-17 14-30,0 22-6,-7 13 0,8 6-2,11-1-3,9-10-5,37-3-25,11-27-8,29-13-2,13-25 1</inkml:trace>
  <inkml:trace contextRef="#ctx0" brushRef="#br3" timeOffset="78274.477">13139 13269 60,'-16'-24'39,"-13"-1"-2,-3 6 3,-13 3-32,3 14-2,-9 11-2,4 21 0,-7 17-1,4 25 0,-3 17-1,6 17 0,-2 8-1,7 8-1,-1-3 0,14-6-2,7-11-3,9-29-12,20 2-21,-6-35-1,21-7-3,-5-30 2</inkml:trace>
  <inkml:trace contextRef="#ctx0" brushRef="#br3" timeOffset="78791.5066">12420 13972 79,'0'0'40,"17"13"1,5-22-1,11-4-38,14-4-3,15-4 1,6 3-1,-2-4 0,-2 7 0,-3 1 0,-9 4 0,-4 5 1,-16 4 0,-4 2 1,-14 4 0,-14-5 1,1 22 0,-10-1 1,-6 2-1,-5 3 0,-3 4 0,2 5 0,-1-1 0,7 4-1,5-5-1,9-3 1,10-7-1,9-7 1,14-8 0,2-14-1,9-7 0,1-12 0,3-6 1,-5-9 0,0-4 0,-7-1 0,-5-3-1,-6 7 1,-4 4 0,-6 9-1,-2 12 1,-12 16-1,0 0-1,5 33 1,-8 5-1,-4 7-1,1 8-2,3-7-2,12 11-15,-10-29-9,27 6-3,-9-33-5,25-5-3</inkml:trace>
  <inkml:trace contextRef="#ctx0" brushRef="#br3" timeOffset="79010.5191">14014 13303 96,'-15'49'41,"-19"11"1,8 26-3,-8-1-37,1 6-1,7 0-2,3-4-2,10-3-5,-5-27-16,26 3-11,-7-32-5,21-8-2,0-31 2</inkml:trace>
  <inkml:trace contextRef="#ctx0" brushRef="#br3" timeOffset="79224.5314">14395 13231 83,'-20'37'42,"-2"32"-1,-17 7-1,7 22-33,-7-3-6,5 0-2,9-1-5,-2-19-20,24 2-10,-6-26-4,17-8-2,1-24 1</inkml:trace>
  <inkml:trace contextRef="#ctx0" brushRef="#br3" timeOffset="79671.5569">14515 12792 95,'12'-12'41,"13"26"2,2 2-3,14 17-38,11 9-1,7 14 1,3 13-2,-6 10 0,-2 16 0,-10 9 0,-20 10 0,-9 6 1,-20 6-2,-13 0 0,-10-1 0,-13-3 1,-5-10-1,-1-14-1,5-12-5,-4-30-19,26-2-7,-8-36-2,28-18-6,0 0 0</inkml:trace>
  <inkml:trace contextRef="#ctx0" brushRef="#br3" timeOffset="130461.4619">17566 6250 30,'-57'24'27,"-6"-3"1,3 6-2,-2 3-17,-6-4-5,2 5-2,3 3-1,-1 4 2,-1 3-2,4 6 3,-8 1-1,3 6 2,-3 2-1,2 7 1,-4-3 0,5 7 0,-4-1-2,8 5 0,-1-5 0,9 4-2,2-1 0,4 4-1,4 1 0,3 4 0,0-3 0,6 2 1,-1 4-1,5 2 0,-3-2 0,6 2 0,1-4 0,3 5 0,3 1 0,7-1 0,2-4 1,4 3 0,5-3 1,6-2-2,6-3 1,9-1 0,1-7 0,6-1-1,6-5 0,5-2 1,3-2-1,8-2 0,0-3 0,5-3 1,5 0-1,2-4 0,4-2 1,5-1-1,5-5 1,1-2 0,5-3 0,2-1 0,5-7 0,-1-1 0,7-5-1,1-4 1,6-3-1,4-6 1,4-1-1,0-5 1,5-2-1,1-2 1,6-2-1,-1-4 0,-5 0 1,2-4-1,-4-4 0,-2 0 0,-2-4 0,-7-6 0,-1-2 1,-4-6-1,-5-6 0,-3-4 0,-2-8 1,-5-3-1,-6-5 1,-2-3 0,-6-3 0,-2-6 0,0 1-2,0 0 1,-6-4-1,0-1 1,-4 1-1,-2-3 1,-7-1-1,-3 1 0,-8 3 1,-6-6 1,-1 1 0,-5 2 0,-7-3 0,-3-1 0,-5-4 0,-2 1 0,-8-1 0,-1 4-1,-7-1 1,-3 1 0,-3 0 0,-7 6 0,-3-2-1,-7 6 1,-3-2 0,-8 3 1,-5 2-1,-5 3-2,-8 0 2,-2 5-2,-5 7 1,-7-1-1,-3 9 1,-4 5-1,-11 3 1,-7 13-1,-6 6 1,-11 8-1,-5 7 1,-8 7 0,-6 7 0,0 2-1,5 5 1,3-3-1,6 3-2,4-1-1,17 12-6,-2-9-23,23 17-2,3 2 1,18 15-3</inkml:trace>
  <inkml:trace contextRef="#ctx0" brushRef="#br3" timeOffset="131362.5135">17946 6242 70,'0'0'35,"0"0"-1,0 0-1,0 0-28,0 0-1,0 0 0,0 0-1,-13 3-1,13-3 0,-10 17 0,-3-4 1,1 7-1,-5 1-1,2 8 1,1-3 0,3 3-1,3-5 0,7-2 1,6-5-1,5-5 0,9-5-1,5-8 0,6-6 0,1-8 0,7-4 0,-5-7-2,2-6 3,-4-4-2,-8-3 2,-5 2 0,-10 1 1,-9 8 0,-11 6 0,-5 13 0,-11 10-1,-6 13 0,-3 11 0,-1 7 0,0 7-1,2 3-1,10 3 1,3-2 2,17-6-2,8-4 1,9-9-1,10-6 2,15-9-2,4-11 1,7-11-1,3-4-1,-3-8 2,-3-7-2,-10-1 2,-5-3-2,-15 3 2,-7-2 0,-16 10 0,-6 3 0,-14 7 0,-1 9-1,-8 10 1,0 7-1,0 6 1,1 4-1,8 2 0,7 1 0,8-2-1,8-4 1,8-8-2,-2-10-1,22 12-4,-22-12-29,28-11-2,-23 1 0,-5 10-2</inkml:trace>
  <inkml:trace contextRef="#ctx0" brushRef="#br3" timeOffset="132278.5659">17979 9608 91,'14'-20'35,"-9"-5"0,3 5 0,-10-1-35,-3 1 0,-4 8 1,-2 9 0,-7 6 1,-4 10 1,-4 4-1,2 11 1,-4-1 0,5 5 0,6-4-1,5 0 0,11-5 0,11-5-1,10-11 0,14-7 0,10-7 0,9-9-1,5-10 1,2-3-1,-2-5 0,-9-2-1,-9 4 1,-17 1-1,-12 6 1,-16 6-1,-15 7 2,-12 10-2,-11 8 2,-3 6 0,-4 7-1,1 4 2,4 5-2,3-1 1,15 1 0,8-3 0,10-5-1,12-5 1,12-5-1,6-5 0,10-6 0,7-5 0,-1-4 1,0-1-1,-5-1 1,-5-3-1,-9 2 1,-7 0-1,-11 13 1,-11-9-1,-8 12 0,-9 6 1,-5 4-1,0 7 0,-2 2 0,3 1 0,4 2-1,5-4-1,11 3-7,-1-19-27,13-5-3,15-20 0,7-10-2</inkml:trace>
  <inkml:trace contextRef="#ctx0" brushRef="#br3" timeOffset="133810.6535">17705 5087 51,'-62'5'31,"-5"5"3,-5 1-3,-6 4-23,-6 6-7,1 1 0,-4 9 1,-7 1 1,0 8 0,-7-3 2,3 11-1,-7-6 0,3 13 0,-7-2-1,2 8 2,-5 0-1,-2 6-1,1 8 0,-1 7-1,2 3 0,-1 0 0,2 10 0,1-1-1,7 3-1,2 6 1,9-1-1,4 2 1,7 1-1,2 5-1,8-2-1,6 5 1,4 1-1,4 3 0,1 3 1,4-4-1,3 8 1,6-2 1,4 2 0,5 0-1,11 1 1,9-4 0,7 2 1,8 0-2,14-4 2,2 1 0,11 1 0,3-1-1,5-3 2,5 1-1,5-4 0,0 3 0,9-2 0,3-2 1,3-5-1,12-3-1,7-6 0,5-5 1,11-5-2,7-7 2,8-7-2,13-7 2,8-6-2,6-6 3,6-4-2,7-6 1,8-5 0,6-7-1,1-4 1,5-6 0,5-5 0,6-8-1,2-7 1,4-6 0,4-10 0,2-9-1,8-9 1,2-11-1,-1-5 1,3-8-1,-2-8 1,-3-2-3,-6-5 4,-9-3-2,-5-1 1,-14-1-1,-7-4 2,-12-5-2,-12-3 2,-10-6-1,-14-5 0,-8-6-2,-11-10 2,-11 0-2,-8-5 2,-11-2-2,-9-2 0,-8-2 0,-13-3-1,-5-2 2,-9 1-1,-9-1 0,-8-4 0,-6-2 2,-10-3 0,-5-2-1,-10 4 2,-7 0-2,-6-1 2,-12 4-1,-5 3 0,-9 3 1,-10 6-1,-6 6-1,-8 0 1,-5 9-1,-5 1 0,-1 4-1,-6 3 1,-6 3-1,1 3 1,-3 6 0,-3 3-2,2 0 2,-8 4-1,-2 8-1,-1 5 0,1 5 0,0 5 0,-1 2 0,0 6 3,2 7-4,0 3 4,7 8-2,3 2 1,4 5-1,5 8 1,3 8-2,5 7-1,3 1-3,13 22-17,-3-13-15,14 13 1,7-12-2,18 0 0</inkml:trace>
  <inkml:trace contextRef="#ctx0" brushRef="#br3" timeOffset="134464.6909">17559 5021 67,'-13'-3'36,"-9"-1"1,2 8-1,-10-2-30,5 9-3,-8 5 0,4 10 2,-2 1-2,7 7-1,-1-3 0,8-1 0,8-5 0,9 0 0,9-6-1,5-5-1,10-7 1,4-7-1,1-6 0,3-4 0,-1-5 0,-2-6-1,-5-7 1,-4 1 0,-7-2 1,-4 1-1,-7 4 1,-6 3 0,-6 8 0,-5 11 0,-8 10 1,-4 11-1,-3 5 0,1 7 0,-2 2-1,6 4 1,7-3-1,6-3 0,12-5 1,11-9-1,8-8 0,9-8 0,8-9 0,2-7 0,4-8 1,-1-5-1,-5-3 1,-9-2-1,-7 3 1,-13 2-1,-8 6 1,-15 9-1,-11 10 0,-9 8 0,-1 10-1,-2 3 0,10 10-4,3-12-6,30 8-27,-4-24 1,41 22-1,5-28-3</inkml:trace>
  <inkml:trace contextRef="#ctx0" brushRef="#br3" timeOffset="135064.7252">18720 5294 72,'0'0'36,"-29"-15"0,12 16 0,-9-5-32,0 7 0,-5 5 0,1 11 0,-6-1 0,5 10-1,1-2 0,4 1-1,6-4 0,10-1 0,6-10-1,4-12 0,21 5 0,4-14 0,5-8 0,-1-4-1,3-5 1,-3 5 0,-6-4-1,-5 6 0,-8 4 1,-10 15 0,0 0-1,-21 5 1,-1 14-1,-6 6 0,-8 5 1,6 5-1,-2-2 0,3 5 0,8-9 0,10-3 0,6-10 1,18-9-1,11-10 0,5-6 1,6-9-1,1-4 1,-3-2 0,-3-5 0,-9 3 0,-13 6 0,-14 2 0,-12 8-1,-12 9 0,-8 4 0,-1 8-2,-2 4-1,7 6-3,6-10-13,28 12-20,10-9 0,29 4-2,11-10 2</inkml:trace>
  <inkml:trace contextRef="#ctx0" brushRef="#br3" timeOffset="135931.7748">21063 8024 82,'-20'1'38,"6"5"-1,-8-4 1,12 5-33,-4-3-2,14-4 0,-15 17 0,10-4-1,0 2 0,2 4-1,0 0 0,2 3 0,2-2 0,2 0 0,3-7-1,6-5 1,5-6-1,7-8 1,6-9-1,4-6 0,3-3 0,2-4 0,-6-2 1,-4 3-1,-12 2 1,-9 7-1,-16 6 1,-11 12 0,-15 4 0,-4 11 0,-9 4 0,1 8 1,1 1-1,7 2 0,8-3 0,11 1-1,17-10 1,9-5-1,16-7 0,10-9 0,9-5 0,6-8 0,-1-1 1,-2-7-1,-6 0 1,-7-1-1,-17 3 1,-9 2-1,-12 7 0,-9 3 0,-8 6-1,-5 5 0,2 7-2,0 2-2,11 14-11,-10-10-21,22 10-3,-4-7 1,12 7-1</inkml:trace>
  <inkml:trace contextRef="#ctx0" brushRef="#br3" timeOffset="136549.8102">21131 8893 96,'-17'-11'36,"5"4"0,-7-13-4,2 11-29,-2-2-1,-1 7 1,-2 0 1,-1 8 0,0 2-1,5 4 1,-1 3-1,4 2-1,1 3 0,3-1 0,8 1-1,5-2 0,7-1-1,6-5 1,5-4-1,9-4 0,5-8 1,2-4-1,-2-6 0,0-2 0,-7-6 1,-8 0-1,-11 2 1,-13 0-1,-12 5 1,-10 6-1,-13 8 1,-5 7 0,-5 6 0,2 9 0,2 4 0,8 7 0,10 0 0,12 1-1,14-4 1,13-4-1,14-9 0,12-6 0,7-8 1,7-9-1,-1-4 1,-3-6 0,-9-3 0,-13-1-1,-20 3 0,-16 4 0,-19 6 0,-15 4-2,-6 12-2,-7-2-2,10 21-13,-9-8-20,19 13-1,-7-2 0,16 11-1</inkml:trace>
  <inkml:trace contextRef="#ctx0" brushRef="#br3" timeOffset="137303.8533">18131 10664 86,'0'0'38,"0"0"1,-15 6 0,15-6-30,-22 15-6,5-1 0,-1 4-1,-3 4 0,-2 6-1,2 2-1,2 0 1,2-2-3,7-4 3,7-6-3,6-7 3,7-9-1,11-10 1,6-9-1,5-10 1,1-5 2,3-3-2,-6-2 2,-7 2-2,-6 6-1,-12 7 1,-12 8 0,-13 13 0,-7 10 1,-8 8-1,-2 3 0,-1 6 0,2 1 0,7-2-1,5-3 1,14-6-1,9-4 0,12-10 0,9-5 0,6-5 0,5-4 0,0-3 0,-2 1 0,-4 3 0,-12-1 0,-13 12 0,0 0-1,-25 13-1,-4 1 0,-2 7-3,-9-5-5,17 14-22,-14-15-10,15 5 2,-3-12-3</inkml:trace>
  <inkml:trace contextRef="#ctx0" brushRef="#br3" timeOffset="137837.8838">16944 10766 64,'17'-14'37,"-7"0"-2,-10 14 3,0 0-25,0 0-8,-11 7-2,-2 11 2,-8 2-1,4 9-2,-4-4 1,6 3-2,0-10 2,10 1-3,4-8 2,12-4 0,6-12-1,6-8 0,6-6 0,4-5 2,-2-1-2,-2-2 1,-5 2-1,-10 1-1,-6 6 1,-11 6 0,-9 8-1,-6 8 1,-9 4-1,-3 6 1,-2 3-1,4 4 0,0 2 1,9-1-1,4 1-1,5-7-4,11 3-4,-1-19-30,11 7 0,-4-17 0,12-4-2</inkml:trace>
  <inkml:trace contextRef="#ctx0" brushRef="#br3" timeOffset="139963.0054">14591 7569 54,'6'-14'36,"-6"14"0,7-19-1,-7 19-21,0 0-7,-12 7-1,-2 1-2,0 9-2,-3 5 0,-5 8-1,0 2 0,-4 2 1,4 1-1,2 0 1,1-4-1,6-3 0,6-5-1,6-7 1,1-16 0,18 15-1,0-17 0,5-6 0,5-7 1,2-6-1,3-4 0,-4-3 1,-4-1-1,-3 1 1,-9 2 0,-7 2 1,-11 4-1,-7 12 1,-11 3 0,-8 10-1,-4 5 1,-2 10-1,-3 4 0,4 4-1,6 1 1,8-2-1,11-2 0,11-8 1,14-6-1,10-9 0,16-12 0,5-6 1,5-3-1,2-9 1,-6-1 0,-5-1-1,-12 1 1,-12 6-1,-16 8 0,-12 6 0,-13 10-1,-6 10 0,-3 9-2,-3 0 0,7 11-4,0-10-12,21 12-19,-1-7 1,19 5-2,-3-9 0</inkml:trace>
  <inkml:trace contextRef="#ctx0" brushRef="#br3" timeOffset="140774.0518">14464 8858 83,'1'-13'38,"-1"13"-1,4-25-1,-4 25-34,6-19-1,-6 19 1,13-7-1,-13 7 0,7 13 0,-3 0 1,-4 8-1,4 1 1,-8 1-1,4 6 1,-4-4-1,3 0 0,-3-4 0,3-3 0,1-6 0,0-12 0,6 13 0,-6-13-1,14-13 1,-5-2-1,1-3 1,1-5-1,-2-2 0,-1-1 1,-2 4 0,-4 0-1,-5 10 1,3 12-1,-21-5 1,2 14 0,-4 12-1,-5 8 1,1 3-1,-2 4 1,1-3-1,8 0 1,5-4-1,7-8 0,9-8 0,12-9 0,7-9 0,7-4-1,4-9 2,1-6-2,0-2 2,-3-4-1,-4 1 1,-8 1-1,-8 6 1,-9 3 0,-10 9-1,-9 9 1,-8 6 0,-5 10 0,-2 3-1,-3 5 1,3 4 0,5-4-1,6 1 0,8-3-1,7-4-2,8-17-6,18 12-25,-5-25-6,12-4 0,-1-17-2</inkml:trace>
  <inkml:trace contextRef="#ctx0" brushRef="#br3" timeOffset="143186.1898">15540 4052 0,'-49'11'19,"6"13"2,-14-3 1,10 7-13,-10 8-7,-4 1 5,5 10 8,-8-5 2,12 12-4,-11-6-2,9 16-1,-11-5-2,10 11-2,-9 0 0,5 9 0,-9 0-2,-1 14-1,-7-2 1,3 3-1,-2 2 1,0 3-2,3-3-1,-1 1 2,2-2-1,7 0 0,-1 1 0,4-3-1,0 3 0,-1-4 1,4 4-1,-1 2 1,0 1-3,0 2 3,2 1-3,-1 1 3,4-2-3,2 4 0,3-5 0,6 1-1,0-3 1,4 1-1,2-5 1,7 3-1,1-1 1,4-4 2,2 5-1,4 0-1,0 0 1,5 3-1,3 0 1,-1 5-1,5 4 2,-1 1-1,2-1 1,3 4-1,2-2 1,2 0 0,4-1 0,6-1-1,3-2 1,5 0 1,6 0-2,4-1 2,3 3-2,3-1 2,0-2-3,5 2 3,2-3-3,-2 4 1,6-8-1,1 0 1,6-6-1,4-4 2,8-3-1,1-6-2,5-4 2,4-7-1,4-3 0,4-4 0,2-1 0,7-4 0,2-4 1,8-2 1,4-3-1,5-2 0,2-4 0,10-3 1,3-1-1,2-5 2,2 1-2,1-4 2,4-1-2,2 0 2,3-1-1,-1-2-2,-1-1 1,1-1-2,0-5 2,4 3-2,-1-2 2,3-5-2,-4-1 2,7 3 1,2-4-1,-2 1 1,0-2-1,-2 0 0,0-2 0,1 0 1,-3-3-1,-3-3 0,-1-2 0,-1-1 1,4-4-1,-3-5 1,1-5-1,-4-5 0,1-2 1,-3-5-1,3-7 1,-5-4 2,1-4-3,-2 0 1,-4-6-1,1 2 1,-1-4-1,-4 0 1,-1-2-1,-3-1-1,-3-3 1,-5-4 0,0 0 0,-6-3 0,-3-2 0,-1-7 0,-6 1 1,-2-2 2,-3-4-1,-3-4 1,0-5-2,-1-2 2,1-6-1,-6 0-1,5-5 0,-3-3 0,-4-3 0,0 1-1,-6-6 1,-5 1-1,0-5 1,-3-1 0,-8-2-1,-3-1-2,-2-1 2,-3-4-1,-2 1-1,-8 1 1,-3-2-1,-1-3 2,-3 2-1,-7 0 1,-1 1-1,-3-2 1,-7 0 2,-4-3-1,-1-4 0,-8 3 0,-7-1 0,-6 1-1,-6-3 1,-6 3 1,-7 2-1,-8-1-1,-11 7 1,-2 0 0,-10 0-1,-2 5 1,-4-2 0,-6-2-2,-3 4 2,-5-1-2,-4 2-1,-8-1 0,-4 2 1,-4 2-1,-8 0 0,-1 7 0,-8-2 1,-3 5-1,-3 5 1,-3 2 0,-1 3-1,-7 3 1,-1 6 0,-3 1 0,-4 3-1,3 4 1,-2 1 1,-4 5 0,1 1 0,-2 4 1,4 1-1,0 5 0,1 4 0,3 1 1,-2 4-1,3 2 1,6 2-2,3 3 1,-1 3 0,0 1 0,2 4 0,6 0-1,0 4 1,1 2 0,2 1 0,4 2 0,3 2 1,-1 1-1,4 3 0,1 6 0,1 1 1,1 5-1,-1 3 1,1 3-1,5 2 0,-2 6 1,0 1 0,4 4-1,0 1 1,2 1-1,4 0 1,2 3-1,3 0 1,3 0-1,2 6 0,3 2 0,2 8 0,-1 7 0,4 7 0,-7 11-1,7 8 0,-1 4 0,4 10-2,-3-7-6,20 15-17,-6-24-12,21-5-1,3-25-1,20-15 0</inkml:trace>
  <inkml:trace contextRef="#ctx0" brushRef="#br3" timeOffset="144253.2508">17986 3685 50,'1'-12'33,"-1"12"2,5-20-1,-5 20-27,0-14-2,0 14 1,-13-4-1,13 4-1,-23 8-1,8 2-1,-6 1 1,2 4-1,-1 4 0,1 5 0,0 3 0,5 2 0,4 2-1,6-3 0,6-2 0,9-4-1,4-6 0,8-6 1,8-8-1,3-7 0,0-7 1,-1-1-1,-3-7 1,-6 0 0,-8-1 0,-7 2 0,-9 1 0,-10 7 0,-7 1 1,-9 6-1,-2 4 1,-4 7-1,0 3 0,2 5-1,1 1 1,6 3-1,6 1 0,7-3 0,8 0 0,6-3-1,9-6 1,9-3 0,7-4 0,3-5 0,3-8 0,2-5 0,0-3 0,-3-2 1,-10-2-1,-5 0 0,-10 3 1,-6 4 0,-11 4 0,-9 8 0,-7 5-1,-5 7 1,-4 6 0,-1 4-1,-1 5 0,2 0-1,8 1 0,5-4-3,10 3-5,-3-18-19,26 9-11,-3-18 1,20 5-2</inkml:trace>
  <inkml:trace contextRef="#ctx0" brushRef="#br3" timeOffset="145026.295">18982 4172 64,'3'-20'38,"4"7"-1,-10-7 1,12 10-31,-12-6-3,3 16 0,-10-20 0,10 20-2,-14-14 1,3 12-1,-1 2 0,-2 6 0,-6 2 0,6 8-1,-5 2 1,0 6-2,0-1 1,6 2-2,6-1 1,5-3 0,11-5 0,6-8-1,12-7 2,5-8-1,5-8 0,2-6 1,4-5-1,-2-3 2,-7-3-1,-5 2 0,-10 0 0,-9 4 1,-9 8-1,-9 6 0,-9 7-1,-7 9 1,-4 5-1,-6 8 1,2 2-1,3 3 0,3 0 0,5 0 0,11-4 0,10-3 0,10-8 0,14-6 0,7-10 0,9-3 1,7-8 0,-2-2 0,0-4 0,-8 1 0,-4 5 0,-14 2 0,-12 8-1,-7 10 1,-31 3-1,-1 11-1,-8 5 1,-3 1-2,4 5 0,4-3-3,17 5-4,4-22-14,37 9-17,7-19 1,33 7-2,7-12 2</inkml:trace>
  <inkml:trace contextRef="#ctx0" brushRef="#br3" timeOffset="145936.3471">22955 7339 92,'-19'-14'38,"8"8"-1,-8-7 2,2 11-34,-5-1-2,4 9 2,-7 4-2,3 5 0,-1 3-2,3 8 1,4 0-1,6 1 0,9-3-1,7-2 0,8-6 0,8-7 0,8-7 0,2-4 1,3-8-1,2-4 0,-3-5 1,-3-1-1,-6-2 0,-9 1 0,-7 0 1,-8 4-1,-8 2 1,-10 6-1,-7 6 0,-5 8 1,-5 8-1,-4 6 1,1 7-1,0 7 1,5 1-1,6 1 0,13-2 0,7-5 0,10-6 0,10-7 0,6-8 0,14-8 0,2-10 1,0-7-1,1-5 1,-5-3 0,-4-3 0,-5-1-1,-9 2 1,-8 4-1,-10 6 0,-7 5 0,-8 7-1,-4 6 0,-1 13-2,-3-2-3,6 23-10,-8-11-19,17 13-5,-3-6 0,15 11 0</inkml:trace>
  <inkml:trace contextRef="#ctx0" brushRef="#br3" timeOffset="146718.3918">22927 8521 78,'-12'1'39,"-7"-5"-2,2 7 2,-8-6-31,5 10-3,-4-1-1,3 8 0,-3 3-1,5 5 0,1 0 0,3 6-1,5-3 1,7-1-2,4-3 1,11-5-1,5-7 1,8-5-2,7-10-2,4-7 2,1-4-1,1-6 2,-5-1-2,-1-2 1,-9-1-1,-7 5 2,-11 5-1,-9 2 1,-11 8-1,-7 8 1,-9 7 0,-6 7 0,-5 4 2,-1 8-2,0 1 2,8-1-3,8 1 2,7-5-2,12-6 2,10-5-3,12-5 1,9-10-1,10-5 0,4-4 2,2-6-2,1-3 1,-4-3-1,-4 1 2,-5 0-2,-6 4 2,-12 6-1,-9 13 0,-8-13 0,-10 17 0,-7 6 0,-4 7 1,-1 2 1,-6 6-2,2 1 1,4 1-4,8-1-1,-3-12-14,22 11-13,-7-18-11,11 6 1,-1-13-2</inkml:trace>
  <inkml:trace contextRef="#ctx0" brushRef="#br3" timeOffset="147721.4492">18744 11924 55,'0'0'36,"0"0"-1,-14-6 0,-3-2-25,6 9-4,-9-3-1,5 4 0,-7-3-1,5 5-1,-3 0 0,5 5 0,-3-1-1,2 7 0,2 0 0,1 2-1,4 2-1,2 2 1,3-2-1,3-3 0,3-4 0,-2-12 0,19 11 0,-1-15 0,1-8 1,4-5-1,0-6 0,-1-5 1,0-1-1,-2 3 1,-6-1 0,-6 7 0,-7 2 0,-1 18 0,-14-9 0,-2 15 0,-5 5 0,-2 8 0,1 3-1,0 3 1,2-1-1,6 1 1,7-1-1,9-5 0,5-5 0,11-5 0,5-4-1,9-6 1,3-6 0,7-7 0,0-7 0,-2-3 0,-3 0 0,-6-4 0,-11 1 1,-9 3-1,-15 7 0,-11 5 1,-14 8-1,-5 8 0,-8 8 1,-6 7-1,2 7-1,3 3 0,10 2-2,-2-4-5,22 11-17,-5-22-14,18 5 1,0-21-3,0 0 2</inkml:trace>
  <inkml:trace contextRef="#ctx0" brushRef="#br3" timeOffset="148438.4902">17499 11801 72,'0'0'37,"0"0"0,9 1-1,-18 11-32,3 3-2,-7 2-1,4 8 1,-5 1 0,3-1 0,2 1 0,5-3 0,4-9 0,0-14 0,27 5-1,-3-14 0,9-10 0,2-8-1,2-1 1,0-5-1,-8 1 1,-6 2 2,-9 3-2,-8 11 2,-6 16-2,-21-12 0,-6 17 0,-6 8 0,-6 11 0,-2 0-3,0 5 3,5 0-3,4 0 2,9-5 1,9-4-1,13-4 0,1-16 0,27 10 0,-2-17 0,7-7 0,4-3 1,4-7-1,-2-3 0,-5-2 1,-5 4-1,-8 0 1,-9 4-1,-9 7 1,-2 14-1,-32-3 0,2 15 0,-7 6-1,-6 5 0,-3-1-2,8 4-4,-11-18-14,21 5-17,-9-22 0,13-3-2,-7-24-2</inkml:trace>
  <inkml:trace contextRef="#ctx0" brushRef="#br3" timeOffset="149436.5473">12917 8364 58,'0'0'36,"0"0"0,-10-16 0,10 16-25,-13-8-3,13 8-2,-19 4-2,5 9 0,-2 2-1,-1 9-1,-3 6-1,2 2 1,-1 6-2,5-3 1,4 1 0,10-7-1,2-8 1,7-6-1,9-9 0,5-8 1,5-11-1,4-5 1,-1-6-1,0-3 1,-5-4-1,-4 2 1,-6-2-1,-9 8 1,-7 3 0,-9 8 0,-11 6 0,-5 9 0,-5 10 0,-3 4 1,-5 5-1,5 5 0,0-1 0,9-2-1,5-2 1,10-4-1,9-18 0,14 10 0,15-17 0,6-6 0,7-8 0,4-5 0,5-3 0,-6 0 0,-6 4 0,-8 2 0,-11 6 0,-20 17 0,5-12 0,-18 20-1,-10 5 1,-4 1-2,1 3-1,-2-8-1,13 9-9,-8-29-17,23 11-9,-2-27 1,20 0-1</inkml:trace>
  <inkml:trace contextRef="#ctx0" brushRef="#br3" timeOffset="150278.5954">13131 7317 69,'0'0'36,"0"0"0,12-4 0,-12 4-30,0 0-1,-17-7 0,17 7-1,-25 1-1,9 2 0,-5-1 0,0 2 0,-1 2 0,3 4-1,-2-2 0,3 4 0,3 2-1,4 1 0,1 3-1,5-2 0,5-1 0,3 0 1,-3-15-1,21 16 0,-6-15 0,6-4 0,2-8 1,1-5-1,3-5 1,-1-6-1,-2 0 1,-2-2-1,-6 3 1,-5 0-1,-7 8 1,-7 5-1,-9 7 1,-6 9 0,-7 5-1,-6 8 1,0 2 0,-1 5-1,3 4 1,5-2-1,9-2 1,10 1-1,10-6 0,11-8 0,11-3 0,8-7-1,9-9 1,2-5 0,4-3 0,-4-4 0,-5 0 0,-10-2 0,-8 3 1,-11 3-1,-12 6 1,-12 3-1,-11 7 1,-7 8 0,-6 1-1,-1 5 1,-2 2 0,5 4-1,4-2 0,4-3-1,15-1-4,-1-16-8,25 10-13,-11-17-14,17 0 1,-4-12-2,9-3-1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8217809"/>
              </p:ext>
            </p:extLst>
          </p:nvPr>
        </p:nvGraphicFramePr>
        <p:xfrm>
          <a:off x="214283" y="6858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drawing labeled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atoms are put together, what their names and symbols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pictures of atoms 10 - 20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Nature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compare our classification with another we might have seen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classifies atoms.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reasons for the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an “element” is –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 of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element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Add 12 atoms and symbols to the list we need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symbols for the most common atoms found in NCEA1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9400" y="136080"/>
              <a:ext cx="7425360" cy="5854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4640" y="120600"/>
                <a:ext cx="7456320" cy="58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31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4000" y="202680"/>
              <a:ext cx="8208720" cy="491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0320" y="186480"/>
                <a:ext cx="8238960" cy="494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784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280" y="249480"/>
              <a:ext cx="7929720" cy="509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600" y="232920"/>
                <a:ext cx="7958880" cy="511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37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000" y="173880"/>
              <a:ext cx="8448120" cy="504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9680" y="157320"/>
                <a:ext cx="8476920" cy="507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56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7120" y="210600"/>
              <a:ext cx="8589960" cy="4885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194400"/>
                <a:ext cx="8619480" cy="490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60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1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6760" y="248760"/>
              <a:ext cx="7364160" cy="4470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20" y="234360"/>
                <a:ext cx="7392240" cy="448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0760" y="250200"/>
              <a:ext cx="8359920" cy="4982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360" y="234360"/>
                <a:ext cx="8378640" cy="500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15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9000" y="185400"/>
              <a:ext cx="7777800" cy="5055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240" y="168840"/>
                <a:ext cx="7806960" cy="507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9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8040" y="209160"/>
              <a:ext cx="8361720" cy="4746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000" y="193320"/>
                <a:ext cx="8390880" cy="47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8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5280" y="163440"/>
              <a:ext cx="7817040" cy="500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960" y="147600"/>
                <a:ext cx="7846560" cy="502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65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640" y="128160"/>
              <a:ext cx="7819560" cy="489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840" y="111600"/>
                <a:ext cx="7846920" cy="491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40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1507</TotalTime>
  <Words>177</Words>
  <Application>Microsoft Office PowerPoint</Application>
  <PresentationFormat>On-screen Show (4:3)</PresentationFormat>
  <Paragraphs>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157</cp:revision>
  <dcterms:created xsi:type="dcterms:W3CDTF">2006-08-16T00:00:00Z</dcterms:created>
  <dcterms:modified xsi:type="dcterms:W3CDTF">2013-08-15T23:15:19Z</dcterms:modified>
</cp:coreProperties>
</file>