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02:35:42.6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1626 1223 73,'15'-46'36,"-15"46"0,19-28 0,-11 13-28,-8 15-3,1 28-2,-10 17-1,-16 20-2,7 13 0,-4 8 0,4 1-1,2-1 2,1-10-2,-1-13 3,5-9-2,1-14 2,5-19 0,5-21 0,5-21 0,3-24-1,5-14 2,1-15-1,8-18 0,-13 40-1,3-5 1,-1 3-2,3-5 1,1 5 0,4-4-3,-2 9 2,2-4 0,-19 53 0,43-87 0,-43 87 0,44-69 1,-44 69-1,56-39 3,-56 39-2,39 7 0,25 30-1,-3 32 1,-7 24-2,-8 20 0,-7 8-1,-9 9-1,-12-7 0,-17-37-5,9-6-22,-16-30-9,9-16 2,-3-34-1</inkml:trace>
  <inkml:trace contextRef="#ctx0" brushRef="#br0" timeOffset="189.0108">1709 1414 104,'-23'3'39,"23"-3"1,12 6-2,24-15-37,19-10-2,20-13-3,-27 14-13,5-7-20,4-5 1,7 0-4,3-4 0</inkml:trace>
  <inkml:trace contextRef="#ctx0" brushRef="#br0" timeOffset="405.0232">2851 771 87,'0'0'40,"0"0"0,0 0 1,32 35-36,-44 34-3,-5 25 1,-13 19-2,3 12 1,4 2-2,6-3-2,6-7-5,-3-45-8,19-9-23,-13-20 0,14-14-2,-6-29 3</inkml:trace>
  <inkml:trace contextRef="#ctx0" brushRef="#br0" timeOffset="926.053">2607 1294 93,'-22'-7'39,"22"7"0,-16 7-1,16-7-30,24 10-7,6-4-1,13-4 0,12-3-1,11-2-1,4-5-1,15 1-4,-11-8-4,15 3-9,-18-4-16,3 3 1,-74 13 4,67-12 20,-21 4 9,-12 2 5,-14 5 5,-11 4 12,-9-3 14,-18 23 2,-7-1-3,-17 5-20,14 5-5,-11-1-4,2 9 1,4 3-2,7 5-2,4-1 1,12-2-1,11-7 1,13-7-2,14-10 1,10-17 0,8-15-1,11-14 1,3-10-1,-4-14 0,-3-5-1,-10-5 0,-10-1 0,-14 6-2,-19 54 2,-1-43-1,-21 8 1,-7 16 0,-14 9 0,3 11 0,-7 9-2,11 8-1,11 2-15,12-10-17,29-5-1,8-9-1,20-3-2</inkml:trace>
  <inkml:trace contextRef="#ctx0" brushRef="#br0" timeOffset="1444.0826">3958 1204 97,'16'28'41,"-15"6"-1,-11 8 0,-18-3-36,10-1 0,-1 1-1,3 1-1,2-4 0,5-2-1,3-11 0,7-6-1,-1-17 1,19-5-1,-2-13 1,4-11-1,5-4 0,-1-8 0,3 2 1,-3-2-1,-2 7 1,-8 7-1,-2 5 0,-6 8 0,-7 14 0,13-11 0,-13 11 0,15 2 0,-3-1 0,4 2 0,1 1-1,3 1 2,-1 1-1,4-2 1,-2-1 0,1-1 1,-4-3-1,-1-3 0,4-6 1,-1-2 0,-2-2-1,0-1 0,-2 3 0,0 3-1,0 10 0,-5 8 1,-4 13-2,-4 8 1,-1 6 0,-2 3 0,0 2-3,0-6-2,11 1-17,-15-19-14,17 2-5,-13-19-1,20 5-1</inkml:trace>
  <inkml:trace contextRef="#ctx0" brushRef="#br0" timeOffset="2366.1354">5627 1017 95,'0'0'37,"9"-50"1,-9 50-1,0 0-34,0 0-1,0 0 0,24-9 0,-26 48 3,-9 13-3,-1 5 1,-4 4-1,2 6 0,-3-11-1,9-10 1,1-26-1,7-20 0,0 0 0,0 0 1,0 0 0,29-66-1,-29 66 0,24-61-1,-24 61 1,27-72-1,-27 72 0,25-77-1,-25 77 1,25-74-2,-25 74 3,23-63-2,-23 63 1,0 0 1,43-54-1,-43 54 1,40 5 0,-10 24 0,-1 19-1,7 17 1,-3 4 0,15 2-1,-5-13 1,7-15 0,-7-35 0,-43-8 1,0 0 2,63-35-4,-63 35 0,43-53 0,-43 53 0,36-73 0,-36 73 0,29-82-4,-29 82 0,20-78-4,-20 78-5,14-70-18,-14 70-8,14-53 0,-14 53-1</inkml:trace>
  <inkml:trace contextRef="#ctx0" brushRef="#br0" timeOffset="2788.1595">6547 1024 118,'0'0'40,"47"40"0,-47-40-5,19 33-31,-12-11-1,-9 5 0,-13 8-1,1 5-1,-5 5 0,9 5 0,4-3-1,11-5 1,5-8-1,9-12 1,6-14-1,5-10 1,8-15 0,3-12-1,2-12 3,-43 41-3,41-49 0,-41 49 0,48-60 0,-48 60 0,38-60 0,-38 60 0,36-53 0,-36 53 0,0 0 0,56-57 0,-56 57 0,11 9 0,-18 16-4,5 16 0,-5 9-2,7-5-5,16-5-19,-1-18-8,19-8 0,-5-14 0,20-9-1</inkml:trace>
  <inkml:trace contextRef="#ctx0" brushRef="#br0" timeOffset="3297.1886">7359 1144 108,'0'0'38,"0"0"2,41-50-1,-41 50-33,4 11-3,-12 7 0,5 16-1,-11 5-1,1 7 1,-2-1-2,9-1 0,6-17 0,5-12 1,-5-15-1,21-2 1,-5-16-1,6-11 1,-22 29 0,0 0 0,38-58 0,-38 58-1,0 0 2,42-67-2,-42 67 1,0 0-1,31-59 1,-31 59-1,0 0 0,14-31 0,0 23-1,0 12 1,1 4 0,8 10 0,0-2-1,8-1 2,-31-15-1,0 0 1,61 2 0,-61-2 1,46-13-2,-46 13 0,0 0 0,65-32 0,-65 32 0,0 0 0,54-28 0,-54 28 0,19-7 0,-1 17 0,-6 11 0,-3 9 0,-5 6-7,1-4-9,14 2-16,-2-15-8,15-13-1,-8-13-1,-24 7 2</inkml:trace>
  <inkml:trace contextRef="#ctx0" brushRef="#br0" timeOffset="3781.2163">8314 801 126,'0'0'42,"9"-48"1,-9 48-11,0 0-29,0 0 0,0 0-1,-9 20 0,-10 45 0,9 18-2,5 2 0,14 8 0,-5-5 0,5-8 0,-7-16 0,-2-29 0,5-18 0,-5-17 0,10-15 0,2-18 0,-12 33 0,0 0 0,20-73 0,-20 73 0,19-66 0,-19 66 0,22-67 0,-22 67-3,25-59 4,-25 59-2,0 0 1,43-61 0,-43 61 1,0 0 1,38-18-2,-7 34 0,-10 18 0,-3 18 0,-12 1 0,-9 0 0,-18-9-2,-9-7 0,-12-9 0,-4-6-1,-2-6-1,-2-15-7,20-2-17,-8-11-10,26 4-2,1-10 1,21 3-2</inkml:trace>
  <inkml:trace contextRef="#ctx0" brushRef="#br0" timeOffset="4416.2526">8660 1107 103,'0'0'39,"0"0"2,45-14-2,-45 14-35,0 0-3,0 0 2,60-10-2,-60 10 0,0 0 1,0 0 0,52-15-1,-52 15 0,0 0 0,0 0-1,62-38 0,-62 38 0,0 0-1,47-46 1,-47 46-1,0 0 2,0 0 1,0 0 0,0 0 0,0 0 0,-32-25 0,3 47 0,5 9 0,3 8-1,14 4 1,10-9-4,24-7 4,-27-27-2,46 10 0,-46-10 0,57-10 0,-57 10 0,68-13 0,-68 13 0,59-18 0,-59 18 0,56-12 0,-40 6 0,18 16 0,-25 4 0,4 11 0,-27 8 0,4 7 0,-9-1-2,10-2 2,3-11-1,7-15 2,-1-11-1,20-10 2,-2-16-2,-18 26 0,0 0 0,28-56 0,-28 56 0,29-51 0,-29 51 0,33-54 0,-33 54 0,42-55 0,-42 55-11,57-52-14,-57 52-8,71-48-10,-71 48-2,89-35-1,-37 22 4</inkml:trace>
  <inkml:trace contextRef="#ctx0" brushRef="#br0" timeOffset="8798.5033">10238 690 63,'0'0'39,"0"0"1,12-62-1,-12 62-25,0 0-6,18-48-1,-18 48-2,0 0-2,0 0-1,0 0 0,0 0-1,0 0 1,0 0-1,0 0 1,0 0 0,4 51-1,-4-51 0,-8 104 0,-11-11-1,1 8 0,4 3-3,0 0-2,14-14-22,-5-31-12,22-28 0,9-26-1,15-16 0</inkml:trace>
  <inkml:trace contextRef="#ctx0" brushRef="#br0" timeOffset="9002.5149">10538 1046 99,'0'0'41,"0"0"0,0 0-1,53-40-37,-53 40-1,0 0-2,73-17-10,-73 17-27,67-9-5,-67 9 4,68-3-3</inkml:trace>
  <inkml:trace contextRef="#ctx0" brushRef="#br0" timeOffset="9615.55">11848 634 70,'-27'-67'38,"27"67"0,0 0 2,-24-50-33,24 50 1,0 0-2,0 0-2,0 0-1,0 0 0,0 0-1,-29 66 1,29-66-1,-5 100-1,-7-1-2,0 13 1,3 1-3,-1-10-3,10-14-6,-4-31-14,12-19-14,9-25 2,8-15 0,-7-20 1</inkml:trace>
  <inkml:trace contextRef="#ctx0" brushRef="#br0" timeOffset="9811.5612">11837 1139 85,'-8'-61'37,"8"61"2,0 0-2,-14-47-28,14 47-3,0 0-1,0 0-2,0 0-2,28-53-2,-28 53 0,52-22-3,-52 22-4,73-29-17,-24 12-14,1-4 0,2-2 0,0-4 1</inkml:trace>
  <inkml:trace contextRef="#ctx0" brushRef="#br0" timeOffset="10044.5746">12464 506 97,'0'0'41,"0"0"2,0 0-2,-55-4-38,55 4 0,0 0 1,-42 64-1,42-64 0,-26 81-1,12-50-1,-17 73-1,15 4 0,2 1-3,6-8-1,10-11-9,1-30-22,26-23-5,10-39 0,18-13-2</inkml:trace>
  <inkml:trace contextRef="#ctx0" brushRef="#br0" timeOffset="10611.607">12712 989 95,'0'0'41,"12"-50"1,-12 50-1,0 0-37,0 0 0,0 0-1,0 0 2,0 0-2,0 0 0,-55 0-1,60 24 0,-18 12 0,13 4 0,-1 1-1,12 1 0,5-12-1,-16-30 1,0 0 0,59 12 1,-59-12-2,60-21 0,-60 21 0,74-38 0,-74 38 0,76-44 0,-76 44-2,75-46 0,-75 46 0,66-43 2,-66 43-1,56-33 0,-56 33 1,48-14 0,-48 14 0,46 25 1,-50 29-1,-10 25 1,-9 15-2,0 16 2,-4 6-2,4 5 0,-11-8 1,7-13-2,-5-16 3,-3-10-3,-3-17 3,0-13-1,-3-16 0,-2-13 0,5-18 0,-4-12 0,5-10-1,1-14-2,11-13-1,-3-15-2,19 0-14,-7-12-12,23 8-8,-3 0 1,24 10-1</inkml:trace>
  <inkml:trace contextRef="#ctx0" brushRef="#br0" timeOffset="11809.6755">13925 1001 90,'0'0'39,"0"0"2,11-57-1,-11 57-31,0 0-4,-47-24 1,47 24-1,-49-3 0,49 3-1,-59 14 0,22 6-1,-32 15-1,10 9 0,1 3-2,18 7 0,14-3 0,26-11 0,20-15 0,26-20 0,-46-5 0,69-15 0,-69 15 0,82-35 0,-36 8 0,8-6 0,-9-7 0,7-5 0,-3-4 0,0-7 0,-11 1 0,2 0 0,-6 1 0,1 2 0,-35 52 0,46-82 0,-46 82 0,0 0 0,23-54 0,-23 54 0,0 0 0,0 0 0,-66 80 0,43 8 0,5 17 0,13 0 0,10-14 0,20-28-3,-25-63-4,0 0-4,75 30-14,-75-30-10,63-16-4,-63 16-1,62-33 27,-62 33 8,58-42 5,-58 42 5,54-44 17,-54 44 10,0 0 6,66-63 0,-66 63-24,0 0-6,0 0-3,0 0-1,0 0 0,40-18-2,-55 57-1,-3 12 2,-3 4-1,11 6-2,-1-3 0,4-6 0,0-19 0,7-33 0,0 0 0,14-20 0,-14 20 0,0 0 0,21-60 0,-21 60 0,19-60 0,-19 60 0,21-65 0,-21 65 0,21-66 0,-21 66-3,26-60 3,-26 60-1,33-47 0,-33 47 0,0 0-2,72-59-1,-72 59 1,65-23-1,-65 23 0,75-9 1,-75 9-1,80 1 2,-80-1 1,75 3 2,-75-3 1,66 5 1,-66-5 0,49 3 1,-49-3 0,0 0-1,0 0 2,0 0-1,0 0 1,-4 57-5,-44-26 0,10 16 0,-2 5 0,18 3 0,13-3 0,33-9 0,16-19 0,-40-24 0,64 5 0,-64-5 0,71-23 0,-71 23 0,68-38 0,-68 38 0,59-53 0,-59 53 0,33-57-3,-33 57-6,15-52-8,-15 52-11,0 0-6,-33-56-3,33 56-2,0 0-1</inkml:trace>
  <inkml:trace contextRef="#ctx0" brushRef="#br0" timeOffset="12547.7177">15797 984 96,'44'-53'37,"-44"53"3,0 0-3,0 0-31,0 0-1,0 0 1,0 0-2,0 0 1,0 0-1,0 0 0,-70-22 0,70 22-1,-73 35 1,-2 5-4,7 12 0,9 2 0,25 2 0,19-8 0,24-14 0,23-22 0,-32-12 0,54-12 0,-54 12 0,78-29 0,-78 29 0,78-49 0,-78 49 0,81-55 0,-81 55 0,67-55 0,-67 55 0,56-44 0,-56 44-2,0 0 2,83-15 2,-82 50-2,-20 31 0,-14 26 0,-5 24 0,-3 12 0,0 13 0,1-12 0,10-18 0,-3-18 0,-2-9 0,-2-19 0,-7-15 0,1-20 0,-4-18-2,-1-14 1,2-19-3,8-17-4,0-33-11,28-5-11,-5-22-6,30 0-4,6-11 0,27 5-1</inkml:trace>
  <inkml:trace contextRef="#ctx0" brushRef="#br0" timeOffset="13316.7617">16325 957 109,'0'0'41,"0"0"1,0 0 0,0 0-36,0 0-2,0 0-1,0 0-1,0 0 0,52 42 0,-52-42 0,0 0-2,50 0 0,-50 0-3,53-20 3,-53 20-1,55-27 1,-55 27-2,0 0 1,58-49 1,-58 49 0,0 0 1,0 0 0,0 0 0,0 0 1,-48-43 0,48 43-2,-61 22 0,61-22 0,-53 50 0,2-3 0,25 1 0,26-48 0,0 0 0,24 58-2,-24-58-2,65 19-2,-65-19-2,92-3 0,-41-6-3,3-8 2,3-2 1,-7-1 5,-2-1 1,1 0 3,0 1 1,-49 20 4,73-36 4,-73 36-1,48-22-1,-48 22-1,0 0-1,0 0-2,6 12 1,-29 16-2,-5 10-3,-4 0 0,9 4 0,23-42 0,0 0 0,0 0 0,0 0 0,0 0 0,0 0 0,0 0 0,60-25 0,-60 25 0,55-50 0,-55 50 0,54-50 0,-54 50 0,56-36 0,-56 36 0,49-23 0,-49 23 0,0 0 0,49 15 0,-20 18 0,-3 16-15,-19 2-8,15 3-9,-12-17-3,-10-37-6,0 0-1,0 0 3</inkml:trace>
  <inkml:trace contextRef="#ctx0" brushRef="#br0" timeOffset="13817.7904">17753 1158 107,'0'0'41,"14"6"1,-16 7-2,3 17-37,-16 7-4,-5 14 1,0 0-2,-4 1-2,8 1-4,-8-19-20,26 9-12,-4-15 1,22-4-1,0-13-1</inkml:trace>
  <inkml:trace contextRef="#ctx0" brushRef="#br0" timeOffset="49999.8599">18419 417 80,'0'0'41,"18"-57"-3,-18 57 1,0 0-34,20-47-4,-20 47 0,0 0 2,0 0-2,0 0 1,0 0 0,0 0-1,0 0 0,0 0 1,0 0 0,0 0 0,35 73-2,-35-73 1,-4 82 0,2-31 1,-5 1-2,-6-18 1,-1 89-1,5 1 1,-5-11-2,7-14 1,1-23-4,6-22-1,16-31-9,-16-23-24,0 0-1,0 0 0,49-40 1</inkml:trace>
  <inkml:trace contextRef="#ctx0" brushRef="#br0" timeOffset="50247.874">18536 890 85,'0'0'40,"-17"-49"0,17 49 1,0 0-38,0 0 1,0 0 0,0 0-1,0 0-1,63-30 0,-63 30-1,54-8 0,-54 8-1,66-13-2,-66 13-3,85-19-32,-85 19-4,89-25 1,-89 25-2</inkml:trace>
  <inkml:trace contextRef="#ctx0" brushRef="#br0" timeOffset="50646.8969">19287 294 92,'0'0'41,"0"0"0,-6 0-2,6 0-35,0 0-1,0 0 0,0 0 0,0 0 0,0 0-2,-41 0 1,41 0-1,-34 78 0,20-28 2,0 3-2,-1 5 0,5 3 1,17-23-1,-24 92 1,0-5-2,12-13 2,0-25-4,14-22 2,-7-25-1,10-14 0,-12-26-2,0 0 0,0 0-1,0 0-2,0 0-7,0 0-27,14-52 1,-14 52 0,0 0 1</inkml:trace>
  <inkml:trace contextRef="#ctx0" brushRef="#br0" timeOffset="51171.9269">19163 700 53,'0'0'37,"0"0"-1,0 0-1,0 0-24,0 0-1,0 0-2,0 0-1,0 0-2,0 0 0,29-48-1,-29 48 1,0 0-2,0 0-1,-55-5 0,55 5 0,-53-1-2,53 1 1,-61-3-2,61 3-4,-63 2-8,63-2-27,-49 3 0,49-3-1,0 0-1</inkml:trace>
  <inkml:trace contextRef="#ctx0" brushRef="#br1" timeOffset="58475.3446">1925 1914 62,'12'-2'34,"-12"2"-2,16-1 1,-4 3-26,0-7-1,8 5-2,-6-3-1,3 3-1,-1-1-1,-1 2 0,4 1 0,1 1 0,-3-2 1,6 0-1,5-3 0,8-2 0,7-2 0,4-3 0,6-1-1,4-1 1,3 0-1,-2 3 0,-2 0 0,-3 5 0,-2 3 0,-1 2 0,-5-1 0,4 2 0,1-2 0,4 2 1,3-2-1,3-4 1,5-2-1,4 0 1,3-2-1,4-1 1,-1-1-1,7-3 0,-2 2 0,8-2 1,2 4-1,4 1 0,1-2 1,4 2-1,-1 3 1,3-1-1,2 0 1,1 3-1,-4-2 1,3 1-1,-3 2 1,4 2 1,-4 2-1,3 0 0,-4 4 0,2-2 0,-1 0 1,4 2-1,-2-2-1,6 1 1,4-3-1,2-1 1,3 0-1,1 0 0,-2-1 0,3 0 0,-3 1 1,3 2-1,-4 2 0,-5 1 0,0-2-1,-5 3 1,4-2 0,-1-1-1,5-3 1,-3 0 0,0-3 0,-1 0-1,-1-2 1,0 0 0,-4 1-1,0 1 1,-8 3 0,1 1 0,-6 0-1,-2 0 1,-2 2 0,-1-1 0,2-1 0,1-1-1,5-1 1,1-2 0,5-1 0,0 0 0,2-3 1,4 3-1,1-1 0,1 0 0,1 0 0,-2-1 0,2 2 0,-2-2 0,2 1 0,7-1 0,-2 0 0,-4-3 0,2 2 0,4-2 0,1-2 1,0 3-1,3-1-1,-7 0 1,-2 2-1,-1 0 1,-4-2-1,3 4 1,-4-1-1,-2 0 1,2-2 0,-1 1 0,2 0 1,-3-2 0,5-1-1,-1-1 1,2 0 0,-1 1 0,-3-1 0,2 1 0,-4-1 0,1 4-1,-2-1 1,-2 2-1,-3 0 1,-3 1-1,0 0 0,-4 2 1,1-1-1,-3 0 0,-3-1 0,2 2 1,1-2-1,-1 0 0,2-1 1,1-1-1,-1 1 0,0-2 0,0 1 1,1-1-1,1 2 0,-1 2 0,1-2 1,-5 4-1,4-2 0,-4 3 0,-1-1 0,-4 1 0,-1 0 0,1 0 0,3 2 0,-1-6 0,-1 6 1,6-6-1,1 2 0,-1 0-1,1-1 1,1-1 0,0-1 0,1 2 0,1-1-1,-3 1 1,3-2 0,-3 1 0,5 0 0,-2-1-1,-1 2 1,-2-1 0,4 2 0,-3-1-1,2 2 1,-2-1 0,2 2 0,-4-1 0,1 0 0,1-2 0,-1 2-1,3-3 1,-3 1 1,3-4-1,-3 4 0,0-1 0,-4-2 1,-2 3-1,-5-3 1,-7 2-1,-1-3 0,-2 5 0,-5-2 1,-2-4-1,-1 3 1,2-1-1,6 2 1,4-1-1,-1 2 1,-1 1-1,-4 2-1,-10 1 0,-8 4 0,-17-1-3,-13 2-2,-18-7-14,0 0-12,-31 3-6,13-1 0,-8-6-2</inkml:trace>
  <inkml:trace contextRef="#ctx0" brushRef="#br1" timeOffset="70249.018">1568 2786 65,'5'-22'35,"4"9"0,-11-5 2,2 18-24,-5-20-4,5 20-1,-6-13-1,6 13-2,-3 24-1,3 6-1,-2 15-1,2 16 0,-3 14-2,0 17 0,-4 11 0,-4 4 0,-1-3-1,0-6-1,10-10-3,-3-31-16,28-9-10,-4-35-4,24-15-4,3-32-2</inkml:trace>
  <inkml:trace contextRef="#ctx0" brushRef="#br1" timeOffset="71195.0722">2601 2954 67,'13'-5'36,"-8"-6"-2,-5 11 2,0 0-27,0 0-2,0 0-2,4 35 0,-8-2-2,-1 12 0,1 8-1,-2 12-1,1-1 1,2 2-1,-1-2 1,4-9-1,0-10 0,1-11-1,3-10 1,4-14 0,-8-10-1,16-13 1,-3-10-1,-2-8 1,1-9-1,1-6 1,0-13-1,-2-1 1,-2-6-1,9 4 1,-7-2-1,8 3-1,1 7 1,2 8-1,2 12 0,1 11 1,2 12-1,-3 12 1,-2 12 0,-2 12 0,-3 6 0,-6 11 0,-4 6-1,-5 8 2,-6 1-2,-6 0 0,-5 0 1,-7-4-1,-2-3 1,-2-10 0,-4-7 1,0-9-1,1-7 1,-2-8 0,4-7 0,1-4-1,4-3 1,2-2 0,7 2 0,13 5-1,-13 7 0,10 15 1,2 16 0,1 12-1,-6 14 0,4 11 0,-4 8-3,-2-1-1,8 1-6,-8-31-15,20 0-6,-5-34-5,19-14-4,3-30 2</inkml:trace>
  <inkml:trace contextRef="#ctx0" brushRef="#br1" timeOffset="71860.1102">3265 2913 92,'0'0'36,"0"28"1,-8-10-2,-1 18-33,1 5 0,1 8 0,-2 0 0,-1 2 1,0-5-2,3-1 0,0-9 1,0-7-1,1-12 0,6-17 0,0 0 0,0-13-1,8-16 1,3-13 0,3-9-1,4-8 1,3-3 0,4-4-1,2 5 1,1 3-1,0 11 0,0 10 1,2 11-1,0 7 0,2 7 0,2 5 0,-2 6 0,4 5 0,-5 1-1,3 5 1,-8-1 0,-2 4 0,-6-1 1,-7 1-1,-7 5 0,-4-2 1,-5 2-1,-9 4 1,-1 2-1,-5 6 0,-1 6 1,3 1-1,0 1 0,7 0 0,6-3 1,6-6-1,12-9 0,8-9 0,10-18 1,7-13-1,6-11 1,3-7-1,-3-8 1,-4-3-1,-9 0 1,-12 4-2,-11 7 1,-17 4-2,-6 15 1,-10 6-2,0 13-1,-5 2-3,10 17-7,-3-18-9,29 21-8,-6-22-4,37 6-4,0-19 2</inkml:trace>
  <inkml:trace contextRef="#ctx0" brushRef="#br1" timeOffset="72081.1228">4594 2109 95,'0'0'39,"-34"-1"1,11 39-1,-12 12-35,2 16 0,2 16-2,-2 16 1,4 6-3,4 8 1,6-2-3,3-10-1,9-4-5,-2-27-13,17 7-9,-11-36-7,14-7-1,-11-33-2</inkml:trace>
  <inkml:trace contextRef="#ctx0" brushRef="#br1" timeOffset="72871.168">4243 2676 102,'0'0'40,"-9"12"1,19 12-1,3-2-36,16-9-1,12-3-1,14-6 0,9 0-1,7-8 0,6-6 0,-2-3 0,-5-2 0,-8-2 0,-10 2-1,-12-1 2,-16 2-2,-10 4 2,-14 10-2,0 0 0,-29 1 1,1 19-1,-8 6 1,-3 9-2,-2 6 2,5 7-2,6 4 2,12 1-1,10-7 0,17-13 0,19-10 0,10-11 0,12-16 0,3-8 0,3-13 1,-4-11-1,-1-7 0,-14-4 0,-7-4 0,-11 1 1,-10 9-1,-9 4 0,-5 10 0,-4 5 0,-2 11 1,11 11-1,-15-2 1,15 12-1,0-10 1,19 22-1,-1-14 1,10 4 0,6-7-1,1 5 2,-1-1-2,2 0 0,-6 7 0,-2-1 0,-9 10 0,-10 5 0,-9 9 0,-9 0 0,-4-1 0,-7 0 0,3-9 0,1-4 0,16-25 0,0 0 0,8-21 0,21-17 0,11-13 0,6-4 0,4-5 0,5-2 0,-8 9 0,-3 8 0,-10 17 0,-8 16 0,-14 17 0,-5 22 0,-9 13 0,-4 9 0,0 13 0,2 1-2,9 10-11,-3-12-2,27 11-4,-6-36-7,35 15-4,-4-31-4,27 3-6,4-19 2,19-10 5</inkml:trace>
  <inkml:trace contextRef="#ctx0" brushRef="#br1" timeOffset="74216.245">8096 2346 79,'-14'-32'36,"7"7"1,-10-6 0,-1 12-31,-5-1-1,2 8 0,-8 8-1,-1 7 0,-8 11-1,1 11 0,-11 7-1,7 9 0,-7 7 0,4 4 1,2 8-2,4 4 1,10 1-1,13 1 1,9-4-1,17 2 0,14-7 0,15-1-1,11-8 0,11-6-1,9-11 1,1-10 0,4-10 0,4-13-1,-5-16 1,-3-13 0,1-11 0,-9-21-1,-5-6 1,-7-9-1,-14-6 1,-11-3-1,-13-2 2,-19 3-3,-11 3 2,-15 14-2,-16 13 2,-10 15-2,-1 15-2,-10 9-8,21 32-8,-14-13-6,26 36-4,-1-13-7,22 16-3,1-14 1</inkml:trace>
  <inkml:trace contextRef="#ctx0" brushRef="#br1" timeOffset="74523.2625">8115 2290 93,'-1'-19'39,"1"19"1,-4-12-2,-1 25-33,-9 10 0,5 11-2,-5 12-1,0 6 0,-3 12-1,0 3 1,2 2-2,6-3 1,0-6-3,4-10 0,9-5-5,-2-22-9,14 4-9,-16-27-9,23 0-3,-16-19-2,8 0 1</inkml:trace>
  <inkml:trace contextRef="#ctx0" brushRef="#br1" timeOffset="74710.2732">7881 2551 107,'0'0'40,"-8"-16"2,28 13-2,14-9-37,3-1-1,15-7 0,5 3-2,7 6-3,0-7-7,9 23-10,-23-16-6,10 29-8,-23-10-6,0 13-1,-13-6-1</inkml:trace>
  <inkml:trace contextRef="#ctx0" brushRef="#br0" timeOffset="79508.5477">1303 4482 85,'-12'5'38,"-6"-10"0,18 5-1,-14-3-31,14 3-2,16-9-2,6 1 0,6-2 0,12 1 0,8-1-1,5 2 0,4 1-1,-5 2 1,-4 5-1,-8 6 1,-14 9 0,-15 6-1,-17 6 1,-16 9-1,-14 4 0,-6 7 1,-10 0-1,-1-3 1,-1-2 0,9-6-1,12-5 1,6-11-1,10-5 0,17-15 0,11 8-1,12-14-1,15-2-2,3-10-5,29 8-26,-9-12-3,15 11 1,-9-11-2</inkml:trace>
  <inkml:trace contextRef="#ctx0" brushRef="#br0" timeOffset="79899.57">1983 4651 88,'2'11'35,"9"-21"1,13 5 1,3-12-33,6 0-2,1-6 2,3-1-2,-4-2 1,-5 2-1,-6-2 0,-10 6-1,-11 2 0,-13 7 0,-8 5 0,-13 6 0,-9 8 0,0 7 0,-6 6-1,3 5 1,5 9-1,9 1 0,12-1 0,12-1 0,16-3-2,15-3-1,16-6-2,6-11-4,16 1 0,0-20-7,18 9-20,-11-15 0,8 4 0,-17-10 2</inkml:trace>
  <inkml:trace contextRef="#ctx0" brushRef="#br0" timeOffset="80470.6027">2632 4572 77,'-15'-10'34,"4"19"-1,-11-3-5,12 20-18,-14-3-4,9 12 0,-5-6-2,6 7 0,-1-10-1,7 3 1,2-11-2,3-4 1,3-14-1,0 0 0,14-16 0,-2-6-1,4-9 0,5-7 0,0-4 0,2-1-1,-1-3 1,2 3-1,-2 5 0,-1 6 0,2 6-1,-2 8-1,2 6 0,1 4-1,3 7-1,2-1 0,8 5-2,-1-3 1,6 5 1,-4-6 0,0-1 1,-4 1 3,-7-2 1,-5 3 2,-12-3 0,-10 3 2,-6 12-1,-8 4 1,-10 4-1,-4 10 0,-1 6-2,2 6 0,1 4 0,6 0-1,11-3 1,11-3-1,10-8 0,12-13 0,12-11 0,8-14 0,6-12-1,-1-11 1,4-10 0,-9-7-1,-7 0 1,-11-4-2,-13 5 1,-10 3-3,-11 10-1,-17 4-6,11 18-26,-16-3-3,8 17 1,-8-5-1</inkml:trace>
  <inkml:trace contextRef="#ctx0" brushRef="#br0" timeOffset="81026.6345">4049 4315 78,'19'-14'38,"3"13"-1,-22 1 1,20 8-33,-19 8 0,-1 11-1,-5 5-1,1 7 0,-7 3-1,1 6 0,-3-2-1,3-3 1,-2-7-1,4-4 0,1-9-1,6-10 1,1-13 0,14-19 0,2-12 0,6-11 0,7-8 0,4-8 0,5 1 0,-3-3 0,0 9 0,-2 11 0,-9 8 0,-1 18-1,-7 12 1,-6 15-1,-3 11 0,-6 13-1,-1 8-1,0 4 0,1 7-3,-1-6-3,16 5-24,-9-23-7,16 2 1,-4-24-1</inkml:trace>
  <inkml:trace contextRef="#ctx0" brushRef="#br0" timeOffset="81394.6555">4607 4360 91,'-22'8'38,"12"13"0,0-13 1,22 5-35,0-5 0,14-1-1,6-9-1,6-2 0,4-7 0,0-5-1,-3-6 1,-5-1-1,-9-2 0,-10-4 0,-9 4-1,-10 2 2,-10 1-1,-5 10 0,-10 5-1,0 9 0,-6 11 0,1 9 0,0 11 0,5 6-1,7 7 1,11 1-1,8 2 0,15-7 0,12-3-1,11-12-3,17 3-9,-9-30-22,24 2-2,-7-24-1,7 3-1</inkml:trace>
  <inkml:trace contextRef="#ctx0" brushRef="#br0" timeOffset="81740.6753">5231 4230 90,'-28'10'40,"7"19"0,-6-5-1,13 12-28,2 1-7,9 3 0,3-6-1,10-1-1,7-10-1,10-6 1,4-13-1,11-12-1,3-12 1,0-7 0,3-9-1,-4-5 0,-4-7 1,-7 6 0,-5 1-1,-10 8 2,-7 7-3,-7 15 2,-4 11-2,-1 10 1,-2 14-1,-2 5-1,7 9 0,3 0-2,8 4 0,5-15-3,19 7-14,-1-28-17,23-4 0,-4-25 0,17-3-3</inkml:trace>
  <inkml:trace contextRef="#ctx0" brushRef="#br0" timeOffset="81965.6882">6241 3677 110,'-23'19'39,"-13"7"1,8 29-2,-11 3-36,9 18 1,3 4-2,3 5-1,8 0 0,5-4-2,5-6-1,3-10 0,2-7-3,-2-23-4,13 3-15,-10-38-13,0 0 1,-5-13 1,10-10-1</inkml:trace>
  <inkml:trace contextRef="#ctx0" brushRef="#br0" timeOffset="82579.7233">5996 4191 75,'5'-29'37,"-5"-4"1,12 23 0,-11-8-16,13 19-12,0-1-4,9 3-2,6-4-1,10-2-1,2-3 0,6-6 0,4-3-1,-3 0 1,-3-2-1,-6 3 0,-10 3-1,-3 0 1,-10 8 0,-16 3-1,12 15 1,-16 1-1,-5 9 0,0 4 1,-3 5-1,-1 2-1,2 4 1,-2-5-1,4-5 0,2-5 0,3-6 1,4-19-2,0 0 2,0 0 0,14-22 0,-2-4 1,1-6 0,5-3-1,-2-4 1,3 2 0,-1 1 0,-3 4 0,-1 5-1,-4 5 0,-1 6 0,-4 5 0,-5 11 0,0 0 0,12-6 0,-12 6 0,14 11 0,-14-11-1,15 14 1,-15-14 0,19 14 0,-19-14 0,14 5 0,-14-5 1,0 0-1,11-9 0,-11 9 0,8-14 0,-8 14-1,14-13-1,-3 13 1,4 1-2,6 5 0,-1 2 1,5 4-1,-1-2 0,5 5-1,-8-11-7,14 13-17,-20-20-10,4 6 0,-8-16-2,10 6 1</inkml:trace>
  <inkml:trace contextRef="#ctx0" brushRef="#br0" timeOffset="83399.7702">7124 4049 93,'-6'-15'38,"6"15"1,-14-16-2,3 13-30,-11 1-1,-6 9-2,-1 4 0,-4 14-1,-4 2-1,4 9-1,-2 6 1,8-1-1,4 2 0,8-3-1,13-4 1,6-8-2,14-9 2,8-11-1,9-11 0,5-10 0,1-11 0,2-8 1,0-9-1,-2-3 0,-7-4 0,-5 0 0,-9-1 0,-8 9 0,-3 6 0,-9 8 0,0 6 0,-9 10-1,9 10 1,0 0 1,-5 14-1,14-4 0,0 3 0,9-1 1,-1 0-1,5 1 1,-1-3 0,1 0 0,0 2 0,-6-1 0,-2 4 0,-3 3 0,-8 4 0,-4 2-1,-6 5 1,-2 1-2,-4 1 2,0-1-2,2-5 1,1-4-1,9-8 1,1-13 0,20-4 1,5-18-1,11-11 0,6-8 2,3-6-1,8-8 0,1 3-1,-6 2 2,-5 11-2,-11 13 0,-9 15 0,-13 16 0,-8 16 0,-11 13 0,-6 11 0,2 5-3,3 3 1,4-3-2,11-3 0,10-14-2,18-4-3,-5-22-6,34 4-12,-15-25-12,19-1 1,-14-19-2,10-1 3</inkml:trace>
  <inkml:trace contextRef="#ctx0" brushRef="#br0" timeOffset="83678.7862">8251 3946 111,'-9'-17'39,"9"17"2,-33 12-1,14 7-35,-7 9-2,2 5 0,-5 4-2,8 1 1,4-3-1,6-5-1,8-6 0,5-8 0,8-7 0,8-5 0,3-6 0,1-1 1,3 0-1,-2 1 2,-3 4-2,-6 4 1,-9 13-1,-8 4-1,-5 9 0,-9 2-2,-3 8-1,-9-9-8,11 15-6,-15-23-17,17 8-6,-6-23 0,10 0-3</inkml:trace>
  <inkml:trace contextRef="#ctx0" brushRef="#br0" timeOffset="84767.8485">9551 3745 64,'0'0'33,"0"0"0,-18 3 0,3 20-28,-3 3 0,5 12 2,-6 2-1,8 7 0,-6-3-1,10 3-1,1-8-1,5-3 0,2-10-1,5-7-1,-6-19 0,17 11 1,-7-21-1,5-7 0,0-12 0,2-7 0,-2-7 0,2-1-1,-2-1 0,-1 1 0,-3 7 0,0 6-1,-2 10 1,-1 11 0,-8 10 0,18 15 1,-10 8-1,2 5 0,4 7 0,3 4 1,2-2 0,7 0-1,3-6 1,4-9-1,2-8 1,6-9-1,-3-11 1,2-9 0,-6-8 0,-3-8-1,-11-6 1,-9-4-2,-8 4 0,-10-3-2,-4 9-5,-15-13-19,13 22-11,-8-10 0,14 15-1,-2-8 0</inkml:trace>
  <inkml:trace contextRef="#ctx0" brushRef="#br0" timeOffset="85203.8734">9845 3180 62,'-73'-37'37,"2"20"1,-13 8-1,6 35-13,-15 11-17,4 29-2,-2 24-1,7 25 0,8 17-2,12 12 0,24 1 0,27 1-2,37-14 1,33-12-1,32-25 1,33-30-2,31-29 2,23-30-1,15-30 1,4-29 0,-9-23 1,-14-18 0,-27-11-1,-26-7 1,-44-2 0,-38 2-1,-44 5-1,-37 10 1,-36 5-2,-25 9 0,-24 10-1,-15 12 0,3 17-3,1 6-8,31 28-24,9 4-2,33 22-1,21 7-3</inkml:trace>
  <inkml:trace contextRef="#ctx0" brushRef="#br2" timeOffset="90266.163">1435 5526 34,'8'-14'31,"-8"14"2,5-13-2,-11 0-14,6 13-3,1-11-3,-1 11-2,4-11-3,-4 11-1,0 0-1,11 9 0,-6 9 0,1 18-1,-2 12 2,2 22-1,-7 14 0,-4 17-1,-5 11 0,-6 6-2,-3-8 2,2-5-2,2-10-2,-2-21-2,15-11-7,0-32-24,20-10-6,0-27 3,14-4-3</inkml:trace>
  <inkml:trace contextRef="#ctx0" brushRef="#br2" timeOffset="93127.3266">2281 6177 57,'0'0'34,"5"13"0,-5-13-2,15 7-18,-15-7-4,19 3-1,-6-7-2,11 5-2,2-7-2,6-5 0,2-4-1,4-6 0,-5-4-1,4 0 1,-4-5-1,-9 3 1,-10 3-1,-6 3 0,-12 6 1,-9 4 0,-9 7-1,-8 6 1,-9 4 0,-2 9-1,-2 1 1,4 8-1,3 7 0,10 6 0,9 6 0,11 0-1,12 2 0,13 0 0,13-5-1,12-11-1,11-10-2,7-21-4,21-8-24,-5-32-6,14-5-1,-5-27-1</inkml:trace>
  <inkml:trace contextRef="#ctx0" brushRef="#br2" timeOffset="93353.3395">3274 5301 100,'-26'10'39,"11"20"0,-5 10-3,6 15-33,10 14 0,4 10-1,0 8 0,-4 16-1,-1 4 0,0-3-2,0-2-2,-5-17-7,15-1-27,-15-23-1,19-9 0,-8-28-1</inkml:trace>
  <inkml:trace contextRef="#ctx0" brushRef="#br2" timeOffset="93734.3613">3331 6114 98,'5'20'37,"-5"-20"1,30 23-1,1-18-34,10-3 0,9-13-1,2 0 1,5-10-2,2 2 0,-6-5 1,-6-1-2,-14-2 2,-10 3-1,-13 2 0,-14 1 1,-10 4-1,-12 4 0,-10 8 1,-5 7-1,-2 10 1,-5 8 0,4 9-1,4 7 1,10 7-1,8 0-1,11 0 1,15-5-2,17-8-1,15-9-1,20-10-2,7-11-3,25 4-19,-9-21-12,14 0-1,-6-11 0,4 3 1</inkml:trace>
  <inkml:trace contextRef="#ctx0" brushRef="#br2" timeOffset="93968.3747">4303 6001 87,'-25'-8'39,"1"13"0,-6-9 2,11 13-21,-6-2-15,8 7-1,2 8-1,3 7-1,4 1-1,7 7 0,3-3 0,6 1-1,8-4-1,7-7 0,7-8-2,7-17-2,16-7-6,3-33-23,24-2-6,-3-25 0,14-6-2</inkml:trace>
  <inkml:trace contextRef="#ctx0" brushRef="#br2" timeOffset="94169.3862">4954 5322 94,'-32'41'39,"5"19"2,-4-1 0,15 2-37,-6 14 0,10 10-2,0 3 1,3 2-4,7 1-1,-3-12-5,13 5-24,-11-22-9,6-4 1,-6-24-1</inkml:trace>
  <inkml:trace contextRef="#ctx0" brushRef="#br2" timeOffset="95164.4431">4670 5865 100,'-7'16'40,"21"-3"1,3-17-1,21 4-35,0-7-1,12-1 0,2-3-1,-3-1-1,-3 2 0,-6 1-1,-8 5 0,-8 6-1,-7 9 1,-7 6-1,-10 10 1,-5 6-1,-4 4 0,-2 6 1,0-3-1,-2-1 0,1-5 0,6-8 1,1-10-2,5-16 1,13-3 0,-3-16 0,6-11 1,0-6-2,4-6 2,0-4-2,-3 2 2,-1 5-2,-2 8 1,4 2 0,-3 9 0,6 9 0,6 2-1,6 4 1,9 0 0,9 3 0,4-1 0,2-3 0,1 1 0,-11 2 0,0-1 0,-14 2 0,-10 2 0,-23 0 0,0 0 0,-5 23 0,-19-3 0,-3 5 0,-6 6 0,2 8 1,-3 6-1,7 0 0,5 1 1,9 2-1,8-9 0,10-8 1,9-10-1,10-13 0,10-16 0,6-13 0,2-11 0,5-12 0,-3-7 0,-2-4 0,-8 4 0,-6 2 0,-10 9-2,-9 7 2,-3 9-2,-4 8 2,-2 16 0,3-11 1,-3 11-1,18 2 0,2 2 2,8 1-1,5-1 1,7 3-1,1 0 0,2 2-1,-6 4 1,-4 3 1,-10 7-2,-8 4 0,-13 0 0,-9 7 0,-5-4 0,-5 0 0,-1-6 0,2-6 0,5-7 0,11-11 0,0 0 0,23-28 0,2 6 0,6-4 0,1 0 0,0 0 0,0 5 0,-3 11 0,-6 10 0,-2 9 0,-5 10 0,-2 7 0,0 5 0,-2-3-10,12 12-5,-9-20-8,23 10-9,-5-25-8,24 2-2,7-18 0,27-5 1</inkml:trace>
  <inkml:trace contextRef="#ctx0" brushRef="#br2" timeOffset="96230.5041">8102 5834 80,'-9'17'37,"-6"-5"0,6 8 1,-11-5-28,11 11-3,-6-10-1,10 6-1,1-8-1,4-1-1,0-13-2,15 9 1,3-15-1,1-3 0,5-9-1,-1 2 1,1-7-1,-2-1 1,-6 3-1,-5-1 0,-4 5 1,-10 2-1,3 15 0,-23-7 0,3 14 0,-4 7 1,-8 5-1,3 6 0,2-1 1,2 3-1,9-2 1,8-5 0,8-8 0,14-4 0,9-10-1,6-6 1,4-5 0,5-1 0,-6-3 0,-3-2-1,-10 5 1,-7 0-1,-12 14 1,-5-12-1,-12 14 0,-6 4 0,-1 0 1,0 4-1,2-1 0,3 1 0,4-1 1,15-9-1,-6 13 0,6-13 1,11 8-2,-11-8-1,23 8-3,-23-8-9,29 7-13,-29-7-11,18-5-2,-11-7-1,11 4-1</inkml:trace>
  <inkml:trace contextRef="#ctx0" brushRef="#br2" timeOffset="97485.5759">8667 5590 63,'0'0'37,"-19"11"0,17 2 2,2-13-15,0 19-18,12-6-1,7 2 1,8-4-2,8-3 1,4-2-3,11-6 2,0-7-3,0-3-2,-4-6 2,-4-3-3,-12-5 3,-3 1-3,-13-1 3,-9-2-4,-11 5 4,-5-5-1,-11 9 1,-6 1-1,-2 8 1,-5 6-1,-7 12 1,4 13 0,-5 11-1,8 10 3,-1 9-1,13 6 1,4-1-1,14-6 0,20-7 1,16-15-2,21-14 1,20-17-4,19-10-5,5-21-16,20 6-14,-12-20-3,4 8-3,-17-12-1</inkml:trace>
  <inkml:trace contextRef="#ctx0" brushRef="#br2" timeOffset="97716.5891">9494 5180 112,'9'17'42,"2"-18"1,21 5-2,21-15-40,2-3-2,17 3-1,1-10-3,10 18-10,-10-17-23,14 12-4,-12-7 1,10 6-2</inkml:trace>
  <inkml:trace contextRef="#ctx0" brushRef="#br1" timeOffset="113772.5075">15032 8974 56,'-19'-21'33,"0"4"0,-5-5 1,9 8-28,-13-4 0,6 9 0,-8 1-1,2 10 0,-9 1-2,1 10 0,-5-1-1,2 10 0,-3-3-1,2 7 2,-3 1-2,1-1 1,4 2 0,1 4 0,-1-1-1,2 7 1,2 1-2,5 4 2,-1 6-2,2 3 0,4 3 1,4 2 0,3 2 0,4 3 0,2-2-1,3-2 1,5 1 0,8-2 0,3-1-1,7-2 0,2-2-1,8-1 2,6-3-2,6 1 1,7-5-1,5 0 1,9-8-1,5-1 1,13-7-1,4-3 1,4-9-1,9-8 1,4-5 0,3-10 0,3-7 1,0-13-3,1-8 3,-5-9 0,0-9 0,-4-10-1,-3-8 2,-5-7-2,-5-7 1,-4 0 1,-10-4-2,-10-1-1,-12 1 2,-15 3-2,-12-3 1,-14 2-1,-18 0 1,-13 5 0,-19-1 0,-16 7 0,-15 5-1,-14 12 2,-13 13-2,-14 17 0,-14 18 1,-7 19 0,-1 18-1,1 13-1,10 19-3,0-10-22,26 18-10,13-12 0,31 1-2</inkml:trace>
  <inkml:trace contextRef="#ctx0" brushRef="#br1" timeOffset="114680.5594">15122 9324 66,'11'-1'37,"-11"1"-1,13 0 2,-13 0-30,4 20-1,-2-1 0,2 17-2,-5 5-1,1 10-1,-3 11-2,3 2 0,0 3-2,-4-6-3,13 6-28,-9-21-5,7 1 0,-5-24-1</inkml:trace>
  <inkml:trace contextRef="#ctx0" brushRef="#br1" timeOffset="114874.5705">14929 9580 106,'0'0'40,"25"-8"2,17 8-2,9-11-37,15-5-3,15-5-2,-2-16-19,20 10-16,-16-9-4,1 4 0,-15-2-2</inkml:trace>
  <inkml:trace contextRef="#ctx0" brushRef="#br2" timeOffset="120051.8666">14490 3809 64,'-98'24'33,"-3"4"-3,-2-5 0,-1 1-30,-3 0 0,2 5 0,-3 2 0,4 3 0,-6 1 0,2 5-1,-5 1 1,-5 6-1,-2 6 1,-3 3 0,-3 8 0,-4 10 0,-4 5 1,-3 7 0,-1 6 1,7 10-1,3 4 0,-1 9-1,-1 1 0,5 6-1,2 6 4,2 7-3,3 5 0,-5 2 0,0 8 1,-1 0 1,4 13-1,-4 0 3,5 8-5,-2 4 2,6 5-1,3 4 2,6 6-3,10-1 0,9 0 0,6 0-1,11 1 4,9 2-4,10-1 4,7 4-4,8 3 4,5 8-1,1 0 0,3 4-1,2 1-1,2 5 2,2-3-2,1-7 2,6-8-3,7-2 2,7-12-3,12 0 6,7-10-3,12-6-3,12-1 3,12 2-1,12-2 1,11 0-1,12-2 1,5 3-2,10 2 1,8 0 1,9-4-1,5-1 0,5-3 1,5-5 0,8-4-1,5-7 0,8-5 1,6-7 0,8-11 1,16-6 0,3-10-1,14-7 1,8-12 0,5-4 0,10-12-1,8-3 0,7-7-1,-2-5 0,1-3 0,4-7 0,0-3-1,2-7 2,1-6-1,-2-8 1,4-9 0,2-10 1,0-6 0,6-13-1,6-9 2,-1-14-1,-4-11 1,7-9 0,-8-14 0,3-10 1,-3-15-1,-3-12-1,2-12 0,-6-13 1,-5-15-1,-1-9 1,-6-14-1,-6-4 0,-5-11 0,-9-7 0,-12-5 1,-8-6-1,-13-5 1,-11-1-1,-16-3 0,-14-2 0,-18 0-1,-14-3 1,-20-2 0,-11-4 1,-19-2 0,-14-8 0,-16-9 1,-10-6-1,-16-5 1,-10-2-1,-13 0 0,-10 1-2,-16 4 0,-7 3 1,-16 5 0,-9 6 0,-11 6 0,-9 5 1,-15-3 0,-2 8 0,-17 4-2,-12 6 0,-4 1 0,-9 6-1,-13 3-1,-10 5-1,-7 5 1,-8 5-1,-8 3 1,-3 5 0,-6 7 0,-3 4 0,-4 5 2,-2 8 1,-7 7-2,-4 10 1,-2 6 1,-5 7-1,-7 8 1,-5 7 0,-1 7 0,-5 7 0,0 12 0,-3 14 0,-7 26 0,-2 35-2,-12 48-4,-19 36-17,-10 106-16,-23 4 0,-6 53 0,-6 26-1</inkml:trace>
  <inkml:trace contextRef="#ctx0" brushRef="#br2" timeOffset="121282.937">19673 5543 57,'0'0'33,"0"0"1,-27-1-1,13 13-28,-11 4 1,-1 9 3,-7 0-2,4 12 0,-4-3 0,9 4-2,4-5 0,8 1-1,7-11-1,10-6-2,12-8 2,7-9-3,8-9-2,6-7 2,1-7-3,-1-6 3,0-4-2,-10 0 0,-6 0-1,-11 4 2,-12 4 1,-12 5-1,-6 9 2,-9 11-2,-6 10 2,-3 5 2,0 9-2,3 4 2,5 3 0,6 4 0,9-4 0,11-4-1,10-4 1,11-8-3,8-7 3,11-6-3,4-10-2,3-9 2,0-3-2,-3-8 3,-5-4-2,-11-2 0,-11 2-1,-9 4 0,-14 5 3,-14 9-3,-16 11 3,-2 10-3,-7 10 3,-4 7 1,1 7 1,7 5-1,10-2 1,11-2-1,19-6 1,13-9 0,16-8 0,17-11-3,9-9-2,5-4 3,2-7-3,-6-1 3,-9-4-2,-6 2 0,-18 1-1,-14 10 1,-17 2 1,-10 9-2,-12 8 3,-7 4-1,-2 6 0,0-1 2,5 7-3,6-4 2,12 4-1,8-13-4,33 8-27,-5-16-8,21 2 2,2-10-4</inkml:trace>
  <inkml:trace contextRef="#ctx0" brushRef="#br2" timeOffset="121913.9731">20447 5494 85,'-17'24'37,"0"-6"-2,16 5 2,7-9-35,15-1 0,11-6 1,12-3 1,6-8-1,10-5 1,0-11-1,1-4-1,-7-10 1,-4-4-1,-17-4 0,-9-1-1,-19 1 1,-15 8 0,-13 0-1,-15 12 0,-12 12 0,-6 14 0,-6 12 0,0 15 0,4 15 0,6 15-1,9 7 0,18 5 3,16 2-1,14-2 0,20-7 0,15-12-1,24-11-3,8-23-3,30-6-27,-7-27-7,14-6-2,-10-22 1</inkml:trace>
  <inkml:trace contextRef="#ctx0" brushRef="#br2" timeOffset="122221.9907">21318 4831 101,'44'6'41,"11"-16"0,22 1-4,6 0-57,2-21-19,13 7 1,-10-11-3,-2 8 1</inkml:trace>
  <inkml:trace contextRef="#ctx0" brushRef="#br2" timeOffset="137192.847">862 11781 75,'0'0'39,"0"0"-1,13-3-2,16-4-31,4-4-4,7-1 3,9-4-2,2-2 1,1-1-2,-1-4-1,-1-1 0,-11 0-1,-6-2 1,-7 1-1,-9 3 1,-13 2 0,-8 3 0,-13 7 2,-9 6-1,-13 9 0,-8 9 1,-10 10 1,-5 5-1,1 10 1,0 3-1,9 1-2,8 0 1,17-3 0,20-5-1,20-4-1,23-9 0,14-12-2,16-3 0,13-15-6,18 4-28,-10-24 0,19 0-1,-16-18-2</inkml:trace>
  <inkml:trace contextRef="#ctx0" brushRef="#br2" timeOffset="137431.8607">1839 10969 83,'-26'-24'40,"9"20"-1,-10 6-1,14 20-28,-3 19-7,7 17-2,1 17 1,0 15-2,-1 11 0,1 9 1,1 1-2,1-7-2,5-5-3,1-29-15,19 0-16,-7-31-1,20-10-1,-3-29-2</inkml:trace>
  <inkml:trace contextRef="#ctx0" brushRef="#br2" timeOffset="137816.8827">1927 11665 78,'11'23'39,"-1"-18"-3,21 2 2,1-15-33,12-5-2,4-8 2,3-3-3,1-7 0,-2 1-2,-5-5 1,-9 4 0,-9-2 0,-13 2 0,-14 4-1,-9 6 1,-12 6 0,-12 12-1,-5 11 1,-8 8-1,2 13 1,-1 9 0,1 5 0,10 4 2,5-1-3,13 1 2,10-6-1,13-9-3,15-10 0,10-11-1,22 0-7,-6-17-25,26 1-3,-8-18-2,16 5 0</inkml:trace>
  <inkml:trace contextRef="#ctx0" brushRef="#br2" timeOffset="138035.8952">2711 11422 99,'-26'22'39,"-17"-1"1,13 25-6,-6-11-31,7 7 1,4-2-2,12 2 1,9-6-2,14-9 0,16-14-2,11-12-1,15-11-1,7-20-7,21-4-26,-9-26-5,16 3 3,-14-24-3</inkml:trace>
  <inkml:trace contextRef="#ctx0" brushRef="#br2" timeOffset="138214.9055">3228 10975 99,'-23'40'37,"-11"1"1,10 24-1,-10 4-33,11 10-2,2 2-1,5 2-1,7 3-2,2-8-7,15 3-27,-9-21-3,11-2 1,-5-26-3</inkml:trace>
  <inkml:trace contextRef="#ctx0" brushRef="#br2" timeOffset="139206.9622">2972 11463 96,'0'0'40,"15"28"1,1-26-4,15 5-32,7-7-2,10-1 1,2-5-2,1 1 0,-4-1-1,-5 2 0,-7 6-1,-7 3 1,-14 10-1,-6 3 0,-7 7 0,-7 0 2,-3 2-2,-4 2 1,2-6-2,-1-4 2,3-4-2,9-15 2,0 0-2,0 0-1,7-11 2,6-9-2,-1-4 2,6-4-2,-2 1 2,1 0-1,-2 1 1,-2 7 0,0 4 0,-2 6 0,1 3 0,4 6 0,4 0 0,1 0 0,5 0 0,5-1 0,3-1 0,2-2 0,-3-1 0,-3 0 0,-7-1 1,-6 4-1,-17 2 0,0 0 0,0 0 0,-19 17 0,-2-1 0,-5 4 0,0 6 0,1 4 2,0 3-2,7 6 1,6 0-1,5-2-1,6-5 2,8-3-3,10-8 2,4-12-3,10-10 2,1-15-1,3-8 1,0-10 1,-3-5-1,-7-5 1,-2 1-1,-7 2 1,-8 6 0,-2 8-1,-6 6 2,0 7-1,0 14 1,0 0 0,0 0 0,16 5 0,0 5 0,5-1 0,5 2 0,0-1 1,3 2-1,-1-1 1,-5 5-1,-2 2 0,-8 3 0,-8 4 0,-10 3 0,-2 0 0,-6-2-1,-1-1 1,0-8-1,6-6 1,8-11-1,7-14-1,13-10 1,14-15 0,3-5 0,7-7 0,2 1 1,0 6-1,-7 9 1,-7 16 0,-11 19 0,-12 16 0,-8 13 0,-7 13 0,-2 6-4,-3 3 0,6 8-10,-5-21-15,20 4-14,2-17 0,21-2-2,7-18 0</inkml:trace>
  <inkml:trace contextRef="#ctx0" brushRef="#br2" timeOffset="143755.2224">5158 11591 70,'0'0'34,"0"0"1,-9-17-10,9 17-18,0 0-2,0 0 0,0 0 0,-1 9-1,-2 5-1,2 12 1,0 0-2,-2 6-1,1 2 0,-1 2-1,1-2 1,-2-4-1,1-4 0,1-9-1,2-6 1,0-11 0,0 0 0,0 0 0,0-12 1,4-10-1,1-7 0,-1-2 2,1-8-1,4-5 0,0-2 0,3 1 0,3-1 0,1 5 1,7 4-2,-1 5 0,5 7 0,3 4 0,-1 8 0,2 6 0,-3 5 0,-1 4 0,-5 7 0,-1 5 0,-5 7-1,-10 2 2,-3 4-2,-7 3 1,-9 2 0,-7 0 1,-5 1-1,-9-1 1,3-7-2,-7 4 2,4-7-1,0-4-1,5 1 1,7-2-2,4-2 3,5 0-3,3 7 2,4 5-1,1 8 2,1 11-1,-2 10 1,0 6 0,-2 6-1,-7 2 0,-1 1 0,-1-4-1,0-9-2,-3-15-4,18-4-26,2-39-4,0 0 0,23-32-2</inkml:trace>
  <inkml:trace contextRef="#ctx0" brushRef="#br2" timeOffset="144251.2507">5917 11444 62,'11'-11'35,"-13"-2"0,2 13 1,-17-11-27,4 16-2,-13-2 0,0 12-1,-8 4 0,2 11-2,-6 1 0,6 7-1,1 0-1,6 5 1,8-8-1,13 2-2,7-11 1,16-8-1,8-10 1,11-9 0,2-9 0,9-11-1,-2-4 1,0-7 0,-8 0 0,-3-1 0,-9 4 0,-8 3-2,-5 6 2,-7 5-1,-7 15 0,0 0 0,-10 10 0,-1 14 1,1 6-2,-4 7 1,7 4-2,1-5-1,11-2-3,3-21-5,28 0-24,-8-28-5,21-4 3,-1-30-4</inkml:trace>
  <inkml:trace contextRef="#ctx0" brushRef="#br2" timeOffset="144446.2619">6569 10947 102,'-15'32'38,"-15"11"-1,2 24-1,-10 3-34,9 8-3,1 1 1,7-5-1,11-4-2,0-10-3,16 0-27,-10-22-5,12-1 0,-9-19-2</inkml:trace>
  <inkml:trace contextRef="#ctx0" brushRef="#br2" timeOffset="144619.2718">6292 11476 75,'-2'-23'39,"-6"0"-2,12 10 2,-2-2-28,13 7-5,7-3-3,10-3-4,10 4-5,-3-18-27,20 5-5,4-15 2,12 1-3</inkml:trace>
  <inkml:trace contextRef="#ctx0" brushRef="#br2" timeOffset="144829.2838">7039 10797 101,'-24'26'38,"-14"7"1,2 19-2,1 4-33,-2 17-1,1 3 0,4 8-2,4 0-1,5-2 0,8-5-2,1-9-2,14 0-17,-6-26-18,15-7 0,-6-23-2,10-5 3</inkml:trace>
  <inkml:trace contextRef="#ctx0" brushRef="#br2" timeOffset="145025.295">6688 11370 103,'-19'-13'41,"19"13"1,-21 8-1,16 5-36,11-3-1,9 1-2,12-3 0,7-1-2,9-3-2,6-5-2,9 7-11,-11-16-24,12 5-2,-13-12 0,5 6-1</inkml:trace>
  <inkml:trace contextRef="#ctx0" brushRef="#br2" timeOffset="145393.3161">7073 11401 103,'-5'27'41,"-3"-11"0,21 9-6,-2-14-30,13-4-1,3-7-2,7-5 0,4-9-1,-3-1 0,-4-5 0,-4-5-1,-4-1 0,-7-1 0,-6-4 0,-12 2 0,-7 8 0,-7 3-1,-8 11 1,-5 8 0,-10 13 1,-1 12 0,-2 9-1,2 10 1,5 5 0,7 3 1,10-3-1,13-2 1,12-8-3,16-11 1,15-10-3,10-10-1,15-6-5,-3-25-18,21 7-13,-10-18-1,9 3 1,-18-14 0</inkml:trace>
  <inkml:trace contextRef="#ctx0" brushRef="#br2" timeOffset="145693.3332">7697 11377 92,'-22'20'38,"-14"0"0,12 16 1,-12-2-32,12 4-2,3 1-2,2 1 1,9-6-2,2-2 0,8-11-1,2-3 1,-2-18-2,13 4 0,1-16 1,0-10-2,3-4 2,-1-10-2,2-5 2,-2-5-2,-2 3 2,1 0-1,-6 6 0,2 3 0,0 8-1,3 3 0,5 8-1,0 2-1,10 12-6,-4-12-18,16 16-13,-9-13 2,13 13-2,-7-11 1</inkml:trace>
  <inkml:trace contextRef="#ctx0" brushRef="#br2" timeOffset="145979.3496">8063 11312 100,'-14'37'39,"-15"-9"2,9 17-3,-7-10-33,8 1-1,3-2-1,3-5-1,8-10-1,5-19 0,14 6-1,6-17 1,5-14-1,6-5 0,4-5 0,7-3 1,-1-1-1,-3 7 1,-4 7-1,-5 8 1,-9 10 0,-2 15 0,-9 9-1,-3 4-1,-3 12-3,-8-7-14,14 14-19,-16-9-5,14 5 1,-11-14-2</inkml:trace>
  <inkml:trace contextRef="#ctx0" brushRef="#br2" timeOffset="147180.4183">1599 12591 62,'12'-6'37,"-9"-7"0,8 14 0,-11-1-29,5 19-1,-8 9-1,3 17-1,-4 12-2,-1 15 0,-5 12-2,0 7 1,-4 6-2,3-3 0,0-5-4,0-21-9,15-6-24,-2-25-1,22-10-1,-1-24 1</inkml:trace>
  <inkml:trace contextRef="#ctx0" brushRef="#br2" timeOffset="147453.4339">2129 13253 85,'-13'30'39,"5"12"-1,-15-5-1,-2 1-40,15 9-33,-12-16 0,16 5-2,-6-16-1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02:42:13.62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1244 957 52,'0'0'36,"0"0"0,0 0 0,0 0-25,0 0-2,0 0 1,0 0-4,52-2-1,-66 43-2,-9 19 0,-7 9-2,0 11 2,1 8-4,9 2 0,5-11 1,7-20-1,2-14 2,4-12-1,-1-19 2,3-14-1,11-17 2,-2-19 0,1-17-1,3-10 2,-13 63-1,21-80-1,-13 32 0,6-2-1,-2-1 1,4 1-3,-5 0 2,3 2-1,1 3 0,-15 45 0,31-79 1,-31 79-2,35-54 2,-35 54 1,0 0-2,36-14 1,4 43-2,-2 36 2,-10 25-2,1 10 2,-8 7-3,1-1-3,-7-14 0,-14-38-13,10-8-20,-8-27-1,-3-19 0,0 0-2</inkml:trace>
  <inkml:trace contextRef="#ctx0" brushRef="#br0" timeOffset="188.0108">1380 1235 109,'-38'-15'39,"15"9"1,-2-2-7,25 8-29,0 0-1,23-9-1,-23 9-1,46-17-3,-46 17-1,74-31-7,-24 12-10,2-4-21,5-5 2,2-2-2,7-1 1</inkml:trace>
  <inkml:trace contextRef="#ctx0" brushRef="#br0" timeOffset="383.022">2193 716 68,'0'0'38,"0"0"2,56-46-1,-56 46-15,0 0-21,0 0 2,-7 53-2,5-22 0,-28 57-1,0 14 0,4 9-2,7 3-1,2 4-7,-1-21-28,18-15-4,1-47 1,12-15-1</inkml:trace>
  <inkml:trace contextRef="#ctx0" brushRef="#br0" timeOffset="599.0343">2118 1174 105,'0'0'41,"-30"-19"0,-2 4 0,13 11-36,19 4-4,0 0 0,0 0 0,0 0-1,0 0-2,76-6-2,-76 6-5,82-8-17,-29 1-14,2-2 0,0 0-2,0 1 3</inkml:trace>
  <inkml:trace contextRef="#ctx0" brushRef="#br0" timeOffset="923.0528">2702 1041 89,'51'-7'39,"-51"7"1,0 0 1,0 0-30,21 18-6,-57 8 0,-3 12-1,-13 6-1,9 6-1,6 0-1,18 3 1,4-1-2,21-11 1,11-11-1,13-11 1,13-10-2,8-15 1,7-13 0,2-12 0,-1-9 0,-59 40-1,55-51 1,-55 51 0,40-57 0,-40 57-1,18-58 1,-18 58 0,1-52-1,-1 52 0,0 0-2,-35-52 0,35 52-7,0 0-23,0 0-8,-46-38 2,46 38-3</inkml:trace>
  <inkml:trace contextRef="#ctx0" brushRef="#br0" timeOffset="1479.0846">3185 1071 102,'76'4'40,"-78"7"2,51 7-2,-26 3-36,-16 11-2,-23 1-1,-3 9 1,-8-3-1,7 1 0,6-10-3,9-2 2,3-11 0,4-4 1,-2-13-1,19-7 0,-4-14 0,2-7 1,-17 28 0,0 0-1,28-58 2,-28 58-1,20-48 0,-20 48-1,0 0 2,29-65-2,-29 65 1,0 0 0,0 0-1,21-49 0,-5 41 0,-5 9 0,6 10 0,1 6 0,-4 4 0,7 4 1,-2-8-2,-1-7 2,2-7 0,-1-8 1,-19 5-1,0 0 0,0 0 1,51-40-1,-51 40 1,0 0-2,47-51 0,-47 51 0,0 0 0,52-50 0,-52 50 0,0 0 0,0 0 0,38-21 0,-22 34 0,6 16 0,-12 13-2,-1 13-4,5 6-19,-10-7-15,15-10-3,-4-22 0,17-10-2</inkml:trace>
  <inkml:trace contextRef="#ctx0" brushRef="#br0" timeOffset="2109.1207">4814 846 104,'5'-54'41,"-5"54"2,0 0-1,0 0-39,38-60-1,-38 60 0,0 0 1,61-44-1,-61 44-1,52-24 0,-52 24-1,55-14 1,-55 14 0,48-1-1,-48 1 0,0 0 0,0 0 1,47 60 1,-47-60 0,-14 61 0,9-4 0,-41 24-2,0-3 0,-9-7 0,20-11 0,13-18 0,32-20 0,16-15 0,-26-7 0,50-4 0,-50 4 0,73-7 0,-73 7 0,81-16 0,-81 16-3,94-19-20,-94 19-18,83-21-2,-83 21 0,86-19 0</inkml:trace>
  <inkml:trace contextRef="#ctx0" brushRef="#br0" timeOffset="2314.1324">5749 1101 123,'0'0'41,"29"19"2,-27-3-3,-16 8-42,-3 8-2,9 2-31,-10 8-5,4 0-1,1 1-1</inkml:trace>
  <inkml:trace contextRef="#ctx0" brushRef="#br0" timeOffset="2845.1628">6630 733 81,'0'0'41,"-2"-58"-2,2 58 1,-5-45-31,5 45-1,0 0-1,0 0-3,0 0-1,0 0-2,0 0 1,0 0 1,-17 46-2,17-46 2,-6 71-2,16-8-1,-17 23-1,5-1-1,5-4-12,-4-22-23,10-15-4,-3-21 1,-6-23-2</inkml:trace>
  <inkml:trace contextRef="#ctx0" brushRef="#br0" timeOffset="3054.1747">6693 1041 120,'-23'-55'42,"23"55"2,0 0-2,0 0-42,0 0 1,-9-52-2,9 52-1,0 0-2,56-24-1,-56 24-9,69-24-26,-69 24 0,82-41-1,-82 41 0</inkml:trace>
  <inkml:trace contextRef="#ctx0" brushRef="#br0" timeOffset="3260.1865">7210 562 114,'0'0'42,"0"0"-1,0 0-2,-48-15-36,48 15 1,-40 50-1,40-50 0,-44 76-1,28-47-1,-21 73-1,15 4-1,10-5-3,8-6-4,23-20-30,2-21-2,14-21-2,6-33 0</inkml:trace>
  <inkml:trace contextRef="#ctx0" brushRef="#br0" timeOffset="3672.2101">7305 1042 103,'11'-51'41,"-11"51"0,0 0-1,0 0-35,48-14-1,-48 14 1,0 0-4,75-5-1,-75 5 1,58-10-2,-58 10 1,55-22-1,-55 22 1,48-31 0,-48 31 1,0 0 1,36-51-1,-36 51 0,0 0 1,0 0 1,-50-21 0,50 21 0,-59 19-3,59-19 0,-31 28 0,-26 20 0,5 5 0,24 4 0,23-5 0,30-9 0,-25-43 0,61 20 0,-61-20-7,87-10-13,-30-7-20,0-6-3,-2-6 0,1-3-1</inkml:trace>
  <inkml:trace contextRef="#ctx0" brushRef="#br0" timeOffset="3898.223">8169 604 109,'22'-53'43,"-22"53"1,0 0-2,0 0-39,0 0 1,0 0-2,-50 31 0,50-31 0,-29 74 0,13-28-2,-2-22 0,0 73-2,12-2 0,7-12-3,13-20-2,-14-63-9,0 0-22,50 50-3,-50-50 0,51-1 0</inkml:trace>
  <inkml:trace contextRef="#ctx0" brushRef="#br0" timeOffset="4079.2334">8331 992 89,'43'-45'38,"-43"45"1,0 0 3,48-43-34,-48 43-1,0 0-1,0 0-3,0 0 0,5 35 0,-10 7-2,-4 2-2,8 0-2,1-44-8,0 0-27,0 0-2,0 0 0,52 28-2</inkml:trace>
  <inkml:trace contextRef="#ctx0" brushRef="#br0" timeOffset="4222.2415">8596 730 110,'0'0'42,"-1"-60"0,1 60-2,0 0-47,-17-54-32,17 54-4,0 0 1,0 0-1</inkml:trace>
  <inkml:trace contextRef="#ctx0" brushRef="#br0" timeOffset="4604.2634">8757 718 107,'0'0'42,"49"43"1,-49-43-5,0 0-33,14 45-1,-14-45-1,0 0 1,-11 59-2,11-59 0,0 0 0,-2 61 1,2-61-3,0 0 0,0 0 0,35 45-3,-35-45 1,0 0 1,52-6 0,-52 6-1,0 0 1,66-38 0,-66 38 0,0 0 3,64-55-1,-64 55 0,0 0-1,51-45 2,-51 45-2,0 0 1,0 0-2,0 0 0,0 0-2,0 0-2,48 47-8,-48-47-21,5 47-7,-5-47 1,14 49-4</inkml:trace>
  <inkml:trace contextRef="#ctx0" brushRef="#br0" timeOffset="5226.299">9531 830 99,'0'0'41,"0"0"2,36-47-2,-36 47-39,0 0 0,0 0 2,0 0 0,-32 52-1,32-52 0,-27 44-1,27-44 1,-24 48-1,24-48 0,0 0-1,-20 64-1,20-64 0,0 0 1,0 0-2,0 0 2,0 0-4,0 0 2,0 0 0,0 0 0,47-13 0,-47 13 0,24-47 0,-24 47 0,24-47 3,-24 47-1,0 0-2,28-53 2,-28 53-1,0 0 1,0 0 0,0 0 0,0 0 0,0 0 1,0 0 1,0 0-3,51 19 0,-51-19 0,0 0 0,46 6 0,-46-6 0,0 0 0,68-20 0,-68 20 0,55-29 0,-55 29 0,53-29 0,-53 29 0,49-25 0,-49 25 0,0 0 0,51-6 0,-51 6 0,0 0 0,0 0 0,31 63 0,-31-63-6,8 50-8,-8-50-9,5 50-16,-5-50-4,0 0 0,16 59 0</inkml:trace>
  <inkml:trace contextRef="#ctx0" brushRef="#br0" timeOffset="5409.3094">10255 932 109,'39'16'44,"-41"14"-1,-3 13 0,-11 7-43,-6-4-17,7 7-22,-3-6-4,6-11 0,5-14 0</inkml:trace>
  <inkml:trace contextRef="#ctx0" brushRef="#br0" timeOffset="6136.351">10979 400 90,'0'0'39,"0"0"0,37-46 1,-37 46-37,0 0 0,0 0 1,0 0 0,0 0-1,14 58-1,-14-58 1,-10 78 0,10-78-1,-17 93 0,10-42 0,5 2-2,0 0-3,3-3-1,7-2-25,-8-48-11,16 82 0,-16-82-2,22 61 2</inkml:trace>
  <inkml:trace contextRef="#ctx0" brushRef="#br0" timeOffset="6343.3629">11084 848 106,'0'0'43,"-16"-58"0,16 58 0,0 0-41,0 0 0,4-53 0,-4 53-3,0 0-2,72-28-2,-72 28-24,78-21-12,-78 21-1,91-31-1,-40 13 1</inkml:trace>
  <inkml:trace contextRef="#ctx0" brushRef="#br0" timeOffset="6601.3776">11738 281 93,'0'0'41,"-23"0"2,23 0-1,0 0-36,0 0-1,-57 0 1,57 0-2,-31 37-2,31-37 0,-35 84-2,19-31 2,2 2 0,4 4-3,1-2 1,2 4-3,1-1-1,10-1-14,-6-6-21,10-4-2,-8-49 0,18 72-1</inkml:trace>
  <inkml:trace contextRef="#ctx0" brushRef="#br0" timeOffset="7264.4155">11828 866 88,'0'0'40,"0"0"0,0 0 2,0 0-38,48-5-1,-48 5 1,0 0-2,69-9 0,-69 9 0,63-14-1,-63 14 0,68-23 1,-68 23-1,68-31 0,-68 31 0,64-39-1,-64 39 1,49-38 0,-49 38 1,0 0-1,15-49 0,-15 49 1,0 0 0,-53-18 1,53 18-1,-62 8 0,62-8-1,-75 24 0,75-24 1,-75 42-2,75-42 0,-65 53 0,65-53 0,-42 61 0,42-61 0,-10 61 0,10-61 0,29 52 0,-29-52 0,63 35 0,-63-35 0,96 11-12,-46-14-9,12-8-5,-10-3-12,9-3-6,-6-2-2,4-6 4</inkml:trace>
  <inkml:trace contextRef="#ctx0" brushRef="#br1" timeOffset="25654.4674">1526 2194 87,'-17'-2'36,"17"2"0,0 0 0,12-15-32,18 1-1,18-2-1,3-3 1,11 1-1,-1 3-1,-4 4 0,-8 10 0,-11 14 0,-24 17-1,-21 20 1,-26 15 0,-13 12 2,-17 10-1,-3 7 1,-4-4-1,4-6 1,14-13-1,18-16 0,27-18-1,24-21-1,30-16-2,19-20 0,21-6-3,8-14-1,14 8-6,-11-17-28,11 15 3,-20-7-2,-5 16 0</inkml:trace>
  <inkml:trace contextRef="#ctx0" brushRef="#br1" timeOffset="26240.5009">2681 2287 88,'0'24'37,"-11"-3"0,3 22 2,-6 2-35,3 14-1,1 2 0,2 6 1,1-3-1,5-2 0,-2-9-1,5-9-1,-1-10 0,4-11-1,-4-23 1,0 0 0,0 0-1,9-38 1,-4 0-1,3-11-1,2-10 0,1-10 0,2-6 1,3-1-1,1 3 1,0 7-1,1 8 1,-1 8 0,3 11 0,-2 11 0,1 13 0,0 10 0,2 10 0,-2 9 0,1 2 0,-1 11 0,0 3 0,-4 4 0,-4 4 0,-5 1 0,-7 1 0,-7-2 0,-7-3-1,-7-3 3,-7 0-1,-3-1 1,-3-1-1,0 5 1,-1 4-1,6 7 1,-2 8-1,7 11-1,3 10 0,1 8 0,6 2-1,5-3-2,1-3 1,4-11-6,19-2-17,-8-36-14,13-9 1,0-28-2,16-13 0</inkml:trace>
  <inkml:trace contextRef="#ctx0" brushRef="#br1" timeOffset="26907.5391">3153 2305 93,'9'28'39,"-18"-2"1,7 16 0,-12 4-36,4 0-1,2 3 0,-4 1 0,2-4-2,3-9 1,3-6-1,0-10-1,4-21 1,0 0 0,19-33-1,-1-9 0,5-12 0,2-7 0,3-8 0,-2 1-1,4 5 1,-5 10-2,-5 11 2,-3 9 0,-3 17 0,0 7 0,1 9 0,3 6 0,3 4 0,9 1 0,5-2 0,4 0 0,8-4 0,0-2 0,-3-2 0,-5 0 0,-6-1 0,-13 2 0,-20-2 1,9 12-1,-22 0 0,-10 5 1,-6 6-1,-3 6 1,-2 4 0,3 3 1,4 7 0,10-3 0,5 3-1,12-7 1,9-5 0,11-12 0,11-6-2,6-13 1,6-13-1,1-9-1,-1-14 1,0-6-1,-11-9 0,-4 1-1,-13-4 2,-10 4-3,-10 6 2,-3 7-1,-2 8 0,-3 5-2,7 15 0,2-6-5,21 21-9,-7-21-7,27 19-10,-2-15-3,21 4-1,-4-16 2</inkml:trace>
  <inkml:trace contextRef="#ctx0" brushRef="#br1" timeOffset="27112.5508">4506 1764 108,'-12'10'39,"-13"5"2,0 24-3,-3 5-34,1 14-1,-1 8-1,6 14-2,6-1 0,2 4-2,9-3-1,-2-12-6,18 7-16,-15-31-14,16-4-1,-10-28-1,12-7 2</inkml:trace>
  <inkml:trace contextRef="#ctx0" brushRef="#br1" timeOffset="28167.6111">4244 2036 105,'0'0'40,"-10"10"0,22 6-1,10-8-37,17-2 0,9-3 1,14-4-1,12-5-1,5-2 0,-4-5 0,-1 4 0,-15-2 1,-6 4-1,-13-1 0,-15 4 0,-25 4 0,0 0 0,-12 26-1,-15-1 0,-4 8 0,-1 15 1,-2 6-1,1 7 0,9 0 0,12-3-1,13-10 1,13-10 1,15-15-1,11-23-1,4-20 1,10-14 0,-4-14 0,-1-6 0,-9-5 0,-7 0 0,-13 7 0,-7 4 0,-14 16 0,-6 9 1,-3 11-1,0 9 0,-2 6 0,12-3 1,-3 19-1,15-6 1,11-5-1,11-1 1,12-2 0,1-2 0,8-1 0,-6-1 0,-2 3 0,-4 1-1,-11 6 2,-12 3-2,-14 6 0,-11 4 0,-8 2 0,-6 2 0,1-3 0,-4 0 0,8-8 0,14-17 0,0 0 0,21-23 0,11-4 0,6-12 0,5 0 0,4-6 0,-4 2 0,-2 9 0,-11 14 0,-9 11 0,-21 9 0,11 21 0,-18 5 0,-1 12 0,0 9 0,-1 1 0,11 0-7,0-12-3,31 1-6,-4-31-1,29 7-3,-10-38-5,33 9-7,-12-30-6,7 3 2,-10-4 6,-8-13 38,-9 26 7,-32-16 3,6 32 6,-38-16 9,15 34 7,-38-20 1,16 28 0,-12 1-35,10 1-4,6 7 1,4 0-3,7 6 0,9-4 0,11 4 0,3-6 0,7 2 0,0-4 0,1 1 0,-1-1 0,-5-1 0,-7 5 0,-4-2 0,-10 9 0,-7-7 0,-6 8 0,-3-3 0,-4-2 0,2 2-7,-8-17-5,14 13-5,-13-31-3,28 11-3,-32-19-6,32 7-7,-11-23-5,13-2 4,8-6 4</inkml:trace>
  <inkml:trace contextRef="#ctx0" brushRef="#br1" timeOffset="28635.6379">7782 1859 100,'14'-21'39,"-13"0"0,-1 21-1,0 0-35,-13 19 0,4 6 0,3 12-2,-7 8 0,5 10-1,-3 8 0,0 5-1,1 2-1,2-7-2,7 4-11,-13-22-18,17 0-5,-9-22 0,11-4 0</inkml:trace>
  <inkml:trace contextRef="#ctx0" brushRef="#br1" timeOffset="28802.6475">7528 2253 86,'-31'-24'39,"17"21"1,0-16 0,27 16-15,15-10-21,17-1-2,15-3-2,11-5-3,12 2-4,-5-14-11,22 16-16,-21-13-7,1 15 1,-20-13-2</inkml:trace>
  <inkml:trace contextRef="#ctx0" brushRef="#br1" timeOffset="29177.6689">7992 1446 95,'-67'7'39,"-21"14"0,7 25-1,-16 12-29,6 23-2,0 16-2,12 17-2,17 12 0,28 6-1,25-10 0,29-3 0,36-24-1,31-21 0,35-32-1,27-33 0,22-38 0,-1-25-1,-6-23 1,-15-25-1,-29-7 1,-29-6-1,-45-1 0,-40-1 0,-43 16-1,-34 6 0,-24 17-2,-28 18 1,-10 24-7,-13 10-7,24 37-14,3 11-9,34 16 1,25 7-2</inkml:trace>
  <inkml:trace contextRef="#ctx0" brushRef="#br2" timeOffset="37630.1524">1689 3685 94,'-12'5'37,"-5"-8"2,17 3-3,0 0-32,10-8-2,26-9 0,13 0 0,7-5-1,8 4 0,3 3-1,-4 7 1,-8 10 0,-16 15 0,-17 13-1,-23 19 1,-23 10 0,-10 10 1,-15 1-1,-5 4 1,-7-8-1,9-10 0,9-9 0,16-13-1,15-13 0,21-11 0,20-11 0,19-14-3,21 1-3,3-17-12,22 11-19,-11-12 0,9 12-2,-9-12-1</inkml:trace>
  <inkml:trace contextRef="#ctx0" brushRef="#br2" timeOffset="38019.1746">2756 3789 78,'4'-23'38,"-4"23"-1,-11-3 1,11 3-28,-17 16-2,12 1-1,-8 5-3,1 7 0,-1 7-2,0 5 0,-2 6-1,1-3 1,0-2-2,7-5 0,3-12 0,9-10 1,9-20-1,10-14 0,10-18 0,7-13 0,2-8 1,0-8-1,-1 2 1,1 7 0,-14 9 0,-6 13-1,-3 14 1,-11 17 0,-5 21-1,-4 16 1,-2 13-2,-1 8 1,4 10-2,-1 0 0,11 6-4,-1-16-12,21-1-20,-7-23-1,20-6-1,-5-23-2</inkml:trace>
  <inkml:trace contextRef="#ctx0" brushRef="#br2" timeOffset="38381.1953">3306 3914 98,'-3'23'39,"3"-23"1,11 15-2,20-23-35,3-10-1,9-12 1,1-3-1,1-7-1,-5-2 0,-5 1 0,-6 4 0,-14 4 0,-11 10-1,-14 10 1,-11 9 0,-10 10 0,-4 11 0,-9 11-1,-2 10 1,4 7 0,6 6 0,8-2-1,14 0 1,10-7-1,18-8-1,17-10-2,11-16 0,16-7-6,-1-26-18,24 6-12,-14-23 0,9 2-1,-12-15 0</inkml:trace>
  <inkml:trace contextRef="#ctx0" brushRef="#br2" timeOffset="38703.2137">3966 3600 90,'-30'13'38,"7"23"1,-12-3 1,12 19-30,-4-4-5,12 7-1,9-8-1,10-5 0,9-13-1,16-14 0,10-17-1,10-15 0,4-18 0,6-9-1,-1-10 1,-5-6 0,-3 0-1,-12 5 0,-9 9 1,-7 11-1,-11 12 0,-11 23 0,0 0-1,-11 25 1,-2 8-1,4 9 1,1 2-2,5 2-1,8-1-1,2-15-5,23 0-20,-5-32-10,21-5 0,-3-30-2,21-4 1</inkml:trace>
  <inkml:trace contextRef="#ctx0" brushRef="#br2" timeOffset="38883.224">4852 3029 103,'-33'26'39,"1"34"1,-13 5-1,9 17-35,2 6-2,3 6-1,9 0-1,5-7-2,11 0-6,-7-26-22,23 0-9,-9-25-1,9-10 0</inkml:trace>
  <inkml:trace contextRef="#ctx0" brushRef="#br2" timeOffset="39892.2818">4639 3414 92,'12'11'41,"-12"-11"1,36 19-2,-14-14-26,12-1-11,6-6 0,1 4 0,-5-4-1,-4 4-1,-7 0 0,-5 2-1,-7 10 0,-12 5 1,-6 6-1,-9 5-1,-3 5 1,-4 2 0,-1-1-1,0-3 1,5-8 0,4-6-1,13-19 1,0 0 0,13-23 0,4-9 0,4-3 1,2-3-1,0-4 0,1 6 1,-4 3-1,-2 10 0,-8 6 0,3 10 1,-3 4-1,1 6 0,4 2 0,0-1 0,10 2 0,4-6 0,9 0 0,4-2 0,-1-4 0,3 1 0,-11-2 0,-3 4 1,-11-3-1,-19 6 1,0 0-1,-6 15 0,-19 2 0,-8 8 0,1 8 0,-4 6-1,7 5 1,3 4 0,10-3 0,9 0 0,11-10 0,11-6 0,8-16 0,7-13 0,7-13 0,5-14 0,-2-11 0,1-6-1,-5-8 1,-6 3 0,-6-2 0,-5 8 0,-7 8 0,-2 9 1,-9 7-2,-1 19 2,10-11 0,-10 11-1,14 9 1,0 1-1,0-1 1,6 0-1,-2 3 1,4-2-1,-7 2 1,5-2-1,-8 1 1,-1 2-1,-6 4 0,-4 1 1,-7 2-1,-2 2 0,-2-1 0,-1 1 0,0-5 0,-1-3 0,12-14 0,0 0 0,0 0 0,14-24 0,6 0 0,6-6 0,6-4 0,0 2 1,3-1-1,-4 8 1,-3 9-1,-5 9 2,-7 12-2,-8 9 0,-8 11 0,-3 5 0,2 6 0,-3 1-3,8 1-1,0-6-1,11 0-4,5-21-7,26 7-7,-12-30-13,25 5-3,-11-25 0,10 2 1</inkml:trace>
  <inkml:trace contextRef="#ctx0" brushRef="#br2" timeOffset="40177.2981">6349 3387 93,'0'-20'39,"-17"-1"2,3 24 1,-15-6-16,2 22-22,-2 3-2,9 3-1,2 6 0,9-1-1,9 1 1,4-6-1,14-3 1,2-11-1,8-1 1,-1-3 0,1-4-1,-4 0 2,-5 3-2,-9 5 0,-7 4 0,-10 5 0,-5 8 0,-9 2-2,-5 7-1,-1-7-7,1 9-3,-12-22-7,24 15-10,-13-24-12,27-8 0,-19-4-1,28-13 2</inkml:trace>
  <inkml:trace contextRef="#ctx0" brushRef="#br2" timeOffset="40965.3431">7663 3381 101,'12'-10'39,"-7"-11"0,-5 21 0,7-17-35,-7 17-2,0 0 0,0 0 0,-16 31 0,-2-1 0,0 9 0,-3 5-1,0-2 0,5 2 0,1-5 0,4-5 0,11-12 0,0-22 0,20 0 0,0-19 0,6-11 1,4-10-1,2-7 0,-2-6 1,2 2-2,-4 5 1,-7 8 0,-4 10-1,-6 8 0,-11 20 0,14 0 0,-9 22 0,4 6 0,1 12-1,4 5 1,4 6 0,8 3 0,2 1-1,0-7 2,3-9-1,1-8 0,-2-9 1,-2-14-1,-1-15 1,-3-15 0,-3-12-1,-3-13 0,-1-8-1,-7-5-1,-3-8 0,-1 6-3,-8-4-3,5 21-10,-17-11-9,14 31-12,-13-3-1,13 28 0,0-23 1</inkml:trace>
  <inkml:trace contextRef="#ctx0" brushRef="#br2" timeOffset="41356.3655">8195 2749 103,'-77'-16'39,"5"22"1,-17 5-3,0 30-31,-5 24-1,8 26-1,4 16-1,18 12-2,19 6 1,25 3-1,31-5 0,29-14 0,28-26 0,31-26-1,23-29 1,19-28 0,7-29 0,-5-21-1,-7-25 1,-16-19 0,-24-13-1,-23-6 1,-31-4 0,-37 1-1,-24 3-2,-25 5 0,-25 12-1,-19 14-1,-8 27 0,-17 18-4,12 40-10,-13 1-11,30 36-10,1 7 0,35 18-3,14 3 2</inkml:trace>
  <inkml:trace contextRef="#ctx0" brushRef="#br3" timeOffset="45439.599">2099 4995 79,'-11'-5'37,"-3"-7"-2,14 12 2,-12-18-33,20 6 1,2-4-3,13-1 2,4-3-2,5 3 0,5 0-1,1 6 0,-3 5 1,-3 12-1,-13 9 1,-9 14-1,-17 10 0,-15 14 0,-13 7 1,-9 8-1,-7 3 1,-3-1-1,3-7-1,5-6 1,9-13 0,13-9 0,15-10-1,15-13 0,16-9 0,12-11-2,17-3-1,6-8-3,21 9-23,-10-15-9,12 11 0,-14-7-1</inkml:trace>
  <inkml:trace contextRef="#ctx0" brushRef="#br3" timeOffset="45859.6231">2703 5227 90,'0'0'37,"3"-11"-1,15 11 1,-5-6-34,12 0 0,6-5-1,2-2 0,3-3-1,6-5 0,-2-2 0,-4-2-1,-6-4 2,-4 2-2,-13 0 0,-9 1 2,-12 3-2,-10 9 2,-11 3-1,-12 10 0,-5 9 1,-5 8 0,-1 12 1,4 6-1,5 6 0,11 7-1,12-5 1,16-3-2,23-7 0,18-16-2,25-10-1,13-17-1,22-6-5,-2-28-17,23 3-13,-9-21 1,1 1-2,-16-12 2</inkml:trace>
  <inkml:trace contextRef="#ctx0" brushRef="#br3" timeOffset="46032.633">3694 4521 89,'-29'-1'37,"2"27"0,-10 6 2,8 15-34,1 18-1,2 11-2,0 6 1,7 7-2,5-2-2,2-6-2,14 5-18,-2-24-17,15-4 1,4-23-2,5-4 0</inkml:trace>
  <inkml:trace contextRef="#ctx0" brushRef="#br3" timeOffset="46385.6532">3700 5072 91,'0'0'37,"0"0"1,0 0 0,5-14-33,16 14-2,7-4-1,13 0 1,3-9-1,3-1-1,3-5-1,-7-1 1,-6-2-1,-8 0 1,-11-3-2,-16 7 2,-16 3-1,-12 6 1,-6 6-1,-8 7 1,-7 9 1,0 8-1,5 8 1,1 3-1,16 3 0,11 1 0,15-3 0,17-8-2,21-8-1,14-10-1,15-4-2,4-18-8,21 5-18,-16-16-8,13 4-1,-21-7 1</inkml:trace>
  <inkml:trace contextRef="#ctx0" brushRef="#br3" timeOffset="46596.6652">4414 4892 97,'-31'16'39,"-9"-7"3,8 16-3,2-6-32,7 9-3,3-4 0,11 5-1,8-3-1,11-3-1,16-7-1,9-4-1,14-9-2,9-10-1,15-5-5,0-24-11,15 6-17,-12-21-3,8 4-1,-17-19 1</inkml:trace>
  <inkml:trace contextRef="#ctx0" brushRef="#br3" timeOffset="46786.6761">4990 4462 93,'-24'25'38,"4"28"2,-8 2-2,13 13-33,-2 5-1,9 4-1,3 2-2,6-4-2,7-5-2,-4-16-10,20 0-20,-16-20-7,7-7 1,-15-27-1</inkml:trace>
  <inkml:trace contextRef="#ctx0" brushRef="#br3" timeOffset="47843.7366">4775 4829 94,'0'0'40,"20"5"1,2-6-2,23-4-35,-6 2 0,11-1-1,-3-4 0,1 5-1,-9-4-1,-4 0 0,-9 2 0,-9 4-1,-6 6 0,-11-5 1,-2 26-1,-5-5 0,-2 4 1,1 4-1,-3 1 1,1-1-1,2-2 1,3-7-2,4-6 2,1-14-2,0 0 0,20-19 1,-5-4-1,1-9 1,2-3-1,3-3 0,1-2 0,-1 6 1,-4 5 0,-1 6 0,-1 8 0,0 5 0,4 7 0,5 2 0,3 2 1,6 2-1,6-1 0,5-1 0,2-1 0,-5 0 0,-2 0-1,-10-1 1,-9 0 0,-7 3-1,-13-2 1,-9 14-1,-13 1 1,-4 2 0,-6 5 0,0 5 0,1 4 1,2 2-1,8-2 1,6 0-1,12-3 1,11-4-1,7-2 1,8-9-2,6-5 1,2-9 0,2-8-1,1-9 2,-2-7-2,-3-5 1,-4-6-1,-3-1 2,-2 0-2,-2 2 1,-4 2 1,-4 10-1,-1 6 0,-3 5 1,-6 12 0,10 0 0,-10 0 0,12 20 0,-5-6 0,1 0 0,3 1-1,4 0 1,-3-5-1,4 0 1,-2-1-1,0-3 1,-1-1-1,-2 0 1,-11-5-1,14 7 1,-14-7-1,3 11 0,-8 1 0,0-2-1,-2 3 2,-1 1-2,0-2 2,2 0-1,6-12 0,0 12 0,0-12 0,25-11 0,-7-3 0,9-3 0,1-4-1,3 3 2,-2 0-2,-3 3 1,-5 8 0,-6 10 0,-8 7 0,-7 10 0,-3 5 0,-2 6 0,3 1 0,4-3-2,12-3 1,10-13-6,20-1-3,4-22-3,20 3-6,-10-30-10,26 5-11,-16-16 0,10 1 1,-17-7 4</inkml:trace>
  <inkml:trace contextRef="#ctx0" brushRef="#br3" timeOffset="48205.7573">6721 4637 98,'-23'14'40,"-6"-12"0,15 11-1,-15-9-33,15 1-1,-2 2-2,1 2 0,-5 4-1,0 2-1,2 4 0,1 0 0,4 3 0,9 2 0,9-6-1,9 0 1,9-3-1,9-3 0,4 0 0,5-2 1,-1-1-1,-6 1 0,-8 3 2,-11 4-3,-6-1 3,-13 2-3,-6 3 2,-12 0-4,1 3-4,-12-10-4,14 8-4,-14-22-4,24 15-11,-13-27-9,22 12-4,-12-33 3,24 4 3</inkml:trace>
  <inkml:trace contextRef="#ctx0" brushRef="#br3" timeOffset="48977.8014">7938 4788 88,'0'0'38,"0"0"0,0 0 1,18 6-33,4-9-3,9-4 0,12-2 0,5-4 0,6-3-1,2-3-1,0-3 1,-8-4-1,-2 2-1,-16-2 1,-7-2-1,-21 4 1,-8 0-1,-13 4 0,-12 4 0,-9 10 1,-6 10-1,-6 13 1,-1 16 0,0 10 0,7 9 0,7 6 0,13 0-1,15 2 2,20-10-2,18-12 0,20-13-2,25-13-2,9-21-6,22 3-6,-8-29-5,15 11-7,-21-29-4,4 9-10,-17-12 3,-11-1 1</inkml:trace>
  <inkml:trace contextRef="#ctx0" brushRef="#br3" timeOffset="49174.8127">9004 4215 110,'28'8'42,"2"-20"0,19 8-3,4-9-42,4-7-6,17 13-10,-19-16-5,8 23-12,-21-10-6,-5 16 0,-18 0 1</inkml:trace>
  <inkml:trace contextRef="#ctx0" brushRef="#br3" timeOffset="49399.8256">7691 5113 109,'-18'14'41,"9"-16"-3,14-10-15,17 7-48,4-20-14,19 9-2,3-9-2,7 7 1</inkml:trace>
  <inkml:trace contextRef="#ctx0" brushRef="#br1" timeOffset="54701.1288">15174 6617 67,'-20'-14'35,"-12"-2"0,1 4 1,-13-6-19,10 15-7,-13-2-2,8 13-3,-3 4-1,3 15-1,-1 9 0,5 14-1,1 10 0,8 10 0,8 7-1,11-1-1,13-3 1,15-10-2,16-12 1,19-13-1,16-24 2,12-14-1,7-21 1,2-11 1,-3-17 0,-6-11 1,-15-8-2,-12-6 1,-25 2-2,-18-4-2,-15 3 1,-23 3-3,-13 11 2,-12 9-2,-9 16 1,-7 12-3,5 22-4,-6 6-24,23 21-3,4 2 1,20 16-2</inkml:trace>
  <inkml:trace contextRef="#ctx0" brushRef="#br1" timeOffset="55302.1631">15570 7068 67,'6'-17'35,"-6"17"-1,-21-8 2,-8 3-21,6 13-4,-20-5-2,5 17-2,-10 1-1,2 10-3,-4 7 0,9 7-1,2 7 0,11 6-1,6 4 0,20 2 0,11-7-1,18-7 1,13-7 1,17-11-1,16-14 0,7-17-1,7-13 1,3-11 0,-5-9 0,-8-7-1,-9-5 0,-16-5 0,-16 1 1,-19-7-1,-20 0-1,-17-1 1,-14-3-1,-12-1-1,-6 4-1,-7 6 0,4 14-2,-8 11-2,22 25-23,-9 6-9,20 24 2,1 4-2</inkml:trace>
  <inkml:trace contextRef="#ctx0" brushRef="#br1" timeOffset="55704.1861">15537 7211 79,'0'0'38,"0"0"-1,6 13 0,-15 1-20,4 9-14,-1 6-2,1 6 0,-3 3 0,2 5 0,2-5-1,4 1-1,5-3-2,0-12-4,13 5-29,-9-17 0,5 1-1,-14-13-1</inkml:trace>
  <inkml:trace contextRef="#ctx0" brushRef="#br1" timeOffset="55921.1986">15400 7409 94,'-19'-17'39,"19"17"1,-9-13-1,9 13-31,11-14-5,7 6 0,5 0-2,5-5-1,8 6-3,4-11-7,13 12-26,-6-8-3,5 9 0,-9-8-1</inkml:trace>
  <inkml:trace contextRef="#ctx0" brushRef="#br1" timeOffset="56650.2403">15127 6687 95,'-4'-16'36,"4"16"0,-1-15 1,1 15-31,0 0-1,0 9 0,-6 7-2,-1 9-1,-4 3 0,2 10 0,0 4-2,-6 1 0,9-2-2,-3-4 0,6-2-4,-2-16-4,15 7-11,-10-26-16,0 0 1,13-8-1,-4-1 4,-9-14 27,0 1 6,-3 4 7,-17-13 12,11 18 17,-15-6 1,11 13 2,-12-7-3,25 13-25,-18-2-4,18 2-1,18 1-3,11-3-1,15-4-4,8-10-7,18 8-28,-5-15-2,9 9 0,-9-12-3</inkml:trace>
  <inkml:trace contextRef="#ctx0" brushRef="#br2" timeOffset="60456.458">16169 6365 60,'-15'-18'33,"4"6"0,-6-3 0,17 15-19,-24-24-5,24 24-1,-28-17 0,14 15-3,-7-3 0,1 10-1,-10-1-1,-3 11-1,-7 2 1,-3 13-2,-5 4 1,-4 5 2,-3 4-2,5 5 1,9-1-2,10 3 2,13-1-3,21-6 3,21-2-3,22-2 1,18-5-1,14-1 0,12-6 0,6-6 0,5-8 0,-2-10 0,-4-12 0,-9-14 0,-6-13 0,-5-13 0,-11-14 0,-9-6-1,-13-3 1,-14-1-1,-19 1 1,-19 6-2,-22 8 1,-15 12-2,-16 12 2,-14 15-2,-4 15-1,-6 1-7,18 21-23,0-5-4,20 16 2,11-5-2</inkml:trace>
  <inkml:trace contextRef="#ctx0" brushRef="#br2" timeOffset="61046.4917">16075 6553 98,'-7'-15'37,"7"15"-1,0 0 0,-14 4-32,2 6 0,0 11 0,-8-1-1,1 11 1,-4-1-2,5-4 0,3 0 0,5-3-1,5-11 1,5-12-1,11-2-1,7-12 1,4-10-1,2-4 1,0-3 0,2-5-1,-3 5 1,-5 0-2,-4 3 2,-3 10-1,-3 5 0,-8 13 0,0 0 0,0 0 1,0 0-1,9 25 1,-3-5-1,8 4 2,6 0-2,2-1 1,3-5-1,6-3 1,3-9 0,2-6 0,-1-11 0,-3-7 0,-3-9 1,-1-4-3,-10-6 2,-3 1-2,-10-5 1,-3 5-2,-4 3 1,-7 4-4,4 14-7,-11-8-7,16 23-9,-19-1-8,16 16-2,-10 2-3,11 14 1</inkml:trace>
  <inkml:trace contextRef="#ctx0" brushRef="#br2" timeOffset="61830.5366">14815 7336 63,'-2'-20'36,"-8"-3"0,-4 8 0,-14-6-23,9 17-4,-14-5-3,2 11-1,-4 5-2,0 7 0,-3 9-1,2 13 0,-3 7 0,4 12 0,0 7-1,6 10 1,4 2-1,11-1 1,9-1-1,16-5 0,12-17 0,15-11-1,18-22 0,7-17 1,17-16-1,4-20 0,2-14 1,0-19 0,-6-2-1,-10-7 0,-18 0 1,-15 3-1,-22 6 0,-18 4-1,-18 11 0,-20 10 0,-6 18-2,-14 4-4,7 24-21,-11 0-9,14 17-1,3-2-1,15 13 1</inkml:trace>
  <inkml:trace contextRef="#ctx0" brushRef="#br2" timeOffset="62424.5705">14674 7461 76,'0'0'37,"-11"14"-2,-8 1 2,5 11-27,-8 2-6,5 5 0,-5 1-1,6 0 0,1-2-1,3-4 0,6-5-1,3-9 0,3-14 0,11 0 0,1-14-1,5-8 1,0-7 0,1-6 0,-1-2 0,1-1 0,-3 2 0,-3 3 0,-4 6 0,-3 6-1,-2 8 0,-3 13 1,4-12-1,-4 12 0,7 14 0,1 2 1,2 3-1,0 7 0,5 2 1,3 1 0,-1-2-1,4-4 1,-3-5 1,4-7 0,-3-13 0,2-11-1,-2-12 1,3-9-1,-2-6 1,2-6-2,-3-1-1,-4-2-2,1 11-3,-7-6-10,17 26-18,-16-5-5,12 20-1,-9 2-1</inkml:trace>
  <inkml:trace contextRef="#ctx0" brushRef="#br3" timeOffset="66802.8209">16141 3760 55,'-85'-9'31,"-4"1"-1,-2 6 0,-11 3-27,3 5-1,-5 5-1,1 7 1,-6 5-2,2 1 1,1 6-2,-3 2 1,-2 7 0,-4 5-1,-7 5 1,-2 5 0,-4 9 0,-6 8-1,-7 10 1,-5 11-1,-3 11 0,-4 10 1,1 7 0,2 9 1,-1 9 0,5 6 0,1 0 3,12 7-2,3 5 3,8 2-3,-4-2 2,13 7 0,9-4-2,6 5 2,10 2-5,10 2 1,8-2 0,8 7 0,13 1 0,7 3-2,10-1 1,9 1-1,3 3 1,9-4 2,7 2-1,13-7 0,8 1 1,14-3-1,13-3 2,10-5-1,16-6 1,12-2-1,15-4-2,5-4 2,16-9-2,12-6 1,10-7-2,10-9 2,7-13-2,15-7 2,13-16-1,9-7 1,15-15 0,6-5 0,9-15 1,10-7 0,2-9 0,1-7 1,1-16-1,7-3 1,-12-19-1,3-7 1,-2-18 0,-4-10 0,-4-18 1,-2-12-2,-2-15 1,-11-12-2,-6-10 2,-7-14-2,-10-4 2,-13-13-3,-14-4 1,-11-12 0,-14-5-1,-12-7 0,-13-9 0,-12-9 0,-13-9 0,-11-4 2,-15-7-2,-13-4 2,-11-8 2,-11 3-2,-23-2 2,-8-2-1,-18 2-2,-10 1 3,-18 0-2,-8 5-2,-15 0-1,-14 8 1,-16-1-1,-14 10 1,-20 4 0,-15 9-1,-21 8 1,-18 10 0,-7 8 2,-21 21 0,-4 19-1,-8 22 0,-11 31-2,-6 24-1,11 49-11,-18 18-20,16 36 0,0 17-2,22 25 1</inkml:trace>
  <inkml:trace contextRef="#ctx0" brushRef="#br3" timeOffset="67666.8704">17706 4008 66,'-23'13'37,"-11"-4"-2,2 15 3,-11 2-32,8 5 0,-1 0-1,12 3-1,4-3-1,12-5-1,13-7 0,13-9-2,16-9 1,16-8-1,3-9 1,4-2 0,-5-7-1,-2 1 1,-9-3 0,-9 0 0,-17 3-1,-13 4 1,-12 4-1,-11 5 0,-11 6 1,-5 6-1,-3 6 1,2 7-1,-1 4 1,7 7-1,13-2 1,8 1-1,14-6 1,15-4-1,15-5 0,7-9 1,9-8-1,6-3 1,-1-5-1,-5-8 1,-8 3-1,-14-5 1,-12 3 0,-13 2-1,-16 2 1,-13 4-1,-7 4 1,-8 9 0,-6 7 0,-2 7 0,4 6-1,8 2 1,4 5-1,11 0 0,14-2-3,9-13-14,23 14-19,-2-20-4,13 12-1,-7-11-2</inkml:trace>
  <inkml:trace contextRef="#ctx0" brushRef="#br3" timeOffset="68629.9255">12400 10015 59,'26'-16'35,"-5"-4"-2,-4 7 2,-12-9-21,6 15-4,-18-6-1,7 13-2,-18-1-1,4 14-1,-10 3-1,5 8 0,-5 5-2,3 5 1,5 1-1,2 1-1,9-5 1,4-5-1,16-7-1,4-9 1,10-9 0,3-8-1,4-8 1,3-8 0,-2-7-1,-3-2 1,-9-5-1,-7 0 0,-14 3 0,-9 3 1,-13 9-1,-7 7 0,-11 13 0,-2 9 1,-4 12-1,-1 7 0,7 9 1,6 3-1,13-3 1,10-3 0,17-9 0,13-9-1,12-12 1,10-10-1,9-12 1,2-4-1,-2-7 1,-6-2-1,-12-1 0,-13 4 1,-12 5-1,-14 11 1,-14 7-1,-13 9 1,-5 9 0,-5 8-1,-3 6 1,5 1-1,5 4 0,10-3 0,8-3-1,13-10-2,19-3-4,1-23-17,30 10-13,-4-16-3,20 4 0,-3-15-1</inkml:trace>
  <inkml:trace contextRef="#ctx0" brushRef="#br3" timeOffset="69018.9477">13058 9850 109,'-3'17'40,"3"-17"0,18 7 0,10-17-36,7-4-1,7-7-1,5-7 0,1-4 0,-2-6-1,-4 2 0,-9 0 0,-8-2-1,-9 0-1,-14 5 2,-9 2-2,-12 7 2,-12 4-2,-7 12 2,-9 13-1,-7 13 2,-4 14 0,1 17-1,1 6 1,10 10-1,14 1 1,21-2-2,19-13 0,24-9-2,20-23-2,28-5-9,7-32-17,29 0-11,-9-23 1,10 2-3,-10-20 2</inkml:trace>
  <inkml:trace contextRef="#ctx0" brushRef="#br3" timeOffset="69251.961">13810 9164 112,'1'22'42,"-1"-22"0,41 9-3,1-5-40,16-24-4,34 9-21,0-21-12,21 6-1,0-16-1,17 4-2</inkml:trace>
  <inkml:trace contextRef="#ctx0" brushRef="#br3" timeOffset="70047.0065">18591 4004 88,'-10'10'39,"18"2"0,2-17 0,21-3-35,8-1-2,17-3 1,7-6 0,6-4-1,-3-6-1,3-1 1,-11 1-1,-10 0 0,-19 0 0,-15 3 0,-18 4 0,-17 5 0,-16 10 0,-16 3-1,-7 5 1,-12 11-1,-1 12 1,4 6 0,5 8 0,13 5 0,14 3 0,16 3 0,19-5-1,22-8-1,24-9 0,17-15-2,24-3-6,5-31-23,22 7-7,-2-29 0,14 5-1</inkml:trace>
  <inkml:trace contextRef="#ctx0" brushRef="#br3" timeOffset="70231.017">19540 3469 113,'12'12'41,"15"-16"1,34 5-3,23-10-42,13-14-19,36 12-16,-2-11-2,8 10-2,-14 0-1</inkml:trace>
  <inkml:trace contextRef="#ctx0" brushRef="#br3" timeOffset="71172.0709">903 11861 83,'28'12'39,"-8"-13"0,18 5-1,7-5-36,-2-2 0,3-3 0,-3-2 0,-6-4-1,-2 0 0,-11-5 0,-3 2 2,-12-4-2,-7 2 2,-13-2-2,-6 5 2,-10 4-2,-12 8 3,-6 4-3,-8 13 1,4 7-2,0 11-1,3 8 2,9 5-2,9 8 1,16 0-2,17-1 3,18-9-3,16-9 1,16-17-1,18-16-2,8-27-6,29-5-23,-13-36-5,17-2 1,-12-25-3</inkml:trace>
  <inkml:trace contextRef="#ctx0" brushRef="#br3" timeOffset="71359.0816">1813 11169 101,'-49'68'37,"4"27"3,-5-4-10,13 15-28,6 0-1,10-5-2,17-7-1,8-18-4,20-4-18,-1-32-14,20-8 1,-6-22-1,11-8 0</inkml:trace>
  <inkml:trace contextRef="#ctx0" brushRef="#br3" timeOffset="71697.1009">1840 11842 86,'0'0'38,"0"0"0,8 19 0,12-16-34,14-2-1,9-9 0,9-2 1,9-8-2,2-4 1,-2-3-2,-2-3 2,-12-2-2,-12 2 1,-14 4-1,-15 0-1,-16 8 1,-12 5-2,-13 8 2,-8 8-1,-4 10 1,-4 11 1,3 10-2,3 3 0,14 4 0,11 1 0,13-3 1,20-9-4,16-9 1,16-16-4,23-7 0,4-19-8,23 5-21,-10-23-3,11 7-1,-18-14 1</inkml:trace>
  <inkml:trace contextRef="#ctx0" brushRef="#br3" timeOffset="71886.1117">2738 11611 97,'-29'9'40,"-19"-5"-2,6 18 3,-13 0-35,15 11 0,3-1-3,11 4-2,14-1 1,14-2-3,21-10 1,15-9-3,24-7 0,8-23-5,22 2-10,-6-30-17,18 4-4,-15-23 0,6 2-2</inkml:trace>
  <inkml:trace contextRef="#ctx0" brushRef="#br3" timeOffset="72067.1221">3294 11152 97,'-33'31'39,"-10"8"2,11 23-2,-12 16-35,17 2-1,1 4-1,11 5-3,8-2 0,4-4-5,10 3-9,-10-24-23,16 0 0,-8-27-3,9-7 0</inkml:trace>
  <inkml:trace contextRef="#ctx0" brushRef="#br3" timeOffset="73064.1791">3032 11606 96,'0'0'40,"37"3"2,-9-12-4,13 5-33,3-3 0,4-1-2,0 1-1,-2 1 0,-5 5-1,-10 6 0,-8 8 0,-8 5 0,-9 8 0,-8 9 0,-3 3-1,-6 3-1,1-1 1,-4-1-1,4-5 1,1-9-2,3-3 2,6-22-3,0 0 3,7-15 0,6-8 0,-1-8 2,7-6-2,-3-1 1,3 0-1,2 6 1,-4 5-1,-1 6 1,-2 7-1,3 6-1,-2 5 1,4 3 0,4 2 0,0-1 0,7-2 0,2-2 0,1-1 0,2-2 0,-4 1 0,-5-1 0,-8 0 1,-5 3-1,-13 3 0,0 0 1,-14 9-1,-3 2 1,-4 8-1,-2 6 1,-3 5-2,5 7 0,5 4 1,4 4-1,3 0 1,7-2-2,9-5 2,5-7-2,4-12 2,4-11 0,5-16-1,5-11 1,4-11-1,-2-8 2,-2-2-1,-1-4 1,-6 4-1,-4 4 2,-4 8-2,-7 9 2,-6 4-1,-2 15-1,6-13 1,-6 13 0,19-2 0,-2 1-2,9-3 2,5-2-1,4 3 1,4-1-1,-1 2 1,-3 2 0,-7 7 0,-5 7 1,-10 5-1,-11 10-1,-7 4 0,-7 3-1,-5 3 1,0-4-3,1-5 3,3-7-2,5-10 2,8-13 0,12-15 0,7-14 2,8-9-2,7-7 2,4-4-2,3-1 2,-1 5-1,-3 12 0,-7 14 0,-7 16-1,-7 14 0,-9 13 1,-1 11-3,-8 8-3,3 10-5,-8-7-4,12 12-3,-10-23-9,29 14-10,-13-18-7,19 3 0,-5-12 4</inkml:trace>
  <inkml:trace contextRef="#ctx0" brushRef="#br3" timeOffset="80367.5968">5224 11841 41,'0'0'35,"8"-29"2,3 14 0,-10-16-14,16 13-14,-16 0-4,9 6 1,-10 12-2,0 0 1,0 0-2,9 20-3,-9 5 2,-5 6-1,-1 7 1,2 6-2,-5 5 1,3-1-2,-1 1 1,-1-1 1,3-9-1,0-5 0,4-11 1,1-23-1,0 0 0,18-12 0,-7-20 0,3-8 1,2-7-1,1-7 0,1-5 1,-1 1 0,0 2 0,-1 4 0,0 4-1,4 4 1,6 4-1,3 3 1,5 7-1,4 2-1,4 10 1,1 5 0,0 10 0,-6 6-1,-7 10 1,-8 4 0,-9 12 0,-13 4 1,-10 6-2,-8 0 0,-9 1 0,-6-3 1,-7-3 0,0-2-1,-3-4 2,5-6-3,-1-2 3,3 1 0,7 2-1,5 3 1,3 12-1,5 8 0,4 11 1,-1 11-1,-1 8-1,-4 2 1,0 3-1,-1-4 0,1-6-2,3-17-2,8-7-7,-5-32-25,29-11-1,2-30-1,22-12 1</inkml:trace>
  <inkml:trace contextRef="#ctx0" brushRef="#br3" timeOffset="80850.6244">6060 11777 73,'-4'-11'39,"4"11"0,-18-10 1,8 10-32,-14 0-3,-2 8 0,-4 0-1,-1 9-1,-5 3-1,6 0-1,5 2 1,6 0-1,5-3 0,9 1 0,6-4 0,10-4-1,7-5 1,8-4-1,3-6 0,7-4 0,-2-5 0,4-7 0,0-6 0,-1-2 0,-6-6 0,2 0 2,-7 4-1,-3 1 1,-4 9-2,-4 4 2,-15 15-2,13 2 2,-16 18-2,-1 4-1,-2 11 0,1 0-1,5 1 0,0-4-3,11-5 0,4-24-8,24 0-17,-9-32-9,25-6 1,-5-20-2</inkml:trace>
  <inkml:trace contextRef="#ctx0" brushRef="#br3" timeOffset="81018.634">6642 11251 90,'-22'66'38,"-5"3"-2,8 18 1,-6-2-35,9 0-2,3-4-2,4-14-4,13-4-30,-6-21-1,9-9 0,-3-22-3</inkml:trace>
  <inkml:trace contextRef="#ctx0" brushRef="#br3" timeOffset="81193.6441">6449 11638 78,'-12'-11'39,"3"-4"-2,9 15 1,17-11-32,13 3-2,7-3-4,7-7-3,21 3-16,-2-22-17,13 3 0,-10-12-2,4 4 1</inkml:trace>
  <inkml:trace contextRef="#ctx0" brushRef="#br3" timeOffset="81380.6548">7093 11098 86,'0'0'37,"-29"6"1,16 20 0,-11 8-32,6 16-1,-4 10-2,2 12 0,-3 4-1,0 6 0,5-1-2,-2-5-1,1-6-3,5-18-7,18-4-27,-13-22-1,13-9 0,-4-17-3</inkml:trace>
  <inkml:trace contextRef="#ctx0" brushRef="#br3" timeOffset="81568.6655">6804 11578 103,'-13'9'40,"24"0"1,0-11-1,11 2-38,17-7 0,8-1-3,8 1-1,-1-10-7,13 11-28,-15-9-4,3 11 1,-16-5-2</inkml:trace>
  <inkml:trace contextRef="#ctx0" brushRef="#br3" timeOffset="82169.6999">7193 11625 92,'-9'15'38,"14"2"4,-5-17-4,26 6-33,0-13-1,4-1-1,1-5 0,6-6-1,-3-7 0,-7 1-1,-7 0 1,-8-3-2,-5 3 1,-9-1 0,-4 5-1,-8 9 0,-3 7-1,-4 10 1,-4 10 0,2 12 0,-1 8 0,3 4 1,5 3-1,8 0 2,11-8-1,8-5 1,15-14-2,12-13 2,11-9-1,10-9-1,4-8 1,-2-4-1,-1 1 1,-5-1-2,-11 8 1,-8 3-1,-13 7 2,-7 8-1,-16 2-1,1 16 1,-6 4 0,-5 2 1,-1 3-2,0 6 2,-1-2-2,3-3 0,1-5 0,4-7 0,4-14 0,0 0 2,16-14-1,-3-10-1,1-6 2,-1-3 0,2-4 0,1 1 0,-3 4-1,-1 1-2,0 9 0,-2 1-1,5 10-2,-3-3-4,15 15-10,-14-17-15,21 15-5,-9-14-1,16 9 0</inkml:trace>
  <inkml:trace contextRef="#ctx0" brushRef="#br3" timeOffset="82453.7161">8219 11391 90,'0'27'40,"-19"-5"0,5 15-1,-10-10-30,6 4-3,-1-3-1,5-1 0,3-9-3,11-6-1,0-12 0,25-12 0,6-10-1,5-5 0,8-10 1,3-2-2,3 0 1,-5 7 1,-5 4 0,-7 11-1,-9 13 1,-6 12 0,-7 8-1,-8 7-2,0 7-3,-11-8-10,18 17-11,-20-21-16,18 6 1,-8-24-3,2 14 2</inkml:trace>
  <inkml:trace contextRef="#ctx0" brushRef="#br3" timeOffset="83088.7525">2151 12755 82,'51'-17'40,"2"-13"0,19 9 0,-6-3-37,8 4 0,-3 4 0,-6 10-1,-17 14-1,-14 18 1,-21 11 0,-22 16-1,-15 11 0,-19 12 1,-13 11-1,-7 0 0,-1 0 0,4-9 0,7-10 0,15-11 0,14-16-1,22-16 1,22-20-1,17-12 0,21-13-2,10-10 0,15-4-2,3-10-3,18 6-12,-16-15-13,12 18-7,-19-10-2,1 17 3</inkml:trace>
  <inkml:trace contextRef="#ctx0" brushRef="#br3" timeOffset="83221.7601">3236 13154 87,'-37'55'39,"1"25"1,-8-11-1,13 0-35,-4-1-3,13-9-3,20-4-22,-4-28-14,28-10-2,-1-27-3,21-10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02:47:22.45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3T02:48:13.164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1543 1222 69,'-6'26'33,"-8"4"-1,1 9 1,-8 4-32,5 7 2,-5 8 1,4 8-1,-6-1 2,8-2-2,-4-9 1,10-6-1,0-12 2,9-14-1,0-22-1,17-25 1,-2-22-2,14-17 1,-1-19 0,4-9 0,-14 42-1,0-1 0,-3-1-1,3-1-1,-3 6 1,2 0-2,-17 47 2,27-80 0,-27 80 1,34-51-1,-18 26 0,18 32 2,-1 24-2,0 21 2,0 29-4,3 18 0,-6 6 0,-2 3-2,-12-11 1,-6-12-4,5-8-8,-15-27-25,13-13 0,-12-26 0,-1-11-1</inkml:trace>
  <inkml:trace contextRef="#ctx0" brushRef="#br0" timeOffset="173.0098">1660 1497 100,'-19'0'38,"3"-1"1,27 3-1,3-6-36,25-11-2,20-5-4,7-21-10,21-2-23,-87 43 0,97-55-1,-46 25-1</inkml:trace>
  <inkml:trace contextRef="#ctx0" brushRef="#br0" timeOffset="360.0205">2519 976 86,'0'0'38,"48"-19"2,-48 31-1,25 12-33,-23 24-3,-15 25 1,-14 19-2,-3 11-1,-4 9-2,5 1-4,17-14-19,-9-24-16,13-14 2,1-17-2,10-20 2</inkml:trace>
  <inkml:trace contextRef="#ctx0" brushRef="#br0" timeOffset="1294.074">2343 1366 103,'-13'10'39,"-1"-1"1,21 7-1,12-7-38,12-6 0,16-6 1,12-7-1,9-4 0,7-4-1,5-8 1,0 1-1,-8 0 0,-7 5 0,-13 5 1,-9 8-1,-20 10 0,-14 11 0,-17 11 0,-13 8 1,-12 11-1,-7 8 0,-5 8 1,1 5-1,6-1 2,8-7-2,8-5 2,17-8-3,14-20 2,15-14 0,14-18-2,10-14 2,5-18-2,6-7 2,-3-8-2,-6-7 2,-5 2-2,-12 0 2,-11 9-1,-11 7 0,-11 18 0,-9 2 1,-6 15 0,-7 9 0,6 9-1,2 4 1,2 4 0,12 2 0,10-6 0,11-3 0,7-5 0,12-7 0,3-2 0,5-2-1,-2 1 1,-5 3 0,-6 6-1,-8 4 1,-12 9-1,-9 9 0,-11 8 0,-6 6-1,-7 5 1,-2-2-1,2-4 1,1-5-1,8-10 0,9-12 0,0-12 1,26-20 1,-1-6-1,6-8 1,2-4-1,-1-6 1,-2 2 0,-4 8 0,-5 6 0,-7 10-1,-5 6 0,-9 12 1,0 0-1,-2 23 0,-5-3-1,0 3 1,2 0 0,4 2 0,6-7 0,8-13 0,11-7 0,9-12 1,11-9 0,5-9 1,1-3-2,3-2 0,-5 4 0,-10 10 0,-9 2 0,-6 16 0,-23 5 0,4 33 0,-15 1 0,-10 15 0,0 4 0,-1 4-5,9 5-7,-6-16-6,33 0-12,-10-20-13,24-6 0,0-20 1,22-7 1</inkml:trace>
  <inkml:trace contextRef="#ctx0" brushRef="#br0" timeOffset="1828.1045">4658 992 115,'-48'-1'45,"48"1"0,0 0-5,0 0-37,0 0-3,0 0 1,-17-52-1,17 52 1,0 0-2,65-37 1,-65 37 2,56-22-1,-56 22-1,62-17 1,-62 17 1,0 0-2,62-2 0,-62 2 0,0 0 0,0 0 0,20 47 0,-20-47 0,0 0 0,4 48 0,-4-48 0,0 0 0,18 45 0,-18-45 0,0 0 0,19 47 0,19-23 0,-9 6 0,-7 11 0,-33 8 0,-21 15 0,-24-5 0,5-1 0,0-10 0,12-13-4,26-8-12,-2-22-10,41-3-16,-1-13-1,28-2-1,3-13 2</inkml:trace>
  <inkml:trace contextRef="#ctx0" brushRef="#br0" timeOffset="1968.1125">5196 1561 126,'-34'70'42,"-16"-9"-2,11 7-5,23-3-53,-17-22-22,29-1-3,2-16 0,12 1-2</inkml:trace>
  <inkml:trace contextRef="#ctx0" brushRef="#br0" timeOffset="50054.8629">6051 776 86,'31'-51'39,"-31"51"0,0 0 0,0 0-35,0 0-2,0 0 2,0 0-1,0 0-1,0 0-1,0 0 1,0 0 0,0 0 0,-32 59-1,10-35 1,-35 56-1,3 8 2,-3-3-2,21-7 0,9-14 0,17-7 1,11-20-1,27-27 1,11-14-1,20-7 0,10-8 0,5-2-1,4 1-2,-1-5-1,-1 9-4,-76 16-25,63-19-7,-8 6 0,-8 6-2</inkml:trace>
  <inkml:trace contextRef="#ctx0" brushRef="#br0" timeOffset="50272.8754">6663 1060 112,'0'0'41,"0"0"0,0 0-2,13 14-38,-18 13 0,-2 19 0,-8 9-2,-2 7 0,3-2-3,3-5-6,23-16-28,-3-18-2,17-14 1,1-23-2</inkml:trace>
  <inkml:trace contextRef="#ctx0" brushRef="#br0" timeOffset="50420.8839">6824 1001 107,'-23'-80'40,"23"80"1,-20-68-4,20 68-43,-12-60-31,12 60-3,3-48 1,-3 48-1</inkml:trace>
  <inkml:trace contextRef="#ctx0" brushRef="#br0" timeOffset="50638.8963">7308 564 99,'59'-2'40,"-59"2"3,0 0-3,42 48-35,-42-48-2,-9 95 1,-13-2-2,0 18-1,-6-2-1,-1 5-2,8-6-8,-6-26-27,19-23-3,5-26 0,13-18-2</inkml:trace>
  <inkml:trace contextRef="#ctx1" brushRef="#br0">10868 6658</inkml:trace>
  <inkml:trace contextRef="#ctx0" brushRef="#br0" timeOffset="50820.9067">7208 1135 121,'0'0'41,"0"0"2,-33-63-1,33 63-39,0 0-5,16-63-1,-16 63-3,0 0-18,77-60-16,-77 60-4,83-31 1,-36 11-2</inkml:trace>
  <inkml:trace contextRef="#ctx0" brushRef="#br0" timeOffset="51220.9296">7888 639 101,'39'-47'43,"-39"47"1,0 0-1,0 0-36,0 0-2,-50 48-1,50-48 0,-34 59 0,-11 35-4,-1 12 0,5 2 0,3-5 0,16-9 0,13-26 0,20-29 0,24-41 0,-35 2 0,0 0 0,73-47 0,-73 47 0,57-50 0,-57 50 0,57-57 0,-57 57 0,49-55 0,-49 55 0,0 0 0,62-52 0,-24 44 0,-20 19 0,-7 15 0,-13 19 0,0 13-3,7 3-3,4-8-7,23-13-14,-7-25-14,21-8 0,-3-20-1,9-5 1</inkml:trace>
  <inkml:trace contextRef="#ctx0" brushRef="#br0" timeOffset="51389.9393">8429 1138 114,'0'0'41,"33"-52"2,-33 52-1,11-14-38,-22 24-3,4 18 1,-7 16-2,0 12-1,0 0-3,8 0-1,14-16-20,1-23-14,16-13-3,-5-21 0,12-10-1</inkml:trace>
  <inkml:trace contextRef="#ctx0" brushRef="#br0" timeOffset="51534.9476">8582 857 100,'-5'-64'36,"5"64"-14,-9-52-21,9 52-40,0 0-3,0 0 2</inkml:trace>
  <inkml:trace contextRef="#ctx0" brushRef="#br0" timeOffset="51902.9686">8848 852 108,'0'0'45,"0"0"0,5 54-1,-3-20-39,-21 14-2,5 8 0,-4-2-3,8 0 2,9-10-4,22-8 2,7-19-1,15-21 1,-43 4 0,55-19 0,-55 19 0,58-39 0,-58 39 0,63-49-2,-63 49 2,54-55-1,-54 55 1,51-50-3,-51 50 2,0 0 1,45-55 1,-45 55-1,0 0-1,8-11 0,3 29-2,-10 12-1,4 16-14,-10 1-18,18 4-7,1-10 2,15-9-2</inkml:trace>
  <inkml:trace contextRef="#ctx0" brushRef="#br0" timeOffset="52457.0003">9575 1054 87,'0'0'43,"0"0"1,0 0 0,43-53-23,-49 67-18,-3 11 0,-11 15-2,5 11 1,-6-12-3,10-3 2,5-19-2,6-17 2,0 0 0,0 0-1,0 0 2,51-46-2,-51 46 1,0 0-2,38-68 1,-38 68-1,29-52 1,-29 52-1,26-49 0,-26 49 0,0 0 1,35-56 2,-35 56-1,0 0 1,0 0-1,0 0 1,0 0-2,51-24 0,-51 24 0,0 0 0,0 0 0,57 21 0,-57-21 0,0 0 0,70-2 0,-70 2 0,58-18 0,-58 18 0,61-21 0,-61 21 0,59-28 0,-59 28 0,46-19 0,-46 19 0,0 0 0,0 0 0,50 12 0,-66-4 0,23 32 0,-2 8-7,-1 5-8,-4-53-7,5 48-9,-5-48-8,0 0-3,20 51 0,-20-51 2</inkml:trace>
  <inkml:trace contextRef="#ctx0" brushRef="#br0" timeOffset="52608.009">10340 1095 97,'19'15'43,"-5"10"1,-17 9-2,-7 14-25,-12 5-18,4 2-2,-1-7-14,-10-13-23,19-7-2,-3-11-1,11-2-1</inkml:trace>
  <inkml:trace contextRef="#ctx0" brushRef="#br0" timeOffset="53392.0538">11005 679 75,'42'-51'42,"-42"51"1,0 0-1,64-63-22,-64 63-17,0 0 0,48-40 0,-48 40 0,0 0-1,0 0-1,0 0 1,0 0-1,12 49 0,-12-49 0,-27 56 2,27-56-1,-39 67 0,39-67 0,-43 71 0,43-71 0,-38 75-2,38-75 0,-26 70 0,26-70 0,-7 57 0,7-57 0,0 0 0,22 57 0,-22-57 0,0 0 0,73 22 0,-73-22 0,80-2 0,-80 2 0,93-6-9,-93 6-8,100-14-9,-100 14-16,95-20-1,-95 20-3,92-19 2</inkml:trace>
  <inkml:trace contextRef="#ctx0" brushRef="#br0" timeOffset="53652.0687">11874 829 104,'0'0'43,"0"0"1,0 0-1,0 0-40,45-48 1,-45 48-2,0 0 0,0 0 0,0 0 0,0 0 0,0 61-1,6-45 0,-17 40-1,-8 1-1,5 6-1,2-4-5,12-59-10,0 0-17,2 53-7,-2-53-1,0 0-2</inkml:trace>
  <inkml:trace contextRef="#ctx0" brushRef="#br0" timeOffset="53827.0787">11973 647 85,'0'0'45,"-26"-76"0,26 76-1,-27-61-15,27 61-37,-18-48-19,18 48-14,0 0-3,0 0-1,0 0 0</inkml:trace>
  <inkml:trace contextRef="#ctx0" brushRef="#br1" timeOffset="90663.1856">1500 2690 93,'-31'-2'38,"12"1"-1,4-16 2,23 0-37,14-9-1,22-4 0,17-5 1,11 2-2,2 3 1,6 6-1,-7 9 0,-11 12 0,-15 11 1,-19 15 1,-23 14-1,-23 13 1,-15 6-1,-14 3 2,-8-1-2,0-5 2,8-10-3,12-6 1,15-17-1,20-20 0,27 3 1,18-16-1,17-4 0,4 2 0,3-1 0,-6 4 1,-7 12-1,-16 14 1,-18 11-1,-22 19 1,-24 11 1,-11 8-1,-15 6 0,-3-3-1,1-5-1,9-14-2,14-6-4,6-32-24,36-1-8,9-28-2,26-3 0</inkml:trace>
  <inkml:trace contextRef="#ctx0" brushRef="#br1" timeOffset="90908.1996">2552 2668 73,'0'0'39,"-6"-17"0,6 17 0,0 0-14,-8 19-21,8 6-1,2 14 1,-4 11-3,-1 7 1,0 10-2,-3 6-1,0 2-1,3-11-2,5 6-16,-5-27-18,13-3 0,-3-27-1,12-7-1</inkml:trace>
  <inkml:trace contextRef="#ctx0" brushRef="#br1" timeOffset="91094.2102">2406 2906 114,'-32'5'41,"3"-7"1,29 2-1,0 0-37,29-2-2,21-11-1,14-4-2,11-3-3,5-12-6,19 17-28,-13-16-3,1 18-1,-18 0-2</inkml:trace>
  <inkml:trace contextRef="#ctx0" brushRef="#br2" timeOffset="96409.5143">3917 2962 87,'-9'-10'38,"9"10"0,-28 16 0,13 13-37,-9 9-1,-3 9-2,6 9-3,-6-12-11,20 9-21,0-14 1,19-5-2,8-20 1</inkml:trace>
  <inkml:trace contextRef="#ctx0" brushRef="#br2" timeOffset="96934.5443">4550 2354 75,'-23'-5'41,"23"5"-1,-15-7 0,30 1-20,3-1-19,12 3 0,11 1 0,2 1 0,1 2-1,-2 2 1,0 3-1,-6 4 0,-6 1 0,-9 4 1,-9 4-1,-9 0 1,-7 8-1,-7 0 1,-6 2-1,-7 2 2,0 0-3,1-5 3,2-1-3,9-4 2,7-7-1,5-13 1,23 15 0,3-14-2,8-1 1,6 2 1,-1 2-1,-4 6 0,-7 0 0,-9 11 1,-10 4-1,-14 8-1,-9 2 1,-10 4-1,-4 1-1,-3-4-1,7-2 0,-1-14-7,23 3-26,2-23-3,10 2 1,12-18-1</inkml:trace>
  <inkml:trace contextRef="#ctx0" brushRef="#br2" timeOffset="97526.5782">5362 2665 95,'0'0'37,"-14"-19"1,0 24-1,-9-4-33,-4 11-1,-3 2 1,1 11-2,0 4 1,5 4-1,5 3-1,9 0 0,7-3 0,13-6-1,10-9 1,12-9-1,5-7 0,11-11 0,0-8 0,1-7-1,-4-8 1,-5-6-1,-8 0 1,-11-2 0,-11 3 0,-5 5-1,-6 2 1,-4 7 0,-3 8 0,3 4-1,5 11 2,0 0 0,0 0-1,5 12 2,8 0-1,-4 9 2,5-3-2,-1 6 1,-3 2-1,-2 1-1,-4 4 0,-6 2 0,-3-2 1,-2-1-1,-5 0 0,3-9-1,-2-3 2,7-8 0,4-10 0,8-18 0,9-11 0,10-8 1,0-7 0,7-2-1,-4-6 0,4 7 0,-8 3-1,-4 9 0,-9 9-1,-3 8-4,2 11 0,-12 5-8,34 5-17,-19-6-10,22 15 0,1-12-2,24 10 3</inkml:trace>
  <inkml:trace contextRef="#ctx0" brushRef="#br2" timeOffset="97993.6049">6472 2250 101,'-1'-22'38,"1"22"2,-10 18-2,2 8-32,-9 6-2,-1 8 0,0 4 0,3 3 1,6-3-3,12-5 2,17-11-1,14-15-2,22-14 0,15-13-1,14-15-1,2-14-2,12-5-1,-13-12-3,3 5-2,-27-16-9,3 21-19,-32-13-2,-10 26 2,-21 4 33,-19 11 4,-13 15 2,-21 9 5,2 28 11,-23 4 18,15 29 3,-8-4-2,12 17-30,10 1-4,12 5-1,19-4-5,4-16-12,32 5-19,-4-27-5,24-1-2,3-25-1</inkml:trace>
  <inkml:trace contextRef="#ctx0" brushRef="#br2" timeOffset="98714.6461">7894 2307 64,'23'-47'34,"2"10"1,-8-3 2,2 15-30,-15-3 2,-4 28-1,-4-12 0,-6 23-1,-11 5-2,2 14-1,-2 7-1,0 11-1,1 6 0,4 5 1,2-1-1,6-4 0,6-3-1,5-11 1,7-14-1,5-14 0,6-16 0,6-14-1,2-16 0,0-9 0,1-9 1,-4-6-1,-4 1 0,-6 4 1,-1 7-1,-8 8 0,-3 12 0,-2 12 0,-2 14 0,7 21-1,-1 8 1,1 9 0,2 7-1,5 3 1,7 1 0,4-2 2,4-10-2,5-7 1,3-15 0,3-12 0,-3-15 0,4-10 0,-5-13 0,-6-11-1,-6-5 1,-8-4-1,-5-1 0,-10-1-2,-4 10 0,-6 3-4,2 20-6,-9-6-6,16 30-4,-12-19-9,12 19-7,11 8-3,4 4 2</inkml:trace>
  <inkml:trace contextRef="#ctx0" brushRef="#br2" timeOffset="100082.7244">8039 2303 68,'-6'-36'34,"4"7"0,-3-6 2,4 8-31,0-4 0,6 7 1,-4-3 0,3 6-1,1 1 0,1 6-1,-3 1 0,-3 13-1,6-14 0,-6 14-1,-6 21 1,-3 1-1,-5 11-1,-3 9 1,-2 7-2,0 6 1,0-2-1,4 1 1,0-6-1,9-6 1,3-8-1,6-9 0,3-14 1,4-7-1,3-12 1,2-9-1,-1-7 1,0-6 0,-4-7 0,2-3-1,-1-2 0,-6 0 1,3 4-1,-7 5 0,3 7 0,0 4 0,-2 7 0,-2 15 0,0 0 0,11-1 0,-7 14 0,-4 8 0,0 5 0,0 5 0,-5 5 0,-1 4 1,-3-2-1,0 0 0,-1-3 0,6-6 0,-1-5 0,1-9 0,4-15 0,8 11 0,2-18 0,-1-5 0,6-10 0,-1-4 1,-1-6-1,2-2 1,-3-1 0,-5 0-1,-3 5 0,-6 4 0,-5 7 0,-2 10 0,-5 12-1,-2 10 0,-2 15-1,0 5-2,8 12-3,-8-4-8,25 20-11,-14-20-13,16 9 0,0-21 0,15 2-1</inkml:trace>
  <inkml:trace contextRef="#ctx0" brushRef="#br2" timeOffset="100719.7608">8399 1682 93,'-48'-15'38,"-11"-2"1,3 13-1,-14 7-35,13 3 0,-8 13 1,3 10-2,-1 16 0,2 13-1,0 12 0,6 19-1,6 9 1,8 12 0,11 1-1,20 9 1,18-8 0,19-5 1,28-10-2,18-21 2,18-19-2,22-19 1,13-21-1,3-18 1,3-21-1,-5-16 1,-11-14-1,-12-12-1,-17-16 2,-21-8-2,-22-6 2,-21-4-1,-23-1 0,-22-2 0,-21 1 0,-23 4 0,-18 13 0,-16 11 1,-6 16-3,-2 14 1,12 26-7,-7 6-11,35 32-19,6 7 0,33 21-1,16 4-5</inkml:trace>
  <inkml:trace contextRef="#ctx0" brushRef="#br3" timeOffset="104121.9554">9338 2661 109,'0'26'45,"-19"-18"-2,3 12-3,-3-10-44,-11-22-25,30 12-12,-23-8 0,23 8-3,-12-23 2</inkml:trace>
  <inkml:trace contextRef="#ctx0" brushRef="#br3" timeOffset="105559.0376">10245 1949 90,'0'0'39,"18"-7"0,11-7 0,14 1-36,18 4-1,15-2-1,-1 5 0,-4 6-1,-10 2 1,-12 13-1,-16 5 0,-21 6 0,-23 4 0,-18 5 0,-10-1 1,-10 3 0,3-4 0,6-7-2,8-6 2,13-1 0,20-7 0,21-2-1,16-3 0,8 1 1,3 3-1,2 4 1,-8 5 0,-12 10-1,-18 6 1,-18 7 1,-24 6-2,-12 0 1,-10 3-2,-5-10-1,7 9-9,-2-29-24,33 3-5,6-23 0,35-4-2</inkml:trace>
  <inkml:trace contextRef="#ctx0" brushRef="#br3" timeOffset="105975.0614">11430 2360 94,'0'0'39,"32"2"1,-10-14-1,19 2-36,5-6-1,11-6 1,3-6 0,-1-2-1,-6-1 0,-2-1 0,-12 4-1,-13 0 0,-17 9 0,-18 6 0,-17 8 0,-13 9 0,-9 8-1,-9 16 1,-3 9-1,1 12 1,5 4-1,13 8 1,14 0-1,17-2 1,19-11-2,16-13-1,24-8-5,3-27-25,27 4-7,-3-25-3,13 0 1</inkml:trace>
  <inkml:trace contextRef="#ctx0" brushRef="#br3" timeOffset="106176.0729">12181 1834 115,'10'13'42,"4"-8"1,29 1-3,9-9-42,15-14-18,30 10-19,-7-7-2,14 5-2,-8-6 0</inkml:trace>
  <inkml:trace contextRef="#ctx0" brushRef="#br1" timeOffset="111521.3786">12086 8485 74,'24'-15'38,"6"-11"-1,20 2 1,3-10-28,19 5-5,8-2-1,5 7-2,-6 6 0,-5 7-2,-12 12 1,-18 13-1,-17 9 0,-17 12 0,-20 7 0,-14 4 1,-13 3-1,-1-2 1,-2-5 0,8-8-1,8-6 0,11-9 1,21-10-1,13-2 1,11-5-1,14-1 1,3 4-1,0 6 1,-5 5 2,-9 5-2,-16 6 1,-15 13-1,-18 2 1,-14 6-1,-13 1 1,-6-5-2,2-4-2,3-10 0,13-2-5,6-27-27,23-1-5,29-22 0,15-5-1</inkml:trace>
  <inkml:trace contextRef="#ctx0" brushRef="#br1" timeOffset="111753.3919">13379 8361 88,'0'-11'38,"0"11"0,-9 0 1,-11 15-35,12 16-1,1 11 0,-2 11-1,-3 11 1,3 9-1,-5 3-1,3 1-1,-1-4-1,2-13-4,8 0-22,-6-26-12,12-9 1,-4-25-1</inkml:trace>
  <inkml:trace contextRef="#ctx0" brushRef="#br1" timeOffset="111922.4015">13261 8680 106,'-20'-21'40,"20"21"1,-12-14 0,12 14-35,24-9-2,13 1-3,15-5-3,10-6-5,24 7-30,-10-11-4,7 9 0,-5-3-3</inkml:trace>
  <inkml:trace contextRef="#ctx0" brushRef="#br2" timeOffset="115860.6268">12479 9561 87,'0'0'37,"6"-28"-1,11 14 1,-2-7-33,19 4-2,2-1 1,3 5-2,2 5 1,-2 8-2,-7 6 2,-8 11 0,-10 6-1,-13 6 1,-13 7 0,-6 3-1,-9-2 1,3-5-1,-1-2-1,8-7 0,8-9 0,9-14 0,25 9 0,9-11-1,9-6 1,4 2 0,1 1 0,-2 4 0,-9 7 1,-13 8-1,-18 8 1,-15 10-1,-20 6 1,-8 6 0,-6-1-1,-4-3-2,7-3-1,4-13-4,26-5-28,10-19-4,8-10 2,18-20-3</inkml:trace>
  <inkml:trace contextRef="#ctx0" brushRef="#br2" timeOffset="116411.6583">13267 9465 89,'-2'-16'36,"2"16"1,0 0 0,-17-1-35,5 12 2,0 10 0,-4 7 1,4 9-1,-7 6-1,0 6 0,4-3 0,2 2-1,-2-6 0,6-4-1,1-11 0,4-10 0,4-17-1,0 0 1,21-24 0,-2-10-1,-4-6 1,8-6-1,1-5 0,-5 0-1,4 6 1,-8 5-1,-2 11 1,-3 9-1,-10 20 0,14-2 1,-6 21 0,3 6 1,-1 11 0,6 6 0,3 2 0,3 2 1,6-4-1,-1-6 0,7-10 0,2-10 0,0-12 0,2-15 0,-2-13 0,-6-11 0,-2-8 0,-5-10-1,-7-8 1,-6-1-2,-8-1 0,-3 4 0,-3 8-2,-2 5-2,6 19-6,-8-7-8,22 33-6,-14-11-8,23 26-7,-3 1-4,14 10 3</inkml:trace>
  <inkml:trace contextRef="#ctx0" brushRef="#br3" timeOffset="121059.9242">13084 5903 70,'-126'13'32,"-1"-2"-2,5 5 0,-9-3-31,3 8-1,1 1-1,-1 5 0,1 3 1,-2 8-1,-5 4 2,1 3 0,-3 6 2,2 4 0,-1 10 2,-1 3-1,-2 9 2,1 7-3,6 9 2,2 9-1,7 9-1,4 3 0,7 10-2,4 9 0,7 6 0,5 9-1,6 4 0,6 10 1,1 3 0,3 9 2,7 1-1,6 3 2,8 8-1,6-1 2,10 5-1,9-4 1,11 4 0,11-7-3,10 0 2,13-5-3,10-6 2,12-8-3,10-8 2,7-6-3,13-6 2,7 0 0,5-5 0,12-7 1,5 0 1,4-1 1,7-3-3,11-1 2,14-5 2,4-9-2,11-7 0,12-9 0,15-8-2,9-14 2,12-7-1,13-15 1,3-11-1,6-11 2,11-6-2,-1-12 1,1-6 0,2-10-1,4-6 1,-4-11 0,3-5 0,0-14-1,-3-8 1,-3-16-1,-2-11 1,-2-12-1,-12-11 0,-8-10-1,-8-8 2,-11-8-2,-15-6 1,-10-4 0,-21-2-1,-16-4 1,-14-8 3,-16-5-2,-15-8-1,-16-6 3,-9-7-1,-12-7 0,-8-5 1,-11-5-2,-7 0-2,-13-2 3,-9 2-1,-8 2-2,-18 0 1,-6 6-1,-12-1 0,-21 6 0,-5 5 2,-12 1-1,-11 7-1,-8 2 2,-4 6 0,-8 3 1,-7 7 0,-1 1 0,-1 7 0,-4 10 1,-11 10-2,-6 9 1,-12 14-2,-3 13 1,-8 14-2,-9 9 2,-4 10-2,-6 7 1,6 8-1,1 3 1,11 7-4,13 15-12,4-4-20,17 15-1,7 4-1,10 17 1</inkml:trace>
  <inkml:trace contextRef="#ctx0" brushRef="#br3" timeOffset="122188.9888">15382 6947 73,'-2'-14'34,"2"14"0,-28-11 1,1 22-28,-18 0-1,-2 19 1,-15 1 0,8 13-2,-8-3-1,12 5-2,10-6 0,18-2-1,21-9 0,19-8-2,22-12 1,12-7 1,14-10 0,6-5 1,2-12-1,-6-3 2,-2-3-2,-18-2 2,-9 1-1,-19 0 0,-13 4-1,-18 5 1,-16 8-2,-10 8 1,-9 7 0,-3 5 0,-7 10-1,4 8 1,6 0 0,8 6-3,14 2 1,11-4 0,15-2 0,13-5-1,11-5 2,11-10-2,6-7 2,1-9 3,1-5-2,-2-4 1,-9-5 0,-6-2 0,-12 2-1,-7 3 1,-15 5-1,-8 5-1,-9 11 1,-10 3-1,-4 10 1,-7 9-3,1 4 2,4 4-2,6 0 1,7-5 0,15-3 0,11-6-1,20-14 3,10-13 1,11-6-2,6-6 3,-3-3-2,-1 0 2,-9 1-2,-12 5 1,-22 21-2,0 0-1,-36 9-1,-9 12-4,7 18-16,-20-9-18,8 15-2,-8-5 0,6 7-1</inkml:trace>
  <inkml:trace contextRef="#ctx0" brushRef="#br3" timeOffset="123258.0499">9664 11016 38,'11'-18'35,"-2"1"2,-9 0 0,0 17-13,-6-9-17,6 9 1,-25 18-1,6 7 0,-10 0-2,4 11-3,-4-3 1,6 5-2,3-7 1,9 0 0,8-6 0,8-8-1,13-9 0,6-8-1,8-9 1,5-8-1,1-7 1,-3-2 0,0-3 0,-10 1-1,-10 1 1,-6 6-1,-13 6 1,-9 7 0,-9 8-1,-8 8 1,-5 9 0,-2 6 0,-1 5-1,2 8 1,6-5-1,5 2 1,14-4-1,11-6 1,13-11 0,14-11-1,16-13 0,9-10 1,5-4-1,5-7 0,-9-1 1,-5-1-1,-14 8 1,-14 5-1,-18 8 1,-18 11-1,-17 8 1,-9 10 0,-7 7-1,-1 4 1,3 2-1,4 1 0,14-1 0,13-6 0,16-9 0,15-11 0,14-8 0,9-8 0,5-3 1,4-6-1,-7-1 0,-9-2 1,-13 4-1,-13 6 0,-19 6 0,-14 9 0,-6 5-1,-7 3-2,7 6-1,0-5-5,22 16-15,2-18-16,25 3-1,8-11 0,23 1 0</inkml:trace>
  <inkml:trace contextRef="#ctx0" brushRef="#br3" timeOffset="124207.1042">10194 10909 93,'-10'14'38,"-4"-3"1,13 5-2,1-2-32,12 1-3,4-2 1,11-2-3,8-5 2,7-7-2,11-7 2,2-6 1,1-8-1,-5-1 0,-8-3 0,-12-1 1,-14-1-2,-13 4 2,-21 3-2,-12 4-1,-13 9 1,-10 6 0,-9 7 0,0 10 0,4 10-1,2 7 0,12 6 0,15 4 0,12 1 0,21-3-1,16-5-1,17-7-1,18-8-1,12-14-4,22 5-26,-7-24-6,9 3-1,-11-17 0</inkml:trace>
  <inkml:trace contextRef="#ctx0" brushRef="#br3" timeOffset="124410.1158">10944 10321 88,'8'24'45,"2"-13"-1,19 2-2,1-19-14,20-3-30,16 9-13,-2-17-23,13 8-4,-13-10 1,9 5-3</inkml:trace>
  <inkml:trace contextRef="#ctx0" brushRef="#br3" timeOffset="132912.6021">11296 3629 49,'-112'6'20,"-15"-4"-1,2 19-6,-18-4-28,2 22-3,-21-3 5,2 21 6,-9 1 7,-11 5 8,11 13 3,-13-8 5,14 14 3,-6-9-1,16 19-3,-8-9-4,11 15-5,-3 1-1,1 10-2,-1 12-1,-3 10-2,-3 9 0,-7 8 1,1 9 0,1 9-1,-6 2 0,9 5 0,3 1 0,10 2 2,7-1-1,9 4-2,11-2 1,7 4 1,12 5-2,4 5 2,7 2-1,2 8-1,7 5 2,11 7 0,5 5-1,6 6 0,7 3 2,11 0-1,13 5 0,8-6-1,12-2-1,11-2 1,13-6-1,7-6 2,9-5-4,6 0 2,3-4-1,8 0 3,-2-2-2,11 2-1,3 1 1,9-4-1,6-4 1,13-4 1,6-6 0,10-5-1,16-8 1,9-6 0,14-7 0,10-5 1,11-6-1,11-9 0,13-4-1,7-7-1,10-1 1,8-8 0,6-8 0,4-4 0,12-6 0,0-8 1,7-6 0,9-8 0,1-13 1,6-9-1,4-10 1,8-8 1,1-12-1,3-8 2,3-10-1,7-4 0,-5-12 0,5-1 0,-2-9-1,2-2 2,-4-6-2,3-5-1,2-8 1,-7-6 1,2-10-3,-7-5 2,2-10-1,-4-11 0,-9-6-1,-5-10 1,-4-6 0,-15-8-1,-11-10 2,-2-5-2,-13-6 2,-13-9-1,-6-10 1,-11-7 1,-8-9-1,-3-10-1,-7-6 1,-9-8 0,-1-5 0,-8-5 1,-8 2-2,-10-5 1,-11-3 0,-10 1 2,-14-3-1,-11-2 0,-16-5 1,-9-8-1,-14-5 2,-6-4-1,-10-5-1,-8-5-2,-4 0 1,-4-5-1,-8 3-1,-5 0 0,-9 1-1,-9 2 2,-10 6-1,-12 5 2,-15 1 1,-6 7-2,-18 8 1,-8 5-1,-7 2 2,-10 7-2,-14 2-1,-6 7-2,-8 3 2,-8 1 1,-7 5-3,-9 4 2,-11 6-2,-4 3 2,-9 7 1,-5 8 2,-5 12-2,-2 8 1,-11 8 1,-1 14 0,-6 10 0,-5 15 0,-5 8 0,-2 13-1,-9 8 0,2 9 0,0 10 0,-5 6 0,-1 11-1,1 7 0,-1 13 0,-2 16 0,-1 18-1,-5 18 1,-5 19-2,-2 8-1,17 18-26,0-18-10,27-9 1,19-30-3</inkml:trace>
  <inkml:trace contextRef="#ctx0" brushRef="#br3" timeOffset="134164.6737">17387 5525 41,'14'-16'31,"5"2"3,-8-5 0,4 14-12,-12-8-16,-3 13 0,0 0-1,-15 1 1,-7 8-1,-1 13 0,-8 5-2,0 3 3,0 4-4,4 0 3,5-1-3,8-1 1,11-6-1,9-3 0,10-13-2,12-6 0,5-5 0,5-8 0,3-4 0,-3-6 1,-5-5-3,-4 1 1,-9-1 2,-7 2-3,-13 6 3,-9 5-3,-14 3 3,-3 13-2,-10 6 2,-2 7 2,-5 6-2,4 5 2,0 1 0,8 2-1,11-1 1,10-4-1,11-7 0,16-2-3,10-11 3,14-6-2,4-6-2,5-8 3,-1-2-3,-3-6 3,-10-3-2,-8 3 2,-14-6-2,-12 11 0,-15-4 2,-8 11-3,-13 7 2,-7 4 0,-4 6 1,0 5-2,3 6 3,5 2 0,14 2 0,11-3 0,19-4 0,19-6-3,15-6 1,13-11 1,8-5-3,4-5 3,-2-5-2,-9-1 0,-9-5-1,-19 10 1,-20 1 2,-18 9-3,-24 8 2,-14 8 1,-12 4-1,1 1 1,3 9-4,10-7 0,19 10-6,7-21-22,37 7-7,12-13-2,27 2-1</inkml:trace>
  <inkml:trace contextRef="#ctx0" brushRef="#br3" timeOffset="134679.7032">18179 5646 95,'-20'19'37,"15"8"5,5-27-5,28 24-32,15-24-3,14-8 0,13-10 1,13-7-3,5-9 2,-2-3-2,-8-7 2,-11 1-3,-17 0 3,-12 1-3,-25 5 3,-18 8-1,-25 5 1,-15 13-1,-17 7 1,-13 12-1,-8 10 1,-6 13-1,3 4 0,6 14 0,16 2 0,19 3 1,22 0 1,20-3-1,28-3 0,24-5-1,19-5-1,16-15-3,20 2-9,-8-24-8,16 9-12,-19-22-9,7-1-2,-20-13 1,-4-7-1</inkml:trace>
  <inkml:trace contextRef="#ctx0" brushRef="#br3" timeOffset="134879.7146">19389 5200 114,'0'0'44,"37"12"0,-6-20-2,26-22-41,10 22-4,12-3-2,20 12-13,-18-21-9,30 19-14,-14-8-1,10 10-2,-8-8 1</inkml:trace>
  <inkml:trace contextRef="#ctx0" brushRef="#br3" timeOffset="136902.8303">17760 13298 74,'0'25'38,"0"-25"0,34 9 0,0-29-34,20-14-2,14-13 1,9-7-1,0-7 0,-5 3-1,-8 2 0,-14 12 0,-21 5 0,-23 18-1,-25 14 1,-20 15 0,-19 14 0,-12 15 1,-6 11-1,-2 11 1,2 5 0,13-1-1,14-1 1,23-4-1,18-7-1,23-11 1,22-11-1,21-13-2,23-10-2,6-19-2,22-3-3,-1-30-28,18 0 0,-11-22-2,4 0 1</inkml:trace>
  <inkml:trace contextRef="#ctx0" brushRef="#br3" timeOffset="137100.8417">18899 12499 87,'-43'50'37,"-9"15"0,7 30-2,-5 9-29,11 13-3,0 3-1,12 1-2,5-3-2,8-13-2,16-9-9,3-31-25,20-9 1,2-36-2,15-12 2</inkml:trace>
  <inkml:trace contextRef="#ctx0" brushRef="#br3" timeOffset="137434.8608">18916 13220 86,'7'11'38,"-7"-11"1,31 24 0,-1-21-34,15-3-2,15-7-1,6-7 0,1-3 0,-1-8 0,-7 0-1,-10 0 1,-18-1-2,-14 6 1,-20 0 0,-14 3-1,-16 5 1,-9 8-1,-11 6 1,-1 7-1,1 4 1,5 10-1,10 0 0,12 8 0,15-2 0,17 1-1,13-2-1,13-7-1,14 0-3,7-12-3,21 5-24,-8-21-6,14 4 0,-12-19 1</inkml:trace>
  <inkml:trace contextRef="#ctx0" brushRef="#br3" timeOffset="137645.8728">19813 13044 76,'-14'-16'38,"-1"13"-1,-17 5 1,6 15-28,-11 5-4,5 15-1,-2-1-1,11 5-2,8 0 0,11-4 0,14-6-2,14-10 0,13-13-1,15-16-2,14-7-3,-2-26-12,17 3-19,-6-23-1,11 1 0,-14-15 0</inkml:trace>
  <inkml:trace contextRef="#ctx0" brushRef="#br3" timeOffset="137810.8823">20375 12621 95,'-30'44'39,"-18"9"2,5 25-2,-8 2-32,9 13-4,8-1-3,6-4-2,10-3-2,4-26-17,15 4-18,-7-24 0,14-4-1,-8-35 0</inkml:trace>
  <inkml:trace contextRef="#ctx0" brushRef="#br3" timeOffset="138787.9382">20045 13026 99,'14'-7'40,"17"10"1,-7-11-1,10 5-36,3-2-1,0 1-1,-3 3-1,-5 3 1,-2 7-2,-12 5 0,-2 7 0,-7 5 0,-4 5-1,-6 6 1,-3 0-1,-3 0 1,0-2-1,0-7 0,1-3 0,5-10 0,4-15 1,0 0 0,9-11-1,3-11 2,4-6-1,7-4 1,-2-3-1,1 0 1,1 3-1,-2 8 1,-3 4-1,2 4 0,-1 9 0,3 1 0,3 2 0,5-2 0,2 0 0,6-3 0,1-2 0,-1 0 0,-3-1 0,-2 2 0,-9 3 0,-7 4 0,-17 3 1,0 0-1,0 16 1,-17 1 0,-4 4 0,-2 5 0,-3 4-1,0 6 1,5 2-1,5 1 0,4-2 0,10-4 0,9-5-1,3-8 0,8-7 0,4-15 0,1-9 1,5-9 0,-4-12 1,-1-4-1,0-10 1,0-3 0,-3-7-1,4 0 1,0 5-1,3 4 0,3 9 0,-2 4 0,1 15 0,-2 7 1,0 12-1,-7 8 1,-1 4 0,-2 0 0,-3 1 0,1 3 0,-2-7 0,-1 1 0,1-3-1,-2-1 1,-4 6-1,-5 4 0,-4 6 0,-6 5 0,-7 4 0,-4 3 0,-3 3-1,4-2 1,3-8-1,5-10 1,10-17 0,12 0 0,9-15 1,8-13-1,7-5 1,4-7-1,2 1 1,1 3-1,-6 9 0,-4 7 0,-7 13 0,-9 12 1,-3 11-1,-9 8-1,-1 7 0,-1 2-2,1 3-5,-6-11-9,24 9-16,-10-20-10,15 2 1,4-17-1</inkml:trace>
  <inkml:trace contextRef="#ctx0" brushRef="#br3" timeOffset="139721.9916">18125 14193 76,'0'0'38,"0"0"0,-3 29-3,-2-13-32,1 10 0,-2 7-1,1 9 1,-4 9-1,1 1 0,-4 3-1,4-2 1,0-6-1,1-7 0,2-7-1,5-10 0,0-23 1,0 0-1,10-5 0,-2-20 1,2-9 0,-2-9-1,4-5 1,-3-13-2,5 3 1,-2 0 0,5 6-1,-2 4 1,4 8 0,4 7-1,3 9 0,4 9 1,-1 8-1,0 7 0,2 4 0,-7 5 1,-6 4-1,-7 6 0,-8 5 1,-10 4 0,-11 3 0,-9 4 1,-9 3-1,-7 1 1,-4-2 0,4 2 0,1-1-1,8 3 2,6 1-2,5 4 0,9 4 0,2 6-1,4 9 1,-1 7-1,-4 2 1,3 1-1,-2-4-1,3-12-3,10-2-15,0-35-18,22-16 0,2-34-3,23-17 1</inkml:trace>
  <inkml:trace contextRef="#ctx0" brushRef="#br3" timeOffset="140140.0155">18938 14196 69,'0'0'38,"-33"-20"0,11 21 0,-16-7-31,4 19-2,-10 4 0,3 16-1,-6 8 0,5 5 0,5 4 0,7-1-2,8-4 0,10-8 0,17-10-1,15-17-1,16-16 1,12-12-1,14-13 0,4-3 0,0-7 1,0 1-1,-9 3 0,-10 9 0,-14 9 0,-15 11 0,-18 8 0,1 19 1,-11 4-2,-4 2 1,3 5-1,2-3-1,9-2-2,6-11-1,17-4-4,6-27-16,23 2-14,-4-23 1,22 1-1,-8-22 2</inkml:trace>
  <inkml:trace contextRef="#ctx0" brushRef="#br3" timeOffset="140320.0258">19589 13805 88,'-13'0'37,"-13"7"-1,9 29 1,-3 10-34,-2 18-2,2 9-1,2 12-2,2 6 0,1-2 0,5-3-3,-2-18-5,17-3-26,-9-27 0,14-11-1,-10-27 1</inkml:trace>
  <inkml:trace contextRef="#ctx0" brushRef="#br3" timeOffset="140656.045">19439 14168 78,'-20'-19'39,"20"19"-2,-18-6 2,29 6-34,2-1-3,15-5-1,15-6-2,6-9-2,13-4 0,2-13-3,13 6-8,-13-17-21,9 10 1,-19-10-2,8 16 24,-23-3 9,-12 11 5,-5 11 3,-21 1 8,4 25 24,-21 2-2,6 22 2,-19 1-23,12 21-8,-5 5-2,3 9-2,2 4 0,1 0-3,5 0 0,-2-10-3,12 1-10,-9-23-24,11-3 0,-10-22-2,9-6 1</inkml:trace>
  <inkml:trace contextRef="#ctx0" brushRef="#br3" timeOffset="140825.0547">19798 14219 92,'-1'-10'41,"-8"-3"0,9 13-1,0 0-36,29 2-3,-4-6-4,6-7-4,17 13-30,-7-11-3,21 12 1,-7-9-2</inkml:trace>
  <inkml:trace contextRef="#ctx0" brushRef="#br3" timeOffset="141289.0812">20071 14271 82,'12'19'39,"-12"-19"0,30 22-2,-8-19-34,12-4-1,5-7 0,9-7-1,4-5 0,4-5 0,-3-3-1,-7-4 0,-3-1 0,-13-3 0,-13 4 0,-12 3-1,-14 6 1,-13 7 0,-10 5 0,-9 11 0,-2 7 1,-5 13-1,2 8 1,4 14 1,9 1-1,12 3 0,13 1 0,12-5-1,20-8 1,11-8-2,15-11-2,9-18-4,14 3-12,-7-26-19,11 4 1,-16-16-2,1 9 1</inkml:trace>
  <inkml:trace contextRef="#ctx0" brushRef="#br3" timeOffset="141837.1126">20861 14113 78,'0'0'36,"-20"13"1,14 12 0,-16 1-29,11 8-4,-1 1-2,1 3 1,2-3-1,2-2 0,0-6 0,6-8 0,1-19 0,3 11 0,4-23-1,3-8 0,3-6 0,2-5-1,-1-3 0,5-5 0,-4 5 1,4 1-1,-6 7 0,5-1-1,-1 6 1,2 4 0,3 1-1,7 2 0,3 1 0,5 3-1,4 2 0,-1 1 0,0 5 0,-2 0 0,-6 4 1,-7 6 0,-8 2 1,-8 4 1,-8 5 1,-5 5 0,-9 1 0,-2 5 0,-4-1 0,3 1 0,1-6-1,2-3 1,13-21-1,0 0-1,0 0 1,28-27-1,-2-5 1,10-5 0,4-7 0,3 6 0,0 1 0,-3 14 1,-4 12-1,-8 13-1,-6 13 1,-10 13-1,-6 10-2,-8 2-2,2 11-6,-13-18-10,17 12-20,-14-17 0,11-3-2,-1-25 0</inkml:trace>
  <inkml:trace contextRef="#ctx0" brushRef="#br3" timeOffset="142561.154">14220 15489 62,'-11'8'40,"11"-8"0,0 0 2,27-28-36,14 11-3,10-2-1,10-1 2,1 4-2,0 7 1,-6 9-1,-11 12 0,-17 15-1,-20 17-1,-17 14 1,-19 13-1,-17 4 0,-10 8 1,-5-1 0,1-9-2,3-9 2,15-10 0,14-14 1,20-12-1,23-16 0,21-10-1,17-9 1,14-3-2,7-5 0,9-4-2,5 0-2,-2-4-4,12 14-14,-21-18-18,10 14 1,-17-15-1,5 11 1</inkml:trace>
  <inkml:trace contextRef="#ctx0" brushRef="#br3" timeOffset="143001.1791">15555 14999 26,'-12'-18'34,"-8"15"1,-17 9 1,-3 29-22,-17 4-5,3 29 1,-9 14 0,7 27-3,2 8-1,15 12-3,7-1-1,20-5-2,17-10-2,20-22-2,25-17-5,5-40-28,36-14 0,-2-37-3,24-7 2</inkml:trace>
  <inkml:trace contextRef="#ctx0" brushRef="#br3" timeOffset="143246.1932">15873 15262 57,'-52'-17'38,"10"17"0,-6 4 0,10 22-29,-4 13-4,7 16-2,-1 10 0,6 14-2,1 2 1,8 7-2,2-1 0,5-3-4,7-3-1,0-22-24,16 3-8,-11-19-2,12-7 1</inkml:trace>
  <inkml:trace contextRef="#ctx0" brushRef="#br3" timeOffset="143430.2037">15424 15817 66,'4'-14'40,"-2"-6"-1,15 21 0,-17-1-33,29-3-5,-1-2-2,10-3-3,6 5-2,1-17-7,21 11-24,-12-12 0,9 10-2,-11-11 2</inkml:trace>
  <inkml:trace contextRef="#ctx0" brushRef="#br3" timeOffset="143767.223">16000 15672 62,'-12'20'39,"-11"-8"0,8 15 1,-14-3-30,13 11-6,-3 1 0,5 6-1,5 1 0,3 0-1,6-4-1,9 1 0,9-12-1,7-13 1,8-14-1,3-10 0,4-13 0,4-6 0,-1-9 1,-6-5-1,-4 0 0,-8 7 0,-8 5 1,-6 11-1,-11 19 0,3-10 0,-7 20-1,-1 6 1,-2 12-2,5 3-1,-1 4 0,5-4-1,5-2-2,-3-12-2,17 1-10,-21-18-19,38-22-1,-17-16 0,17-5 2</inkml:trace>
  <inkml:trace contextRef="#ctx0" brushRef="#br3" timeOffset="143963.2342">16654 15305 70,'-16'12'40,"7"26"0,-16 7 0,14 22-35,-10 10-2,0 13-1,-1 8-1,6 2-2,2-2-2,5-17-5,18-4-28,-8-38-1,18-13-2,-1-36 0</inkml:trace>
  <inkml:trace contextRef="#ctx0" brushRef="#br3" timeOffset="144136.2441">16918 15317 69,'0'0'40,"-4"27"1,-11 21-2,4 24-33,-4 7-4,-2 8-1,2 0-3,1-7-5,14 2-30,-14-27-2,18-3-1,-6-24 1</inkml:trace>
  <inkml:trace contextRef="#ctx0" brushRef="#br3" timeOffset="144556.2681">17020 15141 73,'29'26'41,"-6"-3"-1,15 17 0,-4-3-37,10 10 0,2 2-1,3 8-2,-5 9 2,-6 6-2,-8 7 2,-11 4-2,-12 6 0,-15 0-1,-11-1 0,-8-10-1,-2-5-2,-5-27-9,15-2-27,-1-36 2,20-8-2,0-29 0</inkml:trace>
  <inkml:trace contextRef="#ctx0" brushRef="#br3" timeOffset="144701.2764">17572 16005 72,'-20'58'40,"12"10"-4,-11-5-3,4-14-67,13 10-3,-3-19-3,16-2 2</inkml:trace>
  <inkml:trace contextRef="#ctx0" brushRef="#br3" timeOffset="145263.3085">18435 15237 51,'19'-14'42,"-14"3"-3,8 26 3,-21 5-18,3 21-18,-6 12-3,0 16-1,2 8 0,-5 9-1,3 2-1,-3-6-1,9-3-3,1-16-6,19-2-28,-6-27-1,18-3-2,-6-21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02:56:37.82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3T02:56:38.488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1411 1243 30,'-11'30'32,"-3"10"2,-4 17-1,-10 3-18,6 19-1,-14-2 2,13 3-4,-11-11-3,16-7-5,-1-15 1,15-17-2,4-30-1,13 3-1,9-33-1,6-15 2,2-11-2,4-14 3,-2-14-2,2-9 0,-15 47 0,1-1 2,-2 2 0,1 0-1,-19 45 1,38-76-1,-38 76 0,37-59-1,-8 22 2,11 23-2,2 21-1,-3 25 1,-3 19-2,-1 21 1,-7 11 0,-2 9-1,-13 0-1,-5 0 0,-3-6-2,-4-9-4,5-3-15,-14-27-18,10-6 3,-11-22-3,9-9 3</inkml:trace>
  <inkml:trace contextRef="#ctx0" brushRef="#br0" timeOffset="189.0108">1464 1526 104,'-31'-32'38,"14"15"3,3 6-3,14 11-34,28-10-2,13 1-1,19-7-1,15-5-3,18-5-3,-43 5-16,10-2-15,0 0-1,10-2 1,-4-2-2</inkml:trace>
  <inkml:trace contextRef="#ctx0" brushRef="#br0" timeOffset="382.0218">2444 1059 71,'60'-27'41,"-60"27"-1,29 24 2,-29 14-17,-18 20-22,-11 20-2,-3 20 0,-2 2 1,13 9-2,5-15-1,3-8-1,7-10-2,-4-22-19,14-3-15,-5-30-1,6-8-1,-5-13 2</inkml:trace>
  <inkml:trace contextRef="#ctx0" brushRef="#br0">2187 1405 90,'-13'-9'40,"3"6"0,10 3 0,13 15-23,18-10-14,14-3 0,18-3-1,13-3 0,13-3-1,6-1-1,2-1-1,-1 0 0,-8 2-1,-17 5 0,-15 3 1,-16 2 0,-20 6 0,-13 2 1,-19 4 1,-13 2 0,-11 9 1,-6 3 0,-2 8-1,-2 4 2,9 3-2,2-2 1,17 2-1,11-2 1,16-9-3,16-11 2,18-11-1,9-12-1,9-10 0,5-16 0,-2-11 0,-4-6 0,-10-10 0,-8 1-1,-22-5 1,-10 7 0,-15 4 2,-13 13-1,-11 6 0,-8 11 1,-1 12-1,-3 5 1,8 8-1,7 8 0,9 4 0,16-3 0,15 2-1,15-6 0,13-7 1,14-2-1,5-4 1,4-4 0,-2-2 0,-8 0 1,-6-1 0,-12 2 0,-11 1 0,-8 4 0,-18 0 0,5 19 0,-16 0 0,-6 8 0,-1 4-2,-3 11 2,-1 1-2,0-1 2,4-1-2,8-9 1,6-7-1,4-25 2,20 5-1,1-22 0,8-13 2,-2-5-2,7-8 1,-2-2-1,-3-1 2,-5 8-2,-7 6 1,-5 9 0,-6 11-1,-6 12 0,0 0 1,-12 10-1,6 3 0,0 4 0,4 2-1,7-3 1,5-1 0,8-7 0,9-4 0,6-5 1,4-3-1,0-5 1,3-5 0,-2-2 1,-3-2-2,-1 0 0,-7 2 0,-6 1 0,-4 4 0,-2 7 0,-15 4 0,1 19 0,-7 6 0,-8 11 0,-3 8 0,1 6-3,-3 6-2,8-1-2,-7-12-15,26 10-18,-5-19-3,15 1 0,3-18-1</inkml:trace>
  <inkml:trace contextRef="#ctx1" brushRef="#br0">6908 5277</inkml:trace>
  <inkml:trace contextRef="#ctx0" brushRef="#br0" timeOffset="1894.1083">5049 1045 91,'34'-51'38,"-34"51"1,0 0 2,0 0-32,46-47-2,-46 47 0,7 12-2,-19 24-1,-1 15 1,-19 5-2,13 4-1,-6 0-1,17-3 0,13-19 1,28-24-2,20-15 0,17-11 0,16-10 0,-37 8 0,2-3 0,6-1-6,6-4-11,-13-4-23,5-1-1,-1 4-2,-6-3 0</inkml:trace>
  <inkml:trace contextRef="#ctx0" brushRef="#br0" timeOffset="2089.1195">5800 933 123,'-58'29'44,"-4"9"-1,8 17 0,-3 10-41,11 10-2,3 7 0,14-3-4,11 4-6,0-24-29,32-5-2,2-20-1,28-10 0</inkml:trace>
  <inkml:trace contextRef="#ctx0" brushRef="#br0" timeOffset="2240.1281">6131 1469 96,'-46'46'41,"-2"12"-1,-5-3-5,2 1-42,19-5-32,5-12-1,25-4-1</inkml:trace>
  <inkml:trace contextRef="#ctx0" brushRef="#br0" timeOffset="3111.1779">7076 974 88,'0'0'36,"0"0"1,0 0 1,2-53-31,-2 53-1,0 0 1,0 0-2,11 14 0,-10 29-2,-5 17 0,-8 10-1,4 11 1,-6 2-3,6 2 1,-2-16-1,13-13 0,-2-18 0,5-15 1,-6-23-1,17-1 0,-6-22 1,-2-13-1,-4-9 1,-5 45 0,5-65 0,-5 65-1,5-86 0,-3 37 0,-2-2 0,6 1-1,-1-2 2,3 5-3,0-4 2,-8 51 0,36-90 0,-36 90 1,45-82-1,-45 82 0,57-64 0,-57 64 1,57-36-1,-57 36 0,47-2 1,-47 2 0,0 0 0,40 43 0,-40-43 1,2 49-1,-2-49 1,-15 55-2,15-55 0,-22 54 0,22-54 0,-21 48 0,21-48 0,0 0-2,-12 61 2,12-61-1,0 0 1,42 53 0,-21-28 0,11 6 1,-14 7-1,-13 6 0,-28 6 0,-11 5 2,-21-3-4,6-1 1,3-7-3,6-13-3,19-5-16,-7-15-15,28-11-3,10-8 0,19-5-1</inkml:trace>
  <inkml:trace contextRef="#ctx0" brushRef="#br0" timeOffset="3478.1989">7563 1342 110,'0'0'39,"28"9"2,-5-19-2,13-6-36,11-11 0,-47 27 0,58-31-1,-58 31-1,59-35 1,-59 35-1,51-42 1,-51 42-1,0 0 1,52-60 0,-52 60-1,0 0 2,0 0-3,2-47 0,-42 56 0,-7 13 0,-15 11 0,5 19 0,7 5 0,22 2 0,15-6 0,29-13 0,19-9-3,15-14-2,17-10-3,4-23-14,22-2-18,-3-13-1,9-5 1,-99 36-1</inkml:trace>
  <inkml:trace contextRef="#ctx0" brushRef="#br0" timeOffset="3788.2167">8441 1190 117,'-20'22'41,"-8"7"0,0 13-3,1-2-37,5-3 1,6 1 0,6-6-1,5-6 0,6-5 0,7-7-1,2-9 1,5-12 0,3-7 0,-1-14 0,3-10 0,-20 38 1,26-48-2,-26 48 3,22-67-3,-22 67 0,29-66 0,-29 66 0,27-67-2,-27 67 0,38-52-1,-38 52-3,0 0-8,66-61-15,-66 61-12,50-26 0,-50 26 0,60-15 1</inkml:trace>
  <inkml:trace contextRef="#ctx0" brushRef="#br0" timeOffset="4339.2482">9000 1057 121,'0'0'42,"22"22"3,-23-6-5,-20 5-37,3 6 1,-9 5-4,18 5 0,1 3 0,13 2 0,-2-2 0,3-2 0,5-4 0,6-3 0,1-14 0,10-13 0,9-14 0,2-12 0,5-12 0,-44 34 0,49-47 0,-49 47 0,57-59 0,-57 59 0,52-64 0,-52 64 0,49-43 0,-3 19 0,-26 26 0,-12 21 0,-14 34 0,-15 26 0,-28 27 0,-5 25 0,-13 4-2,5-5 0,6-10 2,-1-11-2,11-22 3,7-19-2,15-23 1,6-22 0,18-27 1,-13-19-1,19-20 0,1-24 1,8-15-1,4-17 1,7-7-1,5-1 1,4 10-1,0 3 0,2 11-5,-4 8-4,9 26-10,-17 6-5,21 22-8,-16 2-9,22 12-1,-1 0 1,23 5 2</inkml:trace>
  <inkml:trace contextRef="#ctx0" brushRef="#br0" timeOffset="4868.2784">9810 642 96,'0'0'42,"0"0"-1,7-49 0,-7 49-37,0 0 0,0 0 0,0 0 0,0 0-1,-40 76-2,40-46 0,-24 59 1,-6 10-2,4 8 0,-3 1-4,16-11 0,11-17-10,9-35-24,27-37-2,3-23-1,-37 15 0</inkml:trace>
  <inkml:trace contextRef="#ctx0" brushRef="#br0" timeOffset="5100.2917">10192 667 107,'35'-69'42,"-35"69"1,0 0-1,0 0-38,0 0-1,0 0-1,-19 18 1,-13 71-2,-1 28-1,-6 11-2,24-15 0,17-21-5,15-29-6,26-28-27,-6-35 0,-37 0 1,57-15-2</inkml:trace>
  <inkml:trace contextRef="#ctx0" brushRef="#br0" timeOffset="5275.3017">10443 1048 85,'0'0'40,"0"0"0,0 0 2,19-49-27,-19 49-10,-15 30 0,-14 10-3,4 21 1,6 5-4,10 4-3,15-6-8,3-25-26,25-25-2,-2-18 0,16-14-2</inkml:trace>
  <inkml:trace contextRef="#ctx0" brushRef="#br0" timeOffset="5426.3104">10685 851 99,'-8'-80'36,"8"80"-3,-17-63-15,17 63-57,0 0 0,-13-54 0,13 54 0</inkml:trace>
  <inkml:trace contextRef="#ctx0" brushRef="#br0" timeOffset="5842.3341">10869 836 81,'0'0'43,"58"27"-2,-58-27 3,0 0-23,0 0-16,0 0 1,31 55-2,-33-34-1,-3 26 0,-7 6-2,1 7 2,1 1-3,12 4 0,6-15 0,16-10 0,15-35 0,12-15 0,-51 10 0,63-28 0,-63 28 0,73-49 0,-73 49 0,77-59 0,-77 59 0,66-66 0,-66 66 0,62-54 0,-62 54 0,0 0 0,51-50 0,-51 50 0,0 0 0,7 17 0,-17 21 0,-3 16 0,1 2-8,4-5-7,27-12-10,-7-30-8,20-3-9,-5-17 1,15-3-2,-42 14 4</inkml:trace>
  <inkml:trace contextRef="#ctx0" brushRef="#br0" timeOffset="6363.3639">11707 1104 119,'0'0'42,"0"0"3,0 0-4,-14 8-36,-1 14-4,-4 17 1,-4 5-2,7-2 0,3-7 0,12-6 0,1-16 0,0-13 0,18-3 0,-2-15 0,-16 18 0,0 0 0,36-51 0,-36 51 0,28-53 0,-28 53 0,29-59 0,-29 59 0,26-54 0,-26 54 0,0 0 0,31-62 0,-31 62 0,0 0 0,0 0 0,0 0 0,35-48 0,-35 48 0,0 0 0,0 0 0,0 0 0,59 16 0,-59-16 0,0 0 0,63-3 0,-63 3 0,58-14 0,-58 14 0,62-24 0,-62 24 0,61-24 0,-61 24 0,48-12 0,-48 12 0,0 0 0,19 12 0,-5 12 0,-4 19 0,-17 12 0,-7 1-15,9 7-7,-8-16-3,28-7-7,-4-26-8,22-5-3,-4-9 2</inkml:trace>
  <inkml:trace contextRef="#ctx0" brushRef="#br0" timeOffset="7099.406">13010 1187 95,'0'0'40,"0"0"2,-18 13-2,15 5-31,-17 5-3,2 11-1,-6 7-3,0 0-1,1 7-5,3-8-7,25 3-27,-5-15-2,28-3 0,3-22-3</inkml:trace>
  <inkml:trace contextRef="#ctx0" brushRef="#br0" timeOffset="7866.4499">13758 744 86,'35'-80'42,"-35"80"0,21-53 1,-21 53-22,0 0-19,0 0 1,0 0 1,1 57-2,-8-33 0,-10 66-1,3 23 1,-3-4-2,7 9 1,1-13-1,8-13-1,1-25 1,0-36-1,4-16 1,-4-15-1,14-19 1,-5-17-1,-9 36 1,15-52 0,-15 52-1,6-82 0,1 30 1,-1-9-1,-4-7 1,4-5 0,0 2 1,3-4-1,-2 1 2,3 2 0,6 2 0,3 5 0,0 2 0,5 6-2,0 6 0,-24 51 0,59-70 0,-59 70 0,64-28-2,-64 28 1,56 22 0,-56-22 0,39 54 1,-39-54 0,13 74 0,-13-74-1,-17 81 1,17-81 0,-34 77 0,34-77 0,-36 74 0,36-74 0,-27 56 0,27-56 1,-3 47-1,3-47 0,0 0 1,44 53-1,-44-53 1,58 29 2,-58-29-3,65 33 0,-48-5 0,28 20 0,-33 5 0,-33 5 0,-43 4 0,-23-5 0,-13-8 0,9-11 0,30-14-3,11-21-7,50-3-11,0 0-9,0 0-11,0 0 0,52-56-1,-52 56 0</inkml:trace>
  <inkml:trace contextRef="#ctx0" brushRef="#br0" timeOffset="8307.4751">14684 1001 119,'0'0'43,"0"0"1,0 0-2,0 0-41,0 0 1,0 0 0,0 0 0,0 0-2,70 10 0,-70-10 0,66-22 0,-66 22 0,62-35 0,-62 35 0,0 0 0,56-58 0,-56 58 0,0 0 0,0 0 0,0 0 0,-47-28 0,47 28 0,-66 46 0,-13 3 0,14 12 0,9 8 0,35 4 0,20-10 0,36-14 0,30-31 0,6-18 0,22-6-18,-93 6-6,85-26-8,-85 26-10,95-34 0,-95 34-1,87-43 3</inkml:trace>
  <inkml:trace contextRef="#ctx0" brushRef="#br1" timeOffset="15191.8689">2206 2485 87,'15'-3'38,"-15"3"-1,12-8 1,-12 8-36,0 0 1,-13 0-1,8 12 0,-7 5 1,2 9 1,-7 10-2,2 9 0,0 5 0,-2 2 0,2 0 0,3-1 0,4-5-1,12-9 0,6-13 0,18-8 0,11-12 1,18-9-1,12-9 0,7-5-1,8-6-1,3-6-2,2-2-1,-11-6-2,3 10-32,-22-13-3,-1 9 2,-22-9-3</inkml:trace>
  <inkml:trace contextRef="#ctx0" brushRef="#br1" timeOffset="15401.8809">2708 2450 101,'-23'36'39,"9"21"3,-2-5-4,-4 10-36,15 9-1,8 2 0,1 4-5,3-11-4,20 3-28,-7-23-3,16-2 0,-3-27 0</inkml:trace>
  <inkml:trace contextRef="#ctx0" brushRef="#br1" timeOffset="15604.8925">3308 2387 90,'-23'23'37,"1"26"2,-7 4-2,9 15-34,1 3-2,5 4-2,4 6-6,-2-16-28,14 6-1,-4-19-1,12-5-2</inkml:trace>
  <inkml:trace contextRef="#ctx0" brushRef="#br1" timeOffset="15777.9024">3049 2739 87,'-14'-21'42,"14"21"1,12-12-1,22 7-11,16-8-32,16-14-7,27 8-30,0-23-4,26 12 0,2-16-4</inkml:trace>
  <inkml:trace contextRef="#ctx0" brushRef="#br2" timeOffset="27750.5872">2432 3389 62,'21'-10'39,"-5"-10"-1,4 10 2,-16-12-14,-4 22-21,0 0-1,-12 13-1,-14 10 2,-9 15-2,-7 5 0,-1 2-2,0 4 1,11-2-2,13-5 2,19-7-1,19-8-1,18-9 1,17-4-1,15-3 0,6-2 0,1-1 0,-4 3 0,-8 4-1,-15 6 1,-15 7 0,-22 6 0,-12 1-1,-15 2 1,-12-6-2,-4 3-6,-18-21-28,19-1-2,-8-25-1,17-4-2</inkml:trace>
  <inkml:trace contextRef="#ctx0" brushRef="#br2" timeOffset="27939.598">2467 3305 112,'-7'11'41,"7"-11"0,0 0-1,29 0-39,13-19-2,12-5-1,12-8-2,10 12-6,-6-13-27,19 21-2,-17-3-1,5 22-1</inkml:trace>
  <inkml:trace contextRef="#ctx0" brushRef="#br2" timeOffset="28495.6298">3363 3348 100,'-26'1'38,"10"17"2,-13-2-2,1 15-34,-3 5-1,0 9-2,-4 6 2,1 4-2,1-5 0,5-3 0,5-9 0,9-4-1,3-14 1,11-20 0,0 0-1,19-17 1,-2-13-1,6-10 1,2-12 0,0-5 1,-2-7-2,-3 3 1,-1 5-1,-3 8 0,-7 9 0,-1 12 1,-3 14-2,-5 13 2,15 14 0,-2 14-2,2 8 2,2 5-1,7 7 1,3 0-1,5-1 0,3-3 0,5-7 0,5-13 1,-1-11-1,3-12 1,0-14-1,-3-12 1,2-17-1,-10-8 1,-6-8 0,-8-8-1,-6 2 0,-12 0-1,-4 8-2,-12 5-1,5 29-16,-16-9-19,13 30-2,-9-1-1,14 19 0</inkml:trace>
  <inkml:trace contextRef="#ctx0" brushRef="#br3" timeOffset="33160.8967">2388 4526 72,'10'-26'37,"5"9"-1,-17-4 2,12 9-30,-18-4-1,8 16 0,-7-14-3,7 14 0,-17 5-2,11 5 0,-7 11-1,-1 6 0,-2 13 0,-3 5 0,-1 7 0,2 2 0,-3 1-1,6-1 1,3-5-1,8-9 0,5-8 2,12-9-2,9-6 0,15-12 1,11-7-1,14-12 0,8-4-1,7-10-1,9-4-3,-6-17-8,6 9-23,-15-12-3,1 8 1,-19-9-2</inkml:trace>
  <inkml:trace contextRef="#ctx0" brushRef="#br3" timeOffset="33360.9081">2860 4349 93,'-40'33'38,"-6"8"1,15 19-2,-9 14-35,13 6 0,2 2 1,8 6-4,5 2 0,3-5-4,16 1-21,1-26-11,15-3 2,6-21-4,15-14 0</inkml:trace>
  <inkml:trace contextRef="#ctx0" brushRef="#br3" timeOffset="33759.9309">3192 4842 90,'-2'17'38,"20"1"1,2-19-1,22 1-34,8-14-1,9-6 0,2-12 0,1-4-2,-1-7 1,-9-3-1,-10 0 0,-7 0-1,-22 6 1,-10 8 0,-17 8-1,-12 13 1,-13 13-1,-9 15 1,-3 12 0,1 12 0,2 8-1,9 5 1,11 1 0,14-2 0,14-7-1,18-11-1,15-10-2,13-14-3,18 5-17,1-25-16,16 1 1,-8-16-4,8-2 2</inkml:trace>
  <inkml:trace contextRef="#ctx0" brushRef="#br3" timeOffset="34045.9473">3954 4257 103,'0'0'42,"25"2"-1,-2-21-1,18 0-39,7-6-2,4-1-1,11-3-2,-3-13-12,12 18-21,-10-9-2,-1 14 0,-15-4-3</inkml:trace>
  <inkml:trace contextRef="#ctx0" brushRef="#br3" timeOffset="34420.9688">3349 5108 115,'-14'10'42,"-9"-11"1,11 6-4,-3-4-44,3-10-32,25 5-4,-3-13 0,16 5-2</inkml:trace>
  <inkml:trace contextRef="#ctx0" brushRef="#br1" timeOffset="40742.3303">14338 7369 80,'13'-15'38,"-1"8"-1,-12 7 0,0 0-32,0 0-1,0 0 0,-5 29-1,-5 1 0,-13 8-1,-1 9 0,-5 2 0,4 3 0,-2-1-1,9-3 1,7-7-1,14-9 1,16-11-1,21-11-1,13-14 1,13-8-2,12-7-1,2-10-1,9 2-5,-15-15-28,6 9-3,-19-9 1,-6 8-2</inkml:trace>
  <inkml:trace contextRef="#ctx0" brushRef="#br1" timeOffset="40931.3411">14679 7396 98,'-25'39'38,"-1"1"2,12 10-2,-8 2-36,16 5 0,3 0-2,3-5-2,8 5-4,-1-21-27,18 1-6,0-16 1,13-4-1</inkml:trace>
  <inkml:trace contextRef="#ctx0" brushRef="#br1" timeOffset="41135.3528">15225 7395 82,'-31'38'37,"3"15"-2,-6 4 1,3 2-34,5 5-5,1-9-9,13 1-22,-2-11-1,18-9 0,0-17-1</inkml:trace>
  <inkml:trace contextRef="#ctx0" brushRef="#br1" timeOffset="41315.3631">15015 7593 111,'0'0'41,"0"0"1,23-8-2,3 0-38,28-4-3,10-7-3,15 10-33,-9-15-2,10 12 0,-14-6-3</inkml:trace>
  <inkml:trace contextRef="#ctx0" brushRef="#br2" timeOffset="44962.5717">14523 8150 91,'0'0'37,"-13"-13"1,1 25-6,-13-5-28,0 7 1,-5 2-2,3 7-1,0 0 0,6 3-1,7 1 0,11-2 0,13-1-1,12-5 0,9-2 0,11-2 0,3-3 0,6 0 0,-4-1 0,-5 3 0,-8 2 0,-8 3 1,-14 4-1,-7 0 0,-14 1-1,-5-2-1,-6 1-3,-9-18-12,11 7-21,-10-19 0,17-3-1,-1-18 0</inkml:trace>
  <inkml:trace contextRef="#ctx0" brushRef="#br2" timeOffset="45142.582">14552 8093 91,'-20'2'39,"11"11"1,-1-7-1,16 7-34,7-8-2,12-4-3,11-2-4,4-13-21,15 10-14,-3-10 1,5 7-2,-6-8 1</inkml:trace>
  <inkml:trace contextRef="#ctx0" brushRef="#br2" timeOffset="45667.612">15055 8127 73,'0'0'38,"-17"10"-1,14 0 1,-11-3-29,7 17-3,-9 0 0,3 13-1,-7 0-1,3 4-1,-3-2-1,4-4-1,3-6 0,4-9 0,9-20 0,0 0-1,0 0 0,20-28 0,-4-2 1,1-4-1,2-6 1,-2-1-1,-1 1 0,-2 4 0,-2 7 0,-5 8 0,-3 9 0,-4 12 1,12 1-1,-4 15 0,-2 12 0,4 5 1,2 6-1,6 6 0,2 1 0,2-2 1,4-8-1,1-9 1,2-10 0,4-15 0,-4-14 1,0-13-1,-4-13 0,1-9 0,-8-4 0,-4-7-1,-7 0 0,-4 1 1,-4 9-3,-4-1-3,5 21-16,-14-4-15,12 16-4,-6 0 0,8 16-4</inkml:trace>
  <inkml:trace contextRef="#ctx0" brushRef="#br3" timeOffset="50348.8798">13972 6416 10,'-67'35'16,"9"11"-5,-9-2-6,6 3-11,-1 5 7,2 3 4,1 6 4,-1 2 1,3 6 2,-6-1 2,12 10-3,-3-7 0,9 8-4,-3-2-1,5 3-4,4 3 0,1 3-2,8-3 0,1 1 2,0 7 0,3 2 0,3-1 1,5 5-1,4-2 1,9 2 0,0-3 0,16 4-1,3-8 2,10 1-2,7-4 1,9-3-2,7-5 1,7-1-1,3-5 1,10 2-2,4-8-1,12-3 2,6-5-2,6-5 1,3-5 0,6-3 1,7-3 0,2-5-1,1 0 1,-2-2 0,0 0-1,0-3 2,-2-2-2,0-1 2,0-6-1,2-6 0,-3-8 1,4-10 0,1-11-1,4-7 1,5-14 0,3-8-1,-5-11-1,0-7 0,-1-7 1,-6-9-2,-1-9 2,-6-7-1,-4-7 0,-5-7 1,-7-8-3,-7-6 1,-2-9 0,-10-2-1,-6-3 0,-11-3 2,-9 1-1,-9 1 1,-13 0 1,-8 7 1,-10 4 1,-16 3-1,-9 2 1,-5 3 0,-15-2-1,-7 4 0,-12 2-1,-9 4 0,-12 1 0,-4 9-1,-11 4 1,-11 5-2,-12 8 2,-10 9-2,-7 6 2,-9 6 0,-5 9 0,-8 7 1,-9 11-1,-4 12 1,-3 17 0,-8 16-1,-5 19 0,-5 22 0,-4 17-1,3 8-2,15 18-14,6-10-18,24-7-2,24-14 1,35-18-4</inkml:trace>
  <inkml:trace contextRef="#ctx0" brushRef="#br3" timeOffset="51159.9262">15554 6060 78,'-3'-14'35,"3"14"-2,0 0 1,-16-9-30,16 9 1,-16 11 0,3 8 1,-3-3-2,0 5-1,-1 2-1,6 0 0,2-4 0,6 1-1,10-6 0,7-7 0,8-5-1,6-5 0,4-7 1,2-2-1,1-6 1,-2 2-1,-8-3 0,-7 0 1,-7 2-1,-11 5 1,0 12-1,-27-9 0,3 13 1,-6 4-1,-4 3 1,-1 5 0,3 4-1,4 1 1,7-4 0,7 1 0,10-5-1,4-13 1,23 13-1,3-17 1,9-6-1,4-6 1,4-10 0,-1 1 0,-6-5 0,-8 2 0,-13 1 1,-13 4-1,-15 9 0,-13 10 0,-14 9 0,-2 5-2,-4 13 0,0 4-3,12 14-23,1-6-11,13 10 1,5-7-2,16 13-1</inkml:trace>
  <inkml:trace contextRef="#ctx0" brushRef="#br3" timeOffset="51895.9683">14666 9533 85,'0'0'36,"5"-16"0,-5 16 0,-16 5-32,8 6-1,-7 6 0,-2 11 0,-2 4-1,0 6 1,1-2-2,1-1 2,9-3-2,7-8 1,6-11 0,10-10-1,8-8 0,9-13-1,2-6 1,0-1-1,-1-4 1,-6-1 0,-8 6-1,-7 4 0,-14 10 1,-12 7-1,-9 10 1,-7 8 0,-3 1-1,2 3 1,2 2 0,8-2-1,8-6 1,13-13 0,16 5 0,9-12-1,8-7 1,3 0-1,-1 0 1,-5-2-1,-3 6 0,-12 2-1,-15 8 0,0 0-3,-7 10-5,-19-14-27,15 9-3,-8-16 1,10-6-3</inkml:trace>
  <inkml:trace contextRef="#ctx0" brushRef="#br3" timeOffset="53367.0524">15593 4019 65,'-97'-19'33,"-8"1"-3,7 2 0,-6 1-28,-1 3-2,-2 5 0,-4 5 1,-9 5-1,-4 5 1,-2 7 0,-4 7 0,-6 5 0,-6 6 0,-8 8 0,0 9-2,-3 9 2,-2 8-2,-6 12 2,-2 9-1,-2 11 1,5 11-1,-2 7 3,2 9-1,2 5 0,7 9-2,6-1 4,11 4-3,5 2 2,4 4-1,13-4-1,9 3-1,9 3 2,6-3 1,8 7-4,6 1 1,10-1 0,5 4 1,9 4-1,7-1 2,6 0-3,9-3 0,8-2 0,7 0 1,7 1-1,7-4 1,5-4 1,7 4-2,3-3 2,6 2 1,3 4 0,7-7 0,4 0 1,6 0-1,12-7-1,12-4 1,7-4-2,15-8 1,10-4-2,7-4 2,8-4-3,13-5 2,5-3-2,2-5 2,6-5-2,4-5 1,9-7-1,4-5 1,4-9 0,8-7 0,8-11 0,8-7 1,12-9 0,10-12 1,5-10 0,10-6 0,9-12 0,4-6 0,2-9 0,8-6 0,2-7 0,-2-4-1,8-6 1,-2-11-2,0-3 2,5-9 1,-2-10 0,-6-7-1,-3-13 0,-1-11 0,-9-11 1,-9-11 1,-8-13-2,-13-12-1,-11-6 1,-14-9-2,-19-10 3,-13-4-2,-22-4-1,-12-4 0,-23-6 0,-15-6 1,-19-2 1,-12-4 0,-21-3-1,-10-5 1,-18-5 1,-11-1 1,-15 2-1,-10 2-1,-16-1 0,-11 4-1,-7 5 0,-14 3-1,-13 5 0,-8 4-1,-14 6 0,-4 7 0,-15 5 0,-7 6 1,-7 9 1,-9 3 1,-6 11-1,-4 2 1,-3 7 0,-5 7 0,-5 10 1,0 13-1,-4 12 0,-9 15 0,-7 23 0,-8 16-1,-10 27 0,-14 18 0,-5 23-2,-9 16-1,-3 24-4,-6 0-29,24 20-1,1-10 0,23 7-3</inkml:trace>
  <inkml:trace contextRef="#ctx0" brushRef="#br3" timeOffset="54336.1078">12658 4631 86,'-14'10'35,"10"8"0,4-18-7,-4 15-25,7-4 0,6 4-1,1-2 0,2 1-1,1-4 1,4-2-1,0-7 1,0-4-1,0-7 0,1-7 0,-3-2 0,-2-4 0,-4-2 0,-5 1-1,-2 1 0,-7 6 1,-8 5-1,-5 10 0,-5 9 0,-6 9 0,-3 6 1,2 8-1,-2 6 1,3 2-1,6 2 1,9 1 0,3-7-1,12-3 2,11-11-1,9-5-1,10-12 1,7-7 0,4-10-1,2-10 1,0-6 0,-6-1-1,-7-4 1,-11 3-1,-14 1 1,-14 6-1,-12 10 1,-11 5-1,-11 9 1,-3 5-1,1 8 0,-1 2 0,9 3 0,8 2 1,10 0-1,12-6 0,6-13 1,30 11-1,1-14 1,10-4-1,4-6 1,1-4 0,-5-4 0,-6 0 0,-13 1 0,-11 2-1,-14 8 1,-13 3-1,-10 8 0,-6 5-2,3 12-3,-6-6-18,21 20-16,-2-7 0,20 11-2,8-6 0</inkml:trace>
  <inkml:trace contextRef="#ctx0" brushRef="#br3" timeOffset="55328.1646">18505 9959 77,'9'-15'35,"-11"-5"0,2 20-4,-24-13-21,8 21 0,-16-2-1,3 18-2,-8 3-3,4 11 0,-3 0-1,8 6-1,9-5-2,11-3 2,12-9-2,11-8 1,10-12 0,14-13 0,8-7 0,1-10 1,0-7 0,-4-2-2,-7 0 2,-10 3-1,-13 2-1,-12 9 0,-11 4 1,-12 11-1,-10 6 1,-6 7 0,1 7-1,2 1 1,6 4 0,8 2-1,7-7 1,15 2-1,13-9 1,12-5-1,6-7 0,8-5 0,-3-7 0,0-2 0,-5-2 1,-9-1-1,-10 3 1,-9 3-1,-5 13 0,-20-10 0,-3 12 0,-3 4-2,0 6-3,-7-7-9,16 17-23,-11-9-3,14 5 1,-1-10-2</inkml:trace>
  <inkml:trace contextRef="#ctx0" brushRef="#br3" timeOffset="56238.2166">2089 12946 59,'0'26'36,"4"-14"-2,11 15-4,1-19-24,13 7 1,4-12-1,9 1-1,0-12 0,4-6-2,-5-10 1,-3 0-2,-10-5 1,-11 2-2,-18 1 1,-11 6-2,-16 6 1,-12 6-1,-6 14 1,-10 11-1,1 9 1,-1 11 0,8 10 1,6 6-1,12 6 0,14 1 1,13-4-2,16-10 1,15-10-3,18-18 0,21-16-1,12-23-3,18-10-11,-5-34-21,14-3 2,-9-25-1,9 2 1</inkml:trace>
  <inkml:trace contextRef="#ctx0" brushRef="#br3" timeOffset="56421.2271">2990 12228 69,'-27'25'39,"-13"12"-2,12 26 1,-8 8-23,8 13-12,5 5-2,8 8 0,1 1-1,4-4-3,15 1-6,-5-19-26,19 1-2,-6-24-1,13-5 0</inkml:trace>
  <inkml:trace contextRef="#ctx0" brushRef="#br3" timeOffset="56793.2484">3017 13031 82,'-12'1'38,"12"13"-1,0-14 1,12 11-35,11-4-1,15-4-1,6-6 1,11-5-1,5-9 0,3-6 0,-5-5 1,-4-1-1,-13-3 0,-13 2 0,-17 0 1,-12 6-2,-16 3 2,-10 12-1,-13 6 0,-8 11 0,-6 14 0,-1 12 1,1 7-1,4 11 0,12 1-1,6 4 0,20-8 0,16-4-1,24-10 0,18-14-1,20-14-2,16-13-1,17-1-9,1-25-24,21 2 1,-14-21-2,0 9 1</inkml:trace>
  <inkml:trace contextRef="#ctx0" brushRef="#br3" timeOffset="56981.2591">3972 12848 97,'-50'22'39,"-15"-4"1,11 17 0,-5 1-36,16 0-1,16 2-1,16 0-1,15-6-1,17-4-1,20-9 0,18-10-2,14-7-3,5-22-7,22 0-26,-10-24 0,12-2 0,-14-21-1</inkml:trace>
  <inkml:trace contextRef="#ctx0" brushRef="#br3" timeOffset="57173.2701">4597 12312 92,'-29'32'40,"-9"12"-1,8 29-1,-6 5-35,4 16 0,4 6-2,6 2-1,8-2-2,7-11-3,12-2-6,-5-24-28,18-6 0,-6-34 0,10-10-1</inkml:trace>
  <inkml:trace contextRef="#ctx0" brushRef="#br3" timeOffset="58141.3255">4378 12792 90,'0'0'40,"0"0"2,32 3-2,-11 1-34,20-7-1,11-5-2,7 1 0,2-2-1,1 3-1,-6 2 0,-7 7-1,-10 9 0,-12 9 1,-15 5-1,-9 9 1,-9 3-1,-8 2 0,-5 2 0,0-3 1,-1-6-2,1-6 1,10-10 0,9-17-1,0 0 1,0 0-1,14-30 0,5-1 0,0-6 1,0-1-1,2-3 1,-3 1-1,0 5 1,-4 6-1,1 9 1,0 4 0,7 8 0,-1 3 0,4 5 0,2 3 0,5-2 0,2 0 0,-2-2 0,-1-3 1,-2-1-1,-3-5 0,-9 2 0,-3-1 0,-14 9 1,0-11-1,-15 12 0,-6 10 0,-3 5 1,-6 11-1,3 7 0,2 9 0,4 6 0,8-1 1,10-1-1,11-6 0,6-7 0,10-11 0,9-11 0,5-13-1,-5-14 1,9-11-2,-5-9 1,-6-7 0,-3-3 0,-7-1-1,-8 3 2,-1 5-1,-6 7 1,-2 6 0,-2 7 1,1 8 0,-3 10 0,15-11 1,-2 8-1,3 3 0,3 0 0,4 0 0,1 3-1,0 2 1,-1 0-1,-4 8 1,-5 2-1,-2 5 1,-6 8-1,-9 3 1,-4 5-1,-2-2 1,-4 2-1,1-6 0,-1-1-1,5-8 1,3-9 0,5-12 0,12-2-1,6-13 1,4-9-1,4-4 1,6-3 1,-2 0-1,-1 3 0,3 4 0,-8 13 0,-4 11 0,-6 12 1,-6 15-2,-3 10-1,-6 3-2,7 17-8,-7-17-9,22 19-8,-11-21-12,21 0-3,4-22 2</inkml:trace>
  <inkml:trace contextRef="#ctx0" brushRef="#br3" timeOffset="58942.3713">6835 12745 76,'-16'13'39,"8"14"-1,-10-4 1,8 14-35,3 3-1,0 8-1,-1 1 0,7 2 0,2-3-1,3-2 1,-1-9-1,5-6-1,-2-13 1,-6-18 1,13 0-1,-10-20-1,2-8 2,-2-8-2,-3-14 1,0-5 0,-1-6-1,5-3-1,-3 3 1,6 4 0,2 6-1,6 2 1,7 15 0,1 7-1,3 13 1,6 7 0,-2 7 0,-4 5 1,-1 5-1,-1 6 0,-7 4 0,-7 5 1,-5 3-1,-7 6 0,-10 2 0,-3 5 1,-6 1-1,-3 3 0,-6 3 0,2 0 0,-2 2 0,1 2 1,2 4-2,2 4 1,0 5 0,5 2-1,1 2 1,2-1-1,11-1-2,-1-15-6,23 1-22,-7-27-9,19-10 1,0-26-2</inkml:trace>
  <inkml:trace contextRef="#ctx0" brushRef="#br3" timeOffset="59385.3966">7514 12630 89,'-16'6'40,"-14"-2"2,2 15-3,-7 2-37,-3 10 0,-2 7-1,1 8 1,7 3-1,5-2 1,6-2-1,16-7 0,10-9 0,12-16 0,16-17 0,11-12-1,6-14 1,6-9-1,-1-10 0,-3-5 0,-5 2 1,-9 0-2,-9 11 2,-13 6-1,-10 15 0,-6 20 0,-13 0 0,-3 21 0,-3 14 0,1 10 0,3 6-1,4-1 1,11 2-2,11-9-1,13-8-3,7-28-7,27 3-21,-10-30-5,20-4-1,-6-25-1</inkml:trace>
  <inkml:trace contextRef="#ctx0" brushRef="#br3" timeOffset="59580.4078">8164 12269 89,'-18'30'40,"-16"15"-1,7 28 0,-6 9-35,6 11-2,3 3-1,4-5-1,9-4-2,4-15-2,16-6-3,-8-33-17,15 2-15,-3-31 0,5-6 0,-11-21 0</inkml:trace>
  <inkml:trace contextRef="#ctx0" brushRef="#br3" timeOffset="59745.4172">7947 12682 93,'0'0'41,"-19"-18"1,32 26-3,0-8-35,15-4-2,14-4-2,7-8-3,19 0-3,-4-27-16,18 11-19,-9-20 2,8 6-1,-15-13 1</inkml:trace>
  <inkml:trace contextRef="#ctx0" brushRef="#br3" timeOffset="59918.4271">8731 12078 89,'0'0'41,"-37"14"0,12 24 0,-13 10-32,3 16-6,-2 8-1,2 14-2,-1 3 0,8 2-1,3-1-2,4-10-2,14 1-6,-8-29-31,22-2 3,-4-29-1,15-7-1</inkml:trace>
  <inkml:trace contextRef="#ctx0" brushRef="#br3" timeOffset="60111.4382">8361 12602 94,'-20'-10'42,"20"10"0,-17 14 0,38-9-38,-5 4-2,15-1-1,9-2-1,6-5-3,11 1-2,-4-17-14,13 12-22,-13-16 1,2 9-2,-13-12 2</inkml:trace>
  <inkml:trace contextRef="#ctx0" brushRef="#br3" timeOffset="61081.4936">8846 12627 86,'-18'29'41,"13"7"0,-5-13 1,23-7-35,-3-9-3,13-3-1,6-13 0,6-8-1,-2-4-2,3-8 1,-8-1-1,-8-1-1,-9-1 1,-8 6 1,-16 6-2,-4 9 3,-10 9-3,-7 8 2,-1 10-1,0 7 0,2 13 0,4 3 0,12 5 0,4-3-1,12-4 1,13-2 0,10-11 0,12-8-1,9-9-1,7-10 0,9-10-1,-2-7-1,3-1-1,-9-7 1,-3 7 0,-12-2 0,-7 4 2,-12 7 0,-17 12 2,0 0 1,-5 17 1,-6 7 1,-7 2 0,6 7-1,-2 0 1,2 2 0,7-7-1,2-3 0,5-11 0,-2-14 0,15 3 0,-3-15-1,2-11 1,-3-7-1,3-5 0,-2-4-1,-1 1 1,1 0-1,-3 2 0,5 1 1,-1 8-1,7 1 0,1 4 1,1 6 1,2 0-1,1 5 1,3 3-2,-5 4 2,2 4-1,-7 5 0,-3 4 0,-2 5-2,-8 4 2,-4 3-2,-5 3 1,-2 3 0,0-2-1,-5 2 1,0-4 0,-1-1 0,2-4 1,-1-1-2,2-4 1,1-3 0,3 2 1,0-1-2,5-11 1,-2 17 0,2-17 0,7 13 0,-7-13 0,24-9-1,-7-7 1,6-9 0,-1-5 1,3-6-1,2-4 0,2-5 0,-5-1 1,-1 6 0,-4 5 0,-4 10 0,-2 5 0,-13 20 0,16-6 0,-15 21-1,-1 8 1,2 5-2,0 6 1,0 2-1,0 3 0,-1-5-3,5 4-5,-12-15-7,19 15-6,-13-38-5,2 30-11,-2-30-5,18 0 0,0-19 3</inkml:trace>
  <inkml:trace contextRef="#ctx0" brushRef="#br3" timeOffset="62031.548">12298 12575 79,'-27'55'39,"2"13"-3,-2-16 3,11 1-34,5-9-5,6-16-5,19-9-31,4-21-1,17-13-2,6-18 0</inkml:trace>
  <inkml:trace contextRef="#ctx0" brushRef="#br3" timeOffset="62465.5728">12956 11967 97,'-16'-10'42,"16"10"0,13-16-1,-13 16-39,31-13-1,2 11 1,-4 6-1,2 6 0,-6 2 0,2 9 0,-12 3-1,-4 10 1,-16 4-1,-6 3 1,-11 5-1,-6 1 1,-11 0-1,1-1 1,-5-4-1,7-3 2,6-8-2,15-5 0,12-7 0,19-6 1,14-10-1,17-4 0,13-1-1,3-9-1,13 3-4,-7-15-12,18 18-22,-21-8-3,5 8 1,-17-8-2</inkml:trace>
  <inkml:trace contextRef="#ctx0" brushRef="#br3" timeOffset="62649.5833">13697 12585 109,'-37'19'44,"9"-3"-2,0-15-4,4-18-60,24 17-19,8-36-2,11 18-1,-2-13 1</inkml:trace>
  <inkml:trace contextRef="#ctx0" brushRef="#br3" timeOffset="131090.4979">10354 12070 75,'0'0'39,"0"0"0,9-13-1,2-6-34,16-2 0,5-6 0,15 3-2,1-2 1,3 5-2,-3 7 0,-1 9 0,-8 12-1,-14 13 1,-14 18-1,-17 13 1,-17 12-1,-8 8 1,-10 7 0,-4 0 0,-3 1-1,2-5 2,6-12-2,8-10 2,11-12-1,15-10-1,11-11 1,13-10 1,15-13-2,7-6 1,13-5-2,3-3-2,6 0-1,-6-9-12,8 15-24,-9-4 0,4 7-2,-12-5 1</inkml:trace>
  <inkml:trace contextRef="#ctx0" brushRef="#br3" timeOffset="132120.5568">11030 12681 78,'2'-16'37,"-9"-6"-1,7 22-11,-15-23-22,4 15 0,-8 5-1,2 11 0,-6 7 0,2 10 0,0 10 0,0 8-1,3 10 1,3 9 0,1 0-2,0 4 1,8-1-3,0-8-3,8 0-6,-6-20-21,12 0-6,-3-16-1,5-6 2</inkml:trace>
  <inkml:trace contextRef="#ctx0" brushRef="#br3" timeOffset="132293.5667">10731 13016 71,'0'0'38,"-14"-11"-2,14 11 1,14-6-33,5 4-2,5-1-4,1-15-7,18 7-27,-3-8 0,6 3-1,-5-6 0</inkml:trace>
  <inkml:trace contextRef="#ctx0" brushRef="#br3" timeOffset="132667.5881">11126 12881 73,'-7'16'39,"-4"0"-1,3 10 2,-13-1-34,13 5-2,1 1 0,4 2 0,2-6-2,6-3 1,5-9-1,9-8-1,4-12 0,9-9 0,4-7 0,2-7-1,3-6 0,-3 1 0,-5 3 0,-9 5 0,-5 4-1,-9 12 0,-10 9 0,0 0 0,-15 30-1,1-6 0,4 8-1,-5-1-1,9 6-4,-6-17-17,21 6-13,-9-26-1,35 14 0,-8-27 1</inkml:trace>
  <inkml:trace contextRef="#ctx0" brushRef="#br3" timeOffset="132915.6023">11694 12438 78,'-18'6'38,"9"20"0,-12 4 1,9 17-36,-7 4-1,4 13 0,-4 5 1,4 0-2,6-3-1,4-9 0,10-2-3,-1-20-2,16-5-28,-5-27-5,17-14 0,-3-23-2</inkml:trace>
  <inkml:trace contextRef="#ctx0" brushRef="#br3" timeOffset="133099.6128">11903 12436 83,'-10'36'41,"-13"8"-2,4 15 1,-5 1-35,8 10-4,3 2-2,4-9-4,18 0-32,-9-16-1,13-7-1,-3-14-2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03:01:18.7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1447 1070 57,'0'0'35,"0"0"1,0 0-1,0 0-15,0 0-16,0 0 1,-4-24-2,1 54 0,-7 19-1,-1 11-1,-2 17 1,-9 8 0,0 7-1,2-2 1,4-10-1,0-15 1,2-10-1,3-19 2,11-18-2,0-18-1,14-36 2,4-11-1,4-12 1,1-15-1,6-12 1,-29 86-1,28-90 2,-16 41-1,1 2-2,-13 47 2,31-85-1,-31 85 0,26-73-1,-26 73 2,36-53-1,-36 53 1,0 0 0,57-36-1,-10 54 0,-1 18-1,7 26 1,-11 8-3,2 18 0,-12-3 0,-8-1-2,-11-10 0,-12-10-3,-1-4-5,-15-22-26,8-5 0,-9-26 0,5-11-2</inkml:trace>
  <inkml:trace contextRef="#ctx0" brushRef="#br0" timeOffset="186.0107">1494 1346 106,'-37'-6'38,"18"12"2,4 3-3,23 2-33,16-4-1,24-7-1,19-7-1,13-11-3,19-11-1,-49 8-9,9-3-25,2-1-4,6-6 1,-8-2-2</inkml:trace>
  <inkml:trace contextRef="#ctx0" brushRef="#br0" timeOffset="390.0224">2428 882 78,'0'0'40,"30"-52"0,-30 52 1,0 0-21,0 0-17,-41 44 1,9 21-1,9 20 0,1 20-2,11 2-1,1 6-1,2-4-3,3-8-4,-7-27-29,15-7-3,-6-23 1,9-14-2</inkml:trace>
  <inkml:trace contextRef="#ctx0" brushRef="#br0" timeOffset="611.035">2171 1278 110,'-14'0'40,"-3"3"2,17 9-3,15-5-37,10-3 0,12-1-2,13-7-1,13-2-2,8-5-3,14-1-4,-10-4-27,11 6-3,-13-1 0,-3 8 0</inkml:trace>
  <inkml:trace contextRef="#ctx0" brushRef="#br0" timeOffset="1428.0817">2937 1273 83,'-14'4'39,"-11"-3"-1,3 6 2,-14 2-31,11 7-1,-12 5-1,4 9-2,-6 5-1,5 9-2,5 5 1,7 5-2,11-6 1,11-3-1,15-11 0,18-13-1,14-16 0,12-16 0,9-16-1,4-13 1,0-9-1,-5-8 1,-9-3-1,-13 0 2,-15 1-1,-13 9 0,-17 50 0,0-39 0,-25 8 0,2 17 1,-13 7-1,6 13 1,-7 4-1,13 14 1,2 0 0,19 2 0,17-4-1,8-4 1,7-9 0,10-5-1,5-1 1,0-8-1,3-1 1,-8-3-1,-4 1 1,-10 0-1,0 6 0,-13 5 0,-8 10 0,-7 9 0,-10 5-1,-7 8 1,0 4-1,-1 5 0,0-3 0,3-4 1,8-8-1,7-13 2,3-16-1,26-7 0,-1-16 1,3-9 1,3-9-1,-1-7 0,0 0 0,-1 2 1,-10 5-2,-3 10 0,-9 6 0,-2 10 0,-5 15 0,0 0 0,-4 17 0,3 4 0,3 2 0,4-1 0,6-1 0,3-8 0,7-3 0,3-9 0,6-6 0,-1-7 0,-1-6 0,0-2 0,-6-8 0,1 1 0,-4 4 0,-4 4 0,-4 4 0,-12 15 0,12 2 0,-12 13 0,-3 14 0,-3 3 0,5 6-2,-3 0-3,12 4-7,-3-12-5,32-5-12,-6-16-13,22-5 1,-2-15-1,20-9 3</inkml:trace>
  <inkml:trace contextRef="#ctx0" brushRef="#br0" timeOffset="3624.2073">6636 928 74,'0'0'38,"0"0"-1,11-46 0,-11 46-21,0 0-12,0 0 0,0 0-2,0 0 2,0 0 0,0 0 0,0 0-1,11 39-1,-13 18 2,-7 13-2,0 12 1,-2 5-3,2 4 0,-3-12 0,3-7 0,4-22 0,1-13 0,4-19 0,0-18 0,9-16 1,2-18 0,0-16 0,-11 50 0,10-70 1,-10 70-1,16-87 0,-7 36-1,-5-6 0,5 4 0,0-2 0,1 1 0,2-3 0,3 5 0,2 2 1,3 5 0,-1 0 0,-19 45 0,53-68-1,-53 68 0,50-42 0,-50 42-1,0 0 0,57 2 1,-57-2 0,0 0 0,14 70 1,-14-70 0,-10 63-1,10-63 1,-23 69 0,23-69 0,-29 64-2,29-64 1,-22 54-1,22-54 1,0 0 0,-2 57 0,2-57-1,0 0 2,46 35-1,8-21 0,-5 7-1,3 7 1,-23 9-1,-15 14 1,-40 7 0,-19 9 0,-22-3-1,1-2 1,-1-10-1,5-9-1,11-11-1,12-14-7,30-9-24,1-20-6,27-5 1,12-14-2</inkml:trace>
  <inkml:trace contextRef="#ctx0" brushRef="#br0" timeOffset="5103.2919">7463 1169 112,'62'-57'41,"-62"57"1,0 0-2,0 0-35,0 0-2,-14-29 0,-31 44 0,-11 15-1,-1 17 0,-12 6 0,12 15-2,13 4 0,22-2 0,38-24 0,14-9 0,17-20 0,16-17 0,15-16 0,5-15 0,2-21 0,-85 52 0,81-64 0,-81 64 0,65-72 0,-65 72 0,36-74 0,-36 74 0,4-64 0,-4 64 0,-31-51 0,31 51 0,0 0 0,-69-47 0,69 47 0,0 0 0,-56-20 0,56 20 0,0 0 0,0 0 0,0 0 0,0 0 0,68 8 0,-68-8 0,81 14 0,16 3 0,0 10 0,-1 6 0,-29 9 0,-27 11 0,-38 7 0,-14 8 0,-14-8 0,4-11 0,1-11 0,6-11 0,7-14 0,8-13 0,9-13 0,6-17 0,6-14 0,2-10 0,-23 54 0,27-62 0,-27 62 0,21-72 0,-21 72 0,26-62 0,-26 62 0,15-61 0,-15 61 0,25-46 0,-25 46 0,0 0 0,56-53-2,-56 53-3,63-25-3,-63 25-2,79-16-2,-79 16 3,83-8 1,-83 8 3,82-3 4,-82 3 2,80-3 3,-80 3 4,66-3 3,-66 3-2,0 0 0,48 10-2,-59 8-2,-13 15-1,-30 6-2,1 12-2,-3 2 0,15 7 0,10-2 0,25-6 0,18-16 0,15-11 0,17-15 0,10-12 0,6-11 0,6-18 0,0-9 0,-66 40 0,57-50 0,-57 50 0,52-57 0,-52 57 0,30-63 0,-30 63 0,21-56 0,-21 56 0,5-52 0,-5 52 0,0 0 0,6-56 0,-6 56 0,0 0 0,0 0 0,36-47 0,-36 47 0,0 0 0,62-7 0,-62 7 0,53 12 0,-53-12 0,59 18 0,4 2 0,-18 12 0,-10 9 0,-26 3 0,-14 7 0,-19-7 0,1 0 0,-7-11 0,15-12 0,15-21 0,0 0 0,0 0 0,0 0 0,49-55 0,-49 55 0,0 0 0,72-66 0,-72 66 0,47-47 0,-47 47 0,51-36 0,-51 36 0,20-18 0,15 13 0,-8 17 0,-6 10 0,-11 16 0,-8 10 0,4 2-2,6-3-11,-1-23 0,23-4-1,-9-15-2,28-1-4,-21-19-8,21 3-7,-10 4 37,-9-5 5,-6 12 3,-28 1 1,19 9 4,-40 4 5,12 17 8,-29 0 9,15 3-35,-3 5-1,4 3-4,12 3-6,-3-12-6,22 8-11,-10-12-12,19 0-3,-7-13-2,18-6 2</inkml:trace>
  <inkml:trace contextRef="#ctx0" brushRef="#br0" timeOffset="6028.3448">10633 867 107,'10'-51'42,"-10"51"0,0 0-3,8-53-36,-8 53-2,0 0 1,0 0 0,0 0 1,15 60 0,-17 3-2,4 14 0,-3 7 0,9 6 1,-7-1-2,9-12 0,-8-20-2,5-17 2,2-23-1,2-14 1,-1-18 0,-1-19 0,-9 34-1,13-47 2,-13 47 0,2-74-3,1 27 3,2-6-1,-6-5 0,6-4 0,-2 2 2,3 0-2,-5 3 1,4 0 1,0 6 0,6 3 0,-11 48-2,16-84 0,-16 84 0,29-58 0,-29 58 0,0 0 0,58-31 0,-58 31 0,0 0 0,51 36 0,-51-36 0,11 50-2,-11-50 1,-12 54 0,12-54 0,-25 53 0,25-53 0,-32 49 1,32-49 0,0 0 1,-32 53-1,32-53 1,0 0-1,0 0 0,18 56 2,-18-56-1,0 0 1,58 49-2,-45-19 0,42 19 0,-15 3 0,-17 14 0,-38 1 0,-26 8 0,-27-10 0,0-7 0,3-22 0,7-11-9,17-4-3,2-19-3,29-4-4,-10-21-11,26 1-13,-1-9 1,11-12 1,-16 43 5</inkml:trace>
  <inkml:trace contextRef="#ctx0" brushRef="#br1" timeOffset="9804.5608">2231 2183 65,'4'-14'37,"-4"-4"-2,0 18 2,0-13-28,0 13-4,-10 6 0,0 12 0,-14 3 0,-5 14 0,-8 0-1,-2 8-1,3-4 1,4 3-2,8-8 1,17-5-2,17-8 0,20-11-1,17-6 0,14-4 0,10-4 0,9 1 0,-3 0-1,-10 6 2,-9 6-1,-13 8 1,-24 13-1,-20 9 2,-18 9-2,-19 2 0,-11 2-1,-7-8-1,2-1-4,0-25-8,18-3-25,6-30 0,26-5 0,4-27-2</inkml:trace>
  <inkml:trace contextRef="#ctx0" brushRef="#br1" timeOffset="10015.5729">2303 2147 102,'-27'4'40,"-4"-4"1,17 11-3,14-11-32,18 0-2,24-10-2,19-8-2,14-2-1,11-7-2,11-6-1,2-1-2,4 8-3,-16-9-9,5 26-21,-25-7 1,-7 18-1,-19-1 3</inkml:trace>
  <inkml:trace contextRef="#ctx0" brushRef="#br1" timeOffset="10202.5836">3208 2026 53,'-9'6'36,"5"8"0,4-14 0,-5 27-9,0-8-19,10 13-2,-6 12-1,2 16 0,-12 8-2,0 14 1,-4 1-2,-1 2-1,-2-1-3,-5-12-3,14-2-16,-5-29-17,16-14 0,-2-27-2,15-11 0</inkml:trace>
  <inkml:trace contextRef="#ctx0" brushRef="#br1" timeOffset="10375.5935">3006 2355 106,'-23'-6'43,"-4"-2"-1,23 19 1,4-11-39,35 14 0,21-20-3,12-5-1,18 2-4,4-19-14,24 18-21,-9-16-5,13 18 1,-12-3-2</inkml:trace>
  <inkml:trace contextRef="#ctx0" brushRef="#br2" timeOffset="21500.2298">2604 3118 57,'8'-22'35,"-2"8"0,-11-6 0,5 20-11,-25-17-18,5 11-1,-9 0 0,0 12 0,-7 7-2,-2 14 1,-4 13-2,2 14-1,-2 10 1,4 10-1,3 4 1,8 4-2,9-6 1,10-7 0,16-15-1,16-14 1,14-15 0,17-19-1,8-15 1,9-17-1,-1-8 1,-5-6-1,-7-3 1,-16-1-1,-20 7 0,-15 7-1,-22 9 1,-16 14-1,-12 10-1,-9 3 1,4 8-3,-1-2-2,19 7-5,1-17-25,28-2-1,20-10 0,23-5-2</inkml:trace>
  <inkml:trace contextRef="#ctx0" brushRef="#br2" timeOffset="22025.2598">3183 3134 88,'-17'7'36,"2"15"2,-11-2-1,6 22-31,-10-1-1,4 9-1,-6 3-1,2 4-1,1-3 1,0-4-2,10-8 0,1-7 0,9-14 0,9-21 0,0 0 0,15-23 0,4-13-1,0-11 1,8-11 0,-4-5 1,0-5-2,0 4 1,-5 5-1,-4 13 0,0 8 1,-4 19-2,2 15 1,-1 17 0,5 14 0,3 10-1,4 12 2,7 5-1,5 4 0,4-4 1,3-2 0,-1-11-1,0-8 1,-1-12 0,-3-10 0,-4-17 0,-6-15 0,-5-12 0,-5-14 0,-5-13 0,-6-8-1,0-5 0,-2-2-2,-5-2-2,7 14-5,-14-2-27,16 29-4,-11 5-1,3 31-2</inkml:trace>
  <inkml:trace contextRef="#ctx0" brushRef="#br3" timeOffset="25775.4743">2494 4223 80,'-18'-28'38,"8"10"0,-10-7-1,7 13-29,-3-2-3,4 15 0,-7 8-2,0 11-1,-1 8 0,0 6-1,3 4 0,5 5 0,7 1 0,15-5-1,10-8 0,18-4 1,9-9-1,12-4 1,2-1-1,2-5 0,-5 3-1,-8 3 1,-17 10-1,-15 3 0,-17 7-1,-15 2-2,-6 3-1,-16-10-5,11 3-26,-12-21-2,16-8 1,-1-22-1</inkml:trace>
  <inkml:trace contextRef="#ctx0" brushRef="#br3" timeOffset="25948.4842">2610 4112 81,'-20'-8'39,"-10"3"-1,10 16 0,-1-1-25,20 6-8,13-11-2,20-4-4,20-2-4,12-15-4,31 10-22,-7-12-7,19 4 1,-10-7-2</inkml:trace>
  <inkml:trace contextRef="#ctx0" brushRef="#br3" timeOffset="26318.5054">3259 4429 87,'-11'24'38,"17"0"-1,8-20 1,20-17-34,7 1-1,13-6 0,2-7 0,-2-4-1,-2-4 0,-5-2 0,-10-2-1,-12 5 1,-13 2-1,-13 4 1,-14 5-1,-14 10 1,-9 11-1,-5 11 1,-13 14-1,3 11 0,-1 11 0,7 9 0,6 2-1,16 0 0,16-5 0,13-6 0,17-11-2,16-13-2,19-9-5,1-24-22,25 0-8,-7-24 0,16-2-3</inkml:trace>
  <inkml:trace contextRef="#ctx0" brushRef="#br3" timeOffset="26509.5163">3992 3835 106,'-13'-1'41,"13"1"1,10-2-3,21-3-37,8-7-4,8-8-5,18 12-30,-8-13-2,8 14-1,-5-9-2</inkml:trace>
  <inkml:trace contextRef="#ctx0" brushRef="#br1" timeOffset="30762.7596">15009 6940 91,'0'0'36,"-14"-3"1,-5 7 1,5 11-30,-12 2-2,0 7-2,-3 4-1,1 8-4,8-1 1,6 5-1,12-2 0,9-4 0,12-4 0,14-3-1,6-4 2,11-7 0,-1 0 1,1-3-1,-5 1 1,-6 1-1,-8 3 0,-11 8 1,-13 1-1,-14 8 0,-13 2 0,-6-2 0,-9 0-2,-7-5-1,10-2-4,-11-23-25,20-1-6,2-21 1,19-9-2</inkml:trace>
  <inkml:trace contextRef="#ctx0" brushRef="#br1" timeOffset="30956.7707">15111 6941 113,'-18'-1'38,"13"16"2,5-15-4,7 18-32,20-8-2,10-4-1,15-3-3,6-9-3,16 3-7,-11-13-24,19 2-2,-11-12 0,12 4-1</inkml:trace>
  <inkml:trace contextRef="#ctx0" brushRef="#br1" timeOffset="31137.781">15893 6798 94,'-21'17'35,"-1"14"0,-6 5 1,4 17-30,0 7-4,-4 10-2,2 3 1,1 5-1,1 0-1,-1-8-3,16 3-20,-5-26-14,9-8 2,1-20 0,4-19-1</inkml:trace>
  <inkml:trace contextRef="#ctx0" brushRef="#br1" timeOffset="31301.7904">15584 7233 115,'-19'-11'40,"-5"0"3,24 11-3,0 0-35,24-7-2,25-4-2,20-5-3,22 7-20,4-14-14,18 3-5,2-4 1,5 4-3</inkml:trace>
  <inkml:trace contextRef="#ctx0" brushRef="#br2" timeOffset="35680.0408">15170 7988 42,'14'-20'32,"-5"4"3,-6 1-1,-3 15-15,-24-7-13,5 20 2,-16 1 0,-1 16-3,-10 4 1,1 17-2,-3 2 0,5 12-1,9-1 0,6 2-1,10-4-1,14-3 1,13-9-2,15-12 1,12-13-1,12-11 0,3-14 0,2-8 1,-6-11-1,-5-5 0,-12-8 0,-16-2-1,-15 3 0,-18-1-1,-8 4 0,-12 1-2,1 9 0,-6-2-4,16 20-14,-3-14-14,31 14 0,-7-19-2,30 10 2</inkml:trace>
  <inkml:trace contextRef="#ctx0" brushRef="#br2" timeOffset="36241.0729">15649 8055 87,'-12'-9'39,"12"9"-2,-19 0 2,19 0-35,-22 24-1,6-2 0,-3 8-1,-3 9 0,-2 1-1,0 5 1,2-1-1,3-4 0,4-9-1,4-3 0,7-13 1,4-15-1,13-6 0,4-14 1,3-9-1,3-8 1,1-6 0,3-1 0,-4 2 0,-3 4-1,-5 5 1,-3 8 0,-4 11 0,-8 14-1,0 0 0,12 14 1,-8 10-1,1 10 0,4 1 0,6 8 1,4 2-1,2-1 1,6-6-1,2-10 1,6-11 0,0-14 0,1-15 0,-3-13 0,0-11 0,-8-12 0,1-8 0,-11-6 0,-6 3-1,-6 2-1,-6 12-1,-6 4-3,4 19-11,-16-5-10,21 27-14,-19 1 0,16 18-3,2-1 1</inkml:trace>
  <inkml:trace contextRef="#ctx0" brushRef="#br3" timeOffset="40570.3205">15029 5452 15,'-97'25'26,"-1"16"0,-10-1 4,-7 4-16,8 16-2,-10-1-1,9 11-2,-10-1-1,8 13-4,-3-1 1,6 9-4,4 4-1,4 6 1,6 6-1,2 2 1,7 5-2,8 4 2,6 2-2,6 1 1,6 5 0,9 2 1,4-3-1,11 3 0,7 1 0,11 0 0,8 4 0,11 4 0,11-3 0,10 4-1,11-1 3,7 1-3,12-2 2,6 1-1,15-5 2,10-3-2,11-6 2,10-4 0,11-7-1,16-9 1,10-7-1,9-12 0,11-11 0,7-11 2,8-16-2,8-11 1,2-20-1,9-12 2,3-18-1,2-14 0,-5-15 0,4-12-1,-7-11 0,-1-12-1,-10-8 0,-7-10-1,-8-10 1,-8-9-1,-9-8-1,-14-9 1,-14-9-1,-10-9 1,-15-8 0,-16-3 1,-15-7-1,-21-7 3,-12-1-1,-17-2 0,-17-1 1,-11 0 0,-22 4 0,-10-4-2,-13 5 1,-20 6-1,-15-1 1,-10 7 1,-15 5-2,-12 7-2,-11 4 2,-18 12-1,-7 5 1,-8 12-1,-13 19 0,-13 16-3,-8 27 2,-16 22 0,2 35-1,-10 22-1,7 34-7,-5 14-22,26 19 1,18 4 0,26 3 0</inkml:trace>
  <inkml:trace contextRef="#ctx0" brushRef="#br3" timeOffset="41304.3625">16069 5258 58,'15'-10'35,"-10"-6"0,-5 16-3,-8-16-17,8 16-5,-23-8-2,9 10-3,-8-1-1,1 7-1,1-2-1,3 7-1,-1 0 1,10 5-1,2 0 0,8-1 0,7-2-1,6-3 0,8-3 0,6-6 1,3-9-1,6-7 0,-4-9 0,-1-7 1,-2-3-1,-8-1 1,-7-2-1,-9 4 1,-10 6-1,-10 8 1,-10 12 0,-5 8 0,-7 7 0,1 8 0,-1 4-1,9 1 2,9-1-1,12-5 0,15-4-1,10-10 1,14-8 0,5-6-1,2-4 1,0-1 0,-7-4 1,-8 2-2,-12 3 1,-14 15 0,-18-11 0,-7 17-1,-6 8-2,-7 1-2,12 18-27,-9-7-8,13 18 0,-1-4-3</inkml:trace>
  <inkml:trace contextRef="#ctx0" brushRef="#br3" timeOffset="42089.4074">15225 9789 83,'-2'-13'36,"-1"-3"0,3 16 2,1-21-35,-1 21 0,0 0 0,-11 32 0,-6 0 0,-1 11 1,-7 2-2,2 3 1,-1-1-1,7-5 0,5-8 0,12-11-1,10-17 0,11-8 0,12-15 0,4-9 0,4-7 0,-2-2-1,-7-3 1,-4 5 0,-13 2 0,-8 7-1,-14 10 1,-8 10-1,-9 9 1,-4 10-1,-3 5 0,-1 7 1,2 3-1,8 3 0,11 1 0,7-5 1,13-5-1,9-7 0,11-9 0,3-5 1,6-8-1,-2-5 0,-4-7 1,-5-1-1,-8-4-1,-10 2 0,-9 1-2,-13-5-3,6 12-30,-20-14-3,9 9 0,-7-16-2</inkml:trace>
  <inkml:trace contextRef="#ctx0" brushRef="#br3" timeOffset="43775.5039">14784 2673 56,'-70'-1'27,"-3"8"3,-12-3-3,-5 3-25,-6 9-2,-12 9 1,-6 6 0,-16 7 0,-5 14 0,-7 3 0,-7 15 1,-8 3 0,-4 12 1,-4 2 1,3 12 0,0-3 1,6 13 1,-5-3-1,13 6-2,1 4 0,10 7-1,0 2-1,4 6-1,2 12-2,3-4 0,5 11 2,5 1-2,1 5 1,0 2 0,4 4 3,5-2-1,5 4 2,6 2-1,6-5 1,6 4 1,8 3-2,6 0 2,14 3-4,10 1 1,7 0-1,11 4 1,7 5-3,9-2 0,8-1 1,9 3-1,6-2 1,11 2 0,6-4 1,7 5 0,6-2 0,6 6 0,9 2 2,1-2-1,12-2 1,10-2-1,3-4-2,16-6 3,5-9-2,12-8 2,12-9-4,14-11 1,7-7-1,10-4 1,11-9 0,9-5-1,8-7 1,3-7 0,7-5 1,4-1 2,9-9-2,1-5 0,6-9 0,6-5 0,5-11 0,2-6-1,1-8 1,9-10-1,-1-9 1,1-8 1,1-10-1,2-6 1,-3-5-1,1-9 0,-1-3 1,-5-14-1,0-5 0,3-9 2,-5-10-2,-2-14 2,0-11-1,-4-10 0,-4-11 0,1-7-1,-8-11 1,-10-9-1,-11-5 1,-9-6-2,-14-5 3,-11-8-1,-16-4 1,-17-6 0,-15-2 0,-9-7-2,-14-4 3,-15-2-1,-7-3-2,-11-1-1,-13-2 1,-5-4 0,-11-1-1,-11 0 2,-5-1-2,-10-2 1,-11 0 1,-7 1 1,-12 0-1,-8 3-1,-11 0 2,-9 1-3,-8 2 2,-10 3 0,-12 3-2,-3-2-2,-3 3 1,-6 3 1,-4 2-2,-4-2 1,0 4-1,-1 4 0,-3 2 2,0 3 1,-4 3-1,-5 4 0,1 2 2,-5 8 0,0 5 0,-4 5 0,-7 4 0,-6 8-1,-4 8 1,-5 10 0,-4 4-1,-9 6 1,-3 8-1,-4 8 0,-2 6 1,-3 8 0,-3 10 0,-4 12 0,-4 12 0,-5 18 0,-5 12 0,-2 15 0,-5 13-1,6 12-1,5 5-3,3-11-23,29 11-10,12-14 1,30 4-3,19-14 1</inkml:trace>
  <inkml:trace contextRef="#ctx0" brushRef="#br3" timeOffset="44650.5539">17304 2795 17,'32'-11'30,"-3"5"1,-12-4 3,3 11-17,-22-15-1,2 14 0,0 0-3,-15 4-3,-9 2-3,1 10-3,-9 5-1,2 8 0,-3 2-2,5 5 1,3-3-1,9 3 0,8-7 0,9-4 1,13-7-1,10-10 0,9-6 0,7-9 0,4-7 0,2-4 0,-1-7 0,-7-1 0,-5-1-1,-13 4 1,-14 1-1,-8 9 0,-13 3 1,-12 10 0,-5 6-1,-8 9 1,-3 5-1,5 3 1,3 1-1,9-1 1,11 0-1,11-6 1,16-6-1,12-9 1,10-6-1,3-6 1,1-1 0,-1-4 0,-7-2 0,-7 0-1,-10 5 1,-15-1-2,-10 8-1,-10 3-2,-6 14-4,-19-7-28,12 21-3,-15-7-1,10 19-1</inkml:trace>
  <inkml:trace contextRef="#ctx0" brushRef="#br3" timeOffset="45746.6166">10372 6398 81,'-18'-3'36,"-2"15"1,-8-1-1,5 9-27,-5 1-5,8 6 0,-3 2-1,9 5 1,3-7-1,5 3-1,7-5 0,9-7 0,7-8-1,4-5 1,3-8-1,4-8 0,-1-7 0,1-5-1,-3-3 1,-8-1-1,-8-1 1,-4 6-2,-9-1 1,-8 9 0,-7 5 0,-9 9 1,-3 8 1,-4 8-1,2 8 0,-2 6 1,8 6 0,3 2 0,14-1-1,11-4 0,10-7-1,16-8 1,8-10 0,10-11-1,4-10 1,3-8-1,-6-3 1,-4 0 0,-14-5 0,-9 4-1,-18 5 1,-11 8-1,-14 6 1,-13 6-2,-6 10 0,-5 3-3,9 13-6,-8-4-27,25 12-3,0-8 0,20 10-2</inkml:trace>
  <inkml:trace contextRef="#ctx0" brushRef="#br3" timeOffset="46934.6846">17538 11300 75,'0'0'37,"-19"10"-1,11 6 0,-6 2-33,3 5 0,-4 2-1,8 7 0,-1 1 0,3 1 1,5-3-1,6-5 0,7-8-1,5-9 1,8-6-1,0-8 0,2-7 0,3-7 0,-3-5 0,-5-4 0,-4-2 0,-5 2-1,-10 2 2,-6 4-2,-10 8 1,-3 6 0,-11 10 0,-1 11 0,-3 7 0,5 7 0,-3 7 0,9-1 0,9 3 0,5-4 1,10-3-1,8-7 2,9-7-3,9-8 1,4-8-1,0-6 1,0-8-1,-1-3-2,-6-5 3,-6 1-3,-11-2 3,-6 5-1,-10 3 0,-10 6 1,-8 8-1,-4 8 1,-6 6-1,-2 7 1,1 3-1,3 0 1,6-2-3,6-1-1,19 2-15,0-21-20,23-5-2,4-10-1,12-2-2</inkml:trace>
  <inkml:trace contextRef="#ctx0" brushRef="#br3" timeOffset="48612.7805">2217 13470 73,'0'0'38,"14"14"-1,-14-14 0,16 2-34,4-3 0,9-1 0,4-9 0,11 0-1,3-10 0,4-9 0,1-5 0,-4-4-1,-9-4 1,-7 1-1,-13 3 0,-17 4 0,-16 7 0,-16 16 0,-17 8-1,-10 12 0,-11 16 0,-3 12 0,-1 13 1,8 11-1,8 4 1,18 7-1,15 0 0,23-4 1,19-13-1,26-9 0,21-18-1,17-20-2,20-12-2,6-26-1,14-1-8,-5-27-23,11 1-1,-23-18-3,-1 4 4</inkml:trace>
  <inkml:trace contextRef="#ctx0" brushRef="#br3" timeOffset="48807.7917">3317 12640 87,'-36'3'38,"5"31"1,-9 14-2,5 25-33,1 15-2,3 16-1,4 10-1,3 9-1,14-3-2,5-7 0,11-10-5,-2-24-26,27-7-2,-4-28-2,13-10-1</inkml:trace>
  <inkml:trace contextRef="#ctx0" brushRef="#br3" timeOffset="49168.8123">3354 13424 80,'0'0'40,"0"22"-2,0-22 2,31 15-36,4-13-1,11-3-1,7-8 0,8-3 0,1-5-1,-4-4-1,-11-3 1,-5 1-1,-18-3 0,-11 3 1,-21 1-1,-12 5 0,-14 6 1,-8 8-1,-5 7 1,-4 12 0,-1 10 0,5 11 0,6 8 0,12 5-1,10 3 1,15-1-1,17-4-1,13-7-1,24-8-3,13-16-1,26-1-8,-4-21-25,22-5 0,-8-21-1,2 1 1</inkml:trace>
  <inkml:trace contextRef="#ctx0" brushRef="#br3" timeOffset="49385.8248">4315 13332 87,'-32'1'39,"-17"1"2,3 21-2,-6-1-35,6 11 0,3 4-1,12 6 0,8-2-2,17 2 1,14-8-2,20-8 0,18-12-1,12-16-1,22-13-2,14-20-2,21-2-16,-14-28-18,16-2 2,-12-15-3,-1 1 3</inkml:trace>
  <inkml:trace contextRef="#ctx0" brushRef="#br3" timeOffset="49527.8329">5055 12847 81,'-27'28'40,"-10"10"-1,7 27 0,-9 6-35,11 12-1,8 6-3,-1-3-2,11 7-5,-3-18-27,19 3-5,-7-20 1,11-7-2</inkml:trace>
  <inkml:trace contextRef="#ctx0" brushRef="#br3" timeOffset="50538.8907">4804 13236 87,'4'-14'41,"14"21"1,-5-11-1,12 13-36,4-4-2,6 6 0,2-2-1,1 4-1,1 2 1,-1-2-2,-4 9 1,-6 3-1,-10 6 1,-6 2-1,-10 4 0,-4 5 1,-6-3-1,-6 1 0,-1-10 0,2-3 0,3-11 0,10-16 0,0 0 0,-7-30 0,14-4 0,3-8 0,5-4 0,3-6-1,-1 1 1,-1 6 0,2 7 0,-3 7 0,-3 9 0,3 11 1,2 5-1,1 6 0,6 2 0,8 4 0,5-5 0,6-4 0,4-2 0,-2-5 0,-1 2 1,-5-2-1,-12 1 1,-6 2 0,-21 7-1,0 0 0,-4 16 0,-17 0 0,-4 5-1,-2 7 1,-3 2-1,2 6 1,8 3 0,7-4-1,8 1 1,6-4 0,10-3 0,7-6 0,5-9-1,-1-5 1,3-10-1,0-9 0,-7-5 1,-2-7-1,-3-5 1,-4-4-1,-2 2 1,3-4 0,-3 2 0,3 4 1,2 2-1,-1 8 2,3 2-2,1 7 2,2 4-1,-1 5 0,2 4 0,-4 2-1,1 2 0,1-1 0,-2 2 1,-1-2-2,-2 2 2,-2 2-1,-6 3 0,-4 3 1,-4 2-1,-4 6 0,-4 0 0,1 4 0,0-2 0,2-4 0,3-4 0,7-10 0,0-10 0,27-13 0,-2-7 0,7-11 0,4-4 0,2-3 0,0 0 1,-3 7 0,-3 8-1,-8 9 0,-7 13 0,-8 15 0,-5 9-1,-5 9-1,1 14-3,-5-8-10,23 21-4,-14-28-6,33 20-6,-8-30-9,28-1-3,9-23 1</inkml:trace>
  <inkml:trace contextRef="#ctx0" brushRef="#br3" timeOffset="51322.9356">7089 13144 71,'21'-7'41,"-21"7"0,0 32 0,-13-6-34,4 18-4,-7 8 0,6 12-1,-3 2 1,6 7-2,-1-5 1,8-7-2,3-8 1,4-9 1,3-12-2,3-13 1,1-17 0,0-14 0,0-14-1,-5-10 1,2-9-1,-7-9 0,-3-7 0,-2-6 0,-2 0 0,2 4 0,-4 6 0,5 8 1,1 8-1,4 10 0,4 11 1,9 9 0,6 14-1,1 9 1,3 4-1,1 5 0,2 4 0,-3 2-1,-7 4 1,-7-1-1,-10 1 1,-6-1-1,-8-1 1,-11 0 1,-6-4-2,-5-2 2,-4-3-1,-1-2 0,3 1 0,2 3 0,3 2 0,1 7 0,7 12 0,-2 10 0,3 10-1,0 9 1,-2 5-1,0 1-1,4-2-1,4-6-2,12-3-8,-8-35-12,31-2-16,-3-29 0,15-10-1,4-26 2</inkml:trace>
  <inkml:trace contextRef="#ctx0" brushRef="#br3" timeOffset="51757.9604">7775 13216 78,'-8'-10'43,"-3"18"-1,-20-8 1,3 11-32,-11 8-7,0 6-2,-3 9 0,5 5-1,-1 6 1,10-2-2,9 0 1,9-3 0,10-6 0,9-11-1,14-11 1,11-13-1,7-13 0,7-8 1,-1-13-1,-3-2 0,1-3 0,-10 2 0,-7 5 0,-8 4 0,-11 10 0,-9 19 1,0 0-1,0 0 0,-18 30-1,7-1 1,7 3-1,-1 4-1,10-2-1,5-7-1,15-4-4,0-23-8,27 6-8,-9-32-7,22-1-9,-9-18-1,12-6 3</inkml:trace>
  <inkml:trace contextRef="#ctx0" brushRef="#br3" timeOffset="51924.97">8432 12778 78,'-23'29'41,"-17"16"-1,7 34 1,-13 11-34,13 11-3,4 0-2,7-2-2,10-3-4,2-23-11,17-3-25,-3-26 0,11-10-1,-15-34 0</inkml:trace>
  <inkml:trace contextRef="#ctx0" brushRef="#br3" timeOffset="52124.9814">8104 13296 92,'-13'-14'43,"27"16"0,2-8 0,24 0-40,8-9-2,10-5 0,12-3-3,5-13-2,11 7-12,-19-20-21,9 6-3,-14-15-1,-1 11-1</inkml:trace>
  <inkml:trace contextRef="#ctx0" brushRef="#br3" timeOffset="52285.9906">8861 12784 90,'-25'27'41,"10"25"2,-16 5-1,3 19-37,0 4-1,4 7-2,-3 2-1,6-6-2,2-5 0,3-12-3,10-4-5,-8-33-17,17 4-16,-3-33 2,0 0-3,6-15 2</inkml:trace>
  <inkml:trace contextRef="#ctx0" brushRef="#br3" timeOffset="52459.0005">8535 13238 99,'0'0'44,"-9"-14"1,21 19-3,10-7-38,10 0 0,9 1-4,8-3-1,11 1-2,3-13-7,21 19-14,-18-17-16,18 11-3,-10-9-2,14 8 3</inkml:trace>
  <inkml:trace contextRef="#ctx0" brushRef="#br3" timeOffset="52946.0284">8996 13317 90,'-2'21'42,"2"-21"2,32 18-3,-3-18-39,11 0 0,7-4 0,5-4 0,1-3-1,3-3 0,-6-2 0,-9-3-1,-9-1 1,-13 0 0,-13 0-1,-12 2 1,-12 5-1,-15 6 1,-7 7-1,-4 8 0,-4 7 0,1 12-1,0 4 2,14 9-2,9 3 2,14-3-1,16-4 0,16-2 0,16-10 0,14-13-2,14-6-1,4-13-1,8 0-6,-11-26-11,16 15-17,-21-18-2,-1 11-2,-18-9 2</inkml:trace>
  <inkml:trace contextRef="#ctx0" brushRef="#br3" timeOffset="53579.0646">9786 13253 89,'-19'22'40,"-8"-1"2,9 13-2,-14-4-35,12 6-1,4-1-2,2-2 0,5-4 0,5-4-1,2-7 1,4-6-1,-2-12-1,12-8 1,-3-9-1,1-8 0,4-9 1,0-4-1,1-6 1,-1-1-1,4-2 0,-2 6 1,5 1 0,3 7 0,7 7-1,2 7 2,3 6-2,2 6 1,0 7 0,-1 5-1,-1 2 1,-6 0-1,-4-1 0,-4-1 1,-7 1-1,3-1 0,-7-4 0,-2 1 0,-9-2 0,9 14 0,-9 1 0,0 2 0,-4 9 0,-6 4-1,1 6 1,-3 6-1,0-2 1,-1 0-1,3-7 2,-1-5-1,3-11 0,8-17 0,0 0 1,26-38-1,-4 1 0,2-11 1,9-5 0,3-4 0,1 3-1,2 7 1,-7 10 0,-5 14 0,-6 16 0,-6 14 0,-6 12-1,-4 13 0,-3 9 0,-4 5-1,0 4-2,0-5-3,8 9-9,-10-25-4,23 11-4,-19-40-4,34 32-4,-14-39-6,26 0-6,9-12 4</inkml:trace>
  <inkml:trace contextRef="#ctx0" brushRef="#br3" timeOffset="54193.0997">11777 12809 94,'30'-10'42,"2"-16"2,17 7-2,8-9-37,9 4-2,0 1-1,3 6-1,-10 11 0,-11 12-1,-14 14 1,-21 18-1,-23 15 1,-15 12 0,-20 5 0,-6 9 0,-6-4 0,0-5 0,6-5 0,12-18-1,17-13 0,24-9 0,20-17 0,19-8-1,17-9-1,10-4 0,12 0-4,-1-10-8,15 23-7,-25-16-7,14 22-6,-21-13-7,4 15-2,-21-8 2</inkml:trace>
  <inkml:trace contextRef="#ctx0" brushRef="#br3" timeOffset="54577.1217">12879 13100 54,'2'-12'39,"-6"-5"-1,4 4 2,-14-9-19,7 11-15,-8-2-1,1 9-1,-7 4 0,1 8-1,-3 10 0,-1 10-1,-1 12 0,1 10-1,-4 5 1,5 10-2,5 1 1,2 4-2,7-5-1,5-7-3,8 2-11,-7-25-20,20-1-3,-17-34-1,28 16-2</inkml:trace>
  <inkml:trace contextRef="#ctx0" brushRef="#br3" timeOffset="54765.1324">12532 13403 97,'0'0'42,"-11"-1"1,11 1-2,23-2-38,1-9-3,10 2-2,9-5-3,10 7-4,-4-16-14,14 19-18,-6-9 2,5 8-3,-15-3 3</inkml:trace>
  <inkml:trace contextRef="#ctx0" brushRef="#br3" timeOffset="55110.1522">13087 13313 89,'-9'9'40,"-14"-5"1,8 11 0,-11-5-37,11 7 0,-2 2-1,3 7-1,2-1 0,10 2 0,3-2-2,7-4 1,4-4 0,7-11-1,5-7 1,2-10-1,5-5 0,-4-7 0,1-5 1,-1-1-1,-9 1 0,-1 4 1,-3 3-1,-8 10 0,-6 11 0,0 0 1,0 10-1,-6 11 0,0 3-1,-2 5 1,3 0-2,1-3 0,14-5-2,-10-21-4,37 13-12,-19-36-7,25 4-12,-9-23-1,13 0-2,-5-14 3</inkml:trace>
  <inkml:trace contextRef="#ctx0" brushRef="#br3" timeOffset="55305.1633">13558 12967 102,'-11'20'42,"-13"4"1,7 24-1,-5 5-39,1 11-1,2 2-1,3 4 0,4 0-2,4-7-1,9-8-2,4-18-2,15-6-11,-9-35-10,23 3-15,-5-25 2,11-5-2,-6-21 2</inkml:trace>
  <inkml:trace contextRef="#ctx0" brushRef="#br3" timeOffset="55498.1744">13872 12908 88,'0'27'43,"-13"6"-1,4 26 1,-15 1-29,5 6-11,0 0-3,2-4-2,4-1-5,-7-18-14,22 3-20,-9-22 0,12-1-2,-5-23 1</inkml:trace>
  <inkml:trace contextRef="#ctx0" brushRef="#br3" timeOffset="55839.1939">14132 13340 97,'14'23'41,"-15"0"1,0 16-2,-10 1-40,-5 3-4,9 16-18,-15-18-18,13 3 0,-3-13-2,15 0 1</inkml:trace>
  <inkml:trace contextRef="#ctx0" brushRef="#br3" timeOffset="56620.2385">14845 12519 88,'0'0'42,"9"11"-1,9-22 0,25 7-37,9-15-3,16 0 0,5 1 0,-3-1 1,-5 9-2,-6 10 1,-16 10-1,-20 13-1,-23 8 1,-17 12 0,-18 9 0,-8 1 0,-5-1 1,1-5-1,14-9 1,16-8 0,26-11 0,20-14 0,21-6 0,21-3-1,2 1 1,2 4 0,-9 13 0,-18 9 0,-27 19 0,-24 7 0,-29 14 0,-19 4 0,-17-1 0,-9-2-1,7-11 0,8-14-1,21-12-4,10-31-12,42 0-10,4-28-16,31-7 1,6-18-2,20-6 0</inkml:trace>
  <inkml:trace contextRef="#ctx0" brushRef="#br0" timeOffset="172453.8638">5032 756 45,'0'0'32,"0"0"2,0 0 1,0 0-24,-57-17 0,57 17-2,0 0-2,-61 2-1,61-2-1,-52 2-1,52-2 0,-54 1-1,54-1-2,-54-1 2,54 1 0,-49 0-2,49 0 1,0 0-1,-64-5-2,64 5 2,0 0-1,-47 2 1,47-2-1,0 0 0,0 0 0,0 0 0,-37 53 2,37-53-1,0 0 1,-16 71-2,23-31 0,-19 13 1,6 6 0,-3-6-1,4-3 0,1-18 0,6-7 0,-2-25 0,13 18 0,-4-16 0,-9-2 0,22 0 0,-7 0 0,0 0 0,2-4 0,3 1 0,3-4 0,-23 7 0,0 0 0,51-14 1,-51 14-1,0 0 1,58-10-1,-22 5 0,5 12 0,-15 8 0,1 14 0,-14 8-1,-7 12 1,-17 12-1,-12 6 0,-6 0 1,-5 2 0,-4-9 1,1-10-1,0-12 1,-1-8-1,4-15 1,-1-13 0,1-9-1,2-8 0,1-8-2,2-3 0,7 2-8,-4-8-27,23 15-2,0-1 0,19 15-3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03:05:57.09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2149 895 72,'0'0'37,"0"0"-2,41-49 1,-41 49-33,0 0-2,0 0 2,0 0-1,29 30 2,-38 26-2,-13 15 2,-4 13-2,-1 12 0,-5 9 1,2 5-3,2-8 2,6-20-1,-1-16 1,4-13-1,0-17 2,9-18-2,10-18 0,2-41 1,13-11-1,6-19 1,-21 71-1,26-95 1,-13 37-1,7-5 0,1 0 0,1 0 0,-3-1 0,5 2-1,-5 7 1,6 1-1,-5 7 1,-20 47-1,46-73 1,-46 73-1,52-43 2,-52 43 0,51 8-2,2 54 2,-10 32-3,0 21 1,-7 14-2,-6 5 0,-9-7-3,-9-11-4,0-22-28,-16-30-4,4-12 3,-9-28-3</inkml:trace>
  <inkml:trace contextRef="#ctx0" brushRef="#br0" timeOffset="193.011">2218 1310 106,'-24'-14'40,"4"7"0,20 7 0,10-7-38,24-4-1,-34 11-3,66-23-3,-18 4-10,3-3-24,12-4 0,6-5-1,6-3-2</inkml:trace>
  <inkml:trace contextRef="#ctx0" brushRef="#br0" timeOffset="392.0224">3299 707 94,'64'-47'39,"-64"47"1,0 0 0,0 0-36,0 0-2,19 60 1,-55 33-1,-5 22 2,-3 17-5,10 8 1,3 0-3,6-6-3,15-7-24,-2-62-9,17-14 0,-4-22-1</inkml:trace>
  <inkml:trace contextRef="#ctx0" brushRef="#br0" timeOffset="1377.0788">3010 1222 103,'-23'-3'39,"6"7"1,18 11-1,-1-15-37,43 14-1,12-14 1,14-4-1,15-7-1,7-1 0,-39 1 0,5 2-1,-5-1 1,6-2-2,-9 1 1,7 1 0,-56 10 3,81-17-2,-81 17 2,43-7 0,-16 7 0,-16 15 1,-26 8-1,-10 14 0,-29 8 0,1 8 0,0 4-2,19 4 1,18-6 0,14-5-1,16-13 1,19-12-1,17-17 1,13-13-1,7-15 0,3-16 0,4-13 0,-11-7 0,-66 56-1,62-66-1,-62 66 3,37-74-2,-37 74 2,23-66-1,-23 66 2,-4-62-1,4 62 2,-12-49-2,12 49 0,0 0 0,-23-58 0,23 58 1,0 0-2,0 0 0,23-47 0,-23 47 0,0 0 0,69-4 0,-69 4 0,66 14 0,-30 4 0,42 10 0,-8 5 0,-15 9 0,-30 8 0,-21 8 0,-23-2 0,-6-1 0,-7-15 0,4-3 0,8-13 0,11-13 0,9-11 0,14-20 0,12-12 0,4-8 0,-30 40 0,39-50 0,-39 50 0,43-59 0,-43 59 0,45-56 0,-45 56 0,31-47 0,-21 20 0,4 15 0,-14 12 0,9 16 0,-7 9 0,3 13 0,-1-3 0,16-5 0,10-21 0,12-16 0,-42 7 0,59-19 0,-59 19 0,60-36 0,-60 36 0,70-45 0,-70 45 0,55-47 0,-55 47 0,52-37 0,-52 37 0,14-12 0,6 16 0,-11 16 0,-5 15 0,-13 21 0,-5 9 0,3 3-6,11 2-13,4-29-1,28-2-5,-11-23-9,29-3-7,0-10-2,21-9 5</inkml:trace>
  <inkml:trace contextRef="#ctx0" brushRef="#br0" timeOffset="1916.1096">6488 750 105,'0'0'40,"0"0"2,0 0-2,-19-48-35,19 48 0,-53 16 0,53-16-1,-90 66-1,1 9 0,5 18 0,12 8-3,29 0 0,20-4 0,39-9 0,20-24 0,19-20 0,6-23 0,1-18 0,-9-13 0,-7-13 0,-17-6 0,-21-11 0,-20-2 0,-22-4 0,34 46 0,-47-39 0,47 39 0,-67-36 0,3 10-3,2 6-4,26 7-13,36 13-19,-16-4-2,16 4 0,38 10-3</inkml:trace>
  <inkml:trace contextRef="#ctx0" brushRef="#br0" timeOffset="2534.1449">8030 699 100,'0'0'41,"0"0"3,0 0-3,0 0-35,-80-2 1,80 2-1,-100 48-1,65-23-2,-80 54-1,10 12-2,16 5 0,36-1 0,34-11 0,48-19 0,41-26-5,29-36-1,21-14-9,-64-4-24,12 0-2,1-3 1,3-3-3</inkml:trace>
  <inkml:trace contextRef="#ctx0" brushRef="#br0" timeOffset="3202.1832">8391 1077 104,'0'0'43,"0"0"1,21-47-1,-21 47-26,0 0-13,-60 2-4,39 15 0,-52 16 0,-4 6 0,13-1 0,0 8 0,18 7 0,7-4 0,24-1 0,29-26 0,14-11 0,15-9 0,12-16 0,9-12 0,-64 26 0,71-37 0,-71 37 0,74-45 0,-74 45 0,60-51 0,-60 51 0,51-44 0,-51 44 0,33-26 0,-17 14 0,-16 12 0,-16 10 0,-8 12 0,5 15 0,-4 2 0,18 3 0,28-20 0,12-7 0,9-13 0,10-10 0,3-12-2,2-4 0,-59 24 2,59-30-1,-59 30 2,47-34-1,-47 34 1,0 0-1,51-44 1,-38 38 1,-13 6-2,-15 19 0,-4 2 0,2 14 0,-5-1 0,10 4 0,0-10 0,9-3 0,3-10 0,0-15 0,17-1 0,-2-15 0,2-13 0,-17 29 0,0 0 0,27-60 0,-27 60 0,23-50 0,-23 50 0,25-52 0,-25 52 0,30-51 0,-30 51-4,39-50-9,-39 50-7,53-49-8,-53 49-8,68-50-6,-68 50-2,68-56 3</inkml:trace>
  <inkml:trace contextRef="#ctx0" brushRef="#br0" timeOffset="3675.2102">9343 661 107,'28'-49'43,"-28"49"0,0 0 0,0 0-39,0 0-1,0 0 2,0 0-2,-61 45 1,53 16-4,-29 35 0,6 9 0,-1 0 0,14-7 0,-2-18 0,14-19 0,1-29 0,16-22 0,2-18 0,-13 8 0,0 0 0,29-48 0,-29 48 0,33-53 0,-33 53 0,33-64 0,-33 64 0,42-61 0,-42 61 0,43-53 0,-43 53 0,51-38 0,-51 38 0,50-21 0,-50 21 0,79 4 0,-54 24 0,-8 20 0,-19 5 0,-7 4 0,-24-7 0,-8-5 0,-19-15 0,2-9 0,0-4 0,3-9 0,15-5-8,4-16-5,31-2-4,5 15-5,0 0-7,30-46-6,-30 46-5,64-42-1,-64 42 4</inkml:trace>
  <inkml:trace contextRef="#ctx0" brushRef="#br0" timeOffset="4456.2549">9748 978 109,'0'0'42,"71"-40"2,-71 40 1,53-19-40,-53 19 0,0 0-2,0 0-1,12 23-2,-43 19 0,-13 6 0,1 5 0,7 0 0,21 3 0,16-17 0,32-16 0,-33-23 0,57-14 0,-57 14 0,66-35 0,-66 35 0,71-50 0,-71 50 0,62-63 0,-62 63 0,60-67 0,-60 67 0,43-63-3,-43 63 3,37-51 1,-37 51-1,0 0-1,39-48 2,-39 48 1,0 0-2,0 0 0,0 0 0,0 0 0,57 25 0,-57-25 0,0 0 0,34 53 0,-34-53 0,0 0 0,4 75 0,4-36 0,-18-3 0,-5-1 0,-12-5 0,4 0 0,-3-11 0,14-5 0,12-14 0,0 0 0,0 0 0,0 0 0,0 0 0,71-63 0,-71 63 0,46-42 0,-46 42 0,53-39 0,-53 39 0,0 0 0,65-38 0,-65 38 0,23-2 0,7 17 0,-13 13 0,-6 19 0,2 6 0,7-6-14,19-8-2,6-30-3,28-4-3,-73-5-4,72-17-3,-72 17-2,75-26-6,-75 26 46,42-19 7,5-4 2,-19 4 3,-28 19 5,0 0 5,-16 14 4,-9 17 3,0 11-38,1 0 0,2-2-10,16 8-6,-2-18-4,25 13-7,-8-24-10,22 5-6,0-12-2,20-10 5</inkml:trace>
  <inkml:trace contextRef="#ctx0" brushRef="#br0" timeOffset="5333.305">12086 535 92,'34'-50'41,"-34"50"1,0 0-1,0 0-34,0 0-2,-80-42 2,80 42-2,-91 26-1,37-3 0,-9 7 0,1 7-1,-3 1-3,-2 34 0,-38 30 0,35 7 0,34-9 0,50-10 0,43-30 0,-1-44 0,6-1-2,10-15-12,10-1-5,-5-14-9,8-1-13,-6-6-3,0-3-1,-12-2 2</inkml:trace>
  <inkml:trace contextRef="#ctx0" brushRef="#br1" timeOffset="15555.8897">1996 2170 75,'1'-31'36,"-1"31"1,-26-11 0,3 30-33,-21 18 1,-2 21 0,-14 13 1,2 21 0,-8 12-1,8 13 0,3 5-2,16-1 1,12-13-2,23-6 1,15-21-2,19-21 0,19-22 0,8-22 0,10-27-1,0-15 1,-6-18 0,-10-4 0,-11-10 0,-22-1-2,-21 6 1,-20 7-1,-20 9 1,-9 11-2,-10 8-1,0 6-1,7 9-4,0 0-29,34 5-2,9-6 0,35 1-1</inkml:trace>
  <inkml:trace contextRef="#ctx0" brushRef="#br1" timeOffset="15805.904">2734 2251 94,'9'-13'40,"-15"-1"0,1 25-1,-18 14-35,3 12 0,-2 13-1,-2 18 1,0 12-3,-5 10 1,5 6-2,0 1 0,6-1-4,0-20-3,22-1-31,-9-29-1,12-14 0,-7-32-1</inkml:trace>
  <inkml:trace contextRef="#ctx0" brushRef="#br1" timeOffset="16007.9156">2383 2664 123,'-14'-5'42,"14"5"2,18-3-3,20-2-38,21-3-1,23-6-2,13 0-2,11 2-1,12-7-3,5 18-8,-16-16-9,3 36-5,-28-16-5,-1 21-9,-25-7 0,-5 6 0</inkml:trace>
  <inkml:trace contextRef="#ctx0" brushRef="#br2" timeOffset="20343.1636">1795 3620 57,'3'-13'34,"-6"-2"1,3 15-1,-16-25-14,16 25-14,-32-7 0,13 14 1,-12 4-2,-7 16 0,-10 11-2,-5 21 1,-6 11-1,-2 20 1,0 7-2,8 13-1,6 2 0,15 0 0,12-5 0,19-13-1,16-11-1,14-15 0,19-16 0,5-13 1,9-17 0,7-18-1,-3-10 1,-7-17 0,-6-17 0,-13-7-1,-15-7 1,-25-4-1,-17 3 1,-23 3-1,-11 10 0,-16 8 1,-5 14-1,-1 10 0,10 12-4,6-5-20,31 10-13,15-10 1,30 3-3,20-12 1</inkml:trace>
  <inkml:trace contextRef="#ctx0" brushRef="#br2" timeOffset="21192.2121">2369 3778 82,'0'0'35,"-10"11"0,-5 15 1,1 15-33,-5 13 0,-3 14 0,-7 12 0,0 10 1,-4-4 0,2 1-1,1-12-1,8-9 0,3-15 0,8-14 0,6-19-1,5-18 0,19-25 1,0-16-1,8-19 0,8-13 1,0-14 0,0-7-1,0-3 0,-2 5 0,-7 15 0,-6 15 0,-5 14 0,-5 23-1,-10 25 0,14 25 1,-3 23-1,0 16 0,7 15 0,5 6 0,11 5 0,5-7-1,12-9 1,6-17 0,5-22 0,3-24 0,1-22 1,0-20 0,-6-21 1,-9-12-1,-14-15 1,-5-11-1,-13-1-2,-12-4 0,-7 8-3,-7 0-3,7 28-21,-15-8-12,19 28 0,-9 4-1,11 20 1</inkml:trace>
  <inkml:trace contextRef="#ctx0" brushRef="#br2" timeOffset="22124.2654">4133 3261 77,'-19'22'36,"-12"13"0,-4 28 0,-13 13-32,2 18-3,0 7 1,9 6-1,7-1 0,11-6-2,19-4-6,6-18-28,22-13 0,7-22-2,11-8 1</inkml:trace>
  <inkml:trace contextRef="#ctx0" brushRef="#br2" timeOffset="22747.3011">4290 3856 80,'-25'16'38,"-10"-1"-1,9 18 1,-7-5-31,13 9-1,2-2-2,7 1-1,9-5-1,11-2-1,10-11 0,5-4-1,9-12 0,1-4 0,2-11-1,3-8 1,-5-5-1,-2-8 0,-3-1 0,-9-7 0,-3 2 1,-6 3 0,-3 5 1,-4 2 0,-5 7 0,1 6 0,-3 6 1,3 11-1,0 0 1,0 0-1,14 6 0,0 3 0,4-1-1,6 2 1,0 3 0,5-1 0,1 0 0,-3 4-1,-4 1 1,-3 1-1,-6 3 0,-7 4 1,-7 2-1,-6 1 0,-6 1 0,-2 2 0,0-5 0,2-2 1,0-6-2,7-5 2,5-13-1,13-8 0,6-10 1,2-12-1,2-6 1,3-8-1,0-1 2,-3-4-3,-3 2 2,-5 5-2,-2 8 0,-8 8-1,3 10-3,-6 0-6,10 17-27,-12-1-2,19 3 2,-9-6-3</inkml:trace>
  <inkml:trace contextRef="#ctx0" brushRef="#br2" timeOffset="23106.3216">5267 3576 109,'0'0'41,"0"0"1,24-14-2,-10 1-37,15 1-1,6-3 1,3 1-1,1 5-1,4-2 0,-6 4-1,-3 3 1,-3 1-1,-6 3 0,-7 4 0,-6 4 1,-5 6-1,-6 10 0,-7 11 0,-7 8-1,-5 13 0,-3 6 0,-1 7-1,-1-2-1,10-1-2,0-17-7,25 2-26,-6-28-3,20-3 2,8-28-2</inkml:trace>
  <inkml:trace contextRef="#ctx0" brushRef="#br2" timeOffset="23784.3604">6133 3763 81,'-16'-8'37,"16"8"0,-29-3 0,21 15-27,-15-4-3,8 15-2,-5-1-1,7 8 0,2 1-2,4 2 0,6-4-1,10-2 0,5-10-1,10-9-1,4-7 0,6-12 0,3-10 0,1-7-1,-4-3 1,-3-6-1,-8 2 2,-4-1-1,-9 2 2,-5 8-1,-4 5 2,-2 6-1,-3 1 0,4 14 0,0-11 1,0 11-1,23-7 0,-3 1 0,3 1 1,8 3-1,-2-1 1,5 3 0,-5 3-1,-5 6 1,-8 5 0,-2 7-1,-11 2 0,-11 7 0,-1 2 0,-7 3-1,-2-2 0,2-5 0,4-3 0,-2-4-1,7-7 1,7-14 1,0 0-1,12-13 1,0-10 0,5-6 0,2-5 0,7-5 0,-4-3-1,1 1-2,2 6-1,-6-1-8,19 20-20,-19-7-9,14 18-1,-7-6 0</inkml:trace>
  <inkml:trace contextRef="#ctx0" brushRef="#br2" timeOffset="24250.387">7393 3426 88,'-17'-29'39,"8"11"1,-15-9 1,6 21-21,-12-2-16,0 8 0,-2 7-1,-3 14-1,-3 9-1,5 6 0,4 2-1,11 3 0,10-3 1,11-3-1,17-7 0,14-10 0,13-6 0,6-3 0,3-3 0,-1 1 0,-4 1 0,-10 3 0,-14 10 1,-16 4-1,-11 4 0,-13 3 1,-11 2-1,-9 0 1,-10-2 0,-4-5 0,2-7 0,1-10 0,8-13 0,8-10-1,10-11 0,17-12 0,15-11-1,9-5-1,12-2-1,3-4-1,7 11-3,-4-9-12,10 24-20,-18-7-3,9 21 3,-16-9-2</inkml:trace>
  <inkml:trace contextRef="#ctx0" brushRef="#br2" timeOffset="24587.4063">7654 2917 110,'-18'3'39,"29"13"1,-2-9-7,15 16-29,8 2 1,10 13-1,-5 7-1,6 9-1,-7 4 0,-7 9 0,-12 3 0,-8 3 0,-13 0 0,-12-1-1,-11-1 0,-12-4 0,-5-4-2,0-10 0,0-3-2,2-15-7,13 5-8,-12-29-21,22 4-2,-5-23-1,24 8-1</inkml:trace>
  <inkml:trace contextRef="#ctx0" brushRef="#br3" timeOffset="75867.3394">2084 4984 75,'0'0'36,"-19"-15"-1,-4 24 1,-14 11-32,-6 18-1,-20 14 0,-3 20 0,-8 15 2,4 14-2,2 5 1,14 7-1,11-7 0,23-5-1,23-19 1,25-20-1,24-22 0,15-22 0,8-23-1,7-17 0,0-15-1,-7-12 1,-14-6-2,-19-2 1,-22 4-1,-24 10 1,-23 8-2,-21 12 1,-16 16 1,-11 6-1,-3 9-2,2 0-1,20 11-4,4-16-25,39 8-5,13-11 1,48-7-2</inkml:trace>
  <inkml:trace contextRef="#ctx0" brushRef="#br3" timeOffset="76266.3622">2505 5545 88,'-10'9'36,"9"3"2,1-12-1,24-6-34,4 2-1,16-2 0,8-4 1,6-3-1,2-1-1,6-4 1,-6-4-1,-4 1 0,-13-2 0,-11-2 0,-12-1 0,-12-3 0,-16 3 0,-13 3 0,-15 1 0,-9 8 0,-7 10 0,-8 12 0,-2 15 0,1 10 0,3 14 0,10 3 0,16 5-1,18 4 1,18-7-1,21-10-2,23-11-2,12-21-5,34 0-27,-7-20-5,18 1 3,-9-18-4</inkml:trace>
  <inkml:trace contextRef="#ctx0" brushRef="#br3" timeOffset="76620.3824">3438 4939 100,'-2'16'41,"2"-16"-1,23-6 0,1-5-38,10-1-1,10-4 0,5 1-3,6 4-3,-11-9-31,14 15-4,-15-3-1,-2 9 0</inkml:trace>
  <inkml:trace contextRef="#ctx0" brushRef="#br1" timeOffset="82778.7347">15583 6751 61,'-5'-13'35,"-14"7"0,-5 18 1,-18 6-13,-3 20-16,-12 6-1,-1 17 0,-5 7-2,6 7-1,5 2-1,16-1-1,15-6 0,20-9-1,18-12 0,18-15-1,21-16 1,7-13 1,8-14 0,0-11 0,-8-8 0,-13-2 0,-14-1 0,-17 0-1,-24 6 0,-17 7 0,-17 7-1,-9 5-1,-5 5 0,-3 2-3,9 5-2,6-10-7,24 9-25,12-15 2,30-3 0,8-10 1</inkml:trace>
  <inkml:trace contextRef="#ctx0" brushRef="#br1" timeOffset="83160.7565">16137 6751 78,'3'-24'37,"4"12"0,-8-4 1,1 16-27,0-14-3,0 14 0,0 0-1,0 0-2,-4 23 0,3 1-2,0 8 0,-2 9-1,-1 9-1,1 10 0,-3 4 0,0 0-2,0 1-1,-3-6-1,4-4 0,-2-13-4,9-3-4,-10-23-28,16-3-1,-8-13 1,13-15-1</inkml:trace>
  <inkml:trace contextRef="#ctx0" brushRef="#br1" timeOffset="83362.7681">16060 7046 118,'-23'-12'40,"23"12"1,-20-2-2,20 2-33,15 10-2,8-5-1,11-5-1,5-2 0,12-1-2,2-4-3,7 5-3,-8-12-9,10 20-8,-19-15-5,11 11-12,-13-5-1,0 5-1,-9-4 2</inkml:trace>
  <inkml:trace contextRef="#ctx0" brushRef="#br2" timeOffset="87455.0021">15583 7648 36,'0'0'31,"16"-14"2,-16 14-1,0 0-19,0 0-4,-14 13 1,-9-2 0,3 19-1,-17 2-3,-1 11 0,-6 7-1,-1 12-1,2 2 1,4 8-3,5-4 1,15 2-2,12-7 0,11-5-1,14-14 0,10-8 0,11-15 0,4-13 0,7-12 0,-4-11 0,-4-11-1,-9-9 0,-9-2 0,-16-2 0,-15 5 0,-17 0-1,-11 12 0,-11 5 1,-7 9-1,-1 4 0,4 10-1,5-2-4,25 11-24,4-13-5,16-2 0,27 2-1</inkml:trace>
  <inkml:trace contextRef="#ctx0" brushRef="#br2" timeOffset="88026.0348">16008 7788 85,'0'0'37,"-13"3"0,4 11 1,-11 3-32,-2 14-2,-7 4 1,1 6-2,-3 5-1,2 4-1,0-4 1,7-2-2,3-7 1,8-9-2,6-9 1,5-19 0,16 6 0,4-24 0,7-13 1,3-8 0,4-8-1,-2-6 2,-3-3-2,-1 2 2,-5 7-2,-8 8 2,-7 11-2,-3 11 1,-5 17-1,0 0 1,2 24-1,0 8 1,5 6-1,6 5 0,3 3 0,10 1 0,5-6 0,6-4 0,2-12 2,3-10-3,0-10 3,-4-10-1,-4-14 0,-5-6 1,-7-13 0,-10-2-1,-5-10 0,-4 1 0,-7-3-1,-3 2 0,-3 7-1,-3 9-2,8 10-1,-5 2-6,10 22-26,0 0-3,10 12 0,-6 0-3</inkml:trace>
  <inkml:trace contextRef="#ctx0" brushRef="#br3" timeOffset="92266.2773">15256 5473 32,'-99'46'28,"-5"4"4,1 7-1,5 11-21,-9 1 0,11 16-1,-5-6-2,13 10-3,2 3 0,11 5 1,7 5-5,7 4 3,9 2-3,8 5 1,6 8-2,6 1 1,4 6 0,4 5 0,0 1 1,8 4 0,3-2 0,13-1-1,5-7 2,9 5 0,9-3-1,10-4-1,11-2 2,8-2-2,10-4 1,12 0-1,4-6 1,10-4 0,6-9 1,7-7-2,11-9 0,5-6 1,7-9 0,3-8 0,10-10 0,7-8 1,6-11-1,4-11 0,3-12 1,0-12-1,4-15-1,5-11 1,1-18 0,0-15-1,-3-12 1,3-14-1,-4-12-1,-2-9 2,-12-11-2,-8-10 1,-9-4-1,-14-7 1,-11-1-2,-23-6 2,-13-4-1,-18-2 1,-16-1 0,-19 3 1,-25 1 0,-17 1 0,-18 1 1,-14 1-1,-17 8 1,-12 4-2,-11 3 2,-10 5-2,-9 4 1,-7 5-2,-5 9 0,-7 0 2,-5 8-2,-7 3 0,-3 7 0,-1 4 0,-5 12 0,-4 9 1,-4 14 1,-1 17-3,-6 19 2,-3 21 1,-3 19-1,0 22 0,9 11-2,10 0-6,21 12-28,19-14 2,36-1-2,24-19-1</inkml:trace>
  <inkml:trace contextRef="#ctx0" brushRef="#br3" timeOffset="92951.3165">16491 5329 78,'-4'19'37,"-10"-5"-1,-3 10 1,-8-1-34,1 5 0,2 1 0,4 6 0,2-9-1,9 2 0,9-13 0,8-8-2,12-10 1,7-7-1,7-5 0,0-9 0,0 1 1,-1-5-1,-11 5 1,-6 3-1,-17 4 1,-1 16 0,-28-7 0,-1 15 0,-8 8 0,-1 8 1,-4 7-1,6 6 3,7-2-4,7-1 4,15-7-4,11-5 3,14-15-2,13-9-1,12-16 0,6-6-2,3-3 3,-2-7-3,-11 3 3,-5-1-2,-19 10 2,-15 7-1,-16 12 0,-18 7-2,-6 20-4,-18 1-28,10 18-4,-8 0 0,14 15-2</inkml:trace>
  <inkml:trace contextRef="#ctx0" brushRef="#br3" timeOffset="93714.3602">15432 9418 69,'-19'21'37,"9"5"1,-4-8 0,12 4-23,1-5-12,5-2 1,6-5-2,5-2 2,4-6-3,3-4 1,-1-6-1,5-5-1,-6-5 1,0-1 0,-4-4 0,-9 1-1,-2 0 0,-6 2 0,-5 7 0,-6 1 0,1 10 1,-7 6-1,-1 11 1,-3 7 1,0 3-1,1 7 1,2-1 0,8 3 0,3-7-1,12-5 2,10-12-2,11-12 0,8-10 0,4-8-2,6-8 2,0-5 0,-11 0 0,-6 0 0,-15 7 0,-14 7-1,-18 11 0,-15 8 0,-4 8-2,-10-1-3,9 19-17,-10-15-16,15 11-3,-1-9 1,12 3-3</inkml:trace>
  <inkml:trace contextRef="#ctx0" brushRef="#br3" timeOffset="94521.4063">1494 13017 74,'0'0'38,"12"-12"-2,10 19-6,-2-7-25,13 4-2,9-2 0,12 1 0,5-4 0,11-2-1,0-10-1,1-8 1,-4-5-1,-8-4 0,-14-7 0,-12-1 0,-19-3 0,-19 6 0,-18 6 0,-15 14 0,-19 7 0,-14 12 1,-7 14-1,-4 16 0,6 12 0,5 14 1,16 2-1,21 1 0,19-3-1,29-7 1,22-12-2,21-12 0,17-18-1,13-18-3,23-7-11,-7-29-20,17-3-1,-11-24-4,0-1 1</inkml:trace>
  <inkml:trace contextRef="#ctx0" brushRef="#br3" timeOffset="94691.416">2708 12223 81,'-35'61'41,"-11"13"-3,8 24 1,-16 19-37,15-5-1,5 3-2,9-3-1,15-2-5,-3-17-26,26-3-4,2-23-2,18-10 0</inkml:trace>
  <inkml:trace contextRef="#ctx0" brushRef="#br3" timeOffset="95055.4369">2710 13072 73,'0'0'39,"17"-2"-1,7 6 1,-1-8-32,15-5-4,10-11 0,7-3-1,6-7 0,1-5-1,-3-4 0,-9-1 0,-15 2-1,-11 2 1,-23 11 0,-16 3-1,-16 12 1,-12 12 1,-8 10-1,-3 11 1,-1 10-1,3 7 1,12 7-1,9 2 0,16-3 0,13-5-1,15-4-2,19-13 0,22-6-4,12-17-4,25 1-25,-6-21-4,17 1 0,-5-17-1</inkml:trace>
  <inkml:trace contextRef="#ctx0" brushRef="#br3" timeOffset="95240.4474">3663 12824 93,'-40'-10'39,"1"14"2,-15 2-3,2 14-33,5 9-1,7 6-2,5 3 0,11 4 0,16-2-1,11-3-1,17-9 0,18-17-2,15-12-2,11-24-5,25-5-29,-6-28-2,16-5-1,-13-20-1</inkml:trace>
  <inkml:trace contextRef="#ctx0" brushRef="#br3" timeOffset="95427.4581">4183 12293 103,'-35'73'41,"-11"10"0,6 22-9,-2 1-28,8 3-1,7-5-4,10-5 0,11-9-3,6-16-4,14 2-13,-10-33-19,12-2-1,-12-25-1,10-3 2</inkml:trace>
  <inkml:trace contextRef="#ctx0" brushRef="#br3" timeOffset="96412.5145">3902 12978 53,'-10'-44'41,"15"13"-2,-5 1 1,23 24-13,-6-9-18,16 9-3,4-5-2,5 2-1,2 1-1,3-1 0,-2 0 0,-6 4-1,-4 2 0,-6 3-1,-7 9 1,-7 8 0,-10 10-1,-5 8 1,-5 4-1,-2 3 0,-4 3 0,0-3 0,-4-3 0,6-11 0,0-6-1,9-22 1,0 0 0,4-15 0,9-12 0,-1-7 0,3-8 0,-3 1 0,3-4 0,2 3-1,-5 7 1,3 7 0,1 6 0,1 7 0,5 4 0,5 3 0,5 4-1,5-1 2,6 3-2,0-1 1,-2 1 0,-5 3 1,-7 0-1,-5 2 0,-13 4 1,-11-7-1,-3 17 0,-11-4 0,-8 2 1,-4 4-1,-2 8 0,4 4 1,1 5-1,3 1 0,11 6 0,4-2 0,11-2-1,9-6 1,7-7-2,5-9 2,3-10-1,2-11 0,1-9 1,-3-10-1,-2-7 2,-5-7-2,-2-3 1,-5-1 0,-1-1 0,-3 6-1,-4 3 2,-2 8-1,2 5 0,-1 6 1,-7 14 0,22-10 0,-7 8 0,4 2 0,3 2 0,5 0 0,0 2 1,0-1-1,-2 5 0,-7 0-1,1 6 1,-6 4 0,-11 4-1,-3 5 0,-6 4 0,-8 3 1,-1 2-1,-1-3 0,0-1-1,2-8 1,8-5 0,7-19 0,0 0-1,25-14 1,0-14 0,7-9 0,8-5 0,5-2 0,0 0 0,-3 6 0,-2 9 0,-9 13 1,-4 13-1,-13 14 0,-6 13 0,-10 9 0,-3 7-4,-4 3-1,9 12-9,-11-16-4,25 16-14,-9-19-9,24 4-4,2-15 3</inkml:trace>
  <inkml:trace contextRef="#ctx0" brushRef="#br3" timeOffset="96992.5477">6466 12404 77,'0'0'42,"14"-4"0,16-3-1,-6-12-32,25 0-5,5-3 0,11 5 0,-6 2-1,-5 11-1,-10 9-1,-13 13 0,-20 17-1,-17 9 0,-21 13 0,-15 11 1,-8 7-1,-8 5 1,1 1 0,4-5-1,9-9 1,13-7 0,17-11 0,16-13 0,15-12-1,15-14-1,20-8-2,6-10-4,24 2-10,-12-20-20,19 7-5,-4-9-1,13 6-1</inkml:trace>
  <inkml:trace contextRef="#ctx0" brushRef="#br3" timeOffset="97409.5715">7570 12900 73,'-8'-16'38,"-11"-7"-2,19 23-6,-26-22-24,11 14-1,-3 1 0,3 11 0,-1 6-1,3 17 0,-3 9-1,-4 16 1,1 8-2,-3 7-1,3 5-1,-1-2 0,8-2-1,0-13-2,11-5-2,4-27-8,18-1-26,-12-22 0,12-4-2,-10-16 1</inkml:trace>
  <inkml:trace contextRef="#ctx0" brushRef="#br3" timeOffset="97562.5803">7248 13276 82,'-9'8'40,"-3"-8"0,12 0 1,12 3-38,11-15-3,10-3-1,10-7-1,9 6-5,-5-15-23,16 15-9,-9-5 0,5 13-2</inkml:trace>
  <inkml:trace contextRef="#ctx0" brushRef="#br3" timeOffset="97913.6003">7784 13147 57,'0'0'41,"-22"-1"-2,22 1 3,-29 4-28,14 16-5,-6 0-3,10 6-2,-7 3 0,7 4-2,1-1 1,9-4-2,4-3 0,9-9-1,8-12 1,4-7 0,9-11 0,4-5-1,2-10 0,-3-1 1,-1-3-1,-6 5 2,-7 3-2,-7 8 2,-15 17-2,10-7 1,-14 16-1,1 6-1,-1 6 0,-3 1-2,6 1 0,1-6-3,14 1-1,-5-23-10,24 6-21,-9-22-2,15-2-1,-7-17 1</inkml:trace>
  <inkml:trace contextRef="#ctx0" brushRef="#br3" timeOffset="98127.6126">8293 12795 65,'0'0'41,"-19"-9"0,9 31 0,-12 5-22,3 16-13,1 7-3,-2 13 1,1 4-1,6 1-3,1-1 1,3-7-3,6-6 0,3-11-3,13-5-5,-13-38-20,33 8-12,-7-29 2,11-5-2</inkml:trace>
  <inkml:trace contextRef="#ctx0" brushRef="#br3" timeOffset="98289.6218">8521 12738 89,'0'0'42,"0"15"1,-8 26-1,-8 10-36,-2 8-3,-1 5-1,0 3-2,6 0-3,2-15-6,21 6-24,-10-25-9,14 3 0,-4-22-1</inkml:trace>
  <inkml:trace contextRef="#ctx0" brushRef="#br3" timeOffset="100363.7405">15343 3162 60,'-186'23'35,"-5"12"-2,-2 7-2,1 17-11,-1 4-23,-1 6-1,6 14 2,0 10 0,-1 6 5,3 12 0,1 2 1,10 14 0,-1 8 0,12 11-1,1 9 1,9 12-3,7 10 2,11 11-3,8 11 3,7 6-2,9 4 1,10 2-2,8 5 0,13 0 3,8 1-2,9 1 1,12 1-3,8-2 2,14 5-2,10 1 3,15-1-4,8 2 1,17 0 2,12 2-2,17-1 2,12 1 0,16-3 0,16-3 1,18-7-2,16-4 1,17-8-2,8-10 3,20-13-4,13-9 1,13-17-1,13-8 1,10-14 1,15-17-1,12-13 1,10-15-2,8-17 3,16-15 0,6-20-1,8-18 0,2-18 1,5-18-1,-2-19 1,1-14-1,0-18 2,-6-15-2,-10-13 2,-7-17 0,-11-14-1,-12-17 0,-10-13 1,-18-16-1,-15-13 0,-17-11 0,-20-14 0,-20-9-3,-20-4 1,-17-6 2,-24-3-2,-20-7 0,-17-9 2,-21-1 0,-15-4 0,-14-5 1,-17-7 1,-12 0-2,-12-7-1,-9 2 1,-12 1-1,-11 6-2,-7 1 0,-16 11-2,-15 7 2,-14 12 0,-18 11 1,-16 15-1,-23 14 1,-15 12 1,-16 12 1,-17 20 1,-4 7-1,-14 14 0,-5 12 0,1 16 1,0 20-1,1 19 1,4 35-2,2 27-1,1 35-2,-3 28-3,11 42-7,-10 9-25,17 29 1,12-6-2,30 1-2</inkml:trace>
  <inkml:trace contextRef="#ctx0" brushRef="#br3" timeOffset="101133.7845">16137 2929 60,'17'-14'35,"-9"-5"0,1 7-1,-14-8-12,5 20-18,-25-12 1,2 19 0,-15 6 1,-3 16 0,-10 1-1,6 8 0,4-3-2,9 2 0,17-6-1,15-6-1,15-14 0,22-9 0,13-9-1,11-8 0,4-6 0,-4-4 0,-6 2 1,-12-4-1,-16 4 0,-13 5 0,-19 5 1,-22 6 0,-10 7 0,-14 6-1,-9 7 1,1 2 0,0 1 0,9-1-1,13-1 1,17-5-1,20-9 1,15-6 0,21-11-1,10-4 1,4-2 0,5 2-1,-11-3 1,-4 8-1,-16 8 0,-24 8 1,2 13-2,-21 11 1,-10 9-3,-3 4-1,11 13-10,-6-17-16,29 11-10,5-15-1,30 1-1,11-15-1</inkml:trace>
  <inkml:trace contextRef="#ctx0" brushRef="#br3" timeOffset="102300.8513">19536 7121 76,'0'0'36,"15"-21"-2,5 15-4,-18-12-16,10 11-6,-8-4-2,-4 11-2,0 0 1,0 0 0,0 14-2,-5 7 1,-9 1-1,0 4-2,-1 3 1,1 1-2,4-2 2,3-2-2,8-4 1,8-7-1,7-5 1,9-7 0,2-6-1,3-5 2,2-6-2,-3-4 0,-10-6 1,-5 0 1,-9 0-2,-10 2 2,-11 2-1,-7 6 1,-10 7-1,-4 10 2,-2 7-2,-2 9-1,3 6 1,3 5-1,11 3 1,10 1-1,12-2 0,14-5-1,14-10 2,11-8-1,10-9 0,8-10 2,0-9-2,-4-6 0,-7-6 0,-12-3 0,-16 2 0,-15 4 0,-18 7 0,-15 8 0,-12 6 0,-5 9 0,-1 10 0,-2 4 0,8 12 0,2-8-8,25 24-15,-10-15-16,17 17-3,-11 1-1,1 16 0</inkml:trace>
  <inkml:trace contextRef="#ctx0" brushRef="#br3" timeOffset="103066.8951">14768 11302 67,'0'0'30,"-14"-30"0,14 30 1,-11-23-6,11 23-12,-13 6-4,5 5-4,-3 4-1,1 6-1,-2 2 0,3 2-2,3-3 1,3 0-1,6-6 0,3-4 0,12-4-1,4-8 0,3-6 0,4-1 0,2-5 0,-3-1 0,-2-2 0,-8-1 1,-9 2-1,-9 2 0,-12 6 1,-9 6 0,-11 3 0,-6 10-1,0 5 2,-4 5-1,8 4 0,5 3 0,8 0 0,11-5-1,15-4 1,11-10-1,10-6 1,7-10-1,3-7 0,4-7 0,-3-7 1,-5-3 0,-10 1-1,-14 3 1,-8 3-1,-10 9 1,-11 9-1,-10 8 1,-3 9-1,-3 3 0,5 4-1,0-2-2,9 3-2,2-13-8,19 8-12,-11-30-16,17 0 0,-10-20-2,9-10 2</inkml:trace>
  <inkml:trace contextRef="#ctx0" brushRef="#br3" timeOffset="103765.9351">11534 6180 102,'-12'22'38,"-4"-2"0,13 13-6,-8-3-29,8 3 0,3 1 0,3-1 1,3-3-2,6-5 2,1-7-2,4-8 1,-2-11-1,3-12 0,1-6-1,-1-7-2,-3-7 2,-1-3-2,-2-3 2,-6 3-2,-6 3 3,-7 8-1,-13 10 0,-3 10 1,-11 10 0,-3 13 0,-2 5-1,1 3 1,3 2-2,9-2 1,16-5 0,11-9-2,19-9 0,9-10-2,12 0-5,0-16-15,12 14-15,-12-6-4,-4 17 1,-20 2-2</inkml:trace>
  <inkml:trace contextRef="#ctx0" brushRef="#br3" timeOffset="104411.972">9715 12271 102,'11'-7'40,"-11"7"2,0 0-14,9 4-25,-9 11-1,-5 13 2,-6 14-2,-7 14-1,-5 12 1,-5 12 0,-1 0-1,6 1 0,4-5 1,12-14-2,11-15 2,22-17-1,18-24 0,22-17 0,18-14-1,16-12 1,10-13-1,10-5-2,8-2 1,-8-6-3,-4 13-3,-24-12-7,2 23-22,-35-7-6,-12 12 0,-27-4 0</inkml:trace>
  <inkml:trace contextRef="#ctx0" brushRef="#br3" timeOffset="104590.9823">10325 12294 108,'-47'77'42,"14"28"3,-7-1-3,4 10-40,7 5-2,9-2-4,6 3-3,-6-22-10,22 11-13,-12-25-14,12 1 1,-3-13-3</inkml:trace>
  <inkml:trace contextRef="#ctx0" brushRef="#br3" timeOffset="106895.114">8833 13237 72,'-11'16'42,"5"18"-1,-5-3 0,8 10-34,-12 5-4,-1 5-1,2 9-8,-19-2-33,-1 10 0,-18-6-3,-6 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13T03:11:54.32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13T03:11:55.193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9552 7056,'-35'-35</inkml:trace>
  <inkml:trace contextRef="#ctx1" brushRef="#br0">1011 1551 74,'9'-27'37,"0"14"0,-9 13 0,0 0-28,-23 20-3,7 14-3,-8 11 2,-1 16-3,-4 10 0,-3 12-3,-2 9 3,1 4-3,6-5 1,1-5 0,7-16 1,7-17 0,9-29 1,3-24 0,25-33 0,6-28 0,1-14 0,12-16 2,-1-16-3,7-6 3,-4 2-2,0 6 1,-5 6-2,-3 16 2,-2 15-3,-6 10 2,-5 19-2,2 13 0,1 17 0,-5 16 0,2 17 0,2 14 0,-1 19 0,2 13-1,-4 16 0,-4 15 0,-4 5-1,-6 7-2,-2 0 0,-8-7-5,9 0-10,-20-32-7,15 1-7,-16-38-6,10-13 0,-12-32 1</inkml:trace>
  <inkml:trace contextRef="#ctx1" brushRef="#br0" timeOffset="187.0107">1014 1919 108,'-27'1'40,"6"-8"1,21 7-1,45-5-37,6-12-2,23-7-1,13-9-2,22-7-4,-3-16-2,18 2-17,-19-8-12,8 5-3,-20-3 0,-2 6 1</inkml:trace>
  <inkml:trace contextRef="#ctx1" brushRef="#br0" timeOffset="390.0223">2261 1167 100,'-7'20'39,"0"12"1,-5 12-1,-11 13-37,12 17 1,-2 10 0,-2 20-1,-5 2 0,-1 1-3,5-5 1,-1-6-6,9-6-8,-7-39-12,21 1-11,-6-33-2,14-10-1,-7-24 1</inkml:trace>
  <inkml:trace contextRef="#ctx1" brushRef="#br0" timeOffset="1353.0774">1928 1757 109,'-7'-10'40,"5"-2"2,26 12-3,9-9-37,19-3 0,18-6-1,13 0 2,8-3-3,8-2 2,1 0-2,-7 2 1,-8 3-1,-14 5 2,-15 5-2,-16 8 0,-19 10 0,-17 9-1,-19 12 3,-14 14-2,-15 13 1,-2 7-1,-5 8 1,1 1-1,7-4 1,13-2-1,17-16 1,16-8-2,23-26 2,17-13-1,13-17 0,13-19 0,4-11 0,-2-17 1,-4-4-1,-8-6 1,-16 2-2,-15 4 3,-17 5-2,-18 9 2,-11 12-2,-11 11 0,-6 11 0,-3 7 2,3 7-2,6 7-2,11 2 1,18-8-2,0 0-2,33 1-1,9-4-1,6-8-2,13 7-1,-1-4 0,7 8 1,-10 4 4,-8 9 4,-12 8 0,-12 4 4,-6 7 1,-17 2 4,-5 9-1,-11-7 1,2 14-3,-6-6 0,4 0-2,-5-5-1,9-7-1,-3-4 1,8-7-2,4-10 1,1-11-1,15-24 0,3-3 2,-1-11-1,6-7 1,-1-5-2,3-2 2,-1 1-2,-4 3 2,-3 14-1,-5 8-1,-4 9 0,-8 17 0,0 0 1,7 12-1,-7 5 0,2 4-1,5 1 1,3-1 1,4-6 0,6-8-1,10-12 1,6-12 1,7-10-1,3-10 1,6-2 0,0-4-2,-6 5 0,-2 4 0,-11 13 0,-8 16 0,-14 23 0,-14 19 0,-11 12 0,-11 18 0,2 3 0,-1 9 0,5-4-6,1-13-7,21 0-5,-8-34-5,30 5-2,-25-33-5,43-5-2,-26-22-7,9-1 0</inkml:trace>
  <inkml:trace contextRef="#ctx1" brushRef="#br0" timeOffset="3239.1853">4668 1108 104,'0'0'40,"0"0"2,0 0-4,0 0-35,0 0-1,-38-51 1,38 51-2,0 0 0,62-33 0,-62 33-1,75-23-1,-28 10 2,5 3-2,1-2 1,4 4 2,-4 1-1,2 6 0,-8 3 0,36 20 0,-23 23-1,-24 26 2,-41 19-2,-20 15-1,-20 5 0,-5 2 0,1-5-2,15-22-3,22-9-11,-1-35-8,35-7-9,1-24-5,26-10-2,5-16 1</inkml:trace>
  <inkml:trace contextRef="#ctx1" brushRef="#br0" timeOffset="3406.1948">5660 1787 107,'-40'57'37,"7"5"0,-8-5-6,-2-16-61,29 5-8,5-15 0,15-3-1</inkml:trace>
  <inkml:trace contextRef="#ctx1" brushRef="#br0" timeOffset="4172.2386">6509 1255 96,'0'0'38,"0"0"2,36-52-3,-36 52-31,16-20-2,-16 20 1,0 0-1,-17 32-2,-6 12 1,-9 15-3,-4 17 1,-7 6 0,7 1 0,4-9 0,5-8-1,5-17 1,10-14-1,10-21 2,2-14-1,24-37 0,1-8 1,6-16-1,10-15 1,-41 76 0,45-94-1,-25 43 2,4-4-3,-2 7 0,2-3 0,-6 6 0,-18 45 0,37-74 0,-37 74 0,26-55 0,0 57 0,-17 25 0,12 27 0,-10 24 0,9 20 0,1 1-2,14-4 2,3-29-1,5-16 1,13-21 1,-1-20-1,4-24 2,-1-15-2,-2-18 0,-9-12 0,-3-14 0,-44 74 0,28-82 0,-28 82 0,27-84 0,-27 84 0,11-79 0,-11 79-3,12-65-5,-12 65-8,1-55-7,-1 55-3,0 0-6,12-54-6,10 54-3,-5 9 4</inkml:trace>
  <inkml:trace contextRef="#ctx1" brushRef="#br0" timeOffset="4345.2485">7613 1383 109,'-18'38'39,"2"11"1,-13 0 0,8 6-37,-6-7-1,5 1-2,5-6-3,0-17-13,26 3-9,-9-29-13,27 6-2,-3-27-2,13-7 2</inkml:trace>
  <inkml:trace contextRef="#ctx1" brushRef="#br0" timeOffset="4495.2571">7720 1016 105,'0'0'39,"-11"-76"-4,11 76-28,4-73-47,-4 73 1,24-60-2</inkml:trace>
  <inkml:trace contextRef="#ctx1" brushRef="#br0" timeOffset="4713.2696">8246 676 103,'0'0'41,"32"100"2,-44-9-10,-12 23-28,-14 10-1,2 9-1,-4-5-3,8-6-2,4-20-5,6-40-15,20-11-16,-5-23-1,17-15-2,-4-28 2</inkml:trace>
  <inkml:trace contextRef="#ctx1" brushRef="#br0" timeOffset="5443.3113">8049 1267 114,'0'0'42,"-24"-49"2,24 49-2,0 0-37,2-59-2,-2 59 0,0 0-1,50-36-2,-50 36 0,49 0 0,19 13 0,3 2 0,5 8 0,-10 7 0,-12 10 0,-31 5 0,-21 8 0,-25-3 0,-2-2 0,-3-4 0,-2-2 0,6-11 0,5-10-2,8-12 2,11-9 0,6-19 0,8-11 0,6-10 0,3-10 2,-23 50-2,31-57 0,-31 57 0,30-67 0,-30 67 0,34-60 0,-34 60 0,29-52 0,-29 52 0,0 0 0,54-53 0,-44 41 0,34-4 0,1 12 0,1 8 0,6 12 0,-4-3 0,-1 1 0,-7-5 0,-18-7 0,-6-5 0,-16 3 0,0 0 0,0 0 0,-14 7 0,-10 7 0,-7 9 0,-2 8 0,-4 7 0,5 5 0,6 2 0,4 4 0,13-4 0,13-2 0,14-12 0,9-10 0,12-15 0,6-10 0,7-11 0,0-14 0,-1-9 0,-13-8 0,-4-1 0,-16-2 0,-8 3-2,-10 6-1,-8 6-1,-9 8-3,9 12-8,-15 0-5,23 14-4,0 0-4,27 16-5,-6-5-7,25 1 2,6-1 4</inkml:trace>
  <inkml:trace contextRef="#ctx1" brushRef="#br0" timeOffset="5911.3381">9628 1180 120,'-36'3'42,"-6"8"1,-8 8-2,0 2-38,6 10-1,2 5 0,10 4 0,9-3-2,10-1 0,15-5 0,12-7 0,13-5 0,10-14 0,8-8 0,1-14 0,2-4 0,-1-14 0,-4-6 0,-43 41 0,40-50 0,-40 50 0,33-47 0,-33 47 0,19-37 0,-5 22 0,-14 15 0,-4 15 0,-13 22 0,7 29 0,-17 14 0,0 26 0,-1-3 0,-1 4-2,-1-5 2,-3-3-1,-8-11 2,-1-10-2,-4-19 1,-3-13 0,3-20 0,2-15-1,2-19 0,10-19-2,12-11-4,6-25-7,25 2-4,-3-25-3,32 17-5,-12-20-3,34 20-5,-10 0-5,17 9 3</inkml:trace>
  <inkml:trace contextRef="#ctx1" brushRef="#br0" timeOffset="6612.3782">9887 1335 80,'-20'-5'42,"20"5"0,0 0 0,35 15-12,-4-14-27,12-4 0,3-1 0,10-3-1,1-6-1,-8-6 0,1-4 0,-50 23-1,0 0 2,56-48-1,-56 48-1,0 0 0,22-60 2,-22 60-2,0 0 0,0 0 0,-30-47 0,-13 48 0,-17 10-2,7 20 2,-13 4-1,14 22 1,11 5-1,23 2 1,31-23-2,17-13 0,16-10-3,7-17-1,16-9-6,-11-25-8,22-3-5,-80 36-6,65-51-5,-65 51 29,62-43 8,-62 43 2,51-42 8,-17 5 8,-12 11 6,-11 18 6,-11 21 6,-18 12-27,-1 15-6,-3 4-1,-15 2-2,12-2 1,10-11-1,8-6 1,8-15-2,11-13 0,15-15 0,9-9 0,5-11 0,5-7 0,-46 43 0,55-45 0,-55 45 0,48-50 0,-48 50 0,52-44 0,-25 12 0,14 17 0,-19 8 0,3 18 0,-18 13 0,3 16 0,-11 5 0,2 5 0,-1-6-8,-12-7-8,19-4-3,-17-14-3,32-2-5,-22-17-3,47-8-2,-14-9-7,16 0 6</inkml:trace>
  <inkml:trace contextRef="#ctx1" brushRef="#br0" timeOffset="6813.3897">11331 1348 131,'-16'6'45,"-9"-10"-3,25 4-5,-3-14-47,-1-5-8,20 11-5,-23-8-4,24 11-5,-17 5-9,0 0-3,-14 8 2</inkml:trace>
  <inkml:trace contextRef="#ctx1" brushRef="#br1" timeOffset="11277.645">1157 3162 99,'8'-15'38,"4"-5"0,15 11-1,6-9-35,10 0 0,8 0 1,4 2-1,3 2 0,7 2 0,-4 3 0,-4 0-1,-6 1 1,-3 4-1,-15 0 0,-4 4 0,-10 6-1,-10 6 1,-4 11-1,-10 14 0,-8 10 0,-3 15-1,-6 9 2,-7 6-2,2 8 1,3-5-2,3-5-1,3-18-6,27-3-13,-4-34-10,32-5-4,-4-29-1,24-9-3</inkml:trace>
  <inkml:trace contextRef="#ctx1" brushRef="#br1" timeOffset="11480.6566">2329 2881 95,'0'0'37,"-26"27"1,11 18-1,-5 9-34,-1 18-1,-1 5 1,2 8-2,-1 2-1,6-4-6,13 2-28,-10-25-4,11-7 1,-3-26-1</inkml:trace>
  <inkml:trace contextRef="#ctx1" brushRef="#br1" timeOffset="11652.6665">2118 3389 120,'13'-21'42,"13"17"2,6-17-6,18 1-35,12-5-3,6-7-5,20 14-18,-15-18-16,8 17-4,-12-2 0,2 18-2</inkml:trace>
  <inkml:trace contextRef="#ctx1" brushRef="#br2" timeOffset="15026.8595">1182 4287 102,'15'-15'40,"16"3"-2,-6-16-3,17 8-31,5-1-2,11 0 1,7 1-2,6 3 1,1 2-2,-3 3 2,-4 3-1,-4 1 0,-13 3 0,-8 3 0,-13 4 0,-12 9 0,-15 7-1,-10 11 0,-12 11 0,-13 17 0,-7 10 0,-4 10-1,-4 3-1,1-3-1,11-1-2,6-22-16,27-1-16,3-24-2,25-9-1,5-24-1</inkml:trace>
  <inkml:trace contextRef="#ctx1" brushRef="#br2" timeOffset="15612.893">2271 4179 98,'0'0'38,"-11"8"2,3 9-2,-19 3-34,10 8-1,-4 6-1,-1 7 0,-6 8 0,0 3-1,3 0 0,3-2 0,3-4 0,6-8 0,4-11-1,9-9 1,0-18-1,21-22 0,1-13 0,1-11 1,4-12 0,-1-8-1,3-6 2,-4 1-1,-7 7 0,1 11 1,-8 13-2,-1 13 2,-10 27-2,17 7 2,-8 22-2,1 17 0,5 13 0,3 9-1,10 3 1,3 3 0,10-8 0,2-13 0,6-13 1,7-19 0,-2-22 0,-1-19 0,-2-20 0,-9-14 0,-3-15 0,-10-9 0,-7-6 0,-11 1-1,-5 7 0,-6 7-2,-1 18-6,-10 0-6,9 33-6,-14-9-7,23 39-6,-7-12-8,4 39-3,12-1 2</inkml:trace>
  <inkml:trace contextRef="#ctx1" brushRef="#br3" timeOffset="19637.1232">1506 5677 67,'-17'-1'35,"2"-8"-1,15 9 1,-21-13-28,21 13 0,-1-12-1,12 7-2,3-6 1,15-1-2,11-5-1,12-1 0,6-6 1,11 1-1,-1 1-1,1 3 0,-7 3 0,-9 7 1,-11 8-1,-14 9 0,-16 14 0,-9 13 0,-15 17 1,-12 11 0,-11 12 0,-6 11-1,-5 2 0,0-4-1,8-1-3,2-27-13,25-1-21,3-23-2,25-14 0,2-23-2</inkml:trace>
  <inkml:trace contextRef="#ctx1" brushRef="#br3" timeOffset="20055.1471">2312 5820 87,'-8'16'38,"19"-1"0,0-9 0,17 2-23,2-1-12,11-5 0,7-4 0,2-9 0,-6-7-1,3-5 0,-10-9-2,-7-6 1,-8-4-2,-10 1 2,-13-2-2,-10 9 1,-12 4 0,-7 14 0,-10 12 1,-7 20 1,-4 15 0,0 14 0,3 10 0,6 8 0,13 0 0,17-1-1,20-5 0,17-18-1,22-10-1,15-19-3,19-7-3,-5-27-11,27 13-8,-17-25-13,7 7-1,-18-12-1,0 2 0</inkml:trace>
  <inkml:trace contextRef="#ctx1" brushRef="#br3" timeOffset="20273.1595">3240 5321 117,'3'12'41,"8"-20"0,20 9-7,8-16-33,11-7-3,8 3-2,0-9-6,17 18-22,-16-12-7,7 16-1,-14-2-1</inkml:trace>
  <inkml:trace contextRef="#ctx1" brushRef="#br3" timeOffset="20603.1784">2335 6354 120,'0'0'43,"-14"-1"-1,14 1-1,-20 3-42,20-3-3,-4 12-15,4-12-9,-1 11-13,1-11 1,25 12-3,-2-12 0</inkml:trace>
  <inkml:trace contextRef="#ctx1" brushRef="#br1" timeOffset="25997.487">14820 8288 49,'-5'-13'36,"5"13"-1,13-13 0,8 12-25,-1-16 0,19 8-2,3-9-1,13 1-2,1-3-2,6 3-1,-1 0 1,-2 2-1,-7 3-1,-8 7 1,-10 6-1,-9 9 1,-12 12-2,-8 14 1,-11 11 0,-7 11 0,-5 6-1,-2 5 1,-3-1 0,4-1-1,8-7 0,4-12-2,16-8-5,-1-26-29,25-6-1,0-19-1,17-4-2</inkml:trace>
  <inkml:trace contextRef="#ctx1" brushRef="#br1" timeOffset="26229.5002">16019 8051 82,'8'-29'38,"-1"17"1,-7 12-1,0 0-31,-11 24-2,3 8-1,-6 13 0,-2 14-2,-3 9-1,-2 7-1,-1 1 0,1-1 0,3 0-2,3-13-6,15-4-27,-10-20-3,16-9 0,-6-29-1</inkml:trace>
  <inkml:trace contextRef="#ctx1" brushRef="#br1" timeOffset="26466.5138">15661 8456 98,'-33'-20'40,"18"15"2,4-9-1,27 3-30,11 0-7,22-1 0,11-4-2,11 5 0,5-7 0,5 5-2,0 6-2,-7 1-1,-5 9-2,-18-7-18,3 18-16,-16-11-2,-1 10-1,-17-13 0</inkml:trace>
  <inkml:trace contextRef="#ctx1" brushRef="#br2" timeOffset="30098.7215">15170 9080 83,'-15'3'38,"15"-3"0,0 0 0,22 1-33,0-10-1,15-1-1,7-6 0,16-7-1,8-4 0,6 1-1,-5-4 0,1 5 0,-11 5 0,-10 10-1,-18 12 1,-13 10-1,-18 15 1,-15 10-1,-11 9 1,-11 10-1,-2 4 0,-2 3 0,5-2-2,-1-9-1,16 3-6,-1-20-26,23-4-4,4-20 2,19-3-3</inkml:trace>
  <inkml:trace contextRef="#ctx1" brushRef="#br2" timeOffset="30668.7541">15985 9056 92,'0'0'37,"-13"12"0,-6 2 1,9 15-33,-17 7-2,-2 6 0,-1 8-2,-1 2 0,3-1 0,0-3 1,9-9-2,8-11 2,8-15-2,3-13 1,20-13 0,1-12 0,5-11 0,4-9 0,-2-9 1,0 2-1,-2-4 0,-4 7 1,-7 4-1,-2 11 0,-6 10 0,0 14-1,-7 10 0,14 16 1,-8 15-1,2 6 0,3 7 0,4 4 0,4 0 0,5-3 1,5-3-1,1-14 1,3-13 0,0-12 0,2-13 1,2-13 0,-3-16-1,-8-4 0,0-9 1,-8-2-1,-4-3-1,-4 3-1,-9 6-1,-2 4-3,1 23-13,-14-8-15,14 29-8,-5-22-1,5 22-1</inkml:trace>
  <inkml:trace contextRef="#ctx1" brushRef="#br3" timeOffset="37101.1221">14759 6949 55,'-48'16'30,"3"4"-1,-2-1-1,-2 3-22,6 8-4,-3 1-3,-2 7 0,1 4 0,-1 6-2,-4 9 2,1 6-1,0 3 1,2 4 1,-2 6 1,5 3 1,2 5 0,6 7-1,-1-2 1,6 8 0,0 3 0,8 7 0,2 9 1,5 5-1,-2 0 1,11 4-1,1 3 0,9 2-1,8-6 2,7-3-1,10-4-2,12-2 2,6-3-1,9 1 1,9-8-1,6 2 1,6-7-3,7 2 3,5-5-2,4-3 1,8-8-2,6-9 3,11-11-2,7-10 2,7-13-1,11-11 1,6-17 0,15-12 0,1-12-1,6-13 0,-1-11 0,7-12-1,-4-13 2,0-11-1,-4-15 1,-6-9-2,-3-11 1,-5-12-1,-10-6 1,-13-7-2,-11-11 0,-12-1-1,-18-2 2,-13-4 0,-23 0-1,-19-4 0,-18-2 1,-15 2 1,-15 4-2,-15-1 3,-14 3-2,-11 3 0,-11 0 1,-7 8 0,-9 3 0,-8 7 1,-8 5-1,-6 6 0,-10 8 0,-8 15 0,-8 10-1,-8 13 1,-13 16 0,-10 19-1,-10 14 0,-7 18 1,-8 15 0,3 10 0,0 7-1,12 3 0,14 4-4,18-17-17,31 5-14,17-15-1,31 1-2,19-8 1</inkml:trace>
  <inkml:trace contextRef="#ctx1" brushRef="#br3" timeOffset="37837.1641">16347 6727 90,'8'-21'27,"4"15"1,-17-7 0,5 13-14,-11-13-4,11 13-2,-18-1-2,18 1-1,-23 14-2,11-1-1,-3 5 0,1 5 1,4 4-2,1 0 0,3 0 0,3-2-1,6-7 1,4-4-1,6-12 1,5-7-1,3-6 1,2-8-1,0-4 1,1-5-1,-5 3 1,-3-1-1,-6 3 1,-7 9-1,-3 14 0,-18-8 1,-2 20-1,-5 7 0,-4 8 1,-2 7-1,2 0 0,5 3 1,10-2 0,10-6 0,9-10-1,14-6 1,15-13-1,6-10 1,9-5 0,2-9 0,-3-4 0,-6 1 0,-13 0 0,-15 0 0,-15 8 0,-17 5-1,-14 11 0,-13 9 0,-6 6-1,-5 4-1,9 10-2,-1-3-7,27 21-22,-4-9-7,17 14 1,1-1-4</inkml:trace>
  <inkml:trace contextRef="#ctx1" brushRef="#br3" timeOffset="38587.207">15244 10557 79,'0'0'38,"-12"-21"-2,12 21-6,-31 8-19,16 10-3,-8-3-3,4 11-1,-2 0-2,6 2 1,4 0-2,5 1 1,9-5-2,8-4 1,7-8 0,5-7-1,6-8 0,1-10 0,1-8 1,2-3-1,-4-5 1,-9-2-1,-3 0 1,-8 3 0,-11 5-1,-4 8 1,-13 7-1,-4 6 1,-6 5 0,-1 8-1,-4 2 1,7 1-1,1 3 1,8-3-1,7-2 0,11-12 1,9 11-1,7-11 0,7-3 0,1-3 0,1-2 0,-2 2 0,-5 2 0,-4-2 1,-14 6-1,0 0 0,0 0 0,-9 14-2,-3-4-5,-12-19-21,12 10-12,-6-17 1,11-5-3,1-23 2</inkml:trace>
  <inkml:trace contextRef="#ctx1" brushRef="#br3" timeOffset="39992.2874">14593 4667 85,'-112'-3'35,"1"8"0,-7-3-1,7 6-32,-10 6-2,0 6-1,3 5 0,2 5 0,2 8 1,-4 6-2,-1 10 3,-3 13-2,-1 8 2,-1 8-1,-1 13 2,1 9 1,-7 4 0,3 12 1,1 5 0,8 4 0,2 7-1,7 3 1,2 3-1,7 8 0,5 5-4,8 3 1,3 6-1,8 7 2,5 3-2,6 4-1,9 1 1,5 3-1,13 3 0,6-2 2,8 3 1,10-2-2,8-1 2,7 3-1,9 1 2,10-1 0,8 1-1,10-2 0,13-2-2,9 0 3,10-2-3,8-5 1,10-4-2,2-4 1,11 0-1,8-8 1,2-4 0,8-5 1,4-8 0,8-1-2,9-5 3,11-9-1,5-8 0,11-8 1,11-9-1,10-12-2,12-9 2,10-12 1,10-13-1,7-13 0,14-12-1,7-14 1,5-11-1,12-13 2,6-13-2,1-10 3,6-11-2,2-9 0,1-14 1,-2-10-1,-7-7 1,-6-7-1,-9-6 1,-10-9-1,-10-8 0,-6-8 1,-16-7-1,-13-7 0,-12-7 1,-13-9 2,-17-13-2,-13-9 0,-18-10 2,-15-11-1,-22-6 2,-12-8-2,-20-11 1,-10-5-4,-23-3 2,-7-1-1,-18-6-1,-10 3 0,-14 2 1,-15-2-1,-11 0 1,-21 4 0,-7 2 2,-18 2 0,-13 8 0,-17 2-2,-14 6 1,-8 9-1,-11 6 1,-13 12 0,-11 4-3,-8 14-1,-9 5 2,-8 9 0,-6 3 1,1 8 0,-10 6-3,3 6 2,3 6 1,3 5 1,-2 14-2,6 10 2,4 20-2,-8 18 0,5 24 1,-4 19 0,-5 33-2,-1 12 0,12 21-1,2-3-11,29 17-18,16-16-7,33-3 0,27-16-1</inkml:trace>
  <inkml:trace contextRef="#ctx1" brushRef="#br3" timeOffset="40699.3279">16124 4358 90,'0'0'36,"-19"14"-1,0 17-5,-12 0-26,-2 8-1,-6 4-1,6 5 1,4-2-1,4-1 0,16-8 0,13-5-1,12-11 0,13-7 0,8-12 0,10-5 0,0-9-1,0-1 1,-6-7 0,-6-1 0,-17-2 0,-6 3 0,-16 3-1,-14 8 1,-12 2 0,-9 8 0,-6 5 0,-1 4 0,1 5-1,6 0 0,7 1 0,12-2 1,20-14-1,3 15 1,19-19-1,10-6 0,10-5 1,5-1-1,-6-3 1,2-2-1,-13 3 1,-11 4-1,-19 14 1,0 0-1,-19 1 1,-14 15-1,-3 4 0,-4 3-1,3 4-2,7-4-3,17 15-12,-2-24-18,29 5-3,4-14-2,26 6 0</inkml:trace>
  <inkml:trace contextRef="#ctx1" brushRef="#br3" timeOffset="41511.3743">17331 5108 89,'-32'10'37,"14"7"-1,-11-10-1,10 8-31,5 3-2,10 3 0,-1 3 0,5 3-1,5 3 0,2 0 0,4-4 0,6-1 1,0-10 0,4-6-1,3-10 0,3-10 1,1-12-1,0-5 0,-2-5 0,-4-4-1,-5 1 1,-5 2 0,-11 6 0,-8 7-1,-11 12 1,-10 13 0,-10 8 1,-2 10-1,-3 4 0,7 4-1,6 1 1,12 0-1,15-6 0,20-9-1,16-1-1,11-14-5,25 13-19,-8-16-13,14 9-1,-10-5-2,6 13 0</inkml:trace>
  <inkml:trace contextRef="#ctx1" brushRef="#br3" timeOffset="42163.4116">19775 8724 96,'-29'-36'36,"15"8"3,0 2-3,12 11-31,2 15-3,0 0 1,-5 17 1,2 12-1,-7 8 1,1 6-2,-4 2 2,5 2-2,1-5 2,7-4-3,7-9 0,8-13-1,10-11 1,5-10-1,6-10 1,2-8-1,-5-9 0,0-4 1,-13-3-2,-6 1 1,-11 0 0,-8 3 0,-12 5-1,-6 5 1,-6 11-1,-5 7 0,1 8 1,0 12 1,3 9 0,3 7-1,12 10-1,3 1-7,21 21-18,-4-9-12,13 16-2,2-5-2,13 9 1</inkml:trace>
  <inkml:trace contextRef="#ctx1" brushRef="#br3" timeOffset="42607.437">19921 9835 103,'-20'-6'37,"6"19"2,-5-3-2,5 19-30,-10 4-3,4 9 0,-4 6 0,2 3-2,2-2-1,6-5 2,8-9-3,8-8 2,9-11-1,9-14-1,9-14 1,2-6 0,4-12 2,-4-4-2,0-8 1,-7 0-1,-5-2 1,-10 5-2,-8 1 0,-6 11 0,-8 6 0,-6 14 0,-11 12 0,-6 12-4,-7 25-10,-21-5-20,3 25-9,-19-1 3,-9 15-5</inkml:trace>
  <inkml:trace contextRef="#ctx1" brushRef="#br3" timeOffset="43373.4808">13488 12371 27,'15'-9'34,"-6"9"3,-9 0-21,0 0 5,0 0 5,0 0-3,0 0-11,0 0-5,-9-13-2,9 13-1,0 0-2,0 0 0,0 0-1,0 0 0,-8 12-1,10 5 1,0 1-1,2 4 0,1 0 1,4 2-2,0-5 1,6-6-1,7-7 2,2-7-2,1-8 1,3-5 1,-4-8 0,-1-2 0,-6-4 0,-8 3 0,-9-3 0,-12 9 0,-11 6 0,-7 10 0,-9 5 0,-2 8 0,-5 8 0,8 5 0,4 3 0,6 0-1,14-2 0,14-5 0,16-11 0,16-8 0,15-6 1,7-12-2,5-5 2,1-1-1,-5-4 1,-6 4 0,-12 3 0,-16 5-1,-21 16 0,0-15-1,-16 16 0,-11 3-2,-1 11-8,-17-12-4,10 18-7,-26-20-6,16 20-5,-19-18-9,3 0 1</inkml:trace>
  <inkml:trace contextRef="#ctx1" brushRef="#br3" timeOffset="45635.6102">1515 13352 71,'-4'18'40,"16"2"-2,-12-20 0,45 16-32,-9-22-4,15-5 1,7-10-1,3-5 0,-2-9 0,2 3 0,-14-4 0,-7 3-2,-18 1 2,-12 8-1,-19 6 0,-19 12-1,-14 11 0,-15 11 1,-9 11-1,-4 14 1,1 11-1,6 11 1,9 12 0,17 1 1,19 2-2,18-7 2,24-12-2,22-14 1,20-21-2,13-25-4,17-17-3,-2-33-21,20-3-10,-10-26-1,6 2 1</inkml:trace>
  <inkml:trace contextRef="#ctx1" brushRef="#br3" timeOffset="45836.6217">2555 12652 85,'-27'34'38,"-10"15"0,11 26 1,-14 11-36,8 12 0,3 5-2,6 8 0,3-2-2,6-5-1,10-4-6,-5-25-27,23-3-3,-2-28-1,15-9-1</inkml:trace>
  <inkml:trace contextRef="#ctx1" brushRef="#br3" timeOffset="46214.6433">2593 13406 82,'5'22'41,"-4"-10"-2,18 5 0,0-14-35,13-7-2,5-9 1,8-5-2,-3-11 1,4 1-1,-6-7 1,-5 0 0,-10-1 0,-10 4-1,-14 4 1,-7 4-1,-13 8 1,-7 8-2,-9 10 0,-7 13 0,1 15 0,-3 11 0,0 7-1,7 6 2,6 5-2,14-2 2,10-7-1,14-9 0,16-10 0,15-14-1,16-10-2,11-17-2,17-3-3,-1-25-17,17 9-14,-14-16 0,5 7-2,-20-10 2</inkml:trace>
  <inkml:trace contextRef="#ctx1" brushRef="#br3" timeOffset="46411.6546">3437 13201 59,'-15'5'38,"-18"1"2,9 14 0,-13 0-18,5 17-14,1-3-3,7 9 0,4 0-2,11-1-1,10-6 0,13-6-2,11-9 0,9-10-2,14-6-4,-2-23-12,19 5-20,-12-18-2,13 1-2,-10-20 1</inkml:trace>
  <inkml:trace contextRef="#ctx1" brushRef="#br3" timeOffset="46607.6658">3887 12845 83,'-23'44'40,"12"20"-1,-13 3 0,9 12-35,4 0-2,1 3-1,1-4-4,0-10-3,17 4-27,-14-22-5,12-4-1,-9-24-1</inkml:trace>
  <inkml:trace contextRef="#ctx1" brushRef="#br3" timeOffset="47606.7229">3689 13201 85,'5'-16'41,"19"14"-1,-4-7 3,17 4-37,-2-3-2,6 2 0,2 1-2,-5 5 0,0 5-1,-12 8 0,-6 3-2,-4 9 1,-9 5-1,-7 7 1,-6 5-1,-3 4 1,-4-4 0,0-2 0,3-6 0,0-5 0,3-12 0,7-17 0,0 0 0,0 0 0,12-27 0,-2-6-1,0-1 1,3-6 0,2-1 0,-3 2-1,-1 3 2,3 6-1,0 5 1,6 5-1,0 5 1,6 5-1,3 3 1,9 1 0,-1 4-1,3 2 0,-3 0 1,-4 0-1,-3 2 0,-9 2 0,-8 1-1,-13-5 1,0 10-1,-10-5 1,-6 5-1,-2 1 1,-3 4-1,-3 2 1,1 8 0,4 1 0,3 5 0,7 3 0,3-1 0,8-1 0,7-4 0,6-5 1,7-9-1,3-7-1,3-10 1,-1-8 0,2-10-1,-1-5 0,-4-5 1,1-5-1,-7 0 1,-4 2 0,1 0 1,-5 7-1,-6 5 2,1 3-2,3 5 2,-8 14-1,16-14 0,-1 12 0,7-4 0,7 3 0,5-4-1,4 0 1,1-3 0,1 3 0,-6 1 0,-2 4 0,-9 5-1,-9 8 0,-11 9 0,-7 6-1,-9 6 1,-6 4 0,-3 2-1,4-2 0,0-3 1,5-9 0,7-12 0,6-12 0,21-7 0,3-12 0,6-9 0,3-4 1,2 0 1,3 4-1,-5 8 0,-5 10 0,-5 12-1,-8 8 0,-2 11 0,-7 3-2,-2 7-6,-7-8-4,11 14-7,-20-27-10,23 15-9,-11-25-5,13 10-1,0-15 3</inkml:trace>
  <inkml:trace contextRef="#ctx1" brushRef="#br3" timeOffset="48371.7667">5890 13184 69,'7'-13'40,"-8"2"-1,1 11 1,-8 16-32,4 6-3,-5 3 0,3 11-2,-4 5 0,4 10-1,-1 2 0,5 3-1,-2-3 1,3 0-1,1-8 0,1-4-1,-1-11 1,4-8-1,-4-22 0,0 0 0,9-17 0,-8-13 1,4-8-1,-4-12 0,-1-6 0,2-8-1,-2 0 2,6-1-1,-1 6 1,3 5-1,3 8 1,7 7-1,5 6 1,1 13-1,5 9 0,4 9 0,-3 5 0,1 9 0,-7 5-1,-3 7 1,-9 9 0,-7-1-1,-9 6 1,-9 1-1,-8 4 1,-7 2 0,-6-2 0,1-2 0,0 1 0,2 3 0,2 2 0,4 0 1,6 7-1,5 1 0,0 3-2,5 2 1,4 5-4,-4-11-3,11 13-17,-14-22-12,15 1-4,-6-21-2,13-3 2</inkml:trace>
  <inkml:trace contextRef="#ctx1" brushRef="#br3" timeOffset="48822.7925">6628 13069 86,'-10'4'42,"-18"0"0,0 15 0,-13 4-38,3 8-1,-1 4-1,4 5 0,2 0-1,11 1 0,6-3-1,12-7 1,10-10 0,17-8 0,10-13-1,6-11 1,7-9-1,3-10 1,-3-7-1,-4-2 1,-4-3 0,-13 4-1,-6 5 1,-9 6 0,-7 9-1,-3 18 1,-13-2-1,4 21 0,-2 6-1,2 10 0,4 3 0,2 2-1,6 1-1,8-4 0,11-6-2,1-15-3,20 5-12,-10-34-13,23 5-7,-6-26-1,11-1 2</inkml:trace>
  <inkml:trace contextRef="#ctx1" brushRef="#br3" timeOffset="49025.8041">7288 12723 76,'-4'14'40,"-19"15"0,9 28 2,-15 5-32,6 22-5,1 4-2,5 1-2,7-5-1,3-3-1,6-7-2,1-19-4,14 5-17,-18-32-17,12-5 1,-8-23-1,0 0 1</inkml:trace>
  <inkml:trace contextRef="#ctx1" brushRef="#br3" timeOffset="49192.8137">7021 13223 87,'-15'-24'42,"15"24"1,-5-22-1,22 21-35,3-5-4,15-1-2,5-3-2,8-9-4,9 2-4,-6-23-24,19 6-8,-9-16 0,6 2-2</inkml:trace>
  <inkml:trace contextRef="#ctx1" brushRef="#br3" timeOffset="49377.8242">7717 12602 87,'-27'24'41,"8"27"1,-14 4-1,9 19-35,-6 4-3,3 12 0,5-5-1,7 0-3,6-9 0,2-11-3,9-8-3,-12-27-22,20 3-13,-10-33 1,0 0-2,0 0 3</inkml:trace>
  <inkml:trace contextRef="#ctx1" brushRef="#br3" timeOffset="49536.8333">7437 13077 99,'-6'-12'42,"-3"-2"2,9 14-2,23-1-38,-2 1-2,8 1-3,9-2-2,13 8-9,-7-18-16,23 15-14,-6-10 0,17 11 0,-5-12-2</inkml:trace>
  <inkml:trace contextRef="#ctx1" brushRef="#br3" timeOffset="50392.8823">7879 13229 76,'15'9'42,"-4"-9"-1,12 11 1,-4-13-34,14-1-3,1-11-1,3-2-1,1-7-1,-1-1-1,-1-6 0,-10 0 0,-9 1-1,-10-1-1,-7 7 1,-14 7 0,-9 8 0,-15 11 0,-4 9 0,-7 15 1,-2 14-1,6 1 1,4 7 0,11 0-1,10-1 1,19-6-1,19-12 1,14-12-2,20-13 0,12-12-1,14-4-2,3-17-5,16 7-16,-25-22-14,9 10-1,-21-8-1,-2 15 26,-21 0 11,-15 5 4,-22 21 6,-3-17 17,-1 34 15,-20-3 0,6 17 2,-16-6-25,14 14-10,-3-1-2,4 3-1,4-2 0,5-4-2,2-4 1,3-4 0,5-8 0,2-7 0,-2-12 0,12-1-1,-4-12 1,3-9 0,-2-8-1,6-3 1,0-9-1,2-2 1,2-3 0,-3 3 0,4 4 0,-2 5 0,-2 6-1,2 6 2,0 7-2,0 8 1,1 3 0,1 3-1,1 1 1,3-3-1,2-1 1,4-2-1,-1-5 0,0-2 0,1-2-1,-3 4 0,-4 1-2,-4-5-6,3 22-8,-20-18-12,15 23-10,-17-11-3,16 14-1,-16-14 1</inkml:trace>
  <inkml:trace contextRef="#ctx1" brushRef="#br3" timeOffset="50845.9082">9175 13005 100,'-4'12'44,"-7"-10"0,9 13 0,-7-3-41,-1 8 0,-7 7-2,0 6 0,-4 5-1,-2 5 0,1 0 0,0-3-1,8-4 1,0-10-1,9-10 1,5-16 1,14-4-1,9-17 0,6-14 0,6-5 1,7-7 0,3-2-1,-2 1 1,-4 6 0,-3 10-1,-7 13 2,-8 15-2,-10 13 1,-8 14 0,-3 10-1,-1 6-1,-4-1-1,3 6-2,-6-11-7,11 5-4,-11-25-10,25 12-8,-17-25-7,21 1-4,-2-13 1</inkml:trace>
  <inkml:trace contextRef="#ctx1" brushRef="#br3" timeOffset="51880.9674">10459 13731 79,'0'0'41,"0"0"-1,0 0 2,31-4-39,10-10-1,17-5 0,9-1 0,4-1 0,-1 6-1,-8 5 1,-8 6-1,-15 14 0,-21 10 0,-21 15-1,-20 13 1,-22 10-1,-14 10 0,-14 8 0,-1 3 1,-3-2-1,13-6 1,11-7-1,19-10 1,21-14 0,23-11 0,25-16-1,17-12 0,12-6-2,14-8 0,8 0-2,1-9-2,7 14-5,-19-17-21,11 22-9,-16-6 0,0 13-1</inkml:trace>
  <inkml:trace contextRef="#ctx1" brushRef="#br3" timeOffset="52181.9846">11642 13974 74,'-6'-17'40,"-9"2"0,3 18 0,-11 5-35,3 17-1,-7 15-1,0 15-1,-4 11 0,1 10 0,1 2-1,2 0 0,7-6-2,6-10 0,11-9-3,5-18-2,17 1-13,-19-36-21,33 10 1,-19-24-2,9 1 1</inkml:trace>
  <inkml:trace contextRef="#ctx1" brushRef="#br3" timeOffset="52347.9941">11329 14417 73,'-29'-4'40,"-1"-6"0,15 11 1,3-8-34,23 1-3,12-4-2,12 0-3,11-1-1,4-6-3,10 9-4,-11-19-14,15 21-16,-14-4 0,-1 12-1,-16-9 1</inkml:trace>
  <inkml:trace contextRef="#ctx1" brushRef="#br3" timeOffset="52702.0144">11771 14329 66,'-14'1'38,"14"-1"1,-19 6-3,15 5-27,-7-4-2,6 12-2,-2-2 0,4 7-2,-1 1 0,2-1 0,2-1-1,5-1 0,-1-8-1,7-6 0,2-9-1,7-8 1,3-8-1,1-4 0,0-4 1,0-5-2,-1 1 2,-4 2-2,-3 2 1,-3 8 0,-6 2 1,-7 15-2,0 0 1,0 0 0,3 15 0,-6 3 0,-2 11-1,1 0 0,1 3-1,2-4-2,7-3-1,1-13-5,18 6-15,-10-33-13,24 2-1,-6-23-1,13-1 2</inkml:trace>
  <inkml:trace contextRef="#ctx1" brushRef="#br3" timeOffset="52926.0272">12322 13883 81,'1'-20'41,"-7"1"-1,6 19-1,-2 18-34,2 9-1,-5 8-1,-2 14-1,-2 7-1,-2 8-1,-2 5 1,-3 0-1,3-2 0,-5-6-1,7-7 0,1-11-3,7-4-5,-9-25-19,20 7-12,-8-21 0,12 2 0</inkml:trace>
  <inkml:trace contextRef="#ctx1" brushRef="#br3" timeOffset="53351.0515">12507 13831 91,'1'-17'40,"-1"17"3,4-21-4,-4 21-35,0 0 0,4 26-2,-8 5-1,2 11-1,-7 11 1,-2 10-2,-6 8 1,3 5-1,-1 1 0,-3-5-1,7-4-2,-1-12-2,18 3-19,-12-28-16,17-1 0,-11-30-1,21 8 1</inkml:trace>
  <inkml:trace contextRef="#ctx1" brushRef="#br3" timeOffset="53888.0822">13013 14121 79,'12'7'42,"-12"-7"-2,-4 36 0,-6-8-36,-6 11-5,-1 21-18,-10-9-21,1 13 1,-5-11-3,9 0 1</inkml:trace>
  <inkml:trace contextRef="#ctx1" brushRef="#br3" timeOffset="54770.1327">14131 13417 78,'0'0'40,"-1"15"0,-27 3 0,0 15-35,-5-1-1,5 8-1,0-2 1,13 4-2,13-9 0,16-6 0,17-8-2,21-7 1,13-1-1,11-1 1,2 4-1,-4 3 1,-8 9 0,-14 9 0,-18 11-1,-19 6 0,-25 4 0,-19 3 0,-12 1-1,-5-9 0,-4-10-1,4-14-2,12-11-4,-1-32-21,32-1-12,6-33-1,25-1 1</inkml:trace>
  <inkml:trace contextRef="#ctx1" brushRef="#br3" timeOffset="54961.1436">14209 13416 102,'-8'14'43,"8"-14"1,24 17-1,14-19-40,19-7 0,17-4-2,12-1-1,4 1-1,5-1-2,-1 13-5,-14-9-18,13 24-14,-25-6-1,3 12-3,-18-6 2</inkml:trace>
  <inkml:trace contextRef="#ctx1" brushRef="#br3" timeOffset="65293.7346">11584 1308 102,'0'0'41,"4"17"0,-13 3-2,-4 16-37,-4 12-2,-5 6-5,6 13-22,-6-12-12,15 2 0,2-20-2,20-16 1</inkml:trace>
  <inkml:trace contextRef="#ctx1" brushRef="#br3" timeOffset="65961.7728">12304 1046 73,'0'0'39,"0"0"1,14-54 0,-14 54-16,0 0-22,0 0 0,-6-51 2,6 51 0,0 0-1,-30 6 0,13 29-1,-9 8-1,-1 22 1,-6 6-2,2 9 1,2-9-1,15-8 0,0-20 0,5-8 1,0-14-1,9-21 1,-4-19 0,12-25 0,-8 44 1,19-60-2,-19 60 2,16-86-4,-4 38 3,3-3-1,-7 0 0,4 0 0,0 2 0,-12 49 0,23-79 0,-23 79 2,0 0-1,43-53 0,-43 53 0,43 38 0,-1 26-1,10 29 2,8 9-2,18-2 0,7-16 0,11-25 0,-9-29 0,-2-19 0,-11-20 0,-4-20 0,-70 29 0,61-55 0,-61 55 0,36-82 0,-27 33 0,3-7 0,-13-3 0,3-2 0,-6 3 0,1-2 0,-3 3 0,2 2-7,4 7-9,0 48-11,1-77-16,-1 77-2,0 0-1,0 0 3</inkml:trace>
  <inkml:trace contextRef="#ctx1" brushRef="#br3" timeOffset="66150.7836">13669 1493 106,'0'0'45,"0"0"0,-20-10-2,16-3-27,-5 2-16,-9-2-11,18 13-16,-29-3-14,19 13-3,-10 10-2,11 8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03:17:39.644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1869 1335 82,'13'-11'38,"-11"-2"-3,-2 13 2,0 0-33,-4 21-1,-12 7-1,-4 17 0,-10 10 1,-6 19-3,-4 8 2,0 9-1,-3-5 0,5-5-1,8-10 2,9-14-2,10-23 2,15-20-1,10-24 1,11-25 0,10-20-1,9-18 3,5-13-2,-2-16 2,5-7-3,-29 51 2,2-2-1,3 9 0,-3 1 0,-3 2-2,-1 5 1,-21 43-1,45-50 1,-4 28-1,-4 24-2,-1 28 2,-4 30-1,-1 22 0,-5 24 1,-1 21-2,-5-18-1,-5-6-2,0-7 1,-10-18-7,10-3-26,-17-27-3,2-10 0,-14-28-1</inkml:trace>
  <inkml:trace contextRef="#ctx0" brushRef="#br0" timeOffset="170.0097">1835 1782 103,'-28'-6'38,"10"-1"2,18 7-2,24-13-36,21-5 0,21-10-4,16-9 0,22-10-6,2-13-25,14-7-6,-5-7 2,-57 41-4</inkml:trace>
  <inkml:trace contextRef="#ctx0" brushRef="#br0" timeOffset="375.0214">2870 1098 100,'59'-50'42,"-44"42"-1,-9 32 0,-20 19-39,-7 33 0,-10 18 0,1 28-1,3-7-1,10 11-1,0-17 0,-1-8-3,9-10-2,-3-23-9,14-7-24,-1-27-1,10-10 0,1-33-1</inkml:trace>
  <inkml:trace contextRef="#ctx0" brushRef="#br0" timeOffset="1285.0735">2661 1571 95,'-28'-13'39,"-1"9"2,19 16-1,5 2-30,17-5-6,22-10-2,16-8 1,21-3-2,14-7 1,16-6-1,4-4 0,1 1-1,-3-1 1,-12 8 0,-18 4-1,-15 5 0,-19 9 0,-26 7 0,-17 8 0,-20 10 1,-15 12-2,-14 14 2,-6 8-1,-2 4 1,5 5-1,7-3 1,17 6-1,17-13 1,24-12-1,25-21 0,18-14 1,13-14-1,6-13 0,6-15 0,-2-14 0,-5-8-1,-14-2 3,-16 3-3,-15 2 1,-14 8-1,-14 4 2,-6 9-2,-5 7 2,-5 12 0,-2 6-1,7 4 0,14 3 0,0 0 1,0 0 0,35 13-1,-1-11 1,8-1 0,7-1 0,1 0-1,-1 0 1,-5 3-1,-3 0 0,-12 8 0,-14 7 0,-10 9 0,-16 8-1,-12 8 1,-5 1-1,-5 1 1,-1 3-1,4-9 1,3-4 0,11-13 0,16-22 0,21 1 0,12-19 0,9-13 0,6-10 2,5-7-2,-1-3 3,-1 6-3,-10 2 0,-15 12 0,-7 8 0,-19 23 0,0 0 0,-5 15 0,-9 9 0,4 1 0,-1 1 0,7-3 0,10-4 0,10-11 0,10-14 0,10-8 0,6-9 0,5-3 0,-4-3 0,-1 0 0,-8 5 0,-4 4 0,-13 10 0,-3 15 0,-14 17 0,-6 11 0,-10 12 0,-1 6 0,-3 11 0,5 4-10,-6-9-9,28 8-7,-10-27-12,30 0-4,8-23-1,26-4 0</inkml:trace>
  <inkml:trace contextRef="#ctx0" brushRef="#br0" timeOffset="1886.1079">5881 1220 90,'0'0'40,"10"-53"2,-10 53-2,0 0-18,-26-58-17,4 54-1,-36 0 0,-26 13-2,4 17-1,-15 8-1,6 18 1,14 0-1,37 4 0,43-20 0,26-6 0,23-9 0,20-5 0,10-2 0,4 0 0,-3 3 0,-7 5-1,-17 8 2,-17 6-2,-19 7 1,-24 2-1,-17 4 1,-18 4-1,-12-9 1,-6-2 0,-5-15 0,5-9 0,9-17-1,8-14 1,14-14-1,17-16 2,13-12-2,13-14 2,13-5-1,3-5 0,9 4-1,-4 7-2,2 11-6,-45 57-21,33-55-8,-3 15-2,-5 11-1,-1 14-1</inkml:trace>
  <inkml:trace contextRef="#ctx0" brushRef="#br0" timeOffset="2275.1301">6501 1802 107,'32'-19'41,"-12"-3"0,3 17-3,-23 5-35,-14 16-1,0 14-3,-11 10-3,0 17-14,-8-11-21,13 10 0,-2-10-1,23-3-1</inkml:trace>
  <inkml:trace contextRef="#ctx0" brushRef="#br0" timeOffset="2897.1657">7961 1104 87,'0'0'38,"0"0"0,0-60 1,0 60-34,0 0 1,0 0 0,-62-42-2,20 49 1,-22 25-2,-11 17 0,11 18-1,5 14-1,18 15 0,15 1 0,32-1-1,23-22 0,13-13 0,20-17 1,13-15-1,11-23 1,6-20 0,0-19 0,-2-17 0,-11-12 0,-10-12 0,-69 74 0,48-82 0,-39 37 0,-2-3 0,-7 48-1,-11-86-1,11 86 1,-38-79-2,38 79-3,-48-61-13,48 61-14,-46-47-9,46 47 1,0 0-2</inkml:trace>
  <inkml:trace contextRef="#ctx0" brushRef="#br0" timeOffset="3339.191">8736 1183 92,'0'0'37,"-14"11"2,5 20-1,-19 10-33,-6 13 1,-10 9-3,-7 6-1,2 1 1,3-5-3,4-10-1,10-12-4,13-11-2,6-30-14,31-5-16,-2-26 0,22-1 19,-14-16 7,13-1 1,-11-6 9,-5-2 6,0 22 15,-19-4 17,1 19 2,-19 4-20,16 14-4,-22 14-3,15 9-5,3 6-2,5 5-2,12 3-2,9 0 0,13-7-3,14-7-1,14-8-3,4-16-4,26-6-28,-12-13-2,9-3 0,-9-13-1</inkml:trace>
  <inkml:trace contextRef="#ctx0" brushRef="#br0" timeOffset="3860.2208">9340 1245 105,'-13'-1'41,"-11"4"1,8 14-1,-17 6-36,13-1-1,-6 9-1,5 6 0,-2 1-1,4 5 0,9-2-1,5-2-1,12-9 0,12-7 1,12-12-1,11-11 1,11-12-1,6-10 1,4-10 0,0-11 1,-2-10-2,-4-3 0,-57 56 0,55-59 0,-55 59 0,38-61 0,-38 61 0,23-38 0,-23 14 0,0 24 0,-23 27 0,-3 34-2,-22 25 1,4 30 0,-14 18 0,7 12-1,2-5 2,4 1-2,2-11 2,8-13 0,-1-19 0,7-15 0,0-23 1,7-17 0,0-24 0,1-20-1,6-21 0,1-23-1,6-23 1,3-19-1,14-12 0,6-12-1,18 2 0,5-5 1,12 6-4,4 4 0,14 25-10,-11-5-7,23 27-15,-16 2-2,9 16-1,-6 2 2</inkml:trace>
  <inkml:trace contextRef="#ctx0" brushRef="#br0" timeOffset="4371.25">10281 1277 100,'-16'-14'39,"-9"6"2,2 3-1,-25-1-35,8 6-1,-15 6 0,0 8-1,-6 9 0,2 7 0,0 4-1,11 6 1,5-1-2,14 2 0,15-3-1,15-2 1,16-14-1,17-7 1,9-11-1,9-12 1,5-6 0,0-12 1,-2-7-2,2-8 0,-7-1 0,-11-2 0,-5 4 0,-10 9 0,-7 2 0,-6 13 0,-11 16-2,0 0 2,-9 33-1,-5 12 0,-6 18 0,-4 13 0,-4 11 1,-5 10 0,2 0 0,-6 1-2,4-11 3,-5-1-2,0-15 1,-1-5-1,-4-18 2,-2-11-2,2-16 1,1-16-1,10-10-3,2-24-3,22-4-11,-5-36-7,36 6-14,1-19-1,24 9-2,-1-15 1</inkml:trace>
  <inkml:trace contextRef="#ctx0" brushRef="#br0" timeOffset="5062.2895">10342 1393 107,'-6'16'41,"-2"-4"0,21 4 0,12-9-37,12-3-1,10-4 0,12-2-1,7-6 0,2-5-2,3-5 1,-5-3-1,-9-4 0,-11-3 0,-18-5 0,-5 1-1,-23 32 1,0 0 0,-15-51 1,-8 41-1,-25 6 1,2 16-1,-18 9 1,10 20 0,-12 0-1,16 10 0,15-3 0,12-2 0,22-10 0,20-12-1,18-11-1,12-13-1,18-10-2,4-13-3,17-5-9,-17-19-14,13 7-9,-23-2 27,-1 9 9,-13 8 4,-13 4 3,-9 14 3,-25 7 11,4 23 14,-25 4 9,6 8-26,-19-2-8,5 4-2,0 1-2,2-3 0,10-4-1,8-9 0,7-12 0,15-7-1,5-6 1,11-11 1,5-5-2,7-9 0,1-3 0,4-3 0,1 5 0,-1 1 0,-5 0 0,-4 7 0,-8 11 0,-7 8 0,-5 10 0,-14 10 0,-5 7 0,-7 8-2,0 2-4,-6-3-7,17 4-9,-17-18-7,29 5-13,-2-14-1,23-4 1,6-10 1</inkml:trace>
  <inkml:trace contextRef="#ctx0" brushRef="#br0" timeOffset="5513.3153">12020 1556 107,'-22'23'38,"-11"4"1,3 13-9,2 3-32,-6-1-7,22 12-28,-3-11-1,19 3 1,14-17-1</inkml:trace>
  <inkml:trace contextRef="#ctx0" brushRef="#br0" timeOffset="5999.3431">13121 1027 89,'0'0'39,"-19"-57"1,19 57 3,0 0-30,-66-39-9,42 55-1,-50 21 1,-4 18-2,12 20 2,5 13-3,15 11 1,13 3-2,32-4 1,35-28 0,21-16-2,19-15 2,18-11-1,6-20 0,10-16 1,-3-17 0,0-16 0,-12-12-1,-10-13 2,-83 66-2,70-83 1,-48 32-1,-3-7-1,-9-1 1,-3-3-2,-17 2 2,-7 2-2,17 58 2,-63-83-2,7 54 2,-2 6 0,-5 10-4,19 9-9,-74-1-15,4 18-12,28 34-2,28 27 0,46 3-1</inkml:trace>
  <inkml:trace contextRef="#ctx0" brushRef="#br1" timeOffset="11551.6607">2203 2885 73,'15'-24'36,"-9"10"0,-22-1 0,-12 14-29,-16-4-1,-3 8-1,-10-3-1,0 5 0,-7 1-1,6 3 0,1 5-1,16 8 0,2 1-1,12 11 0,13 6 0,13 6-1,10 4 0,14-3 0,16-1 0,15-9-1,14-6 0,10-12 0,6-3 0,4-7-1,-6 1 1,-3 2-1,-13 8 1,-21 7-1,-18 11 1,-19 8 1,-22 6-1,-16 1 1,-13 2 0,-10-9 0,-3-8 0,-1-15 1,6-19 0,9-17-1,15-24 0,18-19 0,16-20 0,16-18 0,19-12 0,13-5 1,10-3-1,4 4 1,-3 12-1,-10 16-2,-5 26-4,-30 7-22,-3 38-9,-18 11 0,-24 15-2</inkml:trace>
  <inkml:trace contextRef="#ctx0" brushRef="#br1" timeOffset="12055.6895">3491 2749 88,'0'0'37,"-7"10"0,1 24 0,-5 6-34,0 18-1,1 11-2,2 8 1,-1 6 0,0 2-3,8-5 0,-1-13-5,11-1-26,-4-25-3,3-7 0,-3-20-2</inkml:trace>
  <inkml:trace contextRef="#ctx0" brushRef="#br1" timeOffset="12234.6998">3329 3171 100,'-19'-11'40,"1"-4"1,18 15-1,0 0-35,27-21-2,12 7-2,10-4-2,17 0-4,5-16-22,19 19-13,-6-12 0,2 19-2,-10-5 1</inkml:trace>
  <inkml:trace contextRef="#ctx0" brushRef="#br2" timeOffset="16436.9401">4568 3222 88,'10'-36'39,"4"20"-1,-13 2 1,-1 14-34,-6 31-3,-3 4 0,-4 8-3,-1 3-3,8 15-14,-6-15-20,15-1 0,-1-14-1,21-7 0</inkml:trace>
  <inkml:trace contextRef="#ctx0" brushRef="#br2" timeOffset="16934.9686">5716 2603 95,'-12'-44'39,"-2"15"-2,-19-6 1,3 16-37,-9 8 1,-5 14 0,-11 9 1,1 15 0,-3 6-2,4 11 1,7 0-2,8 3 1,18-4 0,15-6-1,24-6 0,23-6 0,19-5 0,13-5 0,11 0 0,5 0 1,-5 3-1,-2 7 0,-18 6 0,-21 10 1,-20 5-2,-25 9 1,-14-1 0,-19 0 0,-11-4-1,-8-8 1,-1-12 0,3-11 0,4-22 0,10-16-1,15-19 2,12-16-2,17-13 1,13-7 0,11-5-1,13-1-2,3 14-7,-4-3-24,4 21-4,-13 4 1,2 19-2</inkml:trace>
  <inkml:trace contextRef="#ctx0" brushRef="#br2" timeOffset="17533.0028">6433 2652 105,'0'0'39,"0"0"0,-9 4 0,5 8-36,-10 5-1,-4 8-1,-1 8 0,-2 8 0,-6 6-1,2 6 0,1-1 1,0-3-1,6-5 0,3-8 0,6-6 0,7-17 0,2-13 0,16-7 0,2-15 1,3-13-1,2-4 1,-1-10-1,-1-7 1,1-1 0,-5 5 0,0 0 0,-3 9-1,-3 6 1,-1 11 0,3 9 0,-4 15-1,3 17 0,2 11 1,3 13-1,-3 9 0,8 10 0,0 6 0,7 2 1,2-4-1,10-7 0,0-12 0,2-14 2,2-21-1,1-17 0,-2-21 1,-2-16-1,-11-14 1,-7-11-1,-8-8-1,-8-3-2,-5 3 0,-12 6-1,-1 11-2,-11-2-12,15 36-20,-16-1-6,22 29 3,-10-7-2</inkml:trace>
  <inkml:trace contextRef="#ctx0" brushRef="#br3" timeOffset="20950.1983">7411 2897 103,'0'40'38,"-14"2"1,5 15-2,-6 6-39,1-7-2,13 11-31,-5-15-2,14-1-1,0-18-2</inkml:trace>
  <inkml:trace contextRef="#ctx0" brushRef="#br3" timeOffset="21491.2292">8466 2409 85,'-32'-32'37,"1"12"1,-14-2 0,5 14-31,-7 5-4,5 7-1,8 4-1,5 10 1,10 5-1,6 1-1,18 6 1,9 1 0,12 2-1,10 2 1,9 1 0,9 5 0,-2 0-1,0 0 1,-5 2-1,-10 4-1,-13 6 0,-16 4 1,-19 3-1,-14-4 0,-10-3 1,-8-4 0,-4-11 1,0-15 0,8-22 0,9-17-1,16-27 1,15-18-1,12-20 1,15-15-3,14-11 2,7 0-2,4 3 0,-2 10-4,1 28-15,-13 0-18,-6 37 2,-19 10-2,-2 30 1</inkml:trace>
  <inkml:trace contextRef="#ctx0" brushRef="#br3" timeOffset="21924.254">8965 2818 100,'-4'16'40,"4"-16"2,19 12-3,1-12-37,22-8 0,9-9 0,6-2 1,1-10-2,1-1 1,-7-3-1,-9 1 0,-15 0 0,-19 4-2,-14 8 2,-18 5 0,-16 14 0,-13 12 0,-10 12 1,-6 12-1,2 11 0,4 8 1,10 6 0,16-3-2,23-4 1,18-12-1,27-12-1,24-14-3,29-1-13,-2-30-20,26 4-5,-3-18-1,14 6-1</inkml:trace>
  <inkml:trace contextRef="#ctx0" brushRef="#br3" timeOffset="23152.3242">10139 2239 90,'18'-8'40,"-8"-10"1,14 17-1,-5 0-36,11 4-1,12 9-7,5-11-32,34 7-3,8-13-1,25-2-1</inkml:trace>
  <inkml:trace contextRef="#ctx0" brushRef="#br1" timeOffset="26671.5255">15199 7296 78,'-18'-25'38,"-13"-3"1,-4 12 0,-9-7-33,-6 13 0,-9 5-1,-4 5-1,-3 4-3,0 9 0,-2 5 0,10 0-2,6 4 1,16-2-1,14 1 0,18 2 1,18-1 0,20 2 0,13 6 0,12 5 0,9 4-1,0 7 2,-3 4-1,-9 3 0,-13 2 0,-19 1 1,-19-3-1,-15-1 1,-18-5-1,-6-8-1,-8-11 2,-5-8-2,4-16 1,10-12 0,10-16-1,17-16 0,9-16 1,18-11 0,17-9-1,10-6 0,13 5-2,-3 1-5,15 11-28,-18 5-1,-1 19 0,-16 8-2</inkml:trace>
  <inkml:trace contextRef="#ctx0" brushRef="#br1" timeOffset="26967.5425">15605 7347 92,'4'-21'38,"-4"21"0,-4-14 1,4 14-36,-14 19-2,7 9 1,-6 12-1,-2 10 1,-2 9-2,-2 7 0,2 0 0,0-5-3,10 1-6,-5-22-28,12-3 0,0-18-1,10-10 0</inkml:trace>
  <inkml:trace contextRef="#ctx0" brushRef="#br1" timeOffset="27136.5521">15402 7623 111,'-9'-21'41,"22"7"2,11-14-3,19 8-36,16-5-1,14-1-1,6 0-3,1-2-4,11 16-32,-25-8-4,-2 16-1,-22 0-1</inkml:trace>
  <inkml:trace contextRef="#ctx0" brushRef="#br2" timeOffset="31261.7881">15263 8221 69,'-28'-16'37,"-18"1"0,-6 15 1,-19 3-31,7 13-1,-4 0-2,10 9-1,7 0-2,17 4 1,16-3-2,22 1 1,22-4-1,18-2 0,14-1 0,10 0 0,2 0 0,-2 2 0,-8 3 0,-11 0 0,-19 6 1,-19 2-1,-23 6 0,-18-2 0,-15-1 1,-9-3 0,-6-6 1,3-7-2,5-15 1,14-12 0,17-15-2,19-13 2,19-11-3,19-9 1,14-7-2,7-6-2,12 13-13,-11-7-20,5 16 1,-17 1-1,-5 17 1</inkml:trace>
  <inkml:trace contextRef="#ctx0" brushRef="#br2" timeOffset="31946.8273">15635 8137 82,'0'0'38,"-18"7"1,11 2-1,-8-3-31,7 6-2,8-12-1,-9 22 0,7-10-2,2 1 0,1 0-1,1 2 0,2 0 0,-2-1 0,0 0 0,-1 3 0,-1 3 0,-4 4-1,-1 1 0,-7 9 1,-3 0-1,-3 4 0,-4 5 0,-2-1 0,0-6 1,4-3-1,1-10 1,6-6-1,13-17 0,0 0 0,8-21 0,7-9 0,9-12 0,-1-10 0,3-8-1,1-5 1,-1 1 1,-4 3-1,-4 6 0,-6 9 0,-4 13 1,-1 11-1,-7 22 0,0 0 1,7 29-1,-5 8 0,4 6 1,3 11-1,3-1 0,6 7 1,3-7 0,9-5-1,6-11 1,5-9 0,1-15 0,2-11-1,-1-16 1,0-15 0,-1-10 0,-8-13-1,-11-4 1,-7-7-1,-8 1 0,-8 1-1,-5 3 0,-4 8 0,0 14-3,-6 0-9,15 36-22,-12-19-6,12 19 1,0 0-2</inkml:trace>
  <inkml:trace contextRef="#ctx0" brushRef="#br3" timeOffset="35997.0589">15705 6589 15,'-46'-30'0,"0"5"4,-8 1 7,0 2 7,-6 3 0,-2 3 4,-8 3-5,0 6-5,-9-3-1,3 9-3,-9-3-3,2 10 0,-6-1-2,-2 10 1,-2-1 0,2 13 0,-7 6-1,3 9 0,-7 8-2,7 10 2,-1 7-2,1 8-1,5 11-1,2 4 0,7 3-2,7 8 2,7 3 0,9 1-1,9 2 1,9 2 0,11 3 2,9 5-1,2 0 1,8 9 1,6-5-1,10 6 0,3-4 3,9 8-3,6-10 1,10-1-1,14-4 1,11-6-1,8-7 1,8-5 0,13-9-2,13-6 2,8-8-1,12-8 1,8-9-1,6-8 0,13-8-1,6-10 1,8-5-1,4-9 0,0-6 1,6-10 0,0-10 0,2-9 0,-3-12 1,1-8-1,2-16 0,-2-11 0,-4-13 0,-7-12-2,0-10 2,-7-9-2,-8-11 1,-14-7-1,-16-10 0,-13-4 1,-18-2-1,-15-8 1,-20 1-1,-19-3 1,-16-1 0,-20 2 0,-13 5 1,-18 9 2,-16 1-1,-15 8 1,-19 3 0,-7 11 0,-15 8-1,-9 10 0,-15 10-1,-9 9-1,-10 9 0,-7 13-2,-9 16 1,-11 10-2,-2 13 1,-3 1-3,14 14-4,-6-9-27,24 5 1,8-5-1,28-1 0</inkml:trace>
  <inkml:trace contextRef="#ctx0" brushRef="#br3" timeOffset="36687.0984">15887 6323 85,'0'0'36,"0"0"-1,-10 3 2,-8-2-32,5 11-2,-6 3 1,2 7 0,-8 2-3,8 5 2,-2-3-2,5 3 2,8-6-2,6-5 1,0-18-1,26 5 0,2-15 0,3-3-1,5-9 1,1-2-1,-6-2 1,0 1-1,-12 1 2,-7 6-3,-12 5 2,0 13 1,-27-8-1,2 14 0,-3 3 0,0 5 0,-2 2 0,5 0 0,6-1-1,9-3 1,10-12-1,10 10 0,9-11 0,4-6 0,3-2 0,2-1-1,-1 2 0,-7-3-1,-1 10-5,-19 1-27,0 0-4,-16 9 1,-3 13-4</inkml:trace>
  <inkml:trace contextRef="#ctx0" brushRef="#br3" timeOffset="37373.1376">15057 9623 85,'-21'27'37,"-5"0"0,8 9 0,-2-5-33,8 3-1,1-6-1,10-3 0,1-9 0,0-16-1,23 7 0,-3-13 1,3-8-1,7-4 0,-3-5 0,2-1-1,-6 1 1,0 1-1,-5 5 0,-6 1 1,-12 16-1,5-13 1,-17 18 0,-5 8 0,-5 6 0,-4 7 0,-4 4 0,0 7 0,0-4 0,7 2 0,9-10 0,8-4 0,6-21-1,15-4 0,12-12 0,3-10 0,2-9 0,-1-2 0,-5-1 0,-5-6-2,-6 10-2,-19-9-9,1 16-25,-16-6-1,9 10-1,-9-11-1</inkml:trace>
  <inkml:trace contextRef="#ctx0" brushRef="#br3" timeOffset="38589.2072">12800 4927 57,'-170'128'35,"9"13"-1,3 4 4,22 16-30,-5-1-1,19 14-2,-4-1 1,11 12 1,7 1-3,8 7-2,6 2-2,10 5 2,12 2-3,9 5 2,15 1-2,14 3-1,13-1 2,16 2 1,9 2 0,15-1-1,9-1 3,11 4-2,10-2 2,11 1-2,11-6-2,7 1 4,10-10-4,11-6 3,17-14-4,12-13 1,15-10 0,13-16 0,17-12 1,10-12-2,17-13 1,13-9 2,10-11-1,13-10 0,8-14 0,14-15 0,5-18 0,13-14 2,7-14-2,7-15-1,7-17 1,1-12 1,2-15-2,-1-10 2,4-8-2,-8-10-1,-10-8 3,-6-9 1,-10-10 0,-13-13-1,-8-10 2,-14-11-1,-17-16 1,-13-10 0,-13-16-1,-15-12-2,-11-9 2,-16-6-2,-18-5 0,-13-9-1,-17-1 0,-20-1 2,-18-3-2,-25 3 2,-23 1-2,-17 3 2,-26-2 1,-22 6-2,-18 5 2,-23-3-3,-17 9 1,-12 7 0,-19 4 0,-13 4-2,-12 10 1,-11 8 1,-13 9-3,-10 8 2,-9 6 1,-15 12-2,-12 13 1,-10 16 1,-18 15 0,-13 20 0,-16 17 2,-11 22 0,-15 24-1,-1 17 1,-1 16-1,3 9 1,15 7-2,22 3 0,23 2-2,19-5-2,30 5-3,18-13-17,33 18-16,12-5 0,32 17-2,5 0 2</inkml:trace>
  <inkml:trace contextRef="#ctx0" brushRef="#br3" timeOffset="39324.2492">16378 4189 75,'0'0'38,"-5"-22"-1,5 22 1,-22-9-34,5 14 1,-8 2-1,1 9-1,-5 6-1,1 8 0,-1-1-1,6 2 0,9-2 0,10-6-1,12-6 0,11-10-1,15-12 1,8-7 0,11-9 0,-1-2 1,-1-6 0,-9 1 0,-6 2 0,-16 3 1,-10 8-1,-10 15 1,-22-13-1,-5 18 0,-6 5-1,0 3 0,0 4 0,2 1 0,7-1-1,6 0 1,9-2 0,9-15 0,0 0 0,23 6 0,-4-17 0,5 0 1,-1-8-1,3 1 1,-9 1 0,-2-1-1,-4 4 0,-11 14 0,0 0-2,0 0-2,-13 32-1,0-8-4,15 20-23,-11-9-7,15 14 1,-1-12-2</inkml:trace>
  <inkml:trace contextRef="#ctx0" brushRef="#br3" timeOffset="39745.2733">17243 4327 71,'-5'-25'39,"5"12"-2,-13-7 2,5 8-34,-14 6 0,0 12-1,-9 8 0,-2 13-1,-5 7 0,3 7-1,3-1-1,9 6 1,9-5-1,13-6-1,15-13 1,15-9-1,18-15 0,7-10 0,8-10 1,-4-2-1,-3-9 1,-7 1 0,-16 2 0,-17 6 0,-16 6 0,-17 9 0,-19 9 0,-6 4-1,-7 11 0,2 1 0,9 12-3,5-6-5,30 18-26,-3-10-7,23 11 0,8-3-2</inkml:trace>
  <inkml:trace contextRef="#ctx0" brushRef="#br3" timeOffset="40399.3107">20010 7905 81,'5'-31'40,"5"10"-2,-5-1 2,6 15-29,-11 7-5,0 0-1,0 0-2,-7 27 0,-8-2-1,4 6-2,-7 4 1,4 0-1,0 1 0,6-3-1,4-6 2,8-11-2,13-5 1,-2-9 0,4-4 0,-4-8 0,4-3 1,-5-7-1,-5-5 1,-8-2 1,-3-4-1,-6 7 1,-7-2 0,0 6 0,-7 6-1,0 6 1,-1 10-1,-3 12 0,4 6-1,6 5-1,0 1 1,4 8-2,9 0 0,1-1-6,21 11-18,-10-16-16,11 6 2,-4-4-2,5 4 0</inkml:trace>
  <inkml:trace contextRef="#ctx0" brushRef="#br3" timeOffset="40810.3342">19732 8890 105,'-20'-13'39,"-3"-8"1,8 7-2,1-5-35,6 8-1,8 11 1,-15 2-1,6 12 0,-1 16 0,0 4 0,5 6 0,1 3-1,4 1 1,4-5-1,7-7 0,4-12 0,7-10-1,2-11 1,4-8-1,-4-10 1,0-7 0,-11-3 0,-2-4 0,-8 3 0,-7 3-1,-11 5 1,-9 8-1,-8 12-2,-10 4-4,6 24-14,-25-1-15,0 21-7,-25 11-1,-17 19-2</inkml:trace>
  <inkml:trace contextRef="#ctx0" brushRef="#br3" timeOffset="41473.3721">14477 11845 61,'18'13'37,"-18"-13"0,14 3 0,-6-15-25,10 8-7,-6-5-1,2 1 0,0-5-1,-5 3-1,-4-2 1,-5 12-1,-10-15 0,-4 12 0,-4 2-1,-3 3 1,-6 4-1,1 6 0,-1 1 0,4 4 0,2 1 0,10 0-1,6-2 1,10-2-1,12-7 1,8-8-1,11-8 0,6-9 1,3-6-1,4-7 3,-5-4-3,-5 0 3,-9 0-2,-5 2 0,-14 3 0,-8 3 0,-11 6 0,-5 6-1,-12 6 0,-1 8 0,-8 8 1,1 6 1,-4 6-1,4 5 0,2 5-3,5-5-3,15 4-2,-5-19-18,27 10-15,-11-19-2,29 8 0,-15-18-1</inkml:trace>
  <inkml:trace contextRef="#ctx0" brushRef="#br3" timeOffset="41937.3987">13675 11556 78,'0'0'40,"0"0"-3,0 0 2,-13 18-35,-2 2 1,-6-1 0,-1 11 0,-1 0-3,3 1-1,4-4 1,9-2-2,12-10 1,14-5-2,11-14 1,10-9 0,6-7 0,2-5 2,-1-5-2,-3-1 1,-9-2 0,-11-2 0,-12 6-1,-10 4 0,-15 4 0,-5 6 1,-8 8 0,-1 7-1,-6 7 1,1 9 0,3 6 0,6 3-1,8 3-4,-3-11-12,23 8-24,-8-11 1,9 0-2,-6-14-1</inkml:trace>
  <inkml:trace contextRef="#ctx0" brushRef="#br3" timeOffset="42864.4517">2209 13684 69,'-14'10'39,"13"8"-1,1-18 1,16 15-35,7-11-1,14-2-1,8-8 1,13-5-1,0-6 0,0-5-1,-2-4 1,-8-4 0,-8-2-1,-17 1 0,-18 2 1,-17 7-2,-18 2 1,-14 12 0,-16 8-1,-4 9 1,-6 16 0,4 13 0,10 16 0,7 9 0,19 3 0,11 5 0,20-4-1,23-6 0,15-10-1,19-22-1,17-16-1,11-21-3,18-13-4,0-34-9,20 3-11,-10-30-8,6-2-2,-13-18 2</inkml:trace>
  <inkml:trace contextRef="#ctx0" brushRef="#br3" timeOffset="43028.4611">3430 12868 83,'-42'30'39,"0"37"-1,-9 12-2,3 26-32,-1 10-2,7 7-2,9 2-3,4-11-2,21 4-18,3-30-16,19-7 0,7-28-2,15-14 1</inkml:trace>
  <inkml:trace contextRef="#ctx0" brushRef="#br3" timeOffset="43389.4817">3395 13646 58,'-10'5'39,"18"8"0,3-11 0,19-1-23,5-8-13,14-4-1,6-10 0,4-4 0,-2-4 0,0-4 0,-13 3 0,-12-1-1,-13 4 1,-19 4-1,-17 5 0,-12 6 1,-12 7-1,-6 11-1,-4 9 1,-2 11 0,4 9-1,6 10 1,10 7 0,10 1 0,16-1-1,14-3-1,18-6-1,13-14-2,23-5-2,12-18-3,27 3-16,-6-28-15,12 2 1,-6-16-1,1 2 2</inkml:trace>
  <inkml:trace contextRef="#ctx0" brushRef="#br3" timeOffset="43591.4933">4404 13480 91,'-30'-24'39,"2"22"1,-16-7-13,3 25-21,-3 7-2,6 14 0,1 5-2,10 4 1,14 1-2,9-4 0,17-8-1,11-14 0,19-15-1,16-20-3,18-8-5,-1-31-15,22 2-16,-5-22 0,9 3-1,-15-15 1</inkml:trace>
  <inkml:trace contextRef="#ctx0" brushRef="#br3" timeOffset="43742.5019">5055 13067 87,'-31'33'38,"1"22"1,-11 5 0,0 16-36,9 6-2,4 2-1,11 0-3,2-9-4,21 0-27,-10-19-5,13-2 0,-7-24-2</inkml:trace>
  <inkml:trace contextRef="#ctx0" brushRef="#br3" timeOffset="44734.5587">4755 13385 80,'17'-3'41,"-2"-4"1,15 9-1,-4 1-36,15-6-2,-1 0 0,1 4-1,-2 1 0,-5 8 0,-9 5-1,-6 10 0,-9 6 0,-12 10-1,-4-1 1,-5 9 0,-2-2-1,1-2 0,-3-6 0,8-8 0,4-10 0,3-21-1,0 0 1,22-23 0,-3-11 0,1-8 0,4-10 0,3-2 0,2-3 0,0 4 0,-3 10 0,-1 8-1,-1 9 1,-1 6 0,5 8 0,1 7 0,3 4-1,3 1 1,7 1 0,1 2 1,-3-2-1,-3 1 0,-4-1 0,-9 0 1,-8 4-1,-16-5 0,4 15 0,-17 0 1,-8 5-1,-5 6 0,-6 11 1,-1 3-1,0 8 0,1-1 1,10 1-1,8 0 0,9-7 1,15-10-1,8-11 0,10-12 0,6-11-1,4-14 1,0-7 0,0-9 0,-5-5 0,-6-5-1,-6 2 1,-6-1 0,-3 7 0,-6 3 0,2 4 0,-1 8 0,4 5 0,4 4 0,4 4 1,5 4-1,3 2 1,3 4 0,-2 2 0,1 1 0,-4 6 0,-3 1 0,-8 3 0,-3 5-1,-9 0 1,-7 4-1,-3-2 0,-5 4 0,0-4-1,-1-1 1,2-5-1,2-4 1,10-13 0,0 0-1,5-13 1,12-9 0,6-5 0,5-4 0,3-1 1,1-1 0,0 8-1,-1 8 1,-8 14 0,-4 11 0,-8 12 0,-3 13-1,-4 7-1,-4 5 0,1 5-5,-8-8-5,12 9-5,-13-27-4,26 13-7,-18-37-5,24 19-10,-2-27 0,18-10 4</inkml:trace>
  <inkml:trace contextRef="#ctx0" brushRef="#br3" timeOffset="45502.6026">6965 13323 88,'0'0'40,"0"0"0,-7 22-8,0 0-29,5 14 0,-3 12 0,5 11-1,-1 7 0,1 7 0,1-3-1,4 0 0,4-5-1,-3-15 0,1-11 0,0-10-1,0-16 2,-7-13-1,16-18 1,-9-13-1,0-13 1,0-10 1,-4-14-1,1-11 0,1-3-1,0 4-1,0 8 1,-2 5 0,4 13-1,0 13 2,4 16-1,5 10 0,2 14 0,7 7 0,3 4 0,3 6 0,-1 4 0,0 0-1,-4 1 1,-8 4 0,-5 1 0,-12-1 0,-13 4 0,-6 1 0,-13 2-1,-3 3 2,-9 1-1,2 1 0,-5 4-1,6 2 2,3 7-2,7 3 0,4 10 0,4 3 0,5 7 1,3 1-2,7 0 0,3-5-3,11 0-6,-8-26-10,24 3-14,-8-31-6,19-12-1,-6-27 1</inkml:trace>
  <inkml:trace contextRef="#ctx0" brushRef="#br3" timeOffset="45942.6278">7799 13319 87,'-32'-7'43,"2"17"-1,-20 0 0,6 13-38,-16 7-2,3 10 0,4 6 0,9 7-1,9-1 0,13-1 0,17-6-1,17-8 1,17-15-1,15-10 1,9-14-1,10-12 1,0-11-1,1-11 0,-5-7 1,-9-3-1,-6-5 0,-13 5 0,-8 4 0,-9 6 0,-8 9 0,-6 15 0,0 12 0,-20 22 0,3 11 0,1 13-1,-3 8 0,5 3 0,8 4-2,8-11 0,15-8-3,9-23-7,30-4-8,-7-41-12,30-6-7,1-26-1,11-10 1</inkml:trace>
  <inkml:trace contextRef="#ctx0" brushRef="#br3" timeOffset="46122.6381">8643 12830 82,'-46'97'42,"-13"11"-1,9 17 1,-2-4-37,9-6-3,16-10-2,7-16-3,15-11-8,-6-33-23,26-8-7,-6-26-1,10-13 1</inkml:trace>
  <inkml:trace contextRef="#ctx0" brushRef="#br3" timeOffset="46459.6573">8263 13352 76,'-12'-4'43,"12"4"-2,23 5 3,18-8-31,10-12-10,11-13-2,17-4-2,2-13-2,9-5-3,-6-18-9,7 12-22,-25-18-3,2 15-1,-30-1 34,-8 14 5,-9 12 2,-22 12 5,1 22 10,-36 18 21,14 24 4,-15 11 0,8 24-31,-10 9-4,2 13-1,4 3-2,7 2-1,4-4-1,4-9-1,7-6-5,-1-23-6,20-1-17,-12-30-14,12-6 1,-8-25-1</inkml:trace>
  <inkml:trace contextRef="#ctx0" brushRef="#br3" timeOffset="46634.6673">8662 13447 92,'-16'-21'43,"16"21"2,0 0-2,0 0-35,30-15-6,-1 8-3,9-2-3,4-3-5,24 16-10,-14-19-16,19 15-7,-7-5-2,10 10 1</inkml:trace>
  <inkml:trace contextRef="#ctx0" brushRef="#br3" timeOffset="47092.6935">9108 13573 86,'0'0'43,"28"12"0,-4-21-1,4 2-39,16-8-1,9-2-1,4-6 0,-2-4 0,-2-2 0,-6-3-1,-8-1 1,-10-1-1,-15 4 0,-14 5 0,-14 5 0,-13 6 0,-10 9 1,-8 8-1,-10 11 0,2 10 1,1 8-1,4 9 1,11 6 0,14 3 0,17-2-1,16-1 0,21-7 0,13-10-2,17-9-1,9-12-4,16 0-10,-13-31-11,15 9-14,-17-20 1,5 5-2,-20-9 3</inkml:trace>
  <inkml:trace contextRef="#ctx0" brushRef="#br3" timeOffset="47753.7314">9976 13430 76,'-18'9'41,"6"14"0,-15-2 1,11 14-32,-7 0-5,3 4-1,0-3-2,6-2 1,5-5-2,5-4 0,1-10 0,3-15 0,13 0-1,2-18 1,1-5-1,5-8 0,-2-8 1,4-6-1,-2-2 1,-3-3-1,0 4 1,-2 4-1,2 5 1,1 6-1,4 7 1,1 4-1,5 9 0,4 4 0,0 5 1,4 3-1,-3 5 0,-2-1 1,-3 5-1,-5 2 0,-7 1 0,-5 7 1,-7-1-1,-5 5 0,-4 5 0,-4 1 1,-3 5-1,0-1 0,0 2 0,0-1 0,1-2 0,1-3 0,3-4 0,-1-7 0,4-7 0,3-12 0,0 0 0,0 0 0,-1-11 0,6-8 0,6-8-1,4-7 2,7-6-1,7-5 0,6 0 0,4 0 0,3 2 0,-1 3 0,-1 14 0,-9 9 0,-10 12 0,-12 19 1,-10 8-1,-7 12 0,-7 4 0,0 5 1,-3 1-2,9-6 1,5-8-1,9-9-2,14-5-5,-2-23-4,23 9-6,-14-29-4,26 14-8,-12-26-7,15 9-7,-2-10 4</inkml:trace>
  <inkml:trace contextRef="#ctx0" brushRef="#br3" timeOffset="51716.958">12114 12923 83,'0'0'42,"-16"-24"-2,30 13 2,-2-10-39,21 0-1,10 0-1,13 3 0,-2 5 0,-1 5-1,-6 10 1,-10 15-1,-11 11 1,-16 13 0,-17 12-1,-14 11 1,-16 7 0,-6 5-1,-10 2 1,-1-7 0,2-8 0,14-7-1,10-9 0,17-14 0,15-6 0,17-10-1,16-4-1,11-7-1,15 3-2,1-13-2,17 13-15,-8-19-19,9 10 2,-7-13-1,1 9 1</inkml:trace>
  <inkml:trace contextRef="#ctx0" brushRef="#br3" timeOffset="52164.9837">13161 13465 53,'10'-19'38,"1"1"-1,-6-9 1,3 6-28,-9-8-3,3 7-1,-10-2-2,1 9 1,-9 7-3,-3 10 1,-4 12-1,-6 13 0,-3 15-1,-3 11 0,2 10 0,0 1-1,8 4 0,3-3-2,11 1-4,4-25-24,19 5-11,-1-22 1,11-2 0</inkml:trace>
  <inkml:trace contextRef="#ctx0" brushRef="#br3" timeOffset="52361.9949">12937 13699 79,'-21'-19'40,"9"11"0,-2-5 0,14 13-35,0 0-2,24-13-3,-1 11-1,3-3-2,14 3-3,-3-11-3,18 17-17,-9-21-12,6 12-1,-11-10 1,7 9 1</inkml:trace>
  <inkml:trace contextRef="#ctx0" brushRef="#br3" timeOffset="52655.0117">13377 13552 79,'3'18'40,"-16"-7"-1,3 16-4,-6-9-28,3 6-3,-1-3 0,5 4-1,-1-5 0,10-3-1,0-17-1,15 11 0,1-18 0,7-2 0,4-10-1,3-2 0,1-2 1,0 1-1,-5 1 0,-4 5 0,-7 4 1,-2 7-1,-13 5 0,0 0 0,3 18 0,-5-4 0,1 1-2,0-1 0,3 3-3,-2-17-4,31 16-30,-17-26 0,17 3-1,-3-22-1</inkml:trace>
  <inkml:trace contextRef="#ctx0" brushRef="#br3" timeOffset="52865.0237">14020 13145 89,'0'0'41,"-13"11"1,-4 11-3,-3 16-35,-3 7-1,1 15-2,-4 5 0,2 4-1,7-1-1,2-9-2,10-7-2,3-18-3,23-4-21,-2-34-11,21-11 0,-4-26 0</inkml:trace>
  <inkml:trace contextRef="#ctx0" brushRef="#br3" timeOffset="53016.0323">14277 13133 78,'4'-30'40,"-4"30"-1,-12 6-9,1 33-19,-14 7-3,4 13-5,0 8-4,-2-4-7,19 9-31,-8-18 0,13-1-1,0-17 0</inkml:trace>
  <inkml:trace contextRef="#ctx0" brushRef="#br3" timeOffset="53181.0418">14545 13523 67,'-22'35'39,"3"7"-4,5 2-34,-2-1-19,4-2-20,3-7-3</inkml:trace>
  <inkml:trace contextRef="#ctx0" brushRef="#br3" timeOffset="54105.0946">15907 12455 63,'0'0'40,"-36"-3"-1,-2 20 0,-21 10-26,-5 22-7,-9 18-1,2 22 0,1 10-1,8 20-1,10-2 0,17 3-1,17-8-1,22-10 0,20-25-1,14-19 0,12-23 0,12-23-1,4-20 1,4-21 0,-5-20 0,-9-8 1,-17-9-1,-15-4 1,-21-3-1,-21 4 0,-16 12 0,-21 15 0,-14 19 0,-6 12 0,1 16-2,4 10 0,22 13-6,6-9-23,35 16-9,14-12 0,30 1-3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03:20:31.45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2092 1579 49,'0'0'33,"2"10"1,-11 17-1,-10 12-17,-2 18-13,-8 8 4,2 17-3,-13 8 3,6 8-4,-12-1 2,13-2-2,-2-13 0,7-11-1,10-22 0,10-22 1,11-38 0,11-28 0,10-25 0,13-24-1,-3-16 1,13-12 0,0-9-2,-2-2 2,-2 18-3,-4 8 3,-4 20-4,-3 21 4,0 23-3,-3 22 1,-4 25-1,1 26 0,-4 20 1,-3 27-2,-1 11 2,-3 18-3,-3 5 2,-2 11-3,-4-2 1,-3-8-2,6-11-2,-5-30-12,7-2-20,-7-31 2,9-16-2,-13-28 0</inkml:trace>
  <inkml:trace contextRef="#ctx0" brushRef="#br0" timeOffset="188.0107">2186 2186 90,'-58'-42'37,"15"22"1,-6-1 0,23 17-30,3 1-2,23 3-2,18-6-1,24-6-2,24-10-2,15-9 0,22-5-4,9-15-1,18 0-8,-12-20-22,13 2-2,-18-7 2,-5 11-3</inkml:trace>
  <inkml:trace contextRef="#ctx0" brushRef="#br0" timeOffset="363.0207">3233 1351 90,'-15'3'36,"-18"9"0,1 21 1,-8 9-30,7 20-4,2 11 0,4 17-2,5 11 1,2 7-3,10 6-1,3-1-3,10-7-2,-8-22-29,16-5 1,-3-30-3,7-12 1</inkml:trace>
  <inkml:trace contextRef="#ctx0" brushRef="#br0" timeOffset="1248.0714">2812 2079 100,'-23'-1'39,"-1"-1"2,24 2-4,1 11-33,23-12-1,18-8-1,18-3-1,16-7-1,9-4 2,7-3-2,0-1 1,-1 4-1,-11 1 1,-14 5-2,-14 5 2,-17 7-1,-17 10 0,-18 7 0,-13 7-1,-13 9 2,-9 7-1,-8 8 0,-1 5 0,2 8 1,7 0-1,9-6 1,13 1-1,17-14 1,14-11-1,19-17 1,10-15-1,9-17 0,6-13-1,3-13 0,-6-9 0,-1-4-1,-12-5 2,-12 6-1,-13 2 1,-11 13 0,-14 6 1,-9 9 0,-7 11 1,-3 7 0,1 9-1,2 4 0,7 4 0,13-4 0,0 0 0,27 12-1,3-12 1,9 0-1,7 1 1,1 0-1,-1 2 0,-2 2 0,-5 3 0,-8 6 0,-9 8 0,-9 5 0,-9 0-1,-12 7 1,-2-2-1,-3-1 1,-2-3-1,0-5 0,8-11 0,7-12 1,7-11 0,11-13 1,7-6 0,4-5-1,3-3 2,1 4-2,-4 0 2,-5 9-2,-6 10 1,-18 15-1,11 9 0,-12 8-1,-7 10 0,1-2 1,-3 4-2,3-3 2,0-2-1,11-10 1,6-11 0,10-12 0,2-10 2,9-3-1,1-5 2,1-3-2,0 3 1,-2 6-2,-7 8 2,-6 14-2,-7 15 0,-7 7 0,-8 10-3,3 8 1,-5-4-4,9 13-9,-12-22-14,25 11-7,-6-28-5,20 0-1,3-21 2</inkml:trace>
  <inkml:trace contextRef="#ctx0" brushRef="#br0" timeOffset="1916.1096">5896 1294 102,'-13'-21'39,"-5"6"0,-16-5-1,-3 8-32,-10 1-2,-4 10 1,-14 10-2,-6 17 0,-8 10-1,6 15 0,-2 11-1,4 8-1,12 5 1,14-1 0,20-11 0,20-11-1,25-20 1,31-20-1,17-25 2,19-21 0,10-10 1,5-14-3,0-8 0,-8-3 0,-17 12 0,-13 7 0,-19 14 0,-18 17 0,-27 19 0,2 24 0,-27 24 0,-12 24 0,-11 20 0,-5 15-4,1 14-1,-3 6-5,16 10-13,-5-25-11,31-7-8,5-26 1,27-14 1</inkml:trace>
  <inkml:trace contextRef="#ctx0" brushRef="#br0" timeOffset="2083.1191">6120 2206 107,'-29'56'38,"-15"0"-1,1 13-4,6 12-59,-3-17-11,22 3-1,0-17 0</inkml:trace>
  <inkml:trace contextRef="#ctx0" brushRef="#br0" timeOffset="2561.1465">7094 1315 82,'4'-32'38,"6"13"-1,-10 19 1,0 0-21,-8 36-12,2 15-1,-7 15-1,3 16-1,-4 14-2,-3 8-1,6-1 0,0-8-4,13-4-3,-9-29-26,22-6-3,-4-33-1,16-12 0</inkml:trace>
  <inkml:trace contextRef="#ctx0" brushRef="#br0" timeOffset="2768.1583">7039 1361 120,'-14'3'41,"21"10"0,4-7-1,27-5-39,14-10-1,19-5-1,18-6-3,7-12-5,-38 15-28,-8 4-4,59-19 1,-17 12-1</inkml:trace>
  <inkml:trace contextRef="#ctx0" brushRef="#br0" timeOffset="2967.1697">7174 1727 113,'-44'33'40,"26"-3"2,18-30-2,21 0-38,20-14-2,19-8 0,14-5-1,6-6-3,16 2-12,-7-11-22,13 9-2,-21-1 0,-1 10-1</inkml:trace>
  <inkml:trace contextRef="#ctx0" brushRef="#br0" timeOffset="3236.1851">8111 1154 111,'0'0'41,"0"0"0,-15-24-2,15 24-36,-30 34-1,12 13 0,-5 20-2,-4 20 0,-5 10 0,5 19-2,4-14 0,5-10-6,19-3-21,-3-20-11,21-14 2,2-23-4,17-10 3</inkml:trace>
  <inkml:trace contextRef="#ctx0" brushRef="#br0" timeOffset="3643.2084">8370 1535 102,'-9'-17'40,"9"17"1,-12-11-2,12 11-35,-3 21-1,-2 5 0,-4 10 1,0 11-3,-3 2 1,1 12-1,0 2 0,1-4-1,3-9 1,11-5 0,10-20-1,14-10 0,8-18 1,8-17 0,8-13-1,0-13 2,5-9-2,-5-9 2,-2-1-2,-14 4 1,-6 14-1,-9 6 0,-11 14-1,-10 27 1,0 0 0,-14 23-3,1 15 1,-4 7-3,7 6-1,-7-3-7,24 14-17,-16-18-11,26-2 1,-5-17-1,18-5 1</inkml:trace>
  <inkml:trace contextRef="#ctx0" brushRef="#br0" timeOffset="4252.2432">9122 1492 105,'-25'7'40,"-17"7"-1,4 18 0,-10 3-34,11 10-2,4 6 0,8 10-1,10-4-1,11-4-2,13-8 2,10-10-1,15-9 0,4-13-1,10-13 0,-1-16 1,1-8-1,-4-9 0,-7-7-1,-8-7 2,-6-5-2,-6-5 2,-6 8-2,-8 5 2,-3 5-1,-2 7 2,0 10-1,0 5 1,2 17 0,0 0 0,3 14 0,8-1 0,6 2-1,6 0 1,3 0 0,10 2 0,-1-5 0,0 3-1,-4-1 1,-1-1-1,-8 6 1,-7 3-1,-5 0 0,-13 5 0,-4 0 0,-5 2 0,-3-4 0,1-2 0,-3-6 0,5-3 1,12-14 0,0 0 0,0-16 0,14-7 0,2-11 0,6-8 1,6-5-2,-1-3 2,3 4-3,-2 0 0,1 7-2,-4 4-1,2 17-7,-14-5-15,16 18-11,-16-1-3,11 10 0,-9-4-1</inkml:trace>
  <inkml:trace contextRef="#ctx0" brushRef="#br0" timeOffset="4438.2538">10051 1441 105,'-17'32'39,"5"16"1,-11 3-2,13 6-33,-10 1-1,6 5-3,5-4-2,2-14-6,23-4-18,-16-41-15,36 7 1,-15-32-1,16-9 1</inkml:trace>
  <inkml:trace contextRef="#ctx0" brushRef="#br0" timeOffset="4891.2797">10260 1182 107,'-1'-30'40,"1"30"2,0 0-3,22 14-33,-12 12-6,20-5 2,6-9-1,-1-2-1,2 3 1,0-3 0,-9 7 0,-6 6 1,-12 4-1,-10 3 1,-13 8 0,-5 7-1,-10 0 0,1 2 0,-3-4 0,4-3-1,5-11 0,7-2 0,14-27 1,0 0 0,30-13 1,1-14-2,6-10 0,6-7 0,9-10 0,0-1 0,2 6 0,-7 1 0,-10 17 0,-3 8 0,-12 16 0,-22 7 0,6 32 0,-20 5-3,-6 15-1,0 6-1,7 6-2,0-8-7,21 5-11,-6-20-9,33 1-5,-3-19-2,22-9 1</inkml:trace>
  <inkml:trace contextRef="#ctx0" brushRef="#br0" timeOffset="5266.3012">11161 1444 112,'-24'18'39,"19"8"1,-4-14-7,13 6-30,11-13 0,12-2 0,2-10-1,5-5 0,1-10 0,-1-4-1,-5-8 1,-8-5-2,-8-4 1,-12 3 0,-1 40-1,-11-37 1,-22 12 0,-1 19-1,-24 12 1,4 21 0,-16 10 0,15 26 1,-9 2-1,26 8 0,13-4 1,21-9-2,17-13 0,20-10-3,16-15 0,8-29-13,25-5-9,-15-26-8,20-6-8,-16-13-1,0-2-2</inkml:trace>
  <inkml:trace contextRef="#ctx0" brushRef="#br0" timeOffset="8678.4964">11930 1627 79,'8'16'38,"-17"5"-1,-1 17 0,-16 15-27,-1 4-10,-4 4-1,0-5-10,10 8-23,-1-16-1,17-2-2,6-20 0</inkml:trace>
  <inkml:trace contextRef="#ctx0" brushRef="#br0" timeOffset="9332.5338">12604 946 51,'0'0'36,"0"0"-1,18-53 1,-18 53-26,0 0 1,0 0 0,0 0-4,19-49-2,-19 49 0,0 0-2,0 0 0,0 0 0,0 0-1,0 0 0,6 43-1,-9 20 1,-4 16-1,-4 9-1,2 7-1,2 5-2,5 3-4,-2-17-24,15-26-7,0-19 0,11-14 0</inkml:trace>
  <inkml:trace contextRef="#ctx0" brushRef="#br0" timeOffset="9647.5518">12705 982 86,'0'0'40,"0"0"1,-21-50-1,21 50-34,0 0-2,0 0 0,69-37-2,-69 37-2,73-20-2,-73 20-6,91-16-30,-45 7-1,-46 9 0,88-7-1</inkml:trace>
  <inkml:trace contextRef="#ctx0" brushRef="#br0" timeOffset="9835.5625">12626 1313 108,'13'-3'41,"24"0"0,11-11-2,0-1-38,26-1-3,-74 16-15,86-27-20,-1 9-3,4 4 1,-7 10-2</inkml:trace>
  <inkml:trace contextRef="#ctx0" brushRef="#br1" timeOffset="18962.0845">2656 3295 83,'-15'-21'37,"2"8"-1,-11-7 0,1 11-32,-11 4 0,2 11-1,-15 8 1,-1 20-1,-8 7 1,4 9-1,-1 2-1,6-2 0,15-3 1,16-11-2,17-16 2,25-18-1,23-18-1,22-18 1,11-12-1,12-6 0,1-6-1,-5 5 0,-9 10 0,-14 16 0,-19 20 0,-18 25-1,-17 26 1,-14 24-1,-17 24 2,-8 14 0,-9 15-1,-3 5 1,1-3-2,1-13-1,14-9-4,4-30-5,29-12-28,4-36-1,25-16 0,10-35-1</inkml:trace>
  <inkml:trace contextRef="#ctx0" brushRef="#br1" timeOffset="19165.0962">3444 3206 98,'-22'45'39,"-15"10"0,9 26-1,-7 5-37,3 13-1,-1 6 0,2-1-1,8 2-8,-2-18-26,18-9-3,3-28-1,8-17 0</inkml:trace>
  <inkml:trace contextRef="#ctx0" brushRef="#br1" timeOffset="19349.1067">3098 3591 120,'11'5'43,"9"-4"1,25 8-2,18-15-40,17-4-4,22-4-2,12-15-13,20 13-18,-11-14-8,8 12 0,-15-7-2</inkml:trace>
  <inkml:trace contextRef="#ctx0" brushRef="#br2" timeOffset="22622.2939">2255 4711 72,'0'0'37,"0"0"-1,0 0 0,9 39-28,-18-3-2,1 14-3,-6 13 0,-3 7-2,-4 6-1,1 0-2,5-1-3,-1-24-20,19-3-11,10-25 0,20-13-1,6-24 1</inkml:trace>
  <inkml:trace contextRef="#ctx0" brushRef="#br2" timeOffset="22911.3104">2765 4731 86,'0'0'37,"-35"8"-1,6 26 2,-13 10-31,5 17-3,0 2 0,9 6-1,5-3 0,17-2-1,16-13 1,13-12-1,20-22-1,12-17 0,8-19 0,10-15-1,-1-15 0,-5-11 1,-8-5-1,-14-2-1,-15-1 0,-17 10 0,-16 7-2,-17 12 0,-6 13-2,-11 1-5,15 23-27,-12-3 0,18 15-1,5-5 0</inkml:trace>
  <inkml:trace contextRef="#ctx0" brushRef="#br2" timeOffset="23393.338">3521 4712 80,'-15'15'37,"1"10"0,-10-3-1,1 10-31,-7 2 2,3 6-3,-3-5 1,1 2-2,2-9 0,8 0-1,1-13 1,18-15-2,0 0-1,0-10 2,19-20-2,0-9 1,9-11-1,-3-3 1,2-5-1,-3 3 1,-4 5 1,-3 11-2,-8 8 0,-2 17 1,-7 14-1,4 23 0,0 12 0,2 11 0,1 9 1,9 5-2,0 3 2,8-6-1,2-8 2,6-13-2,1-14 2,3-17-1,-2-21-1,-2-14 1,-7-14-1,-2-12 1,-3-11-1,-7-7-1,-6-1-2,-7-1-2,7 19-27,-15-4-7,4 23-2,-9 5-1</inkml:trace>
  <inkml:trace contextRef="#ctx0" brushRef="#br3" timeOffset="26826.5344">3024 5593 74,'-3'-30'36,"-4"16"-1,-19-3 2,7 15-28,-22 0-2,2 13-1,-10 7-2,4 15-1,-3 3 1,6 10-1,7 0 1,12-1-1,10-3 0,21-6-1,13-17 1,15-16-1,21-15-3,11-18 3,9-6-3,5-9 1,-4-5 0,-6 2 0,-12 8-1,-14 10 1,-16 13 1,-30 17-3,-4 39 4,-28 9-1,-12 24-1,-12 11 0,-1 13-2,-2-1-3,12 14-8,-4-27-24,31-1-2,4-30 1,29-9-2</inkml:trace>
  <inkml:trace contextRef="#ctx0" brushRef="#br3" timeOffset="27171.5541">3393 5987 97,'20'13'38,"0"-24"0,16 3-1,5-19-31,8-2-1,0-10-2,3-2 1,-8-4-3,-8 2 1,-17 4-2,-10 8 1,-18 12-2,-18 15 2,-12 12 2,-13 22-3,-10 15 3,0 15-1,1 8 1,14 7-1,12-3 0,17-5-1,21-12-3,19-19-2,30-7-8,7-31-23,33-2-5,-4-23 0,20-4-2</inkml:trace>
  <inkml:trace contextRef="#ctx0" brushRef="#br3" timeOffset="27524.5743">4136 5444 105,'-10'8'40,"21"-2"2,6-11-4,11-1-38,14 1-4,6-17-23,19 15-12,-1-10 0,11 3-3,-2-9 1</inkml:trace>
  <inkml:trace contextRef="#ctx0" brushRef="#br1" timeOffset="32139.8383">16151 7000 85,'-25'-19'35,"-2"13"2,-14 1-1,-2 13-28,-9 2-2,1 13-1,-3 8 0,8 5-3,4 3 1,18 0-3,10-3 1,20-7-1,16-8 1,19-11-1,15-16 1,11-11 2,5-11-1,5-7 1,-3-8-1,-6-1 1,-10 3-1,-14 4 1,-7 8-1,-14 12-1,-12 12 0,-7 18 0,-12 20-1,-7 17-1,-6 17 1,-4 14-2,-5 15 1,-3 7-2,8-1 0,-1-7-2,15-5-7,-3-24-25,24-10-2,4-27-2,21-17 1</inkml:trace>
  <inkml:trace contextRef="#ctx0" brushRef="#br1" timeOffset="32457.8565">16757 7055 104,'1'28'39,"-10"-8"-1,6 16-2,-8 0-33,0 12-1,-7 7 1,0 6-3,-5 2-1,2-2-3,6 5-5,-9-17-27,20 0-3,-4-18 2,12-8-2</inkml:trace>
  <inkml:trace contextRef="#ctx0" brushRef="#br1" timeOffset="32625.8661">16532 7396 107,'-30'-15'40,"14"14"2,3-6-1,27 6-33,15-5-4,20-5-2,17-5-3,13-16-8,16 13-28,-3-10-4,8 9 1,-14-3-3</inkml:trace>
  <inkml:trace contextRef="#ctx0" brushRef="#br2" timeOffset="35914.0541">15734 8346 65,'11'-17'37,"-8"-5"-2,-3 22 1,1-29-24,-1 29-4,-4-15-3,4 15-2,-15 6-1,1 13 0,0 6-1,-2 14 0,-2 10-1,0 6-1,2 11 0,-2-2-3,16 6-5,-6-20-26,20-1 0,2-23-2,20-7 0</inkml:trace>
  <inkml:trace contextRef="#ctx0" brushRef="#br2" timeOffset="36248.0732">16220 8230 70,'-12'-12'35,"-6"18"1,-14 8-3,4 29-21,-10 2-5,5 15 0,0 0-1,12 8-1,7-6-1,14-7-1,11-17 0,17-9-1,8-20-1,9-17 0,7-14-2,4-13 2,-4-16-2,-6-6 1,-8-1-1,-15-3 1,-13 5 0,-15 4-1,-12 13-1,-11 7 1,-9 14-1,-4 8-2,6 12-2,1-3-8,24 14-22,10-13-1,14 14-1,13-14 1</inkml:trace>
  <inkml:trace contextRef="#ctx0" brushRef="#br2" timeOffset="36745.1017">16804 8175 90,'0'0'37,"-5"15"0,-14-6 1,2 10-33,-9 2-2,3 13 0,-7 3-1,2 6 1,-4 0-2,8 1 1,0-7-1,11-4 1,-1-10-1,11-12 0,3-11 0,17-20 0,1-8 0,6-10 0,0-9 0,5-3-1,-2-5 1,2 2-1,-6 7 0,-4 8 0,0 9 1,-9 12-1,3 14 0,-5 14 1,-1 13-1,0 10 1,0 9-1,3 7 1,3 1-1,2 3 1,3-7 0,7-8 0,1-9 0,5-12 0,-3-15 0,3-11 0,-4-16-1,-2-14 1,-4-10 0,-5-7-1,-6-5 1,-4-4-1,-2 1-1,-4 1 0,-2 12-3,-3 2-5,13 26-22,-14-4-9,6 26-1,9-12 0,10 20-1</inkml:trace>
  <inkml:trace contextRef="#ctx0" brushRef="#br3" timeOffset="40773.3321">16446 5487 37,'-82'4'26,"-14"-1"2,-6 13-5,-8 6-21,-5 9-2,-9 6 1,-9 10 1,-3 12 2,-12 7 2,3 14 0,-2 0 2,2 11-2,-3 7 1,7 9 2,-1 5-3,14 10-1,3 2-4,12 9-1,7 3 0,11 7-1,13 5 0,14 3-1,12 5 1,17-2-3,13 1 3,16 5 1,16 3 1,19 0-1,13 0 2,18 4-2,11-5 2,22 1-1,16-3 2,14-8 0,15-10-2,15-6 2,17-14-2,15-10 1,9-14-1,13-16 2,10-21-3,7-19 1,12-22 0,3-25 0,5-23 1,4-25-1,3-21 0,-3-18 0,-5-19 1,-6-19-2,-15-13 2,-11-13-2,-14-14-1,-18-12 0,-17-6 0,-19-15 0,-24-8 0,-25-7 2,-21-5-2,-27-7 2,-23-3 2,-31 3-2,-26-2 2,-18 8-2,-24 11 2,-16 12-1,-23 12-3,-19 22-1,-16 16 1,-12 17-1,-21 19 1,-7 18-1,-10 17-1,-9 18 0,0 22 1,2 15-3,14 32-14,4 2-16,24 25-1,13 2 0,30 12 0</inkml:trace>
  <inkml:trace contextRef="#ctx0" brushRef="#br3" timeOffset="41340.3645">17158 5331 82,'-27'-7'39,"5"8"-2,-9-5 0,2 12-34,0 3-1,2 10 1,-1 2 0,3 6-1,7 2 0,1-2 0,6-3-1,13-4 0,9-14 0,12-9-1,12-14 0,9-11 0,5-11 1,8-6 0,0-5-1,-5-2 1,-8 3 0,-9 6 0,-18 9 0,-11 13 0,-20 9 0,-13 15-1,-8 8 2,-10 9-1,1 5-1,0-1 1,10-1-1,5-2 1,19-11 0,10-12-1,24-9 1,9-11-1,11-8 1,4 2-1,-3-3 0,0 1 1,-12 7-1,-11 6-1,-22 15-1,-11 14-3,-13 23-9,-23-6-8,15 28-6,-25-7-3,17 25-5,-10 4-3,7 15 1</inkml:trace>
  <inkml:trace contextRef="#ctx0" brushRef="#br3" timeOffset="42033.4041">15543 9759 105,'-10'-3'38,"-13"1"0,3 20-10,-9-6-25,2 13-1,2 2 1,3 8-1,2 0 0,7 3 0,8-7 0,10-1-1,5-8 0,9-9 0,7-10 0,4-9-1,0-7 1,1-9-1,-3-5 1,-6-6-1,-6 1 1,-6 2-1,-13 2 1,-4 8-1,-11 6 1,-7 10-1,-2 11 1,-2 10 0,0 6-1,2 5 1,6 2-1,7 2 1,11-5 0,8-6-1,8-10 1,11-8 0,1-10-1,4-4 1,2-7-1,-5-4 1,-4-4-1,-5 1-1,-6 6-2,-14-4-4,3 23-11,-8-34-5,8 34-7,-8-39-4,17 11-8,2-18 1,21-7 2</inkml:trace>
  <inkml:trace contextRef="#ctx0" brushRef="#br3" timeOffset="43197.4707">15390 3187 81,'-202'65'36,"-15"2"-1,10 17 1,-8 7-30,-3 15-7,4 14 2,1 12-3,3 15 1,1 13 0,8 18 2,0 15-3,10 12 2,6 13-1,6 10 3,9 11-1,4 9 2,11 9 1,9 1-3,10 4 1,13 4-1,20 1 2,18-2-4,21 4 1,21-3 0,23-2-2,24-1 2,22 2 0,20-9 1,17 0 0,18-4 1,21-7 0,20-11-3,12-5 3,17-13-2,19-10 0,16-15-2,15-6 1,18-16 0,8-10 1,14-8 0,8-12-2,13-14 2,3-12 0,9-19 0,8-18 1,10-22 0,5-19-2,2-26 2,6-23 0,7-24 1,3-20 0,0-24-1,5-20 2,-7-20-2,-2-17 0,-4-20 1,-7-18 1,-14-16 0,-6-17-2,-14-14 1,-18-11-1,-18-14 0,-14-5 0,-26-3-3,-20-5 0,-20 1 1,-26-3 1,-25-3-1,-19 2 2,-24 2 0,-23-3 2,-20-5-1,-21 3 0,-20-3 0,-14 1-1,-21 5-2,-18 1 0,-16 5-3,-15 4 1,-16 3 0,-15 6 2,-17 12-2,-10 9 2,-13 7 0,-14 14 2,-10 11 0,-14 14 1,-12 13-1,-13 14 0,-12 17-1,-13 20 2,-11 20-2,-8 20 1,-4 28 0,-9 24-1,6 23-1,4 26 0,20 22-4,12-6-14,41 29-19,23-12-1,42 6-1,33-15-1</inkml:trace>
  <inkml:trace contextRef="#ctx0" brushRef="#br3" timeOffset="43912.5116">16993 2772 91,'-18'8'37,"-18"-1"1,-4 13 1,-7-3-37,-4 8 1,-1 1 0,10 0 0,9 1-1,12-3 0,14-9-1,20-8 1,13-8-1,17-7-1,6-10 1,8-2-1,-3-7 1,-6-1-1,-6 1 1,-10 3-1,-13 1 1,-15 6 1,-4 17-2,-27-12 1,-1 14 0,-4 8 0,-2 4-1,3 4 1,1 3 0,7 1-2,12-3 1,9-4 1,11-8-1,17-7 0,4-6 0,11-8 0,1-8 0,0-1 1,-4-6-1,-9 2 1,-6 2-1,-16 7 1,-7 6-1,-12 12-1,-6 11-1,-5 1-4,5 15-2,-6-3-23,24 17-9,0-15-1,26 12 0</inkml:trace>
  <inkml:trace contextRef="#ctx0" brushRef="#br3" timeOffset="44287.5331">17873 2977 86,'-12'-15'38,"-2"17"0,-14-10 1,-1 14-33,-2 0-1,6 10 0,-3 6-1,7 7-1,3 1-1,9 4-1,8-6 0,11 2 0,6-10 0,12-9-1,4-8 0,9-9 1,0-9-1,0-10 0,-4-2 1,-7-4-1,-2 1 0,-11 1 1,-10 5 0,-12 5-1,-10 11 1,-8 14 0,-9 7-1,-2 8 0,2 7-1,2 5-4,17 15-17,-2-16-18,24 5 0,3-10-3,24 4-1</inkml:trace>
  <inkml:trace contextRef="#ctx0" brushRef="#br3" timeOffset="45013.5746">20709 6386 91,'10'-11'39,"-5"-3"-1,-5 14 1,0 0-21,-5 22-15,-5 3-2,-8 13 3,-6 11-2,-1 5 3,1 1-3,4 3 2,8-10-2,7-7 1,14-13-1,11-17 0,12-17-2,11-10 0,5-13 0,-2-6 0,-5-5 0,-5 1 0,-16 2 0,-10 8 0,-15 12 0,-16 11 0,-8 7 0,-8 8 0,-6 8 0,6 3 0,5-1 0,6 0 0,14-1 0,12-18 0,17 12 0,7-14 0,9-5 0,5-2 0,0-3 0,-5 2 0,-4 2 0,-13-2 0,-2 21-14,-14-11-7,-12 29-6,-11-14-5,13 25-3,-14 1-6,8 16 1,-4 9 4</inkml:trace>
  <inkml:trace contextRef="#ctx0" brushRef="#br3" timeOffset="45482.6014">20626 8594 70,'-12'-40'35,"-1"10"0,-12 2 2,7 16-25,-16 0-3,7 17-1,-9 5-1,5 10-2,3 1-1,8 6 0,6-4-1,10 3 0,14-10-1,8-2 0,9-10-1,8-5 0,2-8 0,1-5 1,-3-4-1,-3-4-1,-10-3 1,-10 1 0,-8 0-1,-8 4 1,-10 4-1,-7 9 0,-7 7 1,-5 8-2,0 12 0,0 3-2,2 21-6,-9-7-8,17 23-4,-27-12-8,13 25-3,-28-5-8,-7 16 0,-22 6 0</inkml:trace>
  <inkml:trace contextRef="#ctx0" brushRef="#br3" timeOffset="46082.6357">15720 11883 34,'22'-26'36,"0"12"2,-15-8-8,5 20-11,-24-11 2,9 24-5,-18-5-7,5 14-4,-6-1-2,2 11 0,-1-3-2,4 5 1,5-5-1,5-4 1,9-7-1,-2-16 0,28 0 0,0-17 0,6-6 0,3-6-1,-2-2 1,-2-1 0,-7 5 0,-9 5 0,-12 8 0,-5 14 0,-25-3-1,-2 12 1,-5 6-1,0 1 1,0 2-1,4 3 0,6-1 1,9-4-1,8-2 0,5-14 1,22 12-1,2-10 0,2-5-1,4-2-1,3-2-1,-4-6-1,3 5-8,-19-12-4,4 13-7,-25-18-9,0 13-8,-17-7-1,-8 3 2</inkml:trace>
  <inkml:trace contextRef="#ctx0" brushRef="#br3" timeOffset="46600.6654">14278 11468 86,'0'0'39,"1"15"0,-16-3 1,12 9-33,-11 3-3,2 4 0,-3 2-2,9 5 1,-3-4-1,2-1-2,7-7 1,8-6-2,-8-17 2,20 6-1,-5-15 1,2-9-1,2-7 0,-4-2 1,-1-3-1,-4-3 1,0 2-1,-6 6-1,-4 1 1,-1 5-2,-7 10 3,-2 7-1,-4 6 1,-5 10 1,1 7-2,-6 3 2,5 1-3,0-3 0,12-1-6,7-21-8,0 0-7,15-34-9,19-2-6,-6-28-6,16-13 3</inkml:trace>
  <inkml:trace contextRef="#ctx0" brushRef="#br3" timeOffset="47374.7097">11328 7630 91,'0'0'38,"0"0"-1,0 0 1,0 0-32,0 0-2,0 0 0,0 0-1,-13 19-1,12-5-1,-3 6 1,4 5-1,-1-1 0,1 5 0,5-2 0,2-4 0,3-4 0,8-6 0,1-12 0,6-8 0,2-12 0,1-6-1,-3-8 1,-3-4 0,-6-3 0,-8 0 0,-12 4-1,-7 11 1,-12 6-1,-11 15 1,-9 11-1,-3 14 1,1 7-1,-1 7 1,12 2-1,6 1 1,16-3 0,15-11-1,19-9 0,15-14 1,11-10-1,8-7 0,3-10 1,-3 1-1,-5-5 1,-14 2-1,-13 2 1,-15 7 0,-13 5-1,-10 9 0,-11 3 0,-2 4-3,-5 11-4,-7-7-13,15 23-17,-15-5-5,7 13 2,-11 1-3</inkml:trace>
  <inkml:trace contextRef="#ctx0" brushRef="#br3" timeOffset="48275.7612">1475 13509 72,'0'27'39,"-4"-9"-2,15 5 2,6-12-36,16-2 0,12-13-1,12-3 1,7-10-1,2-8 1,0-5-1,0-5-1,-9-6 1,-14-1-1,-16 2 0,-14 3 1,-21 5-1,-15 6 0,-20 9-1,-14 11 1,-13 13-1,-8 13 1,5 15-1,-2 15 0,8 13 0,11 15 1,18 1-1,21 2 1,17-5-1,25-10 1,20-17-2,21-19 0,17-24-1,16-29-2,13-20-2,3-27-2,13-7-4,-13-30-12,4 9-3,-22-21-10,-8 9 1,-24-9 2</inkml:trace>
  <inkml:trace contextRef="#ctx0" brushRef="#br3" timeOffset="48441.7707">2610 12677 86,'-48'-3'36,"6"44"0,-13 20 2,12 32-32,-5 16-4,8 16 1,5 9-4,10 2 1,8-4-2,13-21-2,14-7-6,-1-32-10,25-4-9,-12-35-7,17-12-2,-5-29 1</inkml:trace>
  <inkml:trace contextRef="#ctx0" brushRef="#br3" timeOffset="48971.801">2523 13528 88,'0'0'38,"17"10"0,10 1-1,5-11-35,11-5-1,10-9 0,6-5 0,4-9-1,-2-7 1,-4-2-1,-9-2 1,-11 2-1,-19 2 1,-13 8-1,-18 8 1,-15 9-1,-12 13 1,-8 12 0,-6 16 0,3 11 1,2 10-1,6 8 0,12 6 0,11-1 0,18-7-1,16-10-1,17-16-1,20-16-3,16-22-3,28-3-7,-3-37-10,23 10-3,-14-29-4,5 10-6,-20-10 2,-15 11 34,-16 13 6,-35-3 8,-9 28 9,-35-7 6,-2 28 5,-26 2 6,0 26 0,-13 3-31,4 13-2,4 7-2,10 12-1,13-3 0,15-3-1,24-4-2,22-18-1,24-14-3,14-32-8,30-8-8,-4-38-6,30-1-4,-15-35-7,9 2 0,-17-20 0</inkml:trace>
  <inkml:trace contextRef="#ctx0" brushRef="#br3" timeOffset="49155.8115">4110 12814 92,'-50'10'39,"5"36"2,-10 15-3,8 21-35,-1 13-1,10 12-1,6 6-2,11 0 0,11-5-3,10-12-2,13-2-10,-10-30-11,21 1-2,-19-38-5,13-5-5,-18-22 1</inkml:trace>
  <inkml:trace contextRef="#ctx0" brushRef="#br3" timeOffset="50123.8669">3730 13470 83,'-7'-24'42,"17"17"0,-2-5 0,19 5-33,4-4-6,13-2-1,11-1 0,1-2-1,6 2 0,-2 0-1,-5 6 0,-7 6 1,-10 8-1,-12 10 0,-15 7 1,-9 12-1,-10 6 0,-9 8 0,-6 2 1,-1 6-1,0-4 0,0-3 0,8-9 0,5-11 0,6-16 0,5-14 0,14-21-1,1-11 1,6-14 0,4-6 0,4-6 0,-1 1 0,-3 6-1,-1 7 1,-5 9 0,-1 12 0,-3 12 0,-1 4 0,0 6 0,1 7 0,5-3 0,6 3-1,4-2 1,2-2 0,2-4 0,3-1 0,-4-3 1,-4-1-1,-6-1 0,-7 0 1,-16 8-1,0 0 0,0 0 0,-12 13 0,-5 10 0,-4 8 0,0 14 0,0 9 0,4 8 0,3 1 0,5-2 0,8-5 1,5-11-1,7-12 0,6-17 0,6-20-1,6-20 0,0-11 0,0-11 0,0-8 0,-2-2 0,-5 3 0,-4 4 1,-6 9 0,-2 9 0,-2 6 0,-1 10 1,0 4 0,5 3-1,3 0 1,7 3 0,5-1 0,2 4 0,1 2 0,1 4 0,0 2 0,-6 7 0,-5 7 1,-7 4-1,-8 9-1,-12 4 1,0 6-1,-9 2 0,-6 0 1,3-7-2,1-6 1,1-10 0,8-11-1,9-11 1,11-25 0,8-8 0,9-9 0,3-6 0,6-2 1,2 4-1,0 7 1,-8 14-1,-3 11 1,-6 16-2,-6 13 0,-3 14-3,-6 6-4,12 15-4,-10-5-2,17 15-2,-7-22-4,29 13-3,-16-28-8,26 4-10,3-16 5</inkml:trace>
  <inkml:trace contextRef="#ctx0" brushRef="#br3" timeOffset="50852.9086">6312 13312 67,'0'0'41,"0"0"-1,6 14 1,-23 16-31,5 8-7,-3 11 0,-4 13-1,1 4 0,4 5 0,0-1 0,7-8-1,1-7 0,6-9 1,1-16-1,8-12 0,-9-18 0,19-5 0,-9-15-1,-2-13 1,-2-9-1,-2-7 1,-4-8-1,0-9 0,-4 1-1,4 1 1,6 6 0,2 4-1,5 6 1,5 8 0,7 10 0,4 11 1,1 5-1,5 10 1,-2 6-1,-4 6 0,-5 9 0,-6 4 0,-11 9 0,-11 7-1,-6 8 1,-12 3 0,-8 5 0,-3 5 0,-4 2 0,3 1 1,-2 2-2,6 4 1,-3 3-1,8 2 0,-2 5 0,-1 3 0,4-1 0,-1 1-1,5-5 0,-5-11-3,15-2-5,-10-29-4,27-5-7,-9-46-6,31 0-5,-6-34-9,24-13 1</inkml:trace>
  <inkml:trace contextRef="#ctx0" brushRef="#br3" timeOffset="51272.9326">6944 13454 81,'-15'2'41,"-16"-7"0,5 18 1,-6 1-39,-2 8 1,1 8-2,2 7 1,2 1-1,10 0-1,4-1 1,9-6-1,10-8 1,8-10-1,9-13 0,9-11 0,6-11-1,3-9 1,0-4 0,-1-6-1,-1 1 0,-7 2 1,-8 7-1,-8 8 0,-3 12 0,-11 11 0,0 21 0,-5 9 0,4 6-1,-3 7 0,9 5-1,3-3-1,7-5-2,4-17-5,19-6-4,-6-32-3,24-1-6,-13-37-6,23-2-8,-12-28-2,5-8 3</inkml:trace>
  <inkml:trace contextRef="#ctx0" brushRef="#br3" timeOffset="51438.9421">7543 12916 86,'-32'64'40,"6"29"0,-10 8 0,14 13-37,0 3-3,8-6-2,9-5-6,0-30-10,21 4-9,-11-41-4,13-7-9,-18-32 1,24-5 0</inkml:trace>
  <inkml:trace contextRef="#ctx0" brushRef="#br3" timeOffset="51626.9529">7307 13475 102,'0'0'41,"0"0"2,20 11-15,7-11-24,16-3-3,11-7-1,7-12-3,18 1-7,-7-29-7,23 10-9,-23-28-2,20 9-6,-21-20-7,-1 3 2</inkml:trace>
  <inkml:trace contextRef="#ctx0" brushRef="#br3" timeOffset="51793.9624">8169 12831 93,'-35'39'40,"4"34"3,-12 0-2,5 17-39,5 9 1,7 3-2,2-1-1,8-8-2,9-2-8,-2-30-6,18 4-8,-16-36-4,21-2-4,-14-27-8,1-13 0</inkml:trace>
  <inkml:trace contextRef="#ctx0" brushRef="#br3" timeOffset="51960.972">7837 13397 97,'-5'-18'44,"5"18"0,0 0 0,24 0-40,-2 8-4,8 1-4,15 5-2,6-11-8,29 15-4,-7-23-10,31 19-3,-10-21-5,15 7-6,-10-9 3</inkml:trace>
  <inkml:trace contextRef="#ctx0" brushRef="#br3" timeOffset="53032.0332">8346 13473 79,'15'23'43,"4"-17"-1,16 8 0,0-8-37,17-10-1,4-6-1,2-5 0,3-8-1,-4-5-1,-11-3 1,-7-1-1,-13 0-1,-14 0 1,-12 2-1,-15 6 1,-13 10-1,-11 7 0,-12 14 0,-3 12 0,-4 14 0,2 11 0,1 13 0,14 0-1,13 4 2,18-4-1,21-8 0,16-9-1,21-16 0,17-17-2,18-11-3,0-21-4,19 4-5,-20-31-6,12 19-7,-28-24-3,-1 23-5,-20-4 33,-17 4 4,-12 15 6,-24-3 6,8 22 7,-35 6 5,16 25 7,-12-11 4,6 20-31,-2 3-2,7 7 0,3-2-1,8 4-1,2-9 1,4-7-1,5-6 1,-1-12-1,-1-18 0,19-2 0,-6-21 0,1-6 0,2-13 0,2-4-1,-2-9 1,4 2 0,-5 3 0,-1 7 0,-1 6-1,0 8 0,3 9-1,-1 6-1,6 13-2,0-1-2,14 11-5,-11-15-5,24 18-4,-15-24-6,19 18-5,-19-15-8,12 9 4,-10-5 34,-16-4 7,7 16 4,-26-7 5,12 25 8,-31-7 6,12 22 9,-15-3 0,4 15-33,-8 1 0,8 6-1,-3-6-1,8-3 0,1-9-1,9-10 0,4-17 0,-1-14-1,24-17-1,-3-13 1,6-15 0,5-11-1,7-6 1,-2-1-1,0 5 1,-3 9 0,-3 18 0,-5 16 0,-7 22 0,-5 17-1,-7 16 1,-3 12-1,4 5-2,-5 0-1,8 5-7,-5-18-3,19 3-3,-11-27-4,29 4-7,-16-30-5,30 4-7,-2-18-3,14-13 8</inkml:trace>
  <inkml:trace contextRef="#ctx0" brushRef="#br3" timeOffset="53624.0671">11065 13103 97,'-14'9'43,"14"-9"-1,0 0-3,32-9-37,13-9 0,10-3 0,10 5-1,-1 0 1,0 5-1,-10 7 0,-11 11 0,-19 12 0,-20 16-1,-22 12 1,-19 13-1,-15 12 1,-11 6-1,1 5 1,-3-2-1,10-4 1,10-10-1,22-12 1,22-13 0,21-18-2,24-15 0,18-12-2,11-12-2,26-1-7,-7-18-3,22 16-4,-23-21-7,18 26-4,-31-15-5,4 20-6,-19 0 3</inkml:trace>
  <inkml:trace contextRef="#ctx0" brushRef="#br3" timeOffset="53881.0818">12159 13525 77,'-15'-19'41,"-12"-7"-1,6 21 2,-16 6-36,5 11-2,-2 20 0,0 14 0,0 12-2,4 17 0,3 5-2,5 1 0,8 2-3,9-16-3,18-2-7,-7-31-8,26 6-7,-17-40-3,17 4-9,-12-22 1,1 0 0</inkml:trace>
  <inkml:trace contextRef="#ctx0" brushRef="#br3" timeOffset="54046.0912">11807 13945 77,'-18'5'43,"-2"-15"2,20 10 0,5-12-24,16-4-19,19-1-2,4-6-2,16 6-3,-1-14-8,20 19-5,-22-18-6,17 25-6,-25-22-4,6 19-6,-21-9 0</inkml:trace>
  <inkml:trace contextRef="#ctx0" brushRef="#br3" timeOffset="54368.1097">12377 13706 90,'-22'6'40,"8"14"2,-5-6-1,5 10-36,0 2-1,7 9 0,0-1-3,7-2 0,3-1 0,8-9 0,3-11-1,12-11 1,5-14-1,4-9 1,0-8 0,3-2 0,-4-4 0,-5 4 0,-6 6-1,-9 10 0,-14 17 1,0 0-1,0 0-1,-14 27 0,5-3-1,-2 1-1,7 5-3,1-8-1,15 6-6,-12-28-4,29 25-6,-15-35-4,21 13-3,-11-21-9,11 5 3</inkml:trace>
  <inkml:trace contextRef="#ctx0" brushRef="#br3" timeOffset="54556.1204">12842 13706 90,'0'0'39,"-4"-16"-1,2 27 0,-11 0-34,0 9-2,-3 9-1,2 4 0,0 0-1,5 7 0,-2-3-1,3-9-1,6-3-3,2-25-9,12 13-15,-12-25-10,16-1 1,-9-18-3</inkml:trace>
  <inkml:trace contextRef="#ctx0" brushRef="#br3" timeOffset="54883.1391">12974 13276 92,'-9'13'42,"6"15"1,-18-2-1,-2 14-36,-1 9-3,-5 11-1,-4 3 0,1 6-1,4 1-2,6 0 0,7-2-2,1-11-3,13 0-7,-7-26-4,24 6-7,-16-37-4,16 24-5,-13-34-7,13-1 0</inkml:trace>
  <inkml:trace contextRef="#ctx0" brushRef="#br3" timeOffset="55233.1591">13146 13313 63,'0'0'42,"7"12"0,-2 15 1,-15 0-18,3 25-18,-7 3-1,-1 13-3,-2 4 0,-1 5-1,-2-4-2,-2-4-1,8-6-2,-2-18-3,14-1-8,-9-29-3,22 6-6,-16-40-7,28 13-2,-10-28-7,16-1 0</inkml:trace>
  <inkml:trace contextRef="#ctx0" brushRef="#br3" timeOffset="55683.1849">13557 13570 93,'1'34'42,"-23"0"1,1 19-3,-2 6-42,-16-15-13,19 21-14,-14-22-11,17 0-2,4-26-1</inkml:trace>
  <inkml:trace contextRef="#ctx0" brushRef="#br3" timeOffset="56453.2289">14203 12762 94,'-28'0'42,"18"9"1,10-9-1,0 0-38,48-17-1,14 1-1,18-4 0,11 0 0,6-1-1,3 1 0,-5 5-1,-10 8 0,-19 10 1,-19 14-1,-21 9 0,-21 17 0,-17 11 0,-14 15 0,-15 13 1,-12 10-2,-1 6 1,-1 2-1,8-5-2,11-14-4,22-3-8,3-30-4,38-2-7,-2-43-4,36 4-5,-5-29-7,14-4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0688914"/>
              </p:ext>
            </p:extLst>
          </p:nvPr>
        </p:nvGraphicFramePr>
        <p:xfrm>
          <a:off x="214283" y="685800"/>
          <a:ext cx="8750332" cy="37490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a sketch, with labels and explanations, of an ordinary atom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atoms are put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drawing labeled diagrams of the first 20 atoms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atoms are put together, what their names and symbols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classifying the atoms into rows and columns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simplify the picture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compare our classification with another we might have seen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Science classifies atoms.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1360" y="243360"/>
              <a:ext cx="6927120" cy="5027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600" y="232920"/>
                <a:ext cx="6958440" cy="504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719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59800" y="330840"/>
              <a:ext cx="6663240" cy="4882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400" y="317160"/>
                <a:ext cx="6693120" cy="490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492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15160" y="303480"/>
              <a:ext cx="7004160" cy="4933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0400" y="289080"/>
                <a:ext cx="7035480" cy="495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3906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2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516110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dirty="0" smtClean="0"/>
                        <a:t>Ecology Project Due 9 August 2013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Presenting </a:t>
                      </a:r>
                      <a:r>
                        <a:rPr lang="en-NZ" smtClean="0"/>
                        <a:t>researched information</a:t>
                      </a:r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4200" y="105840"/>
              <a:ext cx="7592400" cy="5341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9440" y="90360"/>
                <a:ext cx="7611840" cy="536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7160" y="101160"/>
              <a:ext cx="7008840" cy="4814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2040" y="85320"/>
                <a:ext cx="7029000" cy="483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489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9600" y="166320"/>
              <a:ext cx="7284600" cy="5730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5560" y="151920"/>
                <a:ext cx="7304040" cy="574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6536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26240" y="105480"/>
              <a:ext cx="6635160" cy="4826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2200" y="88920"/>
                <a:ext cx="6663600" cy="485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579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2600" y="188640"/>
              <a:ext cx="6777360" cy="4945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8200" y="172080"/>
                <a:ext cx="6806160" cy="497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532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40640" y="159480"/>
              <a:ext cx="6682680" cy="4798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520" y="143640"/>
                <a:ext cx="6714720" cy="481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52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1505</TotalTime>
  <Words>121</Words>
  <Application>Microsoft Office PowerPoint</Application>
  <PresentationFormat>On-screen Show (4:3)</PresentationFormat>
  <Paragraphs>19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155</cp:revision>
  <dcterms:created xsi:type="dcterms:W3CDTF">2006-08-16T00:00:00Z</dcterms:created>
  <dcterms:modified xsi:type="dcterms:W3CDTF">2013-08-13T03:26:19Z</dcterms:modified>
</cp:coreProperties>
</file>