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2" r:id="rId3"/>
    <p:sldId id="317" r:id="rId4"/>
    <p:sldId id="320" r:id="rId5"/>
    <p:sldId id="321" r:id="rId6"/>
    <p:sldId id="322" r:id="rId7"/>
    <p:sldId id="32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1T22:05:40.97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3022 8114 61,'-12'-7'33,"12"7"-1,-10-13-1,10 13-26,5-12-2,7 7 0,14 1 0,7-5-1,15 1-1,11-5 0,9-5-1,11-2 0,13-2 1,12-3-1,9 0 0,4-3 0,11 0 1,6-3 0,20-1 1,7-10 0,15-5 0,13-10 0,16-4 0,12-6 1,16-2-2,11-6 1,-2 7-1,8 1-1,1 9 1,-9 5-1,-9 4 0,-13 6 0,-16 4 0,-19 8 0,-19 0 0,-24 1-1,-21-1-1,-16 7-3,-25-13-27,-4 3-2,-19-5 0,-11 1-3</inkml:trace>
  <inkml:trace contextRef="#ctx0" brushRef="#br0" timeOffset="475.0272">8397 5753 86,'-8'33'36,"-12"6"2,2 17-1,-7 4-33,1 6-3,7-7 4,19-14-2,27-35 1,31-39 0,51-48-2,50-56-1,58-40-2,41-31 0,31-14-9,2-14-27,-4 23-5,-35 16 1,-37 41-1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1T22:24:52.431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1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8-11T22:41:42.898"/>
    </inkml:context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12170 8676 56,'20'-30'35,"-20"30"0,0 0-2,28 3-25,-26 15-1,14 30 0,-14 11 0,7 30-1,-9 7-1,5 15-1,-8-10 1,17-14-2,7-37 2,28-46-1,31-74-2,44-74 0,51-78 0,41-69-1,35-47-4,4-41-29,19 5-7,-18 10 1,-20 54-2</inkml:trace>
  <inkml:trace contextRef="#ctx1" brushRef="#br1">18881 14065</inkml:trace>
  <inkml:trace contextRef="#ctx0" brushRef="#br1" timeOffset="1.01182E6">11773 10015 64,'0'0'37,"-3"-15"0,3 15 1,0 0-24,-1 27-7,-7 0-2,8 9 1,-5-3-1,10 6 0,10-19 0,17-15-1,29-37 1,29-33-2,37-35-1,39-29-1,33-27 0,19-21-6,21 2-33,-18-21-3,-10 9-1,-25 1-2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1T22:27:52.94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2221 1461 91,'0'0'38,"3"-11"-1,-3 11 2,0 0-36,9 21 0,-9 11 0,0 14-2,-2 15 1,-3 16-1,-2 11 1,0 17-3,-1 5 2,1-1-3,-1-4-1,0-14-2,9-1-15,-1-31-19,11-12 1,-7-33-1,11-17 1</inkml:trace>
  <inkml:trace contextRef="#ctx0" brushRef="#br0" timeOffset="293.0168">2181 1498 104,'-12'-42'40,"16"21"2,-2 8-2,17 8-36,18-2-1,20 2 0,9-1-1,9 5-1,6 6 0,2 5-1,-10 18 0,-10 16-1,-27 20 2,-22 20-2,-24 12 2,-20 19-2,-24 7 1,-11 4-2,-9-11 2,-3-8-2,7-19-4,4-29-6,25-11-27,9-40-2,32-8 1,9-53-2</inkml:trace>
  <inkml:trace contextRef="#ctx0" brushRef="#br0" timeOffset="660.0378">2839 2036 89,'-15'28'38,"10"3"0,-1-18 1,28-5-35,3-8-1,14-7 0,16-9 0,6-6-1,6-8-1,3-6 2,-9-2-2,-4 0 2,-19 1-2,-15 2 1,-15 5-1,-16 4 1,-15 14-1,-14 8 0,-10 11-1,-8 20 1,-2 11-1,-2 12 0,6 10 1,10 7-1,13 0 0,18-2-1,25-15 0,21-15-2,25-18 0,15-20-3,26-2-9,0-29-25,15-2 1,-11-16-1,2 6-1</inkml:trace>
  <inkml:trace contextRef="#ctx0" brushRef="#br0" timeOffset="1170.0669">3859 1878 102,'-35'20'40,"4"12"-1,-6-3 1,3 7-37,7 1 0,10 0-1,4-4 0,4-4-2,3-8 1,1-2-1,7-9 1,-2-10-1,12-2 0,0-11 0,2-12 0,5-5 0,3-10 0,5-6 1,1-1-1,4-5 1,-2 8 0,-3 5 0,0 9 0,-8 7 1,-5 16-2,-3 10 1,-7 12 0,-6 15-1,-3 5 1,2 4-2,3 4 1,4-3-1,8-5 1,7-9-1,12-11 1,8-18 0,14-16 0,7-10 2,-3-8-1,1-6 1,-4-2-1,-9 2 1,-7 7 0,-11 7-1,-13 18 0,-14 11-1,-5 15 1,-9 17-1,-4 6 0,-1 8-2,-1 11 1,5-1-3,7 1-1,8-8-2,15-2-5,3-32-27,29 2-1,-4-24 0,21-7-1</inkml:trace>
  <inkml:trace contextRef="#ctx0" brushRef="#br0" timeOffset="1460.0835">4895 1810 107,'5'-21'40,"-20"3"0,3 22-2,-10 5-33,-1 15 0,-3 7-2,4 13-1,2 1 0,5 8-1,8-1 1,5-1-2,12-9 1,8-10-2,13-20 2,9-12-1,10-16 1,3-14-1,-1-11 0,-3-15 1,-3-5-2,-12-3-1,-11 6-2,-17 3 0,-12 14-2,-16 5-2,-1 23-18,-14 5-13,9 16-1,-2 4 1,16 14 2</inkml:trace>
  <inkml:trace contextRef="#ctx0" brushRef="#br0" timeOffset="1713.098">5687 1706 115,'-38'11'40,"-22"1"2,3 14-2,-15 3-37,12 10 0,-2 3 0,12 5-2,10 0 0,23-3-2,24-6 1,17-8-2,28-9 0,14-18-2,20-8-3,0-27-30,20 1-4,-14-18 3,6-1-3</inkml:trace>
  <inkml:trace contextRef="#ctx0" brushRef="#br0" timeOffset="2028.116">6084 1664 110,'-34'28'39,"7"21"3,-7 0-2,10 9-32,0 1-4,9 1-1,2-3-1,8-6-2,3-10 1,7-9-1,3-11 0,3-13 1,1-12-1,3-10 1,-3-13 0,0-11 0,-7-6-1,3-8 2,-3 1-2,3-4 0,1 3 0,5 6 0,3 6 0,9 9 0,5 5 0,2 9 0,4 7 0,-3 3-5,12 7-16,-15-8-18,14 10-4,-16-7 1,14 7-2</inkml:trace>
  <inkml:trace contextRef="#ctx0" brushRef="#br0" timeOffset="2232.1277">6661 1710 124,'-28'14'43,"13"11"0,-9-7-2,5 7-37,4 0-4,5 10 0,2 2 0,4 0-5,4 1 0,0-9-4,18 3-30,-11-21-3,16 0 2,-8-28-2</inkml:trace>
  <inkml:trace contextRef="#ctx0" brushRef="#br0" timeOffset="2382.1363">6616 1310 131,'-23'-8'43,"-10"3"-4,15 2-3,28-12-73,-3-6-4,27-1-2,-34 22 0</inkml:trace>
  <inkml:trace contextRef="#ctx0" brushRef="#br0" timeOffset="2772.1586">7397 1142 108,'-19'-55'39,"19"55"2,0 0-2,-24-10-34,7 35-1,-4 23 0,3 23-1,-6 20-2,-3 11 0,0 5-1,6 15-2,12-21-3,7-17-7,19-7-26,-4-25-3,16-14 1,-6-21-2</inkml:trace>
  <inkml:trace contextRef="#ctx0" brushRef="#br0" timeOffset="2961.1694">7036 1599 92,'-30'-18'41,"17"17"1,1 0-2,26 11-10,11-13-27,21-7-2,13-3-1,8-1-2,12 6-5,-6-11-31,15 13-3,-14-2-1,-6 13 0</inkml:trace>
  <inkml:trace contextRef="#ctx0" brushRef="#br0" timeOffset="3408.1949">7804 1507 114,'0'0'40,"-12"17"1,10-2-2,-7 0-35,3 5 0,-3 3-1,-5 5-2,6 4 1,1 4-1,2 2-1,5 7 0,7-6 0,6-1 0,8-9 0,11-3 0,4-15-1,6-10 2,2-14-1,3-14 0,2-9 0,-3-15 1,-6 0-1,-2-7 2,-7 5-2,0 2 1,-13 12-1,1 7 2,-8 16-2,-11 16 0,-3 21 0,-8 11-2,0 13 2,-6 6-2,6 6-1,0-4-3,23 8-12,-8-29-22,31-2-2,0-20 1,18-4-2</inkml:trace>
  <inkml:trace contextRef="#ctx0" brushRef="#br0" timeOffset="3732.2135">8799 1446 116,'-13'-3'43,"-19"5"-1,0 12 0,-3 4-39,-12 9-2,4 2 1,7 5-1,10 0 0,7-3-1,19-6 1,11-4-2,21-12 1,10-4 0,6-2 0,3-4 0,-3-1 1,-2 2-1,-10 5 1,-10 5 1,-16 8-2,-8 4 0,-11 2 0,-4 3 0,1-1-2,-3 0-3,9 4-10,-13-19-20,25 9-7,-6-20 0,27 10 1</inkml:trace>
  <inkml:trace contextRef="#ctx0" brushRef="#br0" timeOffset="3869.2213">8978 1873 134,'19'1'44,"-21"-13"-2,2 12-7,0 0-35,0 0 0,-5-14 0,3 3 0,2 11-5,-5-23-17,5 23-20,-9-17-2,9 17 0,-29-2-1</inkml:trace>
  <inkml:trace contextRef="#ctx0" brushRef="#br0" timeOffset="10980.6281">8448 4919 49,'0'0'31,"12"-2"4,-12 2-4,9 12-10,-9-12-14,-7 23-6,5-7 3,-2 10-4,1 1 3,-2 5-3,3 2 1,0-1-2,6 4-3,-5-16-11,12 7-18,-4-9 0,10-5-2,-7-11 1</inkml:trace>
  <inkml:trace contextRef="#ctx0" brushRef="#br0" timeOffset="11470.6561">8522 4918 61,'0'0'35,"-6"-23"-2,6 23 1,3-23-17,-3 23-14,11-15 1,1 14-1,-12 1 1,23-1-2,-9 2 1,6 1-1,0-2 0,8-1 0,0-4-1,3-1 0,1-6 0,1 2-1,0 0 0,-8-2 0,-3 4 1,-8 3-1,0 3 0,-14 2 1,0 0-1,9 11 0,-9-11 0,-3 16 0,1-4 0,0-2 0,4 5 0,1 3 0,4 0 1,-3 7-1,3 4 2,0 2-2,0 7 1,-2 0-1,-3 2 1,1-1 0,-3-5-2,-4-4 0,4-4-2,-1-10-3,7 4-20,-6-20-11,0 0-1,0 0 0,0 0 0</inkml:trace>
  <inkml:trace contextRef="#ctx0" brushRef="#br0" timeOffset="11696.669">8631 5294 79,'-31'6'37,"13"5"-1,-3-9 1,17 7-31,4-9-3,11-8 0,11-3-1,13-1-2,9-5-1,5-2-3,10 10-8,-7-11-23,4 10-1,-12-6-2,-1 10 1</inkml:trace>
  <inkml:trace contextRef="#ctx0" brushRef="#br0" timeOffset="12078.6909">8538 4814 65,'-22'0'34,"22"0"1,-9 0-1,9 0-22,14-11-5,8 2-2,3-11-1,14-3-2,3-5 0,12-5-1,3-1-3,0-5-3,15 10-30,-20-6 0,6 10-2,-16 0-1</inkml:trace>
  <inkml:trace contextRef="#ctx0" brushRef="#br0" timeOffset="12681.7254">9055 4478 63,'0'0'34,"0"0"0,0 0 0,0 0-25,0 0-4,14-1 0,2 7-2,4-3-1,5 1 0,3 0-2,7-2-1,1 0-3,-5-12-17,4 12-14,-12-7 1,1 8-2,-10-6 0</inkml:trace>
  <inkml:trace contextRef="#ctx0" brushRef="#br0" timeOffset="13136.7514">8901 4844 63,'-15'5'33,"15"-5"1,2-16-8,18 3-18,3-19 1,21-3-6,7-9 1,5 4-2,3-5-1,-1 5-3,-2 14-11,-15 0-20,-4 13-1,-19 5-1,-1 13 1</inkml:trace>
  <inkml:trace contextRef="#ctx0" brushRef="#br0" timeOffset="13498.7721">9335 4525 25,'0'0'31,"0"0"2,0 0 0,10-15-13,0 28-6,-10-13 0,6 27-5,-6-6-3,4 11-2,-5 1-1,6 5-2,-3 0-2,-2-5-2,4 5-6,-7-16-23,8 2-3,-2-10 0,3 4 0</inkml:trace>
  <inkml:trace contextRef="#ctx0" brushRef="#br0" timeOffset="13800.7894">9021 5205 57,'0'0'36,"7"-20"0,16 2-1,5-20-10,10 5-19,9-9-6,4 1 0,2 6-33,-5-9-1,1 12-2,-15 0-1</inkml:trace>
  <inkml:trace contextRef="#ctx0" brushRef="#br0" timeOffset="13942.7975">9459 5017 100,'-17'8'37,"3"-8"-9,14 0-30,-15-23-34,24 5-3,4-11 0</inkml:trace>
  <inkml:trace contextRef="#ctx0" brushRef="#br0" timeOffset="15128.8653">10491 4568 51,'0'0'36,"-14"0"-1,14 0 0,-11-4-12,11 4-19,0 0-1,-1 27 0,-3-5-1,0 12 0,-6 10-1,-4 8-1,-3 10 3,-4 4-2,-1-3 1,-1-4-1,2-9 2,3-6-2,4-18 2,4-11-2,10-15 1,2-18-1,7-14-1,6-9 2,0-13-2,4-5 1,-1-13-1,3 3 1,-1 5-1,-2 3 1,-4 11 0,-1 7-1,-5 16 0,1 10 0,-9 17 0,19 14 0,-7 12 0,5 13 0,1 8 0,7 11 1,6 5 0,1 4-1,6-1 1,1-3-1,5-10 1,-5-9 0,4-15 1,-1-16-1,-3-18 0,-2-15 2,-3-18-3,-6-12 1,-5-15-1,-8-4 1,-6-4-1,-5 1 0,-8 2-2,-2 12-1,-2 11 1,-2 14-3,3 18-1,7 15-2,0 0-23,7 21-8,14 11 0,1-5 0</inkml:trace>
  <inkml:trace contextRef="#ctx0" brushRef="#br0" timeOffset="15457.8841">11466 4729 75,'0'0'38,"-19"5"0,-16-3 0,1 16-28,-15-3-4,6 15-1,-7-1 2,7 9-4,9-1 1,10 5-1,16-7 0,15-1-1,16-10 0,15-9-1,14-9 0,3-7-1,7-7-1,-3-9 2,-5-2-3,-11-8 4,-11 1-3,-13-1 1,-16 0-2,-12 5 1,-8 1 1,-9 3-2,1 5-2,1-1-2,10 4-1,3-13-7,27 9-24,3-17-1,25-2 0,3-14 1</inkml:trace>
  <inkml:trace contextRef="#ctx0" brushRef="#br0" timeOffset="15654.8954">12058 4126 94,'-13'22'38,"-16"6"-2,7 26 1,-5 6-32,2 17-2,-2 12-1,5 9-1,1 3 0,4-3-3,9 1-3,-2-24-15,15 6-17,-6-27-1,9-6 0,-3-29 0</inkml:trace>
  <inkml:trace contextRef="#ctx0" brushRef="#br0" timeOffset="15826.9053">11808 4850 93,'-17'-31'39,"-12"-2"0,16 15 0,-1-5-30,14 23-6,17-12 0,15 7-2,11 5-4,14-5-2,17 11-5,-3-11-28,13 14-1,-7-12-1,6 14-1</inkml:trace>
  <inkml:trace contextRef="#ctx0" brushRef="#br0" timeOffset="15985.9143">12542 4821 100,'-6'14'40,"6"-14"1,0 0-1,13 1-37,14-10-1,11-1-3,7-3-3,24 5-32,-9-9-3,11 10-1,-7-6-2</inkml:trace>
  <inkml:trace contextRef="#ctx0" brushRef="#br0" timeOffset="16435.9401">13775 4570 95,'-22'-22'39,"-2"24"0,-19-4 0,-4 17-34,-8 6 0,-1 12-2,-6 11 0,9 8-1,7 2 0,7 4-1,22-2 2,12-5-2,23-11 1,23-12-3,25-12 1,14-18-3,20-7-3,2-24-4,18 3-28,-13-23-2,4 3 0,-25-12 1</inkml:trace>
  <inkml:trace contextRef="#ctx0" brushRef="#br0" timeOffset="16757.9585">14268 4549 102,'-42'23'39,"6"21"1,-4-4-1,16 15-33,-3 0-2,10 0-1,9-4 1,11-6-2,7-10 1,16-16-2,11-13 0,14-16-1,5-12 1,7-14 0,-2-8-3,1-4 3,-9-2-3,-7 2 2,-12 7 1,-12 10-1,-8 12 0,-14 19 0,0 0 0,-8 16 0,-3 11-1,2 6 1,3 2-1,3 2-1,9-1-1,11-12-2,13-3-8,0-27-25,27-2-1,2-26 0,15-11-1</inkml:trace>
  <inkml:trace contextRef="#ctx0" brushRef="#br0" timeOffset="16944.9692">15327 4048 106,'-31'55'39,"-15"8"1,9 22-2,-2 2-35,2 9-1,8-2-1,5-4-2,9-2-1,1-18-6,24 0-28,-14-27-4,14-6 2,-10-23-2</inkml:trace>
  <inkml:trace contextRef="#ctx0" brushRef="#br0" timeOffset="17125.9796">14934 4459 111,'0'0'40,"0"0"0,24 19-1,17-14-38,10-3-2,12-5-3,8-16-7,21 4-26,-6-19-2,11-1-2,-9-15 1</inkml:trace>
  <inkml:trace contextRef="#ctx0" brushRef="#br0" timeOffset="17312.9902">15980 3901 103,'-28'21'39,"0"27"1,-15 4-2,10 19-34,-14 12-1,1 12-1,3 7 0,4 2-2,10-1-2,5-10-2,10 1-9,0-22-24,17-10-1,-5-24-1,12-12 0</inkml:trace>
  <inkml:trace contextRef="#ctx0" brushRef="#br0" timeOffset="17480.9999">15540 4508 104,'2'-11'39,"-2"11"1,29 1-1,-2 8-38,24-7-5,15 9-7,0-14-25,22 10-4,-4-15 1,10 7-2</inkml:trace>
  <inkml:trace contextRef="#ctx0" brushRef="#br0" timeOffset="17795.0178">16338 4502 101,'-53'17'41,"5"18"0,-10-6-1,-1 11-34,14 3-3,9 2 0,8-4-1,19 1-1,14-12 0,13-8-1,15-13 0,8-12 0,7-12 0,4-11 0,0-10 0,0-5 0,-6-2 0,-7-1-1,-10 11 1,-6 4 0,-9 10-1,-14 19 1,0 0-1,-5 19 0,0 6-3,0 3-2,9 9-4,-10-13-26,27 10-4,-1-22-1,21-1 0</inkml:trace>
  <inkml:trace contextRef="#ctx0" brushRef="#br0" timeOffset="18262.0445">17041 3905 98,'-37'-3'41,"7"34"1,-12 5-2,14 31-33,-2 1-3,7 9-2,3 4 1,4 7-2,8-3-1,1-2 0,4-8 0,3-9 0,0-14 0,2-11 0,0-10-1,5-16 1,-7-15 0,15-15 0,-4-11 1,5-9-2,-2-10 2,5-7-1,6-3-1,0 3 1,2 8 0,3 10 0,-2 12 0,1 14 0,-1 18 0,-6 12 0,-4 14 0,-4 9 0,-9 5 0,-6 3 1,-10 0-1,-9-3 0,-10-6 1,-7-7-1,-7-10 1,-4-9-1,2-12-2,0-15-5,19 0-13,-5-27-19,26-5-3,6-25 1,24-9-4</inkml:trace>
  <inkml:trace contextRef="#ctx0" brushRef="#br0" timeOffset="18705.0699">17714 3913 67,'7'-25'40,"-8"4"-2,1 21 1,-11 10-18,-1 22-15,-8 14-1,-2 17-1,-8 12-2,-3 12-1,1 10 0,3 8-1,4-4 0,5-5-3,13-5-2,7-22-5,18-2-28,2-26 0,19-12-2,0-28-1</inkml:trace>
  <inkml:trace contextRef="#ctx0" brushRef="#br0" timeOffset="19058.0901">17715 4548 101,'0'0'41,"4"27"1,14-23-2,25 2-38,10-6 0,12-6-1,2-5 0,5-7 0,-1-6 0,-7-7-1,-12-4 1,-15-5-1,-16 3 1,-16 0-1,-15 3 1,-13 7-1,-17 13 1,-11 15-1,-11 16 1,-6 16 0,-1 13-1,4 12 1,11 8 0,13-2-1,26-2 1,29-7-1,30-16 0,30-14-2,26-10-2,15-21-5,24 8-12,-11-23-19,15 6-1,-22-13-1,-6 15 2</inkml:trace>
  <inkml:trace contextRef="#ctx0" brushRef="#br0" timeOffset="54807.1348">10891 6380 55,'-2'19'37,"-6"6"-2,-3 13 1,-10 8-10,0 17-21,-5 8-1,3 14 2,-9 5-2,5 10 0,-7-5-1,8 0 0,1-14-1,4-6-1,6-20 1,6-12-1,9-22 1,0-21 0,22-10 0,1-25 0,2-16 1,4-16 0,5-19-1,0-15 1,-1-11-2,0-9-1,-2 1 1,-3 10-2,-3 11 1,0 14-1,-5 18 1,5 18-1,-3 19 2,6 19-1,2 17 1,4 10 0,7 15 0,5 10-1,4 13 1,2 11 1,-1 10-2,-2 12 2,-7 9-3,-10 7-1,-11 6-1,-14-7 1,-8-1-4,-13-14-3,3-4-29,-16-26-3,7-16 1,-8-28 1</inkml:trace>
  <inkml:trace contextRef="#ctx0" brushRef="#br0" timeOffset="54995.1455">11052 6709 127,'-23'-23'41,"23"23"1,0 0-1,6 9-37,20 0-4,17-3-3,22 3-2,6-11-11,25 16-23,-1-14-2,15 8-1,1-9-1</inkml:trace>
  <inkml:trace contextRef="#ctx0" brushRef="#br0" timeOffset="55229.1589">12312 6691 117,'-5'26'43,"5"-26"2,25 20-3,8-17-34,21-16-8,17-2 0,7-5 0,9 8-12,-9-14-27,9 8-4,-13-8 1,6 7-3</inkml:trace>
  <inkml:trace contextRef="#ctx0" brushRef="#br0" timeOffset="78462.4878">13899 5754 77,'5'-17'37,"-4"5"-3,-1 12 2,5 26-27,-1 15-5,-1 13 3,3 20-5,-5 15 3,3 17-5,1 12 3,-2 6-1,-3 5-2,-1-2 2,-1-6-3,1-4-1,-1-10-3,-4-24-7,10-8-26,-8-25 0,11-17-2,-7-33 1</inkml:trace>
  <inkml:trace contextRef="#ctx0" brushRef="#br0" timeOffset="78675.5">13629 6661 108,'-50'-15'39,"14"18"1,8 2-2,28-5-34,17 12-1,24-14 0,20-6-1,20-7-2,17-3-1,10-8-1,16 5-4,-8-14-11,7 13-19,-14-6-5,-3 14 4,-16-7-3</inkml:trace>
  <inkml:trace contextRef="#ctx0" brushRef="#br0" timeOffset="79019.5197">14745 6441 105,'-24'9'37,"-9"-7"1,5 14 0,-10-1-34,6 15 1,-2 11-1,2 16 0,-2 11-1,6 5 1,9-2-2,9 1 0,15-9-1,17-11 0,17-21-1,19-22 1,15-20-1,12-21 0,4-16 0,0-13-1,-11-9 0,-10-6-1,-20-2 1,-24 6-3,-20 9 2,-22 10-2,-18 15 1,-11 10-1,-1 13 1,0 7 0,11 16-3,10-7-3,29 11-25,10-7-3,23 7 1,10-10-1</inkml:trace>
  <inkml:trace contextRef="#ctx0" brushRef="#br0" timeOffset="79545.5497">15493 6490 105,'2'22'39,"-18"-8"0,4 13 0,-13-4-33,8 11-2,-7 3-2,4 9 1,0 0-2,2 5 1,3-5-1,5-3 0,5-8-1,3-9 1,6-13 0,6-16-1,7-14 1,5-16-1,1-9 1,3-14-1,2-8 1,0-3-2,-1 4 2,-5 4-1,-4 10 1,-4 10-1,-6 16 1,-8 23-2,0 0 2,7 14 1,-7 11-2,2 5 1,1 1-2,6 5 3,5-6-3,7-5 4,7-10-3,8-9 0,9-9 0,3-9 0,7-6 0,-1-10 0,-3-4 0,-4 2 0,-6 4 0,-7 6 0,-13 7 0,-9 13 0,-7 12 0,-10 15 0,-4 14 0,-5 9 0,0 11 0,-1 5-2,11 1-4,-1-12-7,22-2-25,0-23-3,24-5 1,0-32-2</inkml:trace>
  <inkml:trace contextRef="#ctx0" brushRef="#br0" timeOffset="79853.5674">16558 6507 123,'-23'-12'42,"-2"18"-1,-8 6 0,10 18-36,-6 9-2,6 12-3,4 8 0,10 4 0,8 1 0,11-4 0,13-7 0,11-12 0,10-14 0,11-17 0,7-24 0,-2-14 0,3-15 0,-10-16 0,-9-7 0,-11-7 0,-15-1 0,-14 0 0,-10 11-2,-13 9-3,-8 20 1,-6 7-3,3 25-2,-7 4-30,19 22-1,7-3 3,18 9-4</inkml:trace>
  <inkml:trace contextRef="#ctx0" brushRef="#br0" timeOffset="80184.5863">17486 6304 121,'-29'3'42,"-20"-1"1,-1 11-2,-5 0-37,3 4-2,6 0 0,13 5-2,14 2 0,19-1 0,22-6 0,19 2 0,10 0 0,7 3 0,2 0 0,-2 5 0,-12 4 0,-9 6 0,-18 5 0,-18 7 0,-19 0 0,-14 2 0,-11-4 0,-6-4 0,-7-8 0,3-8 0,5-1 0,-6-24-40,21 0-1,2-17-3,15-8 0</inkml:trace>
  <inkml:trace contextRef="#ctx0" brushRef="#br1" timeOffset="99528.6927">16997 6114 47,'-23'25'30,"-4"5"2,-11 18 0,-14 19-19,-20 3-3,-7 24 1,-13 8-3,2 15 1,-3 2-4,10 4-1,9-10-5,13-14-19,25-6-15,13-24 0,20-16-2,8-19-1</inkml:trace>
  <inkml:trace contextRef="#ctx0" brushRef="#br1" timeOffset="99829.7099">16331 6200 95,'0'0'35,"0"0"-1,23 24 3,-4 8-34,13 10-1,11 9 1,6 15 1,7 5-1,1 14 1,3-1-2,-4 1 0,-2-1-5,-8-16-28,4-2-5,-10-20-1,0-7-2</inkml:trace>
  <inkml:trace contextRef="#ctx0" brushRef="#br1" timeOffset="100692.7593">10859 8525 66,'2'23'36,"-2"5"-3,2 9 0,-5 10-23,0 11-8,-2 6 1,1 14-1,-9-2 3,3 2-2,-3-9 1,2-8 0,-1-18-1,7-19 0,5-24-1,3-23 0,6-24 0,5-19 0,3-17-2,4-12 1,-1-15-1,2-3 1,1-1 0,3 10 0,1 9-1,-1 16 1,0 11 0,0 19 0,5 22 1,3 18-1,-1 21-1,2 17 1,1 18-1,5 17 1,-2 14-1,3 13 0,-3 11 1,-3 3-1,-6 3-2,-6-4-1,-3-2-4,-20-25-29,10-5-1,-22-27-2,6-14 0</inkml:trace>
  <inkml:trace contextRef="#ctx0" brushRef="#br1" timeOffset="100881.7701">11045 8705 105,'-23'10'40,"23"14"0,0-24-2,34 10-36,21-16-4,18-16-2,27 3-18,0-32-15,22-7-1,-3-16-1,12 3 0</inkml:trace>
  <inkml:trace contextRef="#ctx0" brushRef="#br1" timeOffset="101060.7803">12242 7952 104,'-18'27'38,"-11"4"1,9 22-1,-1 9-37,1 16 0,5 12 0,1 7 1,5 8-1,-1 2-1,6 2-2,-1-15-4,14 2-29,-12-26-4,10-7 3,-9-29-4</inkml:trace>
  <inkml:trace contextRef="#ctx0" brushRef="#br1" timeOffset="101999.8341">11836 8581 106,'-22'-3'40,"22"3"1,0 0-5,32 5-34,15-14 1,23-5-2,8-5 1,10 1-1,7-2-1,1 3 0,-5 2 0,-14 8 0,-16 8 0,-18 11 1,-20 6-1,-14 8 0,-15 5 0,-16 9 1,-7 4 1,-8 3-2,2 4 2,-1 1-2,11-5 2,8-4-1,17-5 0,16-14 0,15-9-1,17-15 0,13-15 0,10-9 0,2-17-1,-3-6 0,-5-5-1,-15-3 2,-14 2-2,-20 7 1,-19 8-1,-19 11 2,-12 15 0,-10 6-1,-1 13 1,0 3 0,8 8 0,13-3-1,20-2 1,13-8 0,24-9-1,12-5 1,14-5 0,7-4 0,1 1 0,0 2 0,-11 4 0,-6 9 1,-17 6-1,-8 10 1,-16 9-1,-9 10 1,-11 1 1,-6 8-1,0-2 1,-5 3-2,4-5 1,1-5-1,5-5 2,11-14-3,1-14 1,23-6 0,0-16-1,8-10 1,1-11-2,3-4 2,-2-7-1,-3-1 1,-5 4-1,-7 8 2,-5 7-1,-4 11 0,-5 10 1,-4 15-1,0 0 0,3 19 0,0 3 0,4 4 0,6-1 0,9-5 0,11-6 0,13-12 1,8-11-1,7-12 1,0-9-1,6-5 1,-5-2 0,-7 3 0,-13 3 0,-9 5 0,-11 14-1,-11 14 1,-11 15-1,-7 12 0,-4 11 0,-4 9-1,4 3 1,0 6-4,7 0-1,-1-17-10,26 6-9,-6-35-8,27 2-7,4-25-2,18-3 0</inkml:trace>
  <inkml:trace contextRef="#ctx0" brushRef="#br1" timeOffset="102323.8526">14670 8147 102,'-19'-6'40,"0"24"2,-26-1-1,8 20-34,-7-3-3,7 7-2,5-2 0,8 0 0,12-8-2,19-4 1,14-12 0,15-4-1,11-6 1,2-3-1,3-2 1,-6 2-1,-5 9 1,-11 5 0,-18 7 0,-11 8 0,-16 5 1,-11 3-1,-7 4 1,-4-3-4,-2-2 0,2-12-8,18 5-11,-9-27-7,25 10-11,-4-26-3,14-2-3,-5-17 2</inkml:trace>
  <inkml:trace contextRef="#ctx0" brushRef="#br1" timeOffset="102851.8828">11263 9554 109,'60'9'41,"26"-2"2,18-15-4,25-6-38,32-7-1,23-4-1,27-5 1,8-3 0,15-1 1,11 4-1,4 1 2,-2 3-1,-4 0 1,-10 6-1,-16 1 1,-19 2-1,-26 5-1,-29 4-1,-31 5-2,-36-4-5,-25 18-22,-51-11-11,-5 13 1,-37-9-2,-5 5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0" timeString="2013-08-11T22:42:15.11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1" timeString="2013-08-11T22:42:15.796"/>
    </inkml:context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9390 5921</inkml:trace>
  <inkml:trace contextRef="#ctx1" brushRef="#br0">3983 1094 71,'0'0'35,"10"-17"-2,-14 39 1,-3 23-33,-12 24 0,-13 23 4,-13 28 0,-9 16 0,3 9-1,-3-35 1,13-18-2,6-22 2,13-28-3,10-38 1,17-32 0,9-28-1,15-26 2,3-23-2,-11 43 3,-1-10-3,8-5 0,-4-3-1,1 2 0,4-1 1,-3 10-2,1 1 1,-3 7-1,0 3 1,-24 58 0,47-77 0,-47 77 0,47-17-1,1 38 1,-11 32-1,-3 50 0,-9 28 0,6 14 0,-4 11-1,0-4-2,-5-46-1,-3-17-2,-2-13-4,-14-28-29,8-14 0,-11-34-1,0 0-1</inkml:trace>
  <inkml:trace contextRef="#ctx1" brushRef="#br0" timeOffset="173.0099">3708 1460 106,'-14'3'39,"14"-3"-1,32 7-1,18-17-35,27-17-3,24-8-2,-44 8-24,14-1-10,5-4-1,10-6-1,-1 0 1</inkml:trace>
  <inkml:trace contextRef="#ctx1" brushRef="#br0" timeOffset="375.0214">5143 778 115,'0'0'38,"63"-30"2,-63 30-3,0 0-35,19 38 0,-41 29-1,-7 29 1,-10 21-4,3 15 0,1 6-2,3-3-1,10 3-20,-4-35-16,16-13 2,-5-32-3,19-22 4</inkml:trace>
  <inkml:trace contextRef="#ctx1" brushRef="#br0" timeOffset="1330.0761">4859 1356 111,'-21'-9'40,"21"9"0,-7 17-2,19-4-34,23-7-1,16-6 0,21-5 0,11-4-1,11-4 0,4-4-1,2-4 0,-10 3 0,-13 3 0,-14 5-1,-15 5 1,-19 7-1,-19 9 0,-13 8 0,-16 10 0,-11 9 1,-14 9-2,-2 11 0,-2 6 1,5 5-1,6-6 0,14-7 0,20-6 1,20-14 0,17-18 1,20-16-1,12-14 1,6-21 0,1-9 0,0-16 1,-12-7 0,-10-5-2,-16-6 0,-16 3 0,-19 73 0,5-63 0,-24 8 0,-1 17 0,-19 10 0,5 21 0,-7 5 0,21 18 0,0 2 0,22 8 0,16-7 0,20-4 0,16-8 0,17-6 0,7-3 0,1-1 0,0-6 0,-3 3 0,-13 2 0,-11 8 0,-16 7 0,-16 11 0,-18 3 0,-12 16 0,-9 0 0,-4 11 0,-6 0 0,4-4 0,3-7 0,6-7 0,11-14 0,5-20 0,24-12 0,1-12 0,2-10 0,3-11 0,2-6 0,0-4 0,-9 7 0,0 7 0,-9 10 0,0 6 0,-11 13 0,-3 12 0,0 0 0,-2 27 0,2-5 0,0-1 0,11-1 0,4-3 0,13-8 0,8-10 0,9-13 0,8-7 0,5-6 0,-1-9 0,-57 36 0,61-37 0,-61 37 0,51-39 0,-16 9 0,-4 10 0,-10 20 0,-15 15 0,-7 13 0,-9 14 0,0 11 0,4 9 0,3 2 0,7-6 0,20-11-5,8-24-13,28-3-21,-7-22-4,25-12 3,-11-18-1</inkml:trace>
  <inkml:trace contextRef="#ctx1" brushRef="#br0" timeOffset="1653.0945">7641 1285 123,'28'-49'41,"-28"49"1,0 0-1,21-72-33,-40 55-8,1 23 0,-18 6 0,12 22 0,-8-1 0,11 3 0,5 0 0,20-5 0,5-2 0,13-7 0,11-6 0,6-4 0,5-2 0,-1-4 0,-5 2 0,-4 1 0,-11 5 0,-14 10 0,-18 6 0,-11 7 0,-11 1 0,-7 6 0,-6-4 0,-1 2 0,5-8 0,3-8 0,18 2-15,-6-19-23,22 1-6,3-10 2,0 0-4</inkml:trace>
  <inkml:trace contextRef="#ctx1" brushRef="#br0" timeOffset="8805.5036">11394 7649 58,'-7'-17'33,"-9"7"-2,-1 11 1,-13 5-23,4 18-1,-16 0 0,5 15-1,-7-1-2,9 13-1,-1-4 0,13 4-2,10-8 0,17-1 0,15-10-2,21-10 0,18-9 1,12-14 0,11-17 1,9-9 0,-5-15 0,-5-6 0,-11-5-1,-17-8 1,-26 3-2,-19 1 1,-23 16-2,-19 6-1,-16 14 0,-15 9-1,-2 15-1,-6 3-3,14 27-10,4-3-19,19 11 1,8-1-2,23 10-1</inkml:trace>
  <inkml:trace contextRef="#ctx1" brushRef="#br0" timeOffset="9204.5265">11577 8150 70,'-38'-15'37,"-3"12"-1,-9 3 1,3 15-30,-11 3-1,8 16 0,1 2-2,11 9 0,7 1-2,19 0 0,12-3 0,21-10-1,17-11 0,19-15 0,14-16 0,9-15-1,1-14 1,0-7 0,-9-10 0,-11 0-1,-18-2 1,-19 9-1,-18 7 0,-18 7-2,-8 11 1,-11 7-1,-3 10-2,-3 1-1,11 12-3,0-9-17,26 12-12,0-10 1,38 8-2,1-9 2</inkml:trace>
  <inkml:trace contextRef="#ctx1" brushRef="#br0" timeOffset="9517.5444">12276 7859 88,'-24'0'37,"-14"0"0,1 14 0,-7 3-32,6 11-1,-2 5 0,9 10-1,7-2-1,10 5 0,14-7-1,12-3 0,15-16 0,10-9 0,9-13 0,5-9 0,6-13-1,-6-10 0,-6-5 0,-9-5 1,-13 0-2,-13-3-1,-11 4-1,-17-1-1,0 11-1,-11-1-4,12 17-28,-8-4 0,13 14 1,12 7-1</inkml:trace>
  <inkml:trace contextRef="#ctx1" brushRef="#br0" timeOffset="9921.5675">12312 7388 90,'-54'7'38,"-9"6"0,7 18 0,1 1-31,10 11-2,10 2-2,17 6 0,13-3-1,20-1 0,19-3-1,14-10-1,14-11 1,6-10-1,5-11 1,-3-14-1,-6-16 1,-11-12-1,-17-12 1,-18-7-1,-19-1 2,-21-1-2,-13 6 0,-17 7-1,-8 13 0,-4 10-2,-2 22-1,1 7-6,19 28-27,3 4-2,20 19 1,11 7-1</inkml:trace>
  <inkml:trace contextRef="#ctx1" brushRef="#br1" timeOffset="14118.8075">11943 8310 75,'0'0'38,"-28"-7"-2,11 16 1,-9 0-32,4 14 0,-3 0-1,4 10 0,1 3-2,9 1 0,5 4-1,15-1 1,11-9-2,12-3 1,13-11-1,11-8 1,2-13-1,3-12 1,-3-11 0,-10-5 0,-11-7-1,-15-2 1,-22 5-1,-22 5-1,-15 8-1,-14 5-1,-4 13-3,-11-11-13,14 20-19,-1-9 0,20 3-1,4-13 1</inkml:trace>
  <inkml:trace contextRef="#ctx1" brushRef="#br1" timeOffset="14562.8329">10868 7976 65,'18'15'36,"-18"-15"0,19 6 0,-19-6-26,7 15-4,-12-6-2,1 11 1,-8 5-1,-2 5-1,-3 6 0,2 1 0,5 0-2,6 0 1,4-10-1,14-6 0,9-13 0,10-12-1,8-15 0,4-10 1,0-8-1,1-8-1,-7-4 1,-10-2 0,-11 5-3,-15 1-2,-3 20-20,-20-4-13,1 13 2,-9-2-2,9 11 1</inkml:trace>
  <inkml:trace contextRef="#ctx1" brushRef="#br1" timeOffset="14929.8539">11931 7032 97,'-26'-4'37,"-14"10"0,0 17-3,-3 6-30,1 14-1,-1 4 1,7 11-1,3-1-1,13 3 0,12-5 0,17-8 1,14-14-1,16-12-1,3-18 0,15-9 0,-3-18 0,-4-8 0,-3-9 1,-10-7-1,-15-2-1,-13-1 0,-10 7-3,-16 3-2,7 18-31,-19-2-2,10 24-2,-6 2 0</inkml:trace>
  <inkml:trace contextRef="#ctx1" brushRef="#br1" timeOffset="15366.8789">12633 7504 79,'-7'-26'38,"4"13"0,-10 1 0,4 24-30,-10-1-2,3 17 0,-7 6-1,4 11-1,2 4-2,7 2 0,7-3-1,10-8 1,11-10-1,11-14 0,11-18 0,9-14-1,2-13 1,-4-9 0,-7-9 0,-8-2 0,-13 0 0,-18 5 0,-20 9-2,-13 7-1,-9 17-3,-16-4-22,9 24-12,-7 3 0,18 14-1,4-2-2</inkml:trace>
  <inkml:trace contextRef="#ctx1" brushRef="#br2" timeOffset="19280.1028">15337 3006 49,'-165'42'30,"-19"12"0,-11 8-1,-20 3-23,-10 17-4,-13 5 1,-14 18 1,-20 1 0,-8 14 0,-17 6-1,-11 17-1,-18 9 0,-9 14 2,-21 11-2,-5 12-1,-9 7-1,-9 8 0,2 10 2,-3 9-1,4 3 1,5 5 0,7 8-2,7 1 1,12 9 0,11 5 1,18 1-3,9 2 1,23 6-2,22-5 1,33-1 1,26 1 0,34-12 0,35-9-1,37-12 0,37-12 1,41-18-1,33-15-1,39-18 1,37-18 1,34-18-1,28-15 2,31-18-1,26-14 2,27-15-1,30-14 2,63-16-2,-17-9 1,19-16-1,23-13 0,9-15 1,16-16-1,16-19 0,5-19 0,-25-25 2,86-20-1,-32-27 2,12-14-3,4-25 2,8-15-3,29-16 2,-33-16-1,-6-6-1,-48-9 1,26-10-1,-9-7 0,-17-1 1,-17-9 1,-52-2 0,16-3-1,-25-6-3,-23-1 3,-32-2-2,-27 1 0,-37 2-2,-35 6-1,-40 4 2,-38 8 2,-41 5 1,-35 13-1,-40 12 0,-36 10 1,-33 11 1,-35 21 0,-40 22-1,-43 28 0,-39 36-1,-48 33-1,-40 38 0,-48 38-4,-25 49-27,-38 13-5,-4 30-1,-7 3 0</inkml:trace>
  <inkml:trace contextRef="#ctx1" brushRef="#br2" timeOffset="20460.1702">9580 2057 65,'4'68'29,"-6"6"-11,3 32-17,-1 12-34,5 36-1,-10 10 20,16 33 9,-9 15 6,-1 11 1,6 27 12,0 5 15,3 18 1,4 4 1,11 18-19,-2-5-2,10 11-4,1 2 0,8 9 0,2 3-2,1 9-1,-2 0-1,2 6 1,-1-3-2,1 1 0,-3 0 0,4-3-1,-2-5 2,4-6-1,1-8 0,8-10 1,8-9-4,7-12 2,3-12-1,5-12 2,11-16-3,1-10 1,7-13 0,3-10-1,5-15 2,1-15 0,6-20 0,5-18-2,5-24 2,3-26 1,6-28-1,4-29 0,-2-28 1,7-27 0,-3-31 0,5-24 0,-6-28 1,-6-24-2,-5-19 1,-7-18 1,-4-19-1,-9-14-1,-11-19 2,-7-18-2,-15-16 2,-8-18 0,-15-18-1,-10-11-1,-16-15 0,-12-8 0,-17-4 0,-9-2 0,-14 1 0,-16 4 2,-8 3-1,-15 3 0,-6 4 2,-11 5 0,-11 3-2,-9 3-2,-7 3 0,-3 2-1,-6 6 0,2 4 2,-2 4-2,-6 10 0,1 3 2,4 13 2,-4 13-2,-3 15 1,-2 14 0,-9 15-2,-8 20 2,-1 22-2,-13 21 2,-13 16-1,-11 26 0,-13 17 1,-10 24 0,-6 21 0,1 27-2,3 19 0,12 36-5,11 28-29,34 50-1,13 28-2,35 44-3</inkml:trace>
  <inkml:trace contextRef="#ctx1" brushRef="#br2" timeOffset="21991.2578">17784 7869 49,'-44'-6'32,"-12"-2"1,-8-6 1,-11-9-24,-6 4-3,-19-15 0,2 2-1,-16-13-2,-6-3-1,-13-9 0,-4-4-2,-8-2 0,-6-1-1,-13-5 1,-8 4 0,-9 2-1,-12 2 1,-9 1 0,-9 0 1,-12 3-1,-7-1 1,-8 1-1,-10 2 0,-9-5 1,-3 1-1,-7-1 1,-4 1-2,0-2 2,-3 3-2,-1 1 1,0 0-1,-1 5 1,-1-1-2,-5 6 3,2 2-2,-3 5 1,2-1-1,-2 4 0,4-1 0,4 3 0,9 0 0,4 3 0,12 1 0,9 4-2,8 5 1,3 5 1,11 8-1,11 11 0,9 8 0,11 15-1,11 3 0,18 17 2,14 7-2,19 8 0,15 5 0,20 10 0,13 0 1,22 2 0,15 4 2,13 1-2,16 3 2,18 5-2,12 3 3,13 6-2,19 4 0,15 4-1,14 4 1,20 3 0,12-1 0,17 1 0,14 4-1,14-10 0,14 0 1,9-2 0,10 0 0,9-6 0,4 2 0,8-3 0,5-4 1,4 2 0,9-1 0,4-3 1,4-3-1,6-4 0,5-1 0,5-4 1,7-4-1,1-7-1,2-7 1,3-7-1,3-1 0,-3-11 1,7-4 0,1-9 0,1-4 0,4-7 0,4-2 0,-2-1 0,0-7 0,-2-2 0,-1-3-1,-2-7 0,-3-2 1,-6-8-1,-1-5 1,-1-10-1,-6-4 0,-2-10 0,0-5 0,-9-6 0,-4-6 0,-14-3 0,-5-1 0,-16-2 1,-13-3-1,-17-2 1,-19-1-1,-19 0-1,-18-2 1,-19-3-2,-17-2 2,-25-4-1,-19-2 1,-19 1-1,-22-3 1,-16-2 1,-18 0 0,-23 0-1,-15 2 1,-20 1 0,-20 0 0,-16 4 0,-16 5-1,-17 13 0,-16 9-1,-12 18 0,-11 18-2,-10 34-3,-14 11-27,13 26-5,0 1-1,19 5-1</inkml:trace>
  <inkml:trace contextRef="#ctx1" brushRef="#br2" timeOffset="23171.3253">14831 6801 49,'16'-9'32,"-16"9"2,14-14 0,-14 14-18,5-14-1,-5 14-4,0 0-4,0 0-1,0 0-2,-12 28-1,-1-5 1,0 6-2,0 0 0,-1 5 0,3-5-1,4-3 0,7-9 0,11-10 0,7-11-1,12-10 0,6-9 1,5-3-1,0-4 1,-2 0 0,-7 0 0,-6 5 0,-16 7 0,-11 7 0,-14 10-1,-9 11 2,-11 5-1,-2 5 0,0 6 0,1 1 0,7 1-1,6 1 1,8-5 0,11-4 0,8-7 0,8-5-1,8-7 1,2-4 0,0-6 0,3 0-1,-5-6 1,-4 0 0,-4 3 0,-5-2-1,-8 3 0,1 11 0,-14-12-2,1 5-1,13 7-5,-21-26-13,25 15-17,-7-21-4,15-2 2,-4-19-2</inkml:trace>
  <inkml:trace contextRef="#ctx1" brushRef="#br2" timeOffset="23839.3635">14843 2882 80,'20'-1'36,"-20"1"0,13-2 1,-13 2-32,-4 11 0,-5 1 0,-1 13 0,-10-1-1,2 9-1,-2 1 0,4 0-1,4-5-1,5-2 1,9-15-1,9-6 1,6-12-1,9-11 0,6-6 0,2-10 1,-1-1-1,0-5 0,-9 3 0,-3 3-1,-11 4 1,-5 7-1,-10 5 1,-4 12-1,-9 5 0,-7 8 1,-1 11-1,0 5 1,-2 6-1,2 9 1,2 0-1,8 0 1,6-2-1,5-4 0,8-9 0,6-6 0,8-11-1,3-14-2,4-4-2,-3-16-4,9 10-13,-19-23-17,-2 8 0,-14-14-2,-2 9 1</inkml:trace>
  <inkml:trace contextRef="#ctx1" brushRef="#br2" timeOffset="24568.4052">11562 2288 85,'0'0'36,"-13"-2"-1,6 19-5,-7-13-24,1 13-1,-5-1 0,2 7-1,1 2-1,1 3-1,3-4 0,7 0 0,4-8-1,7-4 0,8-11 0,5-7-1,5-11 1,1-1 0,0-12 0,-3 1 0,-2-4 0,-7 6 0,-8 1 0,-9 6-1,-6 7 1,-6 11 0,-7 7-1,-7 12 1,1 6-1,-1 2 1,3 5-1,6-1 1,5-1-1,10-4 1,11-8 0,8-6-1,4-7 1,9-7-1,0-3 1,-1 0 0,-5-3 0,-5 2-1,-6 1 1,-10 7-1,0 0 0,-15 8 0,0 0-3,-4 1-1,7 11-12,-7-20-4,19 19-10,0-19-11,0 0-2,29-15 0</inkml:trace>
  <inkml:trace contextRef="#ctx1" brushRef="#br1" timeOffset="146976.4066">12124 8553 40,'0'0'29,"22"13"0,-7 3-6,-4-1-14,12 5-5,1 5-1,5 4-2,3-1 0,4 5-1,8 0 2,3 3-2,3 3 1,7 6 0,1-2 0,9 10 1,1 3-1,9 6 2,-1 8-2,7 3 1,1 2 0,10 2 0,9 2 0,5 3 0,4-4 0,6 4 0,4-4 0,9 6 2,1-5-3,5 7 1,-5-1-2,0 1 2,-5 3-1,1 3 1,-1-3-2,-7-1 1,-7 0-1,-5-2-1,-7-8 1,-7-3-1,-4-7-1,-11-9-3,5 0-24,-18-12-6,-1-4 0,-12-13 1</inkml:trace>
  <inkml:trace contextRef="#ctx1" brushRef="#br1" timeOffset="147585.4414">16245 11138 59,'0'0'36,"0"0"-2,0 0 0,-4 24-30,-5-2-1,5 10 0,-5 3 0,2 7 0,-3-1-1,1 1 2,3-8-2,4-4 1,1-9 0,2-5 0,-1-16-1,18-10 0,-2-10 0,4-10-1,1-10 2,9-7-2,-3-5 1,3 1-1,-2-1 1,0 11-1,-5 6-1,0 12 1,-8 15-1,-1 15 0,-4 14 0,0 12 1,-2 11-2,-1 10 1,2 6-3,3 0-1,8 9-11,-4-18-22,12 2-1,-6-18-1,10-7 2</inkml:trace>
  <inkml:trace contextRef="#ctx1" brushRef="#br1" timeOffset="147984.4642">16830 11219 87,'-10'16'38,"9"6"0,-2-5 1,14-6-37,5 1-1,11-4 0,6-4 0,8-6 0,2-8 0,6-6-1,0-5 0,-3 1 1,-6-4-1,-12-2 1,-12 1-1,-12 1 1,-11 4-1,-15 6 0,-10 6 1,-7 7-1,-7 11 1,2 10-1,-2 8 1,7 6 0,5 3-1,11 6 1,9-5-1,19-2 0,12-9-2,14-8-1,19-3-3,5-21-21,24 11-11,-6-18 2,13 7-2,-11-16 1</inkml:trace>
  <inkml:trace contextRef="#ctx1" brushRef="#br1" timeOffset="148314.4831">17661 11131 85,'-16'14'38,"-9"1"1,4 15 0,-8 0-31,13 6-3,2-3-2,7 3 1,7-5-3,11-9 1,10-12-2,11-13 1,11-11-1,8-10 0,6-11 0,4-4 0,-3-5 0,1 6 0,-14 5 0,-7 7 0,-13 14 0,-11 12 0,-12 11 0,-8 14 0,-5 5 0,-3 5-1,4 1-1,6-3-1,13-5-2,7-22-9,25-4-24,5-27 0,27-5 0,4-23 0</inkml:trace>
  <inkml:trace contextRef="#ctx1" brushRef="#br1" timeOffset="148502.4938">18736 10576 107,'-44'83'38,"-8"8"1,10 10-3,0 3-35,14-11-2,12-4-1,3-13-4,16 1-18,-6-25-14,15-7 1,-6-19-1,7-11 0</inkml:trace>
  <inkml:trace contextRef="#ctx1" brushRef="#br1" timeOffset="149534.5529">18429 11014 73,'3'10'41,"-3"-10"-1,21 19 1,5-22-16,14 2-22,10-5 0,9-2 0,2-1-2,-2 0 1,-5 2-2,-8 3 1,-9 7-1,-13 7 1,-10 5-1,-14 8 1,-9 6-1,-9 6 1,-2 4-1,-4 0 0,2 3 0,1-6-1,6-6 1,3-7 0,10-8 0,2-15 0,15-9 0,0-15 0,2-7 0,4-8 0,-2-6 0,4-4 0,-4 3 1,-1 7-1,-7 5 1,3 10-1,0 7 0,0 9-1,9 7 2,4 4-1,7 4-2,5-1 3,8 0-2,6 1 1,1-4 1,-1-1-1,-6-1 0,-9-2 0,-11 0 0,-11 1 0,-16 0 0,0 0 0,-29 14 0,-4 0 0,-7 3 0,-3 9 0,0 5 1,3 4-1,6 3 0,8 4 1,13-2-1,13-2 1,15-8-1,8-8 0,10-9-1,9-11 1,2-10 0,1-9-1,0-11 0,-10-8 0,-2-3 1,-9-3-1,-4 0 0,-6 2 1,-5 3-1,-5 7 1,-4 8 1,5 5-1,0 7 0,-5 10 0,23-9 1,-3 9 0,4 1-1,8 0 1,8 1-1,0 0 1,1-1 0,-4 1 0,-5 5 0,-6 3 1,-11 3-2,-10 7 1,-11 3 0,-8 5-1,-4 4 1,-4-1-1,-1-2 0,4 0 0,5-10 0,8-5 0,6-14 0,18-8 0,8-9 0,7-10 0,6-6 0,4-3 0,2 2 1,-6 1-1,-5 9 1,-5 9-1,-11 9 1,-18 6-1,8 25 0,-16 0 0,-1 4-1,-3 4-1,4 4-3,4-6-2,16 3-10,-4-21-21,33 0-3,2-20 1,25-2-2</inkml:trace>
  <inkml:trace contextRef="#ctx1" brushRef="#br1" timeOffset="149802.5682">20678 10910 122,'-33'6'44,"-19"-3"-5,6 16 2,4-4-38,-1 4-4,11 2 1,14-5-2,13 3 1,15-7 0,9 4 1,10-3 0,3 1 0,2 2 0,-5 1 0,-6 6 1,-9 3-1,-8 5 0,-7-1 0,-9 1 0,-4 0 0,-8-3-3,5 0-5,-14-18-18,17 7-15,-11-16 1,12 3-2,-6-16-1</inkml:trace>
  <inkml:trace contextRef="#ctx1" brushRef="#br0" timeOffset="153611.7861">12428 7423 23,'-11'1'29,"11"-1"1,0 0 1,-10-7-18,10 7-2,0 0-2,0 0-1,-12 10-2,12-10-2,0 0-1,-6 14 0,6-14 0,0 0-1,0 0 1,0 0-1,11-10 1,6-2-1,1-10 1,11-2-2,4-17 2,14-7-1,10-9 0,13-12 0,12-14 0,11-11-1,12-13 0,13-12 0,14-9-1,15-13-2,8-7 0,10-13 1,14-2 0,10-11-2,10-5 2,12-8 0,8-9-1,9-2 2,11-3 1,5-1-2,2-2 1,5 2 2,4 6-3,-8 11 2,-12 7 0,-6 14 0,-19 11-1,-13 11 0,-19 20-1,-18 9 0,-13 11 0,-15 9-2,-11 14 0,-11 2 0,-7 13-1,-9-3-2,-1 17-4,-20-10-13,1 19-10,-13-3-2,-8 13 2,-13-2-2</inkml:trace>
  <inkml:trace contextRef="#ctx1" brushRef="#br0" timeOffset="154378.83">19072 2268 63,'8'-14'37,"-6"-6"-2,-2 20 1,8-30-26,-8 30-4,5-11 0,-5 11-2,-5 21-2,1 2 0,-2 8 0,-2 13-1,-2 3-1,1 9 2,0 4-1,-2 3 2,1-2-3,2-4 1,0-10 0,1-8 0,2-9-1,5-8 0,0-10 0,0-12-1,9-22 2,-3-5-1,7-13 0,-1-7 0,2-16 0,5-9 0,0-8 0,4-4 0,1 2 1,-2 7-2,6 4 3,-4 5-1,1 16 0,0 10 1,0 17-1,-6 15 0,-1 9-1,-3 8 1,-3 12-1,-5 8-1,-3 3 1,-5 12 0,-7 1 0,-6 7-1,-5-3 1,-5 1 0,-3-2 0,-2-2 0,0-5-1,1-5 1,2-3-1,4-5 2,1-2-1,2 9 1,5 3-1,1 7 1,0 7-1,-6 8 2,-3 8-2,-1 9 0,-5 1-1,2-5 1,0-5-3,3-14-3,23-2-25,-3-33-7,25-14-1,3-32-2</inkml:trace>
  <inkml:trace contextRef="#ctx1" brushRef="#br0" timeOffset="155061.869">19660 2102 95,'0'0'39,"-8"15"0,-4-2-1,1 16-36,0 4-1,6 12 1,-9 4-1,-1 7 0,-4 2-1,1-3 2,1-7-1,1-6 1,2-9-1,5-13 1,9-20-2,0 0 0,0-23 1,14-13-2,4-12 1,8-10-1,5-5 2,3-4-3,3 3 3,-4 6-1,0 9 0,-4 8 0,-1 13 1,-4 10-1,6 7 1,-1 8-1,7 3 1,8 0-1,4 1 1,5 2-1,4-3 1,-1 3-1,-4-2 1,-9 0-1,-9 2 1,-11 3-1,-23-6 0,8 17 1,-28-3 0,-11 8 0,-6 0 0,-3 14 0,-4 1-1,2 7 1,11 2 0,4 2-1,15 1 1,14-7-1,14-6 0,15-10 0,14-9 0,10-14 1,1-16-1,6-8 1,-5-14-1,-2-10 1,-12-5-1,-12-2 0,-14 3 0,-13-2-1,-6 7 0,-10 5-2,-3 13 0,-3 4-2,8 8-2,-2-12-10,23 18-23,0-14 1,21 7 0,2-12 1</inkml:trace>
  <inkml:trace contextRef="#ctx1" brushRef="#br0" timeOffset="155265.8807">21165 1326 107,'-13'8'38,"-22"12"1,3 31-2,-10 10-34,-1 14-1,-2 15 0,1 10-2,4 4 0,4 3-3,11-1-1,1-21-17,19 4-17,-1-21-2,16-10 1,-1-26-1</inkml:trace>
  <inkml:trace contextRef="#ctx1" brushRef="#br0" timeOffset="156063.9263">20773 1906 111,'-22'-11'41,"22"11"1,-10 10-4,28-4-35,16 0-1,18 0 0,7-1 0,8 1-1,4-2 0,-3 3 0,-6-3-1,-12 2 0,-12-1 1,-16 3-1,-9-2 1,-17 5-1,-9-1 1,-7 3-2,-8 5 1,-7 3-1,-2 5 0,-1 4 0,4 4 0,6 2 0,10-1 1,11 1-1,14-7 1,11-6-1,12-9 1,9-12-1,4-10 1,3-10 0,0-8 0,-3-10-1,-8 0 2,-4-9-1,-14 2 0,2-1 2,-13 8-2,-5 4 2,-3 7-2,-4 5 2,1 5-1,5 15 0,0 0 0,0 0 0,20 8 0,1 0 0,5-2 0,6 3 0,1-4 0,4 5 1,-5-2-2,-2-2 0,-6 6 0,-3-4 0,-9 7 0,-8 1 0,-7 6 0,-8 0 0,-5 3 0,-4 4 0,2-4 0,-2 3 0,5-7 0,7-6-2,8-15 2,18-3 0,6-14 2,6-6-2,7-7 0,5-7 0,-1-4 0,1 0 0,-6 4 0,-7 8 0,-7 6 0,-6 8 0,-4 8 0,-12 7 0,0 33 0,-8-4 0,-2 6 0,2 5 0,7 3-4,3-1-5,18 6-9,-4-28-19,28 5-4,5-21 1,25-2-1</inkml:trace>
  <inkml:trace contextRef="#ctx1" brushRef="#br0" timeOffset="156323.9412">22584 1842 112,'-12'-17'40,"-24"-3"2,3 21-2,-15 6-32,7 5-3,2 6-2,8 7-1,15 0-1,12 3 1,15-5-2,17 1 0,9-4 0,4 1 0,2 0 0,-1-2 0,-11 4 0,-9 4 0,-17 3 0,-11 7 0,-17 3 0,-9 4-2,-2 9-13,-22-19-22,12 17-4,-17-15-2,7 10-2</inkml:trace>
  <inkml:trace contextRef="#ctx1" brushRef="#br2" timeOffset="159706.1347">5967 10436 66,'0'0'35,"0"0"0,0 0 1,4-16-26,-4 16-2,1-16-2,-1 16 0,0-12-2,0 12-1,-10 14 0,-9 11-1,-10 13-1,-16 18 0,-22 16-1,-24 16 0,-28 18-1,-20 11-1,-25 13 0,-18 1-2,-4 5-4,-11-13-31,19-3 1,3-20-3,28-15 2</inkml:trace>
  <inkml:trace contextRef="#ctx1" brushRef="#br2" timeOffset="160366.1724">2278 12622 50,'-18'6'37,"18"6"-1,0-12 0,6 12-19,7-1-13,15 7 0,3-3 0,10 2-1,5-2 0,5-5-2,6-8 0,-1-7 0,-4-7 0,-5-10 0,-13-6 0,-6-1-1,-17-5 1,-11 3 0,-14 2 0,-10 11 0,-14 9 0,-14 11 0,-5 12 0,-3 14 0,-2 15 0,4 12-1,9 10 1,13 6-1,16-3 1,20-4-1,21-9 0,23-17-1,23-17-3,13-29-2,28-10-9,3-36-22,27-8 0,-7-29-2,4-5 3</inkml:trace>
  <inkml:trace contextRef="#ctx1" brushRef="#br2" timeOffset="160553.1831">3493 11875 82,'-44'54'38,"-8"12"0,13 24 0,-6 9-35,15 8-2,8 9 0,8 2-2,9 2-3,6-15-5,21-2-27,-1-22 0,13-14-2,-2-25 1</inkml:trace>
  <inkml:trace contextRef="#ctx1" brushRef="#br2" timeOffset="160914.2038">3637 12722 77,'5'17'38,"-5"-17"0,31 18 1,1-19-36,16-1 1,8-11-1,5-3 0,0-8-1,0-3 0,-10-4 0,-13 1 0,-13-1 0,-20 4 0,-23 3 0,-16 9-1,-6 6 0,-15 10 0,0 10 0,-3 9 0,4 9-1,8 6 0,13 6 0,17 0 0,11-1 0,19-5 0,20-10-2,18-8-1,16-4-3,8-21-5,21 6-28,-4-20 0,13 1 0,-12-11 0</inkml:trace>
  <inkml:trace contextRef="#ctx1" brushRef="#br2" timeOffset="161110.215">4652 12510 89,'-37'-10'38,"3"16"-1,-17-2 2,8 14-33,2 6-3,12 7 0,0 6-2,16 1 0,11 0 0,12-6-1,16-5-1,13-14-2,19-10-2,4-25-9,24-1-25,-5-24 1,14-4 0,-6-19 0</inkml:trace>
  <inkml:trace contextRef="#ctx1" brushRef="#br2" timeOffset="161282.2248">5384 11857 78,'-23'33'38,"-14"14"-1,4 23 1,-10 9-33,10 11-2,2 6-3,2-2-3,10 9-7,-2-15-27,12-2 0,-3-19-2,7-6 2</inkml:trace>
  <inkml:trace contextRef="#ctx1" brushRef="#br2" timeOffset="162380.2876">5041 12288 91,'9'-1'40,"3"-4"0,16 14 0,3-6-36,12-1-1,4 0 0,8 3-1,-3 1 0,1 1-1,-6 3 0,-8 4 0,-11 4-1,-6 10 0,-12 4 0,-9 2 0,-6 3 0,-8 3 0,-3-3 0,1-3 0,1-4 0,2-9-1,6-7 1,6-14 0,0 0 1,18-21-1,-4-8 0,2-9 1,0-7 0,2-3 0,-2-2-1,-3 3 1,-1 4 0,2 7-1,0 6 1,1 6-1,7 5 0,7 5 0,4 1 0,10 1 1,8-1-1,3 0 0,2 2 0,-2 2 0,-6 0 0,-8 6 0,-13 3 1,-8 6-1,-14 5 0,-12 9 0,-12 5 1,-6 5-1,-4 9 0,-4 0 0,4 4-1,5 5 1,5-5 0,7-2-1,9-5 1,15-10 0,9-6 0,10-13-1,5-12 1,10-12 0,2-14 0,0-7 1,1-9-1,-4-3 0,-5-6 0,-8 6 1,-5 3-1,-9 7 0,-6 8 0,-5 9-1,-5 7 1,-2 16 0,0 0 0,0 0-1,13 0 1,-2 5 0,6 0 0,7-4 0,4-1 0,7-2 1,-2-2-1,0 3 1,0 2-1,-5 4 1,-7 4 0,-8 8-1,-9 10 0,-5 4 1,-8 7-1,-6 0 0,-1 4 0,-3 2 0,0-4 0,2-3-1,3-7 0,4-6 0,7-7 2,3-17-2,19-1 1,6-18 0,7-13 1,7-10 1,9-10-1,3-5 0,3-3 1,-2 5-1,-7 9 0,-8 10 1,-9 13-2,-12 17 1,-13 23 0,-11 15-1,-7 9 0,-5 10 0,0 8-2,6 3 1,7-2-1,11-9-1,17-7-1,10-17-2,22-5-4,6-28-8,27 4-7,-11-31-14,20-1-1,-15-25 0,7 1 1</inkml:trace>
  <inkml:trace contextRef="#ctx1" brushRef="#br2" timeOffset="162673.3044">7632 12017 116,'-44'-10'40,"7"23"2,-14-6-11,10 22-28,7 2-2,9 5 1,10-1-1,9-2 0,13-6 0,12-3 0,11-7-1,10-7 1,3-4-1,5-2 0,0-1 1,-4 2-1,-9 3 1,-9 8 0,-13 6-1,-13 7 1,-13 8 0,-10 0-2,-2 4 1,-7-4 0,-1 0-2,3-11-3,5 2-8,-4-28-8,29 0-17,-16-11-5,10-13-2,-2-18 2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1T22:43:32.54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11166 8092 81,'-38'4'38,"-6"2"-2,4 18-1,-8 2-31,10 14-1,1 7 0,12 10-1,6 3-1,14 2 0,19-8 0,18-5 0,14-15-1,14-15 2,14-21-1,7-15 0,-1-20 1,-2-9-1,-13-9 1,-10-7-1,-20 4 0,-20 0-2,-26 12-1,-19 8-1,-16 16-2,-15 9-2,-2 26-5,-15 1-22,13 18-3,2 4-1,24 12 2</inkml:trace>
  <inkml:trace contextRef="#ctx0" brushRef="#br0" timeOffset="448.0256">11350 8741 81,'-18'-15'38,"6"16"-2,-16 4 2,10 17-34,-16 9 1,4 12-2,3 6 0,3 4-1,6 1-1,11-3 0,12-7 0,12-10 0,11-12 0,13-15-1,8-15 1,11-14 0,1-11 0,-2-13-1,-7-5 2,-8-9-1,-11 1-2,-14 3 1,-19 6 0,-15 10 0,-14 10-2,-9 7 1,-4 12-2,-2 5-3,12 20-9,-1-13-22,28 10 0,5-11-2,29 4 1</inkml:trace>
  <inkml:trace contextRef="#ctx0" brushRef="#br0" timeOffset="861.0492">12238 7990 86,'-26'-2'37,"-5"16"0,-11-2 0,-4 22-32,-5 4-1,4 15-1,4 1 0,7 4-1,11-2-1,15 0 1,19-11-1,16-7 0,18-14 0,14-14 0,6-14-1,7-14 1,-5-12-1,-6-11 1,-8-8 0,-16-2-1,-17-5 0,-14 2-2,-18 3 0,-15 0-1,-10 12-4,-13 0-5,8 16-27,-15 1 2,12 17-2,-3-3 1</inkml:trace>
  <inkml:trace contextRef="#ctx0" brushRef="#br0" timeOffset="2087.1194">12143 8828 57,'-8'-16'35,"-8"8"-1,-1 7 0,-18-2-22,7 12-5,-14 1 0,9 12-1,-4 5-2,8 10 0,1 1-1,14 8 0,8-1-2,15-3 2,16-8-2,14-11 0,14-15 0,9-16 1,5-15-1,4-17-1,-5-12 2,-8-10-1,-13 0-2,-19 1 0,-15 9-1,-22 10 0,-20 24-2,-20 10-3,-3 28-30,-22 19 0,3 20 1,1 9-3</inkml:trace>
  <inkml:trace contextRef="#ctx0" brushRef="#br1" timeOffset="5905.3378">11723 9101 80,'-14'-17'35,"3"22"0,-12-6-2,4 15-24,-14 1-4,9 6-1,-6 3-1,7 8-1,2 0-1,9 4 2,7-4-2,10 1 0,9-7 0,7-3-1,3-8 1,11-7 0,0-10-1,1-11 1,-2-9 0,-1-8-1,-4-5 1,-10-3-1,-5 0 0,-9-2 0,-5 9-1,-15 2-1,-2 10-1,-4 4-3,6 17-19,-6-9-13,9 6 0,12 1 0,-7-13 0</inkml:trace>
  <inkml:trace contextRef="#ctx0" brushRef="#br1" timeOffset="6445.3686">11762 8378 46,'0'0'34,"0"0"2,0 0-1,0 0-19,-13 5-6,9 8-2,-15-4-1,8 13-2,-8 1-2,2 7 0,-1 4 0,7 0-1,1 1 0,9 2-1,11-7 1,5-4-1,10-7 0,6-9-1,6-9 0,4-8 1,2-10-1,0-13 0,-7-6-1,-6-5 1,-12-3 0,-8 1 0,-15 2 0,-14 6 0,-8 10-1,-12 8 0,-3 12 0,-2 6-1,6 13-2,5-3-5,25 16-26,4-9-2,23 4 0,6-7-2</inkml:trace>
  <inkml:trace contextRef="#ctx0" brushRef="#br1" timeOffset="6806.3893">12459 8458 71,'4'-12'38,"-12"-3"-2,8 15 3,-30-13-29,12 19-3,-11 3-2,5 11-1,-5 3-1,6 7 0,4 2-1,7 2-1,12-1 0,10-1-1,11-11 1,8-6-1,8-12 1,5-7 0,-1-12-1,0-9 1,-7-6 0,-8-11-1,-7-2 0,-12-2 0,-9 5-2,-16-1-1,-1 10-5,-16-6-26,2 20-5,-10 2-1,5 9 0</inkml:trace>
  <inkml:trace contextRef="#ctx0" brushRef="#br1" timeOffset="7400.4233">11745 7814 66,'-18'-9'36,"8"4"-2,10 5 2,-27-4-26,22 16-2,-13-3-1,8 19-2,-4 1-1,2 8-1,-1 1 0,9 5 0,-1-1-1,14-3 0,7-9 0,11-13-1,8-13 1,13-12-1,0-16 1,7-10 0,-5-12 0,-8-5 0,-9-4-1,-15 1 0,-17 3-1,-14 11 0,-15 13-1,-15 13-2,-5 17 0,-3 7-4,11 21-30,-6 5-2,13 12-1,5-2-1</inkml:trace>
  <inkml:trace contextRef="#ctx0" brushRef="#br2" timeOffset="11658.6668">11747 5326 13,'-152'-18'22,"5"17"-4,-13-2-13,-8 8-15,-4 12 0,-11 9-1,-4 7 2,0 14 5,-6 9 5,0 5 6,3 16 7,-4 6 6,10 12-2,-3 5 1,9 15-3,-4 4-4,13 17-5,-2 11-2,10 12 1,3 8-3,9 15 1,9 10-2,16 8 0,15 6-3,20 6 0,15 3 1,19 3-1,21 7 1,22 1 0,13 5 2,22 4 0,14 3 1,20-2 0,9-3-2,22 3 3,16-13-3,21-11 0,20-14-2,17-12 1,23-14-1,14-13 1,23-21 0,21-13 0,15-14 1,12-17-1,14-14 1,15-13-1,12-21 1,6-14-2,8-13 2,-1-16-3,4-16 3,-3-15-1,-10-17 1,2-14 0,-13-21 0,-7-13 0,-19-18 1,-8-12-1,-24-20 0,-10-15 2,-21-16 0,-23-16-1,-21-16 1,-24-10 0,-28-12-1,-16-12 0,-26-5-1,-23-8-2,-21-4 1,-21-6 0,-23 1 0,-18-2-1,-21-1 2,-23 1 1,-23-3 0,-14 6 0,-22-1 0,-24 5-1,-17 5 0,-20 9-1,-26 9 0,-18 21-2,-29 22 1,-21 28-2,-30 36 0,-22 38-1,-25 48-2,-31 26-16,-1 48-13,-13 18-1,18 19-2,14 4 1</inkml:trace>
  <inkml:trace contextRef="#ctx0" brushRef="#br2" timeOffset="13041.7459">8821 3436 10,'-225'111'24,"-3"6"1,1 16 2,0 18-19,-8 5 0,8 18 1,-5 3 1,11 14-2,-4 3-1,18 14-3,4 5 2,20 9-4,11 8 2,6 11-3,10 8 0,9 7 0,7 12 0,13 8 2,2 0-3,13 5 2,13 5-1,15 5 0,16 3 2,12 4-1,25-2 1,20-2-2,15 2 0,21-8 1,15-6-4,26-8 2,21-12-1,21-11 1,17-12-1,18-8 0,23-14-1,15-8-1,20-9 2,17-7 0,14-8 0,12-10 0,17-3 0,12-8 0,19-5 0,9-7 0,13-5 1,10-11 0,50-11 0,-33-7-2,49-12 2,-38-14 0,3-12 0,3-13 0,5-13 1,5-16 1,-36-17-1,42-14 2,1-22-1,6-13 0,39-25 0,-31-16 2,-6-26-3,3-17 0,-8-21 0,-1-16 0,-51-22-1,34-13 0,-54-16 0,26-14-2,-20-12 2,-20-7-1,-22-13 1,-25-9-1,-26-4 3,-26-17 2,-30-16 1,-26-7-1,-31-13 0,-21-12 0,-27-9-1,-28-8-1,-20-9-2,-24 2-1,-24 2-1,-27 1 1,-23 4-1,-24 9 2,-26 4 1,-21 11 0,-28 7 0,-22 4-1,-21 3 0,-22 9 0,-20 4 1,-14 2 1,-21 7-2,-9 9 0,-18 11 1,-10 12 1,-16 13 0,-11 17-1,-11 18 0,-16 20-2,-9 28 1,-18 25-2,-15 30 2,-21 35-1,-18 39 0,-17 41 0,-8 47 0,-13 38 2,-5 45-2,-6 25-3,12 38-27,9 8-6,33 20 1,33-1-4</inkml:trace>
  <inkml:trace contextRef="#ctx0" brushRef="#br2" timeOffset="14895.852">5277 2003 64,'-228'165'29,"12"14"-4,-1 12-1,10 18-30,6 5 1,16 19 3,2 4 4,10 9-1,8 10 1,4 3 4,15 5-3,5 2 3,8 9-2,1 2 1,10 12-2,4 4 1,13 7-2,5 5 1,11 5 0,8-3-4,16 0 1,18-7 0,10-4 2,17-4-3,8-3 2,17-1-2,11 0 1,8-5-2,11 1 3,10-4-3,6 1 0,11-5 0,8-6 1,7-6-1,9-8 0,12-3 1,12-11-1,16-4 2,11-4-2,13-8 0,12-5-1,21-6 2,6-2 1,14-5-2,13-1 0,6-1 0,6-4 1,12-4-1,2 2 1,0-7-1,12-3 1,6-8 1,5-5-1,8-9 1,10-2-1,5-10 2,9-4-1,17-8 2,2-5-1,13-10 2,6-4 0,9-12 0,10-15-1,10-15 2,14-14-2,-1-15 1,9-14-2,8-20 1,52-10-2,-35-13-1,9-5 0,4-9 0,5-7-1,44-10 0,-43-8 1,32-10-1,-80-11 3,34-16-2,-9-15 1,-9-19 1,-5-16-1,-55-20 1,42-19 0,-51-19 0,27-16 0,-11-18 1,-15-14 0,-16-11 0,-17-17 1,-19-11 1,-19-10-2,-17-12 0,-28-9 0,-18-7-1,-24-9 0,-23-5 0,-18-2 0,-27-3 2,-17-1-1,-25-11 3,-20-4-1,-21-9 0,-18 0 0,-25-3-2,-21-2-1,-20-1-1,-20-2-1,-24 5-1,-20 5 1,-24 7-1,-23-1 0,-18 3 1,-22 3 0,-18 4-1,-18 8 2,-14 5 0,-13 11-1,-18 3 1,-12 11 0,-15 9 0,-10 10 3,-16 12-1,-10 10-2,-14 11 2,-12 8-1,-6 14 1,-10 13 0,-10 8 1,-6 12-1,-12 12 0,-4 2 1,213 95-2,-29-2 2,-7 12-3,-32-1 1,-12 16-1,-35 4-2,-253-18 1,-123 49 0,-27 39-1,-22 48-1,-28 50 0,-29 46-3,56 60-4,57 18-19,86 28-8,10 15-1,30 33-1</inkml:trace>
  <inkml:trace contextRef="#ctx0" brushRef="#br2" timeOffset="15929.9111">19284 5388 72,'0'-21'36,"0"21"0,-15-15 1,-4 23-33,-4 2 0,3 14 0,-8 4 0,4 6-2,1-1 0,4 5-1,12-5-1,7-1 3,12-13-3,8-7 1,9-11-1,7-6 1,2-9 0,4-9 1,-2-8-1,-4-4-2,-12 0 3,-5 0-1,-11 1 0,-12 4 0,-9 7 1,-11 7-1,-9 6 1,-4 8-1,-5 10 0,3 4 0,2 3-1,6 3 0,8-2 0,9 0 0,14-2 0,14-9 0,14-5-1,6-5 1,9-5 0,4-4 0,-4-1 0,3-1-1,-12 4-2,-16-2-2,-5 24-13,-26-7-20,-10 20 1,-21-1-4,-8 20 2</inkml:trace>
  <inkml:trace contextRef="#ctx0" brushRef="#br2" timeOffset="16886.9659">17218 5631 58,'-9'-20'34,"1"6"-3,-10 4 3,7 17-29,-19-6 4,8 20 0,-15-3 0,8 13-2,-8-2-1,8 6-2,7-4 1,8-2-2,7-7 0,15-6-3,10-7 0,11-8 0,11-5 1,5-8 0,1-4-3,0 0 5,-6-6-4,-5 2 4,-14 2-4,-10 5 3,-11 13-3,-18-9 3,-9 15 1,-8 5-3,-4 4 3,-2 7-3,4 2 3,6-1-4,10 2 4,11-7-3,16-4 0,13-11 1,15-6-1,10-5 0,6-9-1,-1-3 2,-2-2-2,-8-3 3,-11 0-4,-18 6 4,-14 3-4,-18 5 2,-14 6 0,-10 5-2,-5 8 1,-5 0-7,12 16-25,-13-6-7,10 17 4,-5-7-5</inkml:trace>
  <inkml:trace contextRef="#ctx0" brushRef="#br2" timeOffset="17503.0011">15029 7046 83,'-16'-3'37,"5"6"-1,-2-3 1,13 0-29,-15 14-3,14-3 0,-2 5-2,3 7-3,-1 0 0,2 5 0,-1 1 0,1 0 0,2-5 0,2-2-1,3-8 1,5-7 2,1-10-1,9-7 0,2-9 1,3-6 1,0-6 0,-2-2 0,-4 0-1,-3 3 2,-7 1-2,-11 9 1,-11 10-2,-7 8 0,-8 8 0,-4 8 0,0 2-1,0 5-2,3-1 2,10 2-2,9-3 2,11-8-1,14-7 1,8-10-1,4-3 2,5-2 1,-3-4-1,-2 0 1,-8 4-2,-9 0 0,-13 11-4,-16-2-6,-2 18-29,-22-2-1,0 8-1,-14-6-3</inkml:trace>
  <inkml:trace contextRef="#ctx0" brushRef="#br2" timeOffset="18315.0476">8054 10580 88,'0'0'38,"-6"16"-1,-8-8 1,9 10-35,-9-1-1,6 1-1,1-1 0,4-1 0,10-5-1,-7-11 1,26 12-1,-7-13 1,5-4 0,-1-5 0,0-2 1,-1-2-1,-6-3 0,-7-2 1,1 2-1,-6 1 0,-7 0 0,-3 4 0,6 12 0,-20-16 0,6 16 0,-3 8 1,-1 6-1,-1 3 0,4 4-1,0 1 1,1 1-1,8-1 1,3-1-2,6-8 1,-3-13 0,23 10-2,-4-9-2,-7-12-7,15 6-26,-14-15-2,7 4 0,-10-7-3</inkml:trace>
  <inkml:trace contextRef="#ctx0" brushRef="#br2" timeOffset="19231.0999">5332 11488 48,'0'0'33,"-6"16"1,6-16 0,8 18-25,-8-18-2,13 16-1,-13-16-1,20 12-1,-3-14-1,4-5-1,2-8-1,6-5 1,-1-5-1,2 1 1,-6-1 0,-3 3 0,-7 7 0,-14 15 0,0 0 1,-19 17-1,-8 7 1,-7 6-1,2 4-1,-3 1 1,6-3-1,7-6 1,8-7-2,14-19 1,16 6-1,11-19 0,5-11 0,11-5-1,-4-9 2,2 2-2,-7-2 2,-7 5 0,-7 5 0,-15 9 0,-5 19-1,-23-7 1,-6 21-1,-5 5-1,-3 5-2,-2-4-4,19-2-30,-7-20-2,27-11 0,9-32-2</inkml:trace>
  <inkml:trace contextRef="#ctx0" brushRef="#br2" timeOffset="19887.1375">9390 2616 57,'7'-16'37,"-7"16"-3,0 0 1,5 36-22,-13-12-7,4 18 2,-10-1-3,3 12-1,-5-2-1,6 0-1,0-8 0,9-10 0,7-12 0,8-13-1,9-15 0,10-14 0,0-9 0,7-2 0,-9-4 1,-3 3-1,-13 3 1,-6 8 0,-15 10 0,-11 11 0,-13 10 0,-6 11 0,-4 4-1,3 7-1,1 4 0,12-3 0,14 0-4,9-11-8,23 14-25,0-14-3,20 15 0,0-3-3</inkml:trace>
  <inkml:trace contextRef="#ctx0" brushRef="#br2" timeOffset="20651.1812">13975 13737 67,'-3'-17'40,"3"17"-1,-7-13 0,7 13-33,-13 17-2,-1 2-2,-1 10 0,-5 13 0,-1 1-2,2 0-1,6 1 1,6-6 0,7-13 0,15-11 0,9-17 2,10-18-2,7-10 1,4-5 1,0-5 0,-4 2-1,-6 3 1,-11 6 0,-12 10-1,-12 20-1,-11 0 1,-11 20 0,-11 8 0,-8 12 0,0 1-2,1 2 1,8-4-2,9-10-1,19-11-4,11-28-34,35-15 3,18-38-4,30-16 1</inkml:trace>
  <inkml:trace contextRef="#ctx0" brushRef="#br2" timeOffset="21266.2163">18008 10511 78,'-10'25'35,"1"-4"-1,5 4-1,-1-5-30,7 3 1,-5-3 1,8 2 0,-7-7-1,6 3 1,-4-18-2,4 19 0,-4-19 0,15-4-2,2-11 1,4-5-2,7-6 1,1 2-1,-1-4 2,1 6-1,-6 3 1,-8 8 0,-15 11-1,-8 12 2,-18 10-1,-4 4 0,-7 8 0,0 1-1,0 0 1,8-3-1,14-6 0,18-10 0,24-14-1,19-11 1,19-15-1,15-6 0,9-11 1,0-1-1,-7-1 0,-15 4 1,-21 5-2,-23 10 0,-27 12-1,-30 6-3,-22 16-5,-39-9-25,-4 16-5,-33-7 0,-8 5-1</inkml:trace>
  <inkml:trace contextRef="#ctx0" brushRef="#br2" timeOffset="21995.258">5156 7478 48,'33'-17'28,"-10"1"2,3 2 0,-4 8-25,-13-4 1,-9 10 1,4-13 1,-4 13 2,-28 2-2,9 9 1,-13-3-3,-3 15-1,-11 3 0,3 14 0,-4 0-2,4 4 1,0 0-2,9-6 0,6-7-1,23-9 1,5-22-1,24-7 0,5-22 0,14-8-1,0-9 2,-1 2-1,-4-2 2,-6 4-1,-11 10 0,-13 11 0,-8 21 0,-28 4 0,0 17-1,-1 6 0,0 4-1,3 2-1,10 4-3,11-14-4,25 2-25,12-25-7,32-8 0,13-25-4</inkml:trace>
  <inkml:trace contextRef="#ctx0" brushRef="#br2" timeOffset="22822.3054">15288 3856 55,'14'-24'35,"1"8"1,-7-5 0,-8 21-19,5-17-7,-5 17-1,-21 20-2,1 5-2,-8 5-1,-1 8-2,-3 2-1,7 4 1,2-1-2,12-5 1,12-7-1,12-9 0,11-7 0,9-11 1,5-7 0,1-6 0,-3-9 1,0-4-1,-11-3 1,-10-3 0,-11 1 0,-8 1-1,-10 4 1,-6 5-1,-8 6 0,0 6 0,-2 6-1,3 5 1,2 5-1,4 6 0,10 2 0,3 4 0,9 4-3,2-7-6,17 20-24,-13-10-7,7 12-1,-15 1-1</inkml:trace>
  <inkml:trace contextRef="#ctx0" brushRef="#br2" timeOffset="23581.3488">9394 13849 64,'0'0'39,"-9"8"-3,9-8 1,0 0-34,0 0 0,0 0 0,14 13-1,-14-13 0,15 20 0,-9-5 0,2 3-1,-3 1 0,0-1 0,-1-1 0,5-3 0,-9-14 0,16 12-1,-3-16 1,3-4 0,2-10 0,-1-2 1,0-6 0,-5-4 0,-2-3-1,-4 0 1,-9 2 0,-7 4 0,-6 11 0,-7 8-1,-6 14 0,-4 11 0,-3 12-1,0 9 0,3 1 0,7 4-1,9-5 1,13-6-2,13-12 1,14-14-3,15-6-13,5-30-23,15-3-1,-3-12 0,4-9-1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12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6678000"/>
              </p:ext>
            </p:extLst>
          </p:nvPr>
        </p:nvGraphicFramePr>
        <p:xfrm>
          <a:off x="214283" y="685800"/>
          <a:ext cx="8750332" cy="454152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Hand in, and check off, our ecology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projects – follow up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sure everyone is treated fairly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Go over the “code” that exam papers are increasingly using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words mean and how we can use them to get higher marks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the objectives of the new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be learning.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Hear the story about Democritus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an idea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Hear how Democritus was actually wrong (but in a good way)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sub-atomic particles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Begin drawing sketches of the first 20 elements of the periodic table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Mother Nature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organises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“stuff”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80000" y="1620360"/>
              <a:ext cx="2689920" cy="1301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68480" y="1615320"/>
                <a:ext cx="2706480" cy="1312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4232160" y="2455200"/>
              <a:ext cx="2565360" cy="26085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217760" y="2448720"/>
                <a:ext cx="2589120" cy="2624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9252" y="76200"/>
            <a:ext cx="9049651" cy="6065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2516110"/>
              </p:ext>
            </p:extLst>
          </p:nvPr>
        </p:nvGraphicFramePr>
        <p:xfrm>
          <a:off x="228600" y="228600"/>
          <a:ext cx="8686800" cy="3505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43400"/>
                <a:gridCol w="4343400"/>
              </a:tblGrid>
              <a:tr h="8077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Homework Item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and/or Knowledge Practised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 196 – 206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Chains, Food Webs, Adaptations and Habitats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dirty="0" smtClean="0"/>
                        <a:t>Ecology Project Due 9 August 2013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Presenting </a:t>
                      </a:r>
                      <a:r>
                        <a:rPr lang="en-NZ" smtClean="0"/>
                        <a:t>researched information</a:t>
                      </a:r>
                      <a:endParaRPr lang="en-NZ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897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780840" y="387720"/>
              <a:ext cx="5981040" cy="30578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67880" y="372240"/>
                <a:ext cx="5998680" cy="3086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3351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813600" y="269280"/>
              <a:ext cx="7317000" cy="44280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02440" y="253800"/>
                <a:ext cx="7344720" cy="4457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21871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717480" y="427680"/>
              <a:ext cx="6901560" cy="56217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05240" y="413280"/>
                <a:ext cx="6927480" cy="5647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5172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998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1482</TotalTime>
  <Words>154</Words>
  <Application>Microsoft Office PowerPoint</Application>
  <PresentationFormat>On-screen Show (4:3)</PresentationFormat>
  <Paragraphs>23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154</cp:revision>
  <dcterms:created xsi:type="dcterms:W3CDTF">2006-08-16T00:00:00Z</dcterms:created>
  <dcterms:modified xsi:type="dcterms:W3CDTF">2013-08-11T22:48:54Z</dcterms:modified>
</cp:coreProperties>
</file>