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660034"/>
              </p:ext>
            </p:extLst>
          </p:nvPr>
        </p:nvGraphicFramePr>
        <p:xfrm>
          <a:off x="214283" y="685800"/>
          <a:ext cx="8750332" cy="4797552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Move to the library for a booked research session on the computers and with the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choices so we get to keep our access to the internet at school.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“code” that exam papers are increasingly using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words mean and how we can use them to get higher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into our diaries and phones the plan for this week and next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in our lessons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options for the Ecology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find a method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suits us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CUAPU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Tetrahedron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 on the previous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16110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dirty="0" smtClean="0"/>
                        <a:t>Ecology Project Due 9 August 2013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Presenting </a:t>
                      </a:r>
                      <a:r>
                        <a:rPr lang="en-NZ" smtClean="0"/>
                        <a:t>researched information</a:t>
                      </a:r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1292</TotalTime>
  <Words>168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145</cp:revision>
  <dcterms:created xsi:type="dcterms:W3CDTF">2006-08-16T00:00:00Z</dcterms:created>
  <dcterms:modified xsi:type="dcterms:W3CDTF">2013-08-05T02:32:50Z</dcterms:modified>
</cp:coreProperties>
</file>