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891977"/>
              </p:ext>
            </p:extLst>
          </p:nvPr>
        </p:nvGraphicFramePr>
        <p:xfrm>
          <a:off x="214283" y="685800"/>
          <a:ext cx="8750332" cy="485241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to Room 40 for a booked research session on the computers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Warning: ITALC has been installed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choices so we get to keep our access to the internet at school.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into our diaries and phones the plan for this week and next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in our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options for the Ecology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find a method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suits us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CUAPU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 on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1292</TotalTime>
  <Words>161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141</cp:revision>
  <dcterms:created xsi:type="dcterms:W3CDTF">2006-08-16T00:00:00Z</dcterms:created>
  <dcterms:modified xsi:type="dcterms:W3CDTF">2013-07-31T04:44:04Z</dcterms:modified>
</cp:coreProperties>
</file>