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9" r:id="rId5"/>
    <p:sldId id="320" r:id="rId6"/>
    <p:sldId id="32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7-30T22:13:24.1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21864 16760,'0'0,"-12"0,12 0,0 0,0 0,0 0,0 0,0 0,0 0,0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30T22:13:44.46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2911 896 60,'0'0'38,"12"-45"0,-12 45 3,0 0-28,-1-51-5,1 51-1,0 0-1,0 0-2,-53-46 0,53 46-1,-59 0-2,59 0 1,-87 21 1,35-5-1,1 9 1,22 1-1,-79 51 0,-3 13-1,13 13 2,13 3-3,25-1 1,30-11-3,30-6 2,38-36-3,9-8 1,22-19-1,7-17-1,16-9 0,2-16-3,14-12-4,-14-21-15,17-1-14,-62 24 3,4-4-1,-3 1 1</inkml:trace>
  <inkml:trace contextRef="#ctx0" brushRef="#br0" timeOffset="310.0177">3218 1197 96,'0'0'40,"0"0"-1,3-20 1,-25 25-33,-9 13-4,-8 15 1,-9 12-3,6 1 1,10 2-2,12 2 2,19-9-3,13-8 2,8-11-1,20-7 1,7-14 0,12-14 0,7-9 0,2-13 1,-68 35-1,67-44 0,-67 44 1,52-55-2,-52 55 0,39-53-2,-39 53-1,8-47-2,-8 47-1,0 0-3,-11-47-20,11 47-12,0 0 3,0 0 0,0 0 2</inkml:trace>
  <inkml:trace contextRef="#ctx0" brushRef="#br0" timeOffset="715.0409">3818 1109 99,'0'0'40,"60"-9"1,-60 9-2,24 12-33,-21 10-3,-27 12 1,-23 13-3,-7 12 2,-1-3-2,16 5 1,16-7-1,27-15 1,15-16 0,14-18-1,14-21 1,-47 16-1,58-44 3,-58 44-4,74-73 3,-36 29-3,-2-8 0,0-3 0,0-1 0,-7-6 0,-4 4 0,2 3 0,-5 4 0,-22 51 0,23-77 0,-23 77-4,0 0 3,0 0 0,17-19-2,-41 64 1,3 34-7,-3 16-15,21 19-16,8-1 1,21-18-1,18-30-2</inkml:trace>
  <inkml:trace contextRef="#ctx0" brushRef="#br0" timeOffset="1099.0629">4590 1258 114,'-19'-47'41,"19"47"1,0 0-1,0 0-38,0 0 0,0 0 0,52-32-1,-52 32 1,0 0 0,65-10-3,-65 10 0,53-17 0,-53 17 0,0 0 0,50-35 0,-50 35 0,0 0 0,0 0 0,0 0 0,-71-9 0,18 32 0,-6 7 0,9 16 0,8 4 0,32 2 0,25-10 0,34-13 0,19-17-14,-2-23-8,28-6-10,-94 17-8,92-33 1,-39 13-3,5-1 3</inkml:trace>
  <inkml:trace contextRef="#ctx0" brushRef="#br0" timeOffset="1738.0994">1494 623 94,'0'0'38,"0"0"2,0 0-3,0 0-35,0 0-1,0 49-3,0-49 0,0 0-4,10 64-4,-10-64-26,0 0-1,33 56-1,-33-56 1</inkml:trace>
  <inkml:trace contextRef="#ctx0" brushRef="#br0" timeOffset="1884.1078">1749 691 100,'0'0'40,"0"0"2,35-45-3,-35 45-34,0 0-3,0 0-11,0 0-29,0 0-2,23 57-1,-23-57-1</inkml:trace>
  <inkml:trace contextRef="#ctx0" brushRef="#br0" timeOffset="3163.1809">6031 1009 92,'0'0'38,"0"0"0,12-52 0,-12 52-30,0 0-2,0 0-2,11-44-1,-11 44 1,0 0-2,0 0 1,0 0-1,0 0-1,-9 31 0,2 20 1,-4 16-2,5 15 2,-1 3-2,16 3 0,4-15-1,15-15 2,2-27-1,6-16 1,1-13-1,-1-15 1,1-18 0,-37 31 0,39-46 1,-39 46-1,42-59 0,-42 59-2,35-72 2,-35 72-2,36-64 1,-36 64-2,23-61 3,-23 61-1,0 0 0,43-43 0,-43 43-1,13 37 3,-17 13-3,8 14 3,2 4-3,14 0 1,8-19 0,16-19 1,8-22 0,8-15 1,-1-20-2,-59 27 0,61-41 0,-61 41 0,51-64 0,-51 64 0,36-80 0,-36 80 0,20-85 0,-20 85 0,4-84 0,-4 84-3,-1-69-3,1 69-6,-6-55-18,6 55-11,0 0 2,0 0 0,0 0-1</inkml:trace>
  <inkml:trace contextRef="#ctx0" brushRef="#br0" timeOffset="3854.2204">7334 1260 98,'46'-20'38,"-46"20"2,0 0 0,0 0-23,-52-13-12,14 19 0,-8 10-2,8 6 1,-9 7-3,14 7 1,11 1-2,22 7 2,12-14-2,14-7 0,9-10 0,8-10 0,6-12 0,0-10 0,1-9 0,-50 28-2,48-42 4,-48 42-2,44-47 0,-44 47 0,24-53 0,-24 53 0,15-45 0,-15 45 0,0 0 0,-6-52 0,6 52 0,0 0 0,0 0 0,0 0 0,0 0 0,0 0 0,0 0 0,0 0 0,14-22 0,13 42 0,5-2 0,12 2 0,3 0 0,-1 3 0,-13 0 0,-13 9 0,-15 0 0,-10 4 0,-3 2 0,-1-2 0,-3-5 0,3-5 0,1-7 0,3-8 0,5-11 0,0 0 0,15-19 0,-3-8 0,3-5 0,0-9 0,-15 41 0,22-47 0,-22 47 0,15-50 0,-15 50 0,0 0 0,28-65 0,-28 65 0,0 0 0,48-55 0,-48 55-5,0 0-9,77-41-18,-77 41-9,73-19 0,-73 19 0,82-13 1</inkml:trace>
  <inkml:trace contextRef="#ctx0" brushRef="#br0" timeOffset="4252.2432">8403 1147 94,'0'0'39,"0"0"2,0 0-1,0 0-13,18 19-23,-59 2-1,-8 10 0,-11 4-2,6 5 2,8 2-3,19 4 0,11 2 0,17-10 0,7-8 0,9-14 0,9-16 0,10-19 0,6-12 0,-42 31 0,52-54 0,-52 54 0,67-76 0,-32 29 0,-3-6 0,7 1 0,-6 0 0,1 1 0,-6 0 0,-28 51 0,47-71 0,-47 71 0,0 0 0,37-44 0,-17 56 0,-19 11 0,-16 32 0,0 30 0,-1 19-6,10-1-5,22-10-8,11-32-8,43-31-11,-3-19-2,17-12 0,-5-19 2</inkml:trace>
  <inkml:trace contextRef="#ctx0" brushRef="#br0" timeOffset="4592.2627">9250 1225 120,'-12'-55'41,"12"55"2,-32-24-2,-22 23-37,10 18-1,-6 16 0,13 8-3,11-3 0,21-5 0,13-13 0,23-6 0,8-7 0,5-5 0,1-2 0,-2-4 0,-7 0 0,-5 8 0,-13 3 0,-12 2 0,-12 9 0,-12 7 0,-8-2 0,-5 8 0,0-1 0,-4-6 0,6 1-3,1-10-2,14-3-9,-3-12-5,17 0-12,6-11-10,10-2 0,-3-9-1,12-8 2</inkml:trace>
  <inkml:trace contextRef="#ctx0" brushRef="#br0" timeOffset="5328.3048">10073 520 82,'0'0'42,"0"0"-2,0 0 1,0 0-22,-60 1-16,60-1 0,0 0-3,-52 49 1,52-49-2,0 0 1,-33 67-4,33-67 1,0 0-4,8 51 0,-8-51 2,0 0 0,0 0 2,62 19 2,-62-19 3,46-15 2,-46 15 4,49-21-1,-49 21 2,0 0-2,57-23-3,-57 23-1,0 0-2,0 0-1,0 0-7,0 0-22,19 45-12,-19-45-1,0 0-1,-8 70 0</inkml:trace>
  <inkml:trace contextRef="#ctx0" brushRef="#br0" timeOffset="6100.3489">11542 1008 83,'0'0'40,"27"-87"-1,-27 87 1,4-90-32,-4 90 0,-17-79-3,17 79 0,-42-53-1,42 53 0,-62-24-1,62 24-2,-74 12 2,74-12 0,-55 48-1,-20 40-1,2 28-1,16 17 1,13 3-2,23-1 2,13-16-5,14-21 0,14-36-3,-7-19-1,18-15-27,-19-21-5,8-8 1,-11-16-2</inkml:trace>
  <inkml:trace contextRef="#ctx0" brushRef="#br0" timeOffset="6905.395">10780 1263 117,'0'0'42,"-53"-23"0,53 23 0,0 0-35,0 0-6,0 0 0,0 0 0,0 0-1,0 0 0,67-21-1,-17 19 0,7-1-1,6 1 1,4-2-2,2-1 0,1 1 1,-4 1 0,5-1 1,-5 1 0,-9-2 1,-4 2-1,-53 3 2,81 0 0,-81 0-1,35 11 1,-24 8 0,-33 2 0,-12 10 0,-15 3 0,6 7 1,1-1-1,22 3 1,13-12 0,11-5-1,19-7 0,16-10 0,8-9 0,11-8-1,8-7 0,0-9 0,-2-7 0,-5-4 0,-59 35-1,51-39 1,-51 39 0,0 0-1,42-62 1,-42 62-1,0 0 2,0-51-1,0 51 0,0 0 0,-43-34 0,29 34 1,-9 3-1,15 8 0,8 6 0,19 8 1,12-7-1,17 2 0,3-4 0,-4 2 0,-5-3 0,-4 5 0,-4 1 0,-12 2 0,-10 0-1,-9-1 1,-10 1 0,-4-5 0,-8-2-1,-1-6 1,-3-5 1,2-5 0,3-8 1,5-3-2,6-5 0,5-4 0,6-2 0,10 1 0,0-2 0,8-1 0,4 0 0,6 1 0,-32 23 0,0 0 0,63-41 0,-63 41-4,65-36-12,-65 36-5,75-42-7,-75 42-8,91-43-7,-36 24-1,3-1 3</inkml:trace>
  <inkml:trace contextRef="#ctx0" brushRef="#br0" timeOffset="7506.4293">13683 781 99,'23'-56'41,"-23"56"0,0 0-1,0 0-34,0 0-2,0 0 0,0 0-2,0 0-1,0 0 2,0 0-2,23 103 1,-38-12-1,1 12 1,-6 9-2,4 5 0,-1-12-2,6-20-3,8-21-6,-4-27-26,22-14-2,-15-23-1,22 11 0</inkml:trace>
  <inkml:trace contextRef="#ctx0" brushRef="#br0" timeOffset="7716.4414">13544 1334 108,'-47'-40'41,"47"40"1,0 0-1,-64-53-25,64 53-11,0 0-3,0 0-2,0 0 0,-21-49 0,21 49 0,0 0-3,70-15-3,-70 15-11,78-1-23,-27-1-2,-2 1 0,6 0 0</inkml:trace>
  <inkml:trace contextRef="#ctx0" brushRef="#br0" timeOffset="8085.4625">14084 1235 113,'-31'22'41,"9"4"1,10 0-2,15-3-36,16-15-1,12-1 0,4-7-1,12-6 0,1-3 0,3-6-1,-51 15 1,51-22-2,-51 22 0,0 0 0,56-45 0,-56 45 0,0 0 0,0 0 0,21-54 0,-21 54 0,-45-19 0,9 29 0,-21 5 0,6 15 0,-5 8 0,8 15 0,15-3 0,23-1 0,25-15 0,18-9-2,24-14-4,11-18-8,27-8-20,-6-14-7,15-2 1,-57 9 0</inkml:trace>
  <inkml:trace contextRef="#ctx0" brushRef="#br0" timeOffset="8399.4804">14833 1215 125,'10'-53'42,"-10"53"1,0 0-3,-42-12-37,1 20-1,-1 11-2,4 8 0,17-4 0,21-1 0,22-1 0,11-10 0,10-3 0,-2 0 0,0-3 0,-8 5 0,-8 0 0,-11 4 0,-7 4 0,-12 1 0,-8 6 0,-1 1 0,-11 3 0,-2-3 0,4-2 0,-1-6 0,5-6-3,19-12-9,0 0-11,19-26-18,4-3 0,21-11-1,-44 40 1</inkml:trace>
  <inkml:trace contextRef="#ctx0" brushRef="#br0" timeOffset="8625.4934">15300 913 119,'54'-69'42,"-54"69"1,0 0-2,44-52-37,-44 52-1,0 0 0,-4 37-3,-19 35 0,-19 22 0,-9 11 0,9 0-3,9-6-1,5-15-5,3-33-18,30-27-12,-5-24-3,0 0 2,7-28-1</inkml:trace>
  <inkml:trace contextRef="#ctx0" brushRef="#br0" timeOffset="8830.5051">15116 1232 117,'0'0'44,"-27"-47"0,27 47 1,0 0-40,-28-64-5,28 64 0,0 0 0,28-53 0,-28 53 0,48-32 0,-48 32-3,83-24-16,-25 16-5,-6 4-8,19 0-12,-1 2 2,10 1-2,1 1 6</inkml:trace>
  <inkml:trace contextRef="#ctx0" brushRef="#br0" timeOffset="9600.5491">16539 1180 104,'0'0'40,"0"0"1,39-51-1,-39 51-33,0 0-2,0 0-2,9-55-1,-9 55 1,0 0-1,0 0 0,-52 5 0,-2 25 0,-7 5 0,1 16-2,4 4 0,12 7 0,3-5 0,25-6 0,26-28 0,13-15 0,13-12 0,10-12 0,-46 16 0,59-30 0,-59 30 0,58-45 0,-58 45 0,62-43 0,-62 43 0,45-45 0,-45 45 0,0 0 0,32-46 0,-26 58 0,-27 13 0,-2 26 0,-23 18 0,-2 20 0,-11 7 0,9 6 0,2-21 0,9-5 0,9-15 0,12-9 0,8-20 0,16-18 0,13-20 0,12-15 0,11-17 0,10-18 0,13-3 0,4-17-3,9 1-4,-4-10-4,13 7-6,-87 78-5,74-82-11,-74 82-9,75-65 1,-75 65 1</inkml:trace>
  <inkml:trace contextRef="#ctx0" brushRef="#br0" timeOffset="10045.5746">17204 1085 116,'0'0'42,"0"0"2,0 0-3,0 0-38,0 0 0,0 0-1,0 0-1,-37 34-1,14 8 1,-6 1-2,9 8 2,-2-3-2,12 2 2,5-13-1,19-19 2,7-16-2,7-14 0,-28 12 0,0 0 0,67-48 0,-67 48 0,57-47 0,-57 47 0,55-55 0,-55 55 0,54-52 0,-54 52 0,0 0 0,65-59 0,-65 59 0,0 0 0,11 2 0,-2 24 0,-17 15 0,0 16 0,-1 2-6,6 2 0,16-11-6,8-31-5,30-7-10,-16-16-14,18-4 1,-10-13-1,7-3 3</inkml:trace>
  <inkml:trace contextRef="#ctx0" brushRef="#br0" timeOffset="10398.5948">17758 1248 105,'-15'-5'40,"15"5"2,2 20-2,11-2-35,15-17-1,11 3-1,3-7 0,9-3-1,-51 6 0,52-14-1,-52 14 1,45-26-2,-45 26 2,0 0-2,49-43 1,-49 43-1,0 0 3,0 0-3,-1-54 0,1 54 0,-59-5 0,5 14 0,-11 11 0,4 13 0,0 11-2,12 10 2,14 0-2,32-7 0,24-19-2,19-17-3,32-11-9,-72 0-11,88-25-13,-34 9-1,8-5-1,-4-4 1</inkml:trace>
  <inkml:trace contextRef="#ctx0" brushRef="#br0" timeOffset="10705.6123">18422 1153 118,'42'-53'42,"-42"53"2,0 0-3,0 0-39,0 0 1,-57-9-1,57 9-1,0 0-1,0 0 2,-56 46-2,56-46 0,0 0 0,0 0 0,37 38 0,1-14 0,6-6 0,9 0 0,-13 2 0,-13 4 0,-28 2 0,-18 8 0,-9-4-3,0 0 2,3-6-1,3-4-1,12-7-3,10-13-6,13-13-9,-13 13-14,0 0-5,53-55-1,-53 55 2</inkml:trace>
  <inkml:trace contextRef="#ctx0" brushRef="#br0" timeOffset="10934.6254">19046 769 89,'0'0'42,"57"-83"3,-57 83-3,0 0-21,29-48-20,-29 48 2,0 0 0,-29 60-1,23-32-3,-39 83 2,-8 10-4,4 1 2,8-5-8,9-28-12,23-21-20,-3-30-1,24-35 1,-12-19 0</inkml:trace>
  <inkml:trace contextRef="#ctx0" brushRef="#br0" timeOffset="11252.6436">18841 1086 111,'0'0'45,"-11"-52"0,11 52-1,0 0-40,0 0-1,0 0-2,61-39 1,-61 39-2,51 6 0,-51-6 0,56 13 0,-56-13 0,56 8 0,-56-8 0,56 17 0,-56-17 0,0 0 0,37 53 0,-23-11 0,-21 4 0,-7 3 0,-6 0-2,2-4-2,3-7-3,8-21-5,21-12-10,-14-5-12,0 0-6,0 0-1,33-59 1</inkml:trace>
  <inkml:trace contextRef="#ctx0" brushRef="#br0" timeOffset="11382.6511">19207 1087 104,'18'-92'39,"-18"92"3,11-81-1,-11 81-37,1-73-4,-1 73-3,11-51-11,-11 51-25,0 0-2,0 0-1,0 0 0</inkml:trace>
  <inkml:trace contextRef="#ctx0" brushRef="#br0" timeOffset="12022.6877">19594 894 85,'49'32'44,"-49"-32"2,0 0-2,38 52-20,-38-52-19,0 0 0,-19 58-3,-9-9-2,-12 1 0,8 3 0,0-8 0,23-6 0,13-10 0,21-12 0,-25-17 0,0 0 0,68-22 0,-68 22-2,49-30 1,-49 30-3,50-45 2,-50 45 0,45-53 0,-45 53 0,38-51 0,-38 51 0,32-49 2,-32 49 1,0 0 0,40-61-1,-40 61 2,0 0 1,0 0 0,0 0 0,49-33 0,-49 33 0,0 0-3,0 0 0,30 48 0,-47-33 0,22 27 0,2 8 0,-10-6 0,0 1 0,-12-7 0,5-2 0,-5-17 0,15-19 0,0 0 0,0 0 0,0 0 0,0 0 0,67-51 0,-67 51 0,57-41 0,-57 41 0,61-44 0,-61 44 0,58-35 0,-58 35 0,52-25 0,-52 25 0,27-17 0,9 26 0,-16 19 0,-12 9 0,0 9-15,-2-2 0,19-10-5,6-15-5,30-7-11,-12-11-5,16-10 0,-65 9 5</inkml:trace>
  <inkml:trace contextRef="#ctx0" brushRef="#br0" timeOffset="12381.7082">20831 1114 113,'4'-48'43,"-4"48"2,0 0-1,-18-49-39,18 49 0,0 0-5,0 0 0,-55-28 0,55 28 0,0 0 0,0 0 0,0 0 0,0 0 0,-31 49 0,31-49 0,0 0 0,0 0 0,63 48 0,-63-48 0,32 37 0,13-7 0,-14 5 0,-9 3 0,-23 2 0,-8 2 0,-15-4 0,5-7 0,1-8 0,2-10 0,16-13-12,0 0-3,21-6-4,0-18-6,39 3-14,-4-3-3,21 2 0,2 1 5</inkml:trace>
  <inkml:trace contextRef="#ctx0" brushRef="#br0" timeOffset="12594.7204">21536 1309 136,'0'0'45,"-27"0"-1,27 0-14,-7-11-30,7 11 0,0 0-9,0 0-8,0 0-5,0 0-8,0-51-9</inkml:trace>
  <inkml:trace contextRef="#ctx0" brushRef="#br1" timeOffset="18257.0442">2665 1828 57,'13'3'34,"-13"-3"0,0 0 0,0 0-18,21-3-7,-21 3-1,15-7-3,-15 7-2,17-5-1,-17 5-1,16 0 0,-16 0 0,18 7-1,-7 0 0,3-1 1,2 0-1,9-1 0,5 0 0,9-3 0,5-4 0,11-4 1,4-1-2,8 0 2,3-2-2,0 1 1,1 0-1,-4 2 1,-1 2-1,-1 2 2,-2 2-1,-1 3 0,5-2 1,3 1-1,2-1 0,4 1 0,4-1 1,5-4-1,-2 2 0,6-1 1,0 0-2,2-1 1,0 2 1,1 0-1,2 2 1,-1 0-1,2-1 1,2-1-1,6 0 0,-1-1 2,4-2-2,3 1 1,2-2-1,2-1 1,5 2-1,-1-1 1,-3 4-1,-2 2 0,-1 1 0,0 1 0,-2 1 0,2 1-1,3 0 1,-5-1 0,5 0-1,3-2 1,-2-1-1,4-2 1,3 1-1,-4 0 1,-6-1 0,5 0-1,-8 0 1,1 1-1,-1 0 1,-2 0-1,-2-2 1,-2 0 0,2-1-1,-3-1 1,1-2 0,-3-1 0,5 1 0,-3-3 0,-2 1 0,0-1 0,-3 3 0,-1-2 0,-1 4 0,-2-1 1,-1 1-1,0-1 0,0 1 0,-1 1 0,3-2 0,-2-2 0,1 3 0,1 0 0,-1 1 1,-3-1-1,3 1 0,-7 2 0,2 1 0,-1 3 0,-5-2 0,4 2 0,-5-2 0,2-1-1,2-1 1,2 0 0,-4-2 1,6-1-1,-2 0 0,-1 1 0,-4-2 0,0 2 1,-1 0-1,-3 2 0,0-1 0,-4 1 0,-1-2 0,1 2 0,-2 0 0,-3-2 1,1-2-1,-1 3 0,2-2 0,0 3 1,-1 0-1,0 2 0,-2 0 0,-3 4 0,1 1 0,-5-3 0,-2 3 0,0 0 0,3-3 0,-1 2 1,2-1-1,5-1 0,1-2 1,0 1-1,-1 0 0,4 3 0,-3-3 0,-2 1 0,-1-2 0,1 1 1,4-1-1,-1-1 0,6 0 0,-3-1 1,2 0-1,5 0 0,-6-4 0,5 2 1,-4 0-1,-3 0 0,3 1 0,4 1 0,-3-3 0,-2 4 1,1 1-1,-2-1 0,2 0 0,-7 0 0,-2 1-1,-2 2 1,-5-2 0,4 0 0,0 0 0,2 0 0,1 0 0,0 3 0,1-3 0,5-1 0,-1 0-1,-4-1 1,1 1 0,-3-2 0,1 2-1,2 0 1,2-2 0,-3 4 0,2-2 0,0 0-1,2-2 1,0 1 0,-2 0 0,-2 0 0,3-2 0,-2-2 0,2-1 0,0 4 0,0-3 0,-2-1 0,3 3 0,-5 0 0,0-1 0,0 2 0,-5 1 0,2-1 0,1 1 0,0 2-1,4-2 1,0 2 0,0-1 0,2 3 0,-1-2 0,2 0 0,0 0 0,0 0 0,-3 2 1,2-2-2,0 0 2,3-1-1,-1 0 0,-1 0-1,4-1 2,-2-1-1,-3-2 0,2 1 1,1-3-1,-2 4 0,3-3 1,0 1-1,0 0 0,0 0 0,4 2 1,-6-1-1,3 1 0,-6 0 0,-3 2 0,-2 1 0,-5 2 1,-1-2-1,-6 1 0,-2 2 0,-5-1 0,0-1 0,-1 1 0,-2-1 0,1-1 0,0 3 1,0-2-2,-2 0 1,3-1 1,-2 3-1,0-2 0,-4 0 0,3 1 0,-7-1 0,-1 0 0,-5-1 0,-4 2 1,-2-3-1,-7 1 1,-5 1 0,-10-2 0,14 3 0,-14-3-1,0 0 1,0 0-1,0 0-1,0 0-2,0 0-4,0 0-13,0 0-13,15-9-3,-15 9-3,28-15-1</inkml:trace>
  <inkml:trace contextRef="#ctx0" brushRef="#br2" timeOffset="65806.7639">1444 2709 86,'0'0'37,"0"0"1,0 0-1,0 0-31,0 0 0,-6 21 0,2 7-1,-9 10-1,1 9-1,-5 7-2,1 9 2,-3 4-2,1 3 0,4-6-2,0-7-2,13-2-6,-7-20-26,24-1-4,-2-26 0,15-3-1</inkml:trace>
  <inkml:trace contextRef="#ctx0" brushRef="#br2" timeOffset="66289.7916">1510 2193 86,'-51'-7'37,"-1"12"-1,-14-5 1,6 18-30,-13 4-2,3 20-1,3 14 0,2 19 0,4 18-2,8 18 2,9 16-2,14 10 0,16 6-1,19-3 0,20-6-1,18-15 0,23-21 0,15-23-1,16-25 0,13-27 0,12-28 1,3-23 2,-4-22-1,-13-19 0,-14-17-1,-15-8 2,-21-13-2,-28-4 1,-23-6-2,-26-10-3,-14 2 1,-18 5-3,-10 17 2,-8 11-3,-2 30-1,-11 9-19,21 45-9,-4 16 0,22 30-1,14 7-1</inkml:trace>
  <inkml:trace contextRef="#ctx0" brushRef="#br2" timeOffset="66991.8317">3327 2303 85,'-33'-2'37,"7"14"1,-16 1-1,-7 16-33,-11 5-1,3 12 1,-10 4 0,7 2 0,8 1-2,10 1 1,16-5-2,19-6 0,18-7 0,21-8 1,18-3-3,14-4 1,9 0-1,-2-4 2,-3 0-1,-8 4 1,-17 4-1,-15 5 1,-21 4-1,-22 4 1,-17 1-1,-7 1 1,-9-3-2,-2-3 1,3-4-3,7-13-2,18 7-12,4-29-21,18 5 0,23-24-1,18 5 0</inkml:trace>
  <inkml:trace contextRef="#ctx0" brushRef="#br2" timeOffset="67641.8689">3795 2771 78,'0'0'37,"-27"-8"1,3 24 1,-18-7-28,5 20-3,-12-2-1,12 11-1,-1 0-1,10 2-1,12-2 0,11-3-3,17-10 1,17-5-1,10-9-1,14-10 0,9-10 0,3-5 0,0-9 0,-7-3 0,-7-4 0,-13 1 0,-15-1 0,-15 3-1,-16 1 1,-11 9 0,-8-2 0,-4 9 0,1 1 0,5 5 0,6-2 0,19 6 1,0 0-1,29 0 0,4-1 1,10 0 0,6 3-1,1 2 1,-2 5-1,-7 3 0,-7 9 1,-9 5-2,-11 7 2,-8 3-2,-8 4 1,-7 2 0,-5-5 0,-1-1 0,0-10 1,1-3-1,6-11 1,8-12 0,0 0 0,10-29 0,5 3 0,1-5 0,2-2 0,1-3 0,-4 4-1,3 4 0,-6 5 0,6-1 0,-3 5-1,6 2 0,7-1-3,4-5 0,17 1-8,-3-20-7,29 12-7,-14-29-12,21 6 0,-15-25-4,14 3 5</inkml:trace>
  <inkml:trace contextRef="#ctx0" brushRef="#br2" timeOffset="67811.8786">5060 2042 116,'-19'22'39,"-15"9"1,8 35-1,-10 14-36,9 7-1,3 8 0,5 6-1,3 2-1,5 0-1,2-3-3,-1-22-5,15 8-23,-16-29-8,11 0 1,-9-30-4</inkml:trace>
  <inkml:trace contextRef="#ctx0" brushRef="#br2" timeOffset="67992.889">4638 2713 114,'-7'-13'42,"1"3"0,24 14-2,-2-2-37,23-1-3,13 6-5,6-14-17,22 19-15,-6-13-3,15 12 0,-7-11-2</inkml:trace>
  <inkml:trace contextRef="#ctx0" brushRef="#br2" timeOffset="68128.8968">5389 3055 116,'-37'70'39,"-9"-9"-1,12-7-15,15 6-58,-6-22-4,20-2 0,3-20-3</inkml:trace>
  <inkml:trace contextRef="#ctx0" brushRef="#br2" timeOffset="68734.9314">6365 2259 101,'4'-13'38,"6"20"0,-10-7-1,-12 21-34,3 2 0,-2 12 1,-10 4-1,-4 7 1,-7 7-2,-4 1 3,-8 5-3,3 3 2,-3-1-2,0-3 0,9-4 0,0-4 0,12-7-2,4-4 1,13-10-1,12-9 0,16-9 2,13-9-4,15-7 2,12-8-2,11-2-1,12-10 0,7 2-3,0-14-3,15 20-11,-28-23-14,11 17-6,-24-14 1,1 13 1</inkml:trace>
  <inkml:trace contextRef="#ctx0" brushRef="#br2" timeOffset="68930.9426">6897 2661 113,'-28'14'39,"14"19"3,-11-7-5,5 9-33,8 4-1,5 5 0,0 0-2,6-1-3,6-1-1,5-14-4,17 6-20,-12-26-10,17 3-1,-7-28-1,11 2-1</inkml:trace>
  <inkml:trace contextRef="#ctx0" brushRef="#br2" timeOffset="69081.9513">6854 2386 111,'-35'-42'38,"18"29"0,-4 3-2,21 10-38,27 31-25,-2-16-9,30 18 0,-2-9-3,24 13 1</inkml:trace>
  <inkml:trace contextRef="#ctx0" brushRef="#br2" timeOffset="69419.9706">7473 2640 110,'-38'-5'39,"3"14"3,-13-15-3,14 9-34,0-1-1,6 3 1,6-1-3,7 8 2,7-3-3,15 5 1,8 0 0,8 4-2,2-1 0,6 6 0,1 3 0,-2-4 0,-2 5 0,-10 3 0,-5-1 0,-9 0 0,-10 2 0,-6-5 0,-5-1 0,-5-5 0,-1-3 0,1-9-4,8-2-1,3-20-7,23 10-8,-7-26-9,27 4-12,0-20 1,16 0-1,-1-19 1</inkml:trace>
  <inkml:trace contextRef="#ctx0" brushRef="#br2" timeOffset="69645.9835">7972 2026 120,'0'0'42,"0"0"0,-11 31-2,-8 8-37,-2 17-2,0 14-1,0 14 1,0 9-1,3 3 1,3 4-2,1-5 0,5-4-3,-4-23-9,16 5-9,-14-34-14,16-3-4,-5-36 0,0 0-1</inkml:trace>
  <inkml:trace contextRef="#ctx0" brushRef="#br2" timeOffset="69829.994">7652 2460 123,'-22'-27'41,"22"27"3,-1-13-3,25 15-38,10 3 0,12 2-5,13 7-1,4-5-4,17 17-11,-17-21-6,20 25-14,-21-17-3,8 13-1,-18-15 0</inkml:trace>
  <inkml:trace contextRef="#ctx0" brushRef="#br2" timeOffset="69992.0033">8316 2898 123,'-26'58'41,"-10"-19"0,14 16-3,-5-16-39,10-8-4,15 11-13,-14-29-7,17 9-15,-1-22 0,0 0-2,0 0 0</inkml:trace>
  <inkml:trace contextRef="#ctx0" brushRef="#br2" timeOffset="72905.1699">8989 2259 66,'5'-18'36,"-10"-5"0,8 10 1,-11-1-21,8 14-13,0 0 1,0 0 0,-10 30-1,6 13 1,-3 11-2,0 8 0,1 10 0,-3 9 0,7 1-2,-1-3-1,5-1-5,-7-20-27,17-3-4,-3-17-1,11-5-1</inkml:trace>
  <inkml:trace contextRef="#ctx0" brushRef="#br2" timeOffset="73236.1889">8960 2191 83,'-8'-29'39,"-5"4"0,13 25 0,2-11-26,13 13-10,9 1-1,13 4 1,7 1-1,11 7-1,2 0 0,3 7 0,-3 3-1,-7 11 1,-12 4-1,-16 9 0,-20 5 0,-20 6 2,-20 3-2,-10 5 1,-10-1-1,-3-8-1,1-6-2,3-12-3,23 0-17,1-24-15,32-4 0,1-23 0,27-4-1</inkml:trace>
  <inkml:trace contextRef="#ctx0" brushRef="#br2" timeOffset="73596.2095">9385 2690 91,'-7'15'36,"9"7"3,-2-22-1,17 13-34,6-15 0,13-2 0,0-9-1,7-3-1,-4-2 1,3-6-2,-6-5 1,-9 0-2,-9-3 2,-8-1-3,-10 0 2,-5 4 0,-10 4-1,-3 7 0,-6 13 0,-5 10 0,-3 17 0,1 9 2,2 12-2,4 6 1,10 7-1,3-3 0,20-1-3,6-14-1,29 5-16,3-27-16,29 3-3,2-25 0,17-5-3</inkml:trace>
  <inkml:trace contextRef="#ctx0" brushRef="#br2" timeOffset="73919.2279">10268 2412 93,'-37'20'39,"-8"-5"0,11 14-1,-1-13-33,17 8-2,10-4-1,12-6-1,10-1 0,12 0 0,3-1 0,4 2 0,-3-2 0,-1 4 1,-7 5-1,-9 3 1,-11 2-1,-8 5 1,-7-2-1,-7-2 0,-2-4-1,-2-3 0,2-4-2,1-10-2,21-6-6,-21-12-21,35 4-7,-4-16-1,20 6-2,2-10 0</inkml:trace>
  <inkml:trace contextRef="#ctx0" brushRef="#br2" timeOffset="74204.2442">11000 2397 74,'-22'4'40,"-19"-6"-2,1 25 3,-16-13-17,4 23-17,1 0-2,7 2 0,6 6-2,11-7 1,16 1-3,14-10 1,23-3-3,14-11 0,18-4-4,7-19-12,23 14-8,-9-25-16,15 5 2,-11-18-2,-1 10 3</inkml:trace>
  <inkml:trace contextRef="#ctx0" brushRef="#br2" timeOffset="74519.2623">11373 2487 104,'-35'23'37,"10"18"4,-9-11-5,10 11-31,6 1-1,8 3-1,1-4 0,5-4-1,4-6 0,4-8-1,1-7 0,-5-16 0,19 0 0,-9-17 0,-1-8 0,-3-10-1,3-7 2,-5-2-2,3-5 0,-2 2 0,1 3 0,-1 10-1,0 2 1,7 14 0,4 5 0,2 9-2,10 7-2,2 0-3,13 16-10,-8-22-6,23 15-14,-12-15-2,12 10 0,-14-16 2</inkml:trace>
  <inkml:trace contextRef="#ctx0" brushRef="#br2" timeOffset="74700.2726">11856 2452 106,'-9'17'38,"-5"-3"0,8 20 1,-9 1-35,2 6 1,3 4-2,-1 6 0,3-1-1,4-4-1,4-6-2,0-10-2,14-3-12,-14-27-8,32-7-16,-12-23 1,7 0-1,-2-21-1</inkml:trace>
  <inkml:trace contextRef="#ctx0" brushRef="#br2" timeOffset="74835.2803">11923 2110 95,'-21'-30'39,"-7"4"1,13 13-3,-1 7-24,10-9-34,26 21-16,-1-19-2,15 18 0,3-18-2</inkml:trace>
  <inkml:trace contextRef="#ctx0" brushRef="#br2" timeOffset="75324.3083">12272 1915 114,'-12'35'39,"-4"-9"2,10 24-4,-4-3-32,1 19-1,-1 7-1,2 11-1,1-1 0,3-2 0,4-5-1,0 1 1,0-15-2,0-9 3,4-17-3,1-14 0,-5-22 0,18 2 0,-7-19 0,3-14 0,0-11 0,1-11 0,3-7 0,-3-1 0,0 5 0,2 3-2,-4 9 4,1 8-2,1 14 0,0 18 0,4 16 0,0 10 0,3 12 0,0 6 0,2 7 0,-2 2 0,-1 3 0,-9-3 0,-9-3 0,-14-2 0,-13-2 0,-11-10 0,-13-10 0,-6 0 0,-5-14 0,3-7 0,10-7-5,8-16-6,28 7-6,4-19-5,36 18-5,-5-27-12,35 20 0,-4-11-3,18 10 6</inkml:trace>
  <inkml:trace contextRef="#ctx0" brushRef="#br2" timeOffset="75707.3302">12721 2530 85,'-9'12'40,"-11"-12"0,20 13 0,0-13-8,0 0-28,32 11 0,4-7-2,9-5 0,5 0-1,2-7 0,0-1 0,-8-11 0,-4 2 1,-14-11-2,-12 1 0,-11-2 0,-12 0 0,-13 5 0,-9 6 0,-12 13 0,-9 10 0,-5 19 0,-1 8 0,2 11 0,4 5 0,14 5 0,11-2 0,24-7 0,20-8 0,26-11 0,21-11 0,20-5 0,10-16-12,20 6-5,-10-26-4,16 18-4,-28-27-13,3 19-2,-27-10-3,-11 8 6</inkml:trace>
  <inkml:trace contextRef="#ctx0" brushRef="#br2" timeOffset="75962.3448">13521 2674 124,'-15'12'43,"6"11"2,-10-9-2,8 13-43,-4-1 0,-3 0 0,6 8-6,-8-13-10,19 21-5,-18-24-5,16 18-13,-16-18-4,9 7 0,-11-15 2</inkml:trace>
  <inkml:trace contextRef="#ctx0" brushRef="#br2" timeOffset="77914.4565">14647 2133 99,'0'0'37,"-29"-20"1,7 21-3,-13-2-32,-8 7-1,-9 5 0,-1 10 0,-12 4 1,2 15 0,-4 6 0,3 12 1,2 3-1,11 5 1,9 1-2,10 1 2,18-4-3,13-6 1,18-8-1,14-13 1,16-14-1,13-11 0,9-10 0,1-9 1,-1-8-2,-4-7 0,-10-3 0,-9 2 0,-14 4 0,-12 5 0,-10 5 0,-10 9 0,0 0 0,-10 23 0,2-4 0,0 6 0,8 1-4,2-3-2,13 1-2,0-22-9,27 15-6,-8-34-11,18 9-4,-7-22-1,12 3 2</inkml:trace>
  <inkml:trace contextRef="#ctx0" brushRef="#br2" timeOffset="78095.4668">14978 2515 103,'-7'-30'36,"7"30"2,-14-11-1,7 28-28,-5 10-5,1 13 1,2 13-3,-2 4 0,4 6-2,4-5-1,6-2-3,2-22-11,23 2-15,-10-28-9,16-7 0,-6-26 0</inkml:trace>
  <inkml:trace contextRef="#ctx0" brushRef="#br2" timeOffset="78254.4759">15072 2196 115,'-28'-23'39,"14"20"1,-1 1-4,15 2-37,13 21-5,-3-13-16,23 21-16,-7-8 1,16 14-1,-6-5-2</inkml:trace>
  <inkml:trace contextRef="#ctx0" brushRef="#br2" timeOffset="78531.4917">15359 2493 103,'5'14'39,"-5"-14"0,2 21 0,-11-3-32,11 8-2,-4 4 0,3 5-1,-2 4-1,3 8 0,3-5-1,0-4 1,7-5 0,5-12-3,4-14 0,8-11 0,2-16 0,4-11 0,1-13 0,-1-9-3,-2-7-1,-11-9-3,7 16-8,-24-12-6,11 30-5,-23-10-14,11 22 1,-12 2-2,8 21 2</inkml:trace>
  <inkml:trace contextRef="#ctx0" brushRef="#br2" timeOffset="78915.5137">15871 2646 109,'0'0'40,"19"-5"1,-9-11-2,21-4-37,-3-2 1,4-4-1,3-2-1,-2-3 0,-1 0 0,-6-3 0,-10 2-1,-12 3 1,-8 4-1,-10 5 0,-14 10 1,-9 10-1,-8 14 1,-8 14 0,-2 15 0,3 10 2,3 6-1,8 9 1,13-1-1,15-4-2,17-7 0,23-14 0,19-11 0,15-9-2,19-7-9,1-26-7,22 10-4,-17-31-8,16 12-12,-26-18 0,-1 12 2,-24-7 1</inkml:trace>
  <inkml:trace contextRef="#ctx0" brushRef="#br2" timeOffset="79050.5214">16544 2766 124,'-39'41'40,"7"14"3,-13-10-4,5 5-39,19-3-2,0-11-9,20 12-7,-13-29-5,29 13-12,-15-32-7,15 17-1,-15-17 0</inkml:trace>
  <inkml:trace contextRef="#ctx0" brushRef="#br2" timeOffset="85590.8955">16912 2072 83,'6'-14'38,"-7"-2"-3,1 16 3,-3-19-34,3 19-1,0 0 0,0 0-1,0 0-1,-11 24 0,5 0 0,1 14 0,-6 11 1,0 13-2,1 8 2,1 9-2,1-6 0,7-2 2,4-8-1,9-12 0,4-18 0,13-21-1,5-19 0,7-15 0,2-21 1,2-7-2,-3-8 2,0-3-2,-8 2 1,-7 7 0,-6 9 1,-9 11-1,-5 18-1,-7 14 1,-5 20 0,-4 15 0,-1 13-1,1 6 1,4 8 0,3 2 2,10-4-1,7-6 1,8-16 0,11-13 1,4-19-1,6-10-1,1-21 1,-2-9-2,-2-13 1,-8-9-1,-7-5 0,-9-2-2,-7 4 1,-7 1-1,-3 13-2,-5 3-2,5 20-4,-11-5-27,11 27-2,0 0 0,23 2 0</inkml:trace>
  <inkml:trace contextRef="#ctx0" brushRef="#br2" timeOffset="85959.9166">17889 2446 77,'3'29'37,"-14"-18"-2,7 15 2,-7-5-32,0 7 0,-4-1-1,4 1 0,-1 2-1,-1-4 0,5-3-1,4-2 1,1-11-1,3-10 0,0 0 0,14-5-3,-3-14 2,-1-2-2,4-9 2,0-5-1,-5-6 0,0 2-1,1 0 1,-2 4 0,-2 5 0,3 3 0,0 9-1,5 2 0,3 5-1,4 3-2,12 7-4,-7-15-18,21 17-11,-9-12-1,11 11-1,-9-8 1</inkml:trace>
  <inkml:trace contextRef="#ctx0" brushRef="#br2" timeOffset="86132.9265">18366 2449 72,'-7'39'37,"-5"-4"-1,5 12 3,-10-5-33,10 6-1,-2-6-2,7-4-3,3-5-6,-5-19-27,18-7-4,-4-21-2,13-3 3</inkml:trace>
  <inkml:trace contextRef="#ctx0" brushRef="#br2" timeOffset="86493.9472">18942 1805 78,'-15'22'40,"2"19"-1,-10 3 1,9 15-25,-6 4-13,6 17 0,-2 5-1,0 7-1,6 2 0,-2-7-1,7 0-3,-6-19-23,12 3-11,-5-26 1,10-10-4,-6-35 3</inkml:trace>
  <inkml:trace contextRef="#ctx0" brushRef="#br2" timeOffset="86665.957">18726 2274 95,'-16'-2'40,"16"2"1,0 0-2,15 11-38,14-11-4,10-2-1,14 11-29,-3-13-6,11 14 1,-10-9-3</inkml:trace>
  <inkml:trace contextRef="#ctx0" brushRef="#br2" timeOffset="87018.9772">19039 2550 89,'-3'15'40,"3"-15"-2,9 8 2,11-18-37,11 2-1,5-8 2,6-2-2,-1-5 1,-4 0-1,-2-4 0,-9 1 0,-9-1 0,-12 4-1,-12 2 0,-8 7 0,-12 8-1,-7 9 0,-3 10 0,-1 10 1,-4 10-2,6 6 1,5 5 0,12 0 1,8 1-1,15-7 1,13-3-3,13-12-1,20 1-11,0-21-25,21 3-2,-3-12-1,14 3 1</inkml:trace>
  <inkml:trace contextRef="#ctx0" brushRef="#br2" timeOffset="87161.9854">19676 2852 99,'-31'39'39,"8"8"-2,-4-11-6,2-7-64,19 1-4,-1-12 0,16 2-2</inkml:trace>
  <inkml:trace contextRef="#ctx0" brushRef="#br2" timeOffset="92238.2757">20776 1949 80,'-3'-15'37,"-14"-2"0,7 6 0,-18 1-31,5 6-1,-14 7 0,3 7 0,-9 4-1,1 12 0,-5 7-1,-1 8-2,2 3 1,3 9-2,1 1 1,8 8-1,8-3 0,10-1-1,11-5 0,16-8 0,17-6-2,13-12 0,20-3-4,2-25-7,23 8-24,-5-19 0,12 3 0,-14-12 0</inkml:trace>
  <inkml:trace contextRef="#ctx0" brushRef="#br2" timeOffset="93042.3217">20988 2365 75,'-25'-7'37,"2"16"-1,-5-5 1,4 18-29,-8-5-2,8 14 0,-5-1-1,10 6-2,1 0-1,11-3 1,10-4-2,11-6 1,9-10-2,10-6 0,14-12 0,3-9-1,3-7 0,-2-6-1,-2-8 1,-12-4-2,-6-1 2,-14-1 0,-11 7 0,-14-2 1,-9 9 0,-9 9 0,-2 5 1,-3 7 0,3 4 0,4 7 0,10-2 0,14-3 0,5 15 0,17-9 0,10-5 0,6 1 0,4-3 0,2 0 0,-1-1 0,-5 0 0,-7-2 0,-10 3 0,-5 2 0,-16-1-1,7 15 1,-11 0-1,-6 3 0,0 7 1,-2 0-2,2 4 1,-2-4 0,7-1 0,2-6 0,7-6 0,-4-12 0,18-5 0,-3-9 1,3-5-1,-3-6 1,3-5 0,-1-3 0,0-2 0,-5 5 0,-1 1-1,-4 7 1,-2 6-1,-1 5 1,-4 11-1,0 0 1,0 0-1,12 9 0,-9 5 1,6-6-1,0 7 1,6-4-1,-1-1 1,5-8 0,1-1-1,7-6 1,-4-3 0,1-1 0,-1-5-1,-3 3 1,-2 0-1,-8 4 1,-10 7-1,14-1 0,-14 13-1,-2 5 1,-4 10-2,0 5 0,-2 2-2,8 8-2,-6-11-11,15 12-21,-4-20-3,18 6 1,-4-22-1</inkml:trace>
  <inkml:trace contextRef="#ctx0" brushRef="#br2" timeOffset="93624.355">21971 2341 68,'-21'11'38,"10"21"-1,-11-5 0,9 21-11,-7-8-22,11 7 1,0-3-2,4-1 1,0-5-2,3-9 0,2-5-1,1-9 1,-1-15 0,0 0-2,11-3 0,-5-17-1,2-8 0,0-7 0,2-8 1,-1-9-2,3-4 1,3 2 0,0 2 1,4 5 0,-1 8 0,3 6 0,0 12 1,3 9-1,-1 9 1,-2 6 0,-1 5 0,-1 5 0,-4 2-1,-6 7 1,-6 0-1,-7 3 0,-6 3-1,-7-1 1,-3 0 0,-4-2-1,-4-2 1,3-3-1,-2-1 1,7-5 0,2 0 0,4 0 0,0 1 1,4 1 1,-3 6-1,1 5 2,-6 9-2,-4 4 2,1 5-2,-1 2 1,-2 2-2,4-2 0,5-2-2,4-11-3,16 1-8,-5-35-25,28 15-2,-8-28 0,21-5-1</inkml:trace>
  <inkml:trace contextRef="#ctx0" brushRef="#br2" timeOffset="93844.3676">22489 1832 108,'1'14'40,"-14"8"1,2 24 0,-12 6-36,4 9-4,1 7 1,-2 11-1,4 0-3,3 0-2,6 3-4,-5-22-31,22 2-1,-9-21 0,20-5-1</inkml:trace>
  <inkml:trace contextRef="#ctx0" brushRef="#br2" timeOffset="94225.3894">22563 2375 101,'-2'24'40,"2"-24"1,10 21-1,2-29-35,19 6-1,5-9 0,6-4-2,5-6 1,-4-5-2,-1-1 0,-9-2 0,-11 4-1,-10-2 0,-14 9 1,-13 6-1,-11 6 1,-9 11-1,-8 10 1,-3 10-1,0 10 1,3 10-1,8 2 1,11 3-1,10-3 0,19-3 0,18-11-1,14-12-1,18-12-2,11-21-3,28-1-30,-13-32-4,16 1 1,-12-21-1</inkml:trace>
  <inkml:trace contextRef="#ctx0" brushRef="#br2" timeOffset="94400.3994">23399 1865 115,'-33'41'41,"6"19"-1,-6-3-2,6 16-35,4 2 0,5 3-3,7-1-1,0-8-4,14 4-11,-11-24-23,13 0-1,-10-26 0,9-2-1</inkml:trace>
  <inkml:trace contextRef="#ctx0" brushRef="#br2" timeOffset="94593.4104">23083 2198 124,'-24'-17'42,"24"17"0,0 0-3,20 16-37,13-8-2,15-2-2,12 2-2,2-12-9,17 17-26,-7-17-2,6 10-1,-15-13-1</inkml:trace>
  <inkml:trace contextRef="#ctx0" brushRef="#br2" timeOffset="94941.4303">23601 2252 110,'-21'28'41,"-2"-12"0,23 6-1,-1-6-37,25-10-1,10-12 0,7-2 0,4-4-1,1-6 0,-4-2 0,-9-2 0,-9 0 0,-14 1 0,-11 3 0,-17 4 0,-11 5 0,-8 9 1,-7 5 1,-3 14-3,0 7 0,2 13 0,9 6 0,11 6 0,13-3 0,17-1 0,17-6 0,13-8 0,17-7 0,9-19-5,19 5-16,-13-31-20,17 8-2,-14-22 0,1 4-2</inkml:trace>
  <inkml:trace contextRef="#ctx0" brushRef="#br2" timeOffset="95400.4566">24247 2563 109,'-24'25'42,"9"12"1,-16-11-3,13 9-36,-4 0-3,-1-5-5,16 7-33,-10-17-3,13 6-1,-1-16-2</inkml:trace>
  <inkml:trace contextRef="#ctx0" brushRef="#br2" timeOffset="100656.7572">3052 3787 85,'14'-14'36,"-8"-7"1,8 9 0,-12-8-31,6 6-1,-3 4-2,-5 10-1,9-13 0,-9 13 0,1 22-1,3 6 0,-6 12 0,-1 13 0,-2 13-1,3 9 1,-6 6-1,2-1-2,5-1-2,-4-16-6,17-1-27,-5-21 0,15-9-1,-6-22-1</inkml:trace>
  <inkml:trace contextRef="#ctx0" brushRef="#br2" timeOffset="100986.7761">3123 3752 93,'-3'-13'37,"3"-4"1,20 13 0,6-12-33,12 11-1,8 2-1,6 3 0,4 3-1,-2 9-1,-3 7-1,-7 11 1,-14 9-1,-9 12 0,-18 10 0,-10 5 0,-17 5 1,-9-1-2,-12 0 1,-3-8 0,-2-8-2,3-12-1,9-11-4,2-25-11,36-6-20,-15-14 1,34-8-2,5-17 2</inkml:trace>
  <inkml:trace contextRef="#ctx0" brushRef="#br2" timeOffset="101354.7972">3702 4049 88,'7'27'37,"-14"-14"-1,7 9 1,-9-1-33,6 6 0,-1 3-1,-1 4-1,0-1 0,0 1-2,0-4 2,2-3-2,0-6 2,2-5-2,1-16 2,0 0-1,7-14 0,1-11 1,4-11-1,2-6 0,3-7 0,0-6 0,0 1 0,-2 5 0,-4 7-1,-2 9 0,2 9 1,-2 7-1,2 11 0,3 6-2,11 6-1,2-2-2,17 11-8,-3-15-24,21 7-1,-5-17 1,11 11-2</inkml:trace>
  <inkml:trace contextRef="#ctx0" brushRef="#br2" timeOffset="101739.8192">4396 3900 97,'-28'16'38,"-14"-7"1,9 14 0,-9-2-33,6 11 0,-4 3-3,6 9 2,3 2-3,8 1 0,5-1 0,12-3-2,11-8 1,10-8-1,9-13 1,12-13-1,4-11 0,3-9 1,-1-11 0,-2-4 0,-8-6 0,-3-2 0,-10 1-1,-7 5 1,-3 6-1,-7 7-1,-3 5 1,1 18-1,0 0 0,-14 18 0,9 5-1,1 7 0,5 4-2,2 2 0,8 3-2,3-13-5,24 3-26,-10-25-3,17 3 3,-8-21-1</inkml:trace>
  <inkml:trace contextRef="#ctx0" brushRef="#br2" timeOffset="102202.8457">4819 3923 99,'-10'12'37,"-13"-1"1,8 20-2,-9 0-31,8 7 0,-3 2-2,7 0 0,8-4 0,4-3 0,10-11-1,9-8-1,6-13 1,8-6-1,3-14 1,2-9-1,1-6 0,3-7-1,-7 2 1,-7 2-1,-5 7 1,-5 6-1,-9 12 0,-9 12 0,2 15 0,-10 11-1,-1 9 1,1 9 0,4 4-1,3 1 1,5-4 0,5-8 0,8-6 0,3-10 1,6-16 1,5-16-1,-2-10 1,-1-12 0,0-9 0,-3-7-1,-3-9 1,-2-2-2,-10 5 0,3 4 0,-7 11-4,-3 6-1,4 21-5,-14-7-16,14 34-14,-7-14 0,8 37 0,-6-17-1</inkml:trace>
  <inkml:trace contextRef="#ctx0" brushRef="#br2" timeOffset="102424.8584">5671 4209 113,'-14'30'40,"-13"-5"0,9 15-2,-13 0-37,7 4-3,11 15-12,-5-17-24,14 11-2,-4-15 1,17 0-3</inkml:trace>
  <inkml:trace contextRef="#ctx0" brushRef="#br2" timeOffset="123671.0736">6327 3623 57,'0'0'33,"9"-12"1,-9 12-2,-9 10-13,4 11-12,-9 1-3,3 8-2,-1 3-1,3 7 0,-2 5-1,3 1 0,-1 4 1,4-5-1,1-2 1,2-8-1,-1-5 1,4-9 1,-1-9 0,0-12 0,0 0-1,17-29 1,-9-1 0,2-7 0,2-7-1,0-4 0,1-6 1,-1-1-1,1 5 0,-3 3 0,0 8 0,-4 8 0,0 6-1,2 11 1,-8 14-1,16 6 0,-6 11 1,2 13-1,1 5 0,4 13 1,4 5-1,5 0 1,3 1-1,2-5 0,3-5 1,3-12 0,-4-11 1,4-16 0,-3-16 0,-6-13 0,-4-12 1,-4-9-1,-6-6-1,-5-3 0,-3 0-2,-6 0 0,0 7-1,-5 5 0,4 11-2,-3 1-3,4 30-8,9-17-21,8 26-1,-6-1 1,17 17-2</inkml:trace>
  <inkml:trace contextRef="#ctx0" brushRef="#br2" timeOffset="124114.0989">7354 3768 85,'-14'-19'34,"-1"10"1,-14-2 1,5 15-30,-8 0 1,3 17-1,-7 2-1,7 11 0,1 1-2,8 5 0,6-1-1,9-2 0,6-8-2,9-4 1,8-8 0,5-9 0,2-8-1,8-8 1,-1-11 0,-3-8 0,0-5-1,-6-4 1,0-2-1,-6 1 0,-2 1 1,-8 6-1,0 6 0,-4 8 0,-3 16 0,0 0-1,-3 18 1,-4 8-1,6 8 0,-1 3-1,5 6-1,5-6-1,13 3-5,-6-22-20,23 5-8,-2-25 0,11 1-2,-2-21 2</inkml:trace>
  <inkml:trace contextRef="#ctx0" brushRef="#br2" timeOffset="124650.1296">7797 3753 89,'-19'18'35,"9"14"0,-6-2 2,6 9-30,-5-5-2,11 3-1,-3-7 0,7-3-1,0-9-1,0-18 0,16 5 0,-4-16-1,0-8 0,2-7 0,-2-4 1,2-5-2,-2 0 1,-1-2-1,-2 4 1,-2 6-1,-2 6 0,-1 5 0,-4 16 0,0 0 0,10-1 0,-7 16 0,-2 3 1,4 3-1,-2 0 1,7-1 0,5-4 0,1-4 0,4-7 0,4-9 0,4-7 0,1-6 0,-1-1 0,4-7-1,-7-3 1,2 0-1,-6 1 0,-5 7 0,-2 0 1,-4 8-1,-10 12 0,10-7 0,-10 7-1,1 24 1,-2 1 0,-4 3 0,5 7-1,0 3 0,0 1-2,6-3-2,11 2-7,-10-20-23,20 6-3,-6-20-1,9 2-1</inkml:trace>
  <inkml:trace contextRef="#ctx0" brushRef="#br2" timeOffset="125034.1515">8425 3767 105,'2'21'38,"-5"-11"1,14 9-2,2-9-32,11-2 0,2-4-2,5-5 0,1-6-1,2-2 0,-2-8-1,-1-2 0,-12-4-1,-4-1 0,-7-3 0,-8 0 1,-9 4-1,-5 5 0,-7 6 0,-8 8 1,-3 8-1,-3 11 1,-3 11 0,3 6 0,3 7 0,10 5 0,6 0-1,11 0 1,15-10 0,14-6-1,13-12-1,10-10-3,15-1-11,-7-33-17,22 5-9,-11-20 0,10-1-3</inkml:trace>
  <inkml:trace contextRef="#ctx0" brushRef="#br2" timeOffset="130624.4713">9470 3947 97,'0'0'39,"0"0"1,0 0-2,5-12-37,-5 12 0,28-24-2,0 9-2,3-12-5,19 10-28,-8-9 0,15 12-2,-13-4 0</inkml:trace>
  <inkml:trace contextRef="#ctx0" brushRef="#br2" timeOffset="130805.4816">10052 3908 92,'21'-3'38,"-9"-14"0,9 10 1,-11-10-34,6 1-3,4-2-3,2-5-5,14 14-29,-11-9-2,10 12 0,-1-6-2</inkml:trace>
  <inkml:trace contextRef="#ctx0" brushRef="#br2" timeOffset="130978.4915">10818 3809 108,'14'15'38,"-14"-15"0,0 0-8,0 0-31,17-19-4,6 18-26,-4-14-6,12 8 0,-3-5-1</inkml:trace>
  <inkml:trace contextRef="#ctx0" brushRef="#br2" timeOffset="131113.4993">11444 3826 102,'0'0'38,"17"8"-2,-17-8-5,0-21-64,21 9-5,-5-10 2,13 3-3</inkml:trace>
  <inkml:trace contextRef="#ctx0" brushRef="#br2" timeOffset="131295.5097">12119 3744 116,'29'19'43,"-15"-16"0,0 5-2,-14-8-39,-5-15-3,5 15-8,-2-20-14,16 20-16,-17-10-3,18 14-2,-15-4 0</inkml:trace>
  <inkml:trace contextRef="#ctx0" brushRef="#br3" timeOffset="211830.116">2424 5005 81,'0'0'38,"0"0"-3,14 1 1,-25 15-29,7 14-4,-3 11 0,-3 14-1,0 10 0,1 11-1,0 6 0,2 3-1,5 0 0,-4-4-2,5-4-6,-4-19-26,13-7-1,-3-18 0,10-11-2</inkml:trace>
  <inkml:trace contextRef="#ctx0" brushRef="#br3" timeOffset="212365.1466">2114 5133 94,'0'0'37,"-12"-21"2,26 19-2,12-8-32,14-1-2,13-6 0,16 2 0,3-6-1,9-1 1,0-1-2,-1 1 1,-9-1-2,-4 4 1,-18 4-1,-9 5 1,-10 5-1,-12 13-1,-7 11 3,-9 9-2,-4 13 1,-7 9-1,-2 12 1,-4 6-1,-2 6 2,3 0-3,1-4 1,1-2 0,4-10 0,7-9 0,6-12 0,3-13 0,8-9-1,3-15 2,7-13-1,0-9 1,3-10-1,0-6 1,2 0 0,-6-2 0,-1 5-1,-1 5 1,-8 11-1,-5 12 1,-10 7-1,11 25 0,-12 6-1,3 9 0,-2 3-1,5 4-1,6 8-3,4-15 0,20 5-28,-5-24-4,14-1-1,0-20-2</inkml:trace>
  <inkml:trace contextRef="#ctx0" brushRef="#br3" timeOffset="212733.1676">3483 5488 98,'-16'16'39,"13"8"1,3-24-2,14 17-35,11-17 1,16-5-2,6-9 0,5-5 0,5-7-1,1-3 0,-3-8-1,-9 1 1,-11-3 1,-7 3-1,-19 3 0,-9 4 0,-14 8-1,-6 8 1,-12 11 0,-6 13-1,0 13 1,-2 8-1,5 13 0,4 4 0,8 1-1,10 2 1,16-4-2,14-11-2,24-5-4,6-25-12,29 3-19,-4-19 0,19 1-1,-3-23-1</inkml:trace>
  <inkml:trace contextRef="#ctx0" brushRef="#br3" timeOffset="213050.1858">4487 5157 98,'-32'-1'39,"-14"-2"2,8 14-2,-10-2-34,14 4 0,3 1-2,11 4-1,6 0 0,14 0-1,10 1 0,8 0-1,9-3 0,6-1 0,4-1 0,3-2 0,-5 1 0,-4 0 0,-3-3 1,-9 6 0,-10 3-1,-9 3 0,-10 1 1,-7 3-1,-4 1 0,-4-3-2,3-1-1,-2-7-3,16 5-8,8-21-24,0 0-3,32-21 0,12-1 0</inkml:trace>
  <inkml:trace contextRef="#ctx0" brushRef="#br3" timeOffset="213400.2058">4880 5284 101,'-20'20'40,"10"8"2,-1-15-2,21 0-36,4-9 0,13-3-1,9-12-1,6-5-1,3-3 0,0-6 0,-5-4 0,-8-1-1,-7-1 1,-16 0 0,-10 6-1,-12 6 0,-11 10 1,-10 9-1,-10 12 1,-6 13-1,2 9 1,-1 12-1,6 4 1,7 3-1,18-2 0,11-5 1,22-12-2,21-11-1,20-8-3,22-28-11,33 5-20,3-26-5,27-3-1,10-18-2</inkml:trace>
  <inkml:trace contextRef="#ctx0" brushRef="#br3" timeOffset="215271.3128">6659 5142 70,'-12'-15'35,"-10"-1"0,1 17-2,-17-5-24,6 18-2,-9 2-1,0 14 0,-5 8-2,2 11 0,5-2-1,5 5 0,7-7-1,12-1 0,9-10-1,12-7 0,16-18 1,10-10-1,11-15 0,9-7 0,5-14 1,1-6-1,-3-5 0,-7-2 0,-10 6 0,-3 3 0,-14 10 0,-12 7-1,-5 11 0,-4 13 0,-13 13 0,1 7 0,1 9 0,-4 10-1,8 5 0,2-1 0,9 3-2,5-10 0,16-4-2,7-17-1,19-5-2,2-22-2,16 0-4,-12-24-5,19 10 3,-23-21 3,6 7 6,-21-3 2,-10 1 6,-8 12 4,-20-2 5,4 18 4,-20-4 0,16 18 0,-30 9-4,19 14-2,-7 3-3,9 10 0,-6 6-2,2 1 1,4-1-2,7-1 1,-2-6-1,4-7 1,3-12-1,-3-16 0,20 0 0,-5-21-1,4-11 1,-1-11-1,2-6 0,3-8-1,-6-4-1,4 3 2,-5 6-2,1 7 1,-2 10-2,1 6 1,7 9-2,0 9 0,15 10-3,-5-5-8,23 17-22,-11-7-3,14 12 1,-7-7-2</inkml:trace>
  <inkml:trace contextRef="#ctx0" brushRef="#br3" timeOffset="215622.3329">7805 5104 94,'-2'18'38,"2"-18"2,14 24-2,-3-14-33,20-2 0,8-7-1,4 0-2,-2-6 1,3-1-2,-6-4 0,-2-7 0,-9 0-2,-13-3 2,-13-2-3,-10 1 3,-12 2-2,-7 6 2,-12 7-1,-8 12 0,-11 11 2,1 17-1,1 10 2,1 6-3,12 7 3,12-3-3,23-4 0,23-9 1,29-14-3,24-18-3,27-4-5,14-26-19,31 5-11,0-20 0,20 5-2,-2-13 1</inkml:trace>
  <inkml:trace contextRef="#ctx0" brushRef="#br3" timeOffset="220547.6146">9809 4848 78,'19'-21'36,"-14"-7"0,0 11 0,-10 2-33,-6 9 0,-10 7 0,-8 13 1,-9 7-1,-9 13 0,0 5 0,3 7-1,2-3 2,12 2-3,12-4 2,15-2-2,15-9 1,17-3-3,12-7 3,8-5-2,8-1 0,-1-1 0,-7-3 0,-7 7 1,-13 0-1,-19 8 0,-14 6 0,-19 3 0,-10 5-1,-7-2 0,-2 1-2,4-9-1,13 0-8,6-24-25,29-2-1,10-18 0,27-10-1</inkml:trace>
  <inkml:trace contextRef="#ctx0" brushRef="#br3" timeOffset="221381.6623">10367 4965 76,'0'0'37,"-33"-5"-1,12 21 1,-15 2-26,0 13-7,1 6 2,3 9-3,2 6 2,4 3-3,10-1 1,11-2-1,8-7-1,18-12 0,8-10-1,12-15 0,8-12 0,7-16 0,2-12-1,2-11 0,-7-5 0,-11-5 0,-11-3-1,-10 3 1,-12 7-1,-14 6 2,-7 9-2,-11 12 3,-3 9-2,-2 9 2,5 6 0,8 7 0,6 2 2,15 2-3,16-4 1,12-2 0,17-5-1,8 0 1,5-3 0,1 1-1,-5-1 1,-11 5 0,-11 2 1,-12 8-2,-18 5 2,-13 9-2,-11 4 2,-12 5-2,-3 2 0,-3-2 1,2-2-2,5-8 1,11-5 0,8-14 0,8-11 1,25-14-1,7-11 0,2-9 1,9-6 0,0-11 0,1-3-2,-3 2 2,-7 3-2,-6 6 2,-7 10-2,-5 13 2,-16 20-2,0 0 2,1 13 1,-10 13-2,-1 8 2,0 4-2,1 0 2,8-4-1,6-4 1,6-4-2,9-16 1,11-5 0,7-15 0,2-7-1,4-9 0,1-6 0,-4-1-1,-4 1 3,-10 4-3,-5 7 1,-9 13 0,-13 8 0,-7 24 1,-7 6-1,-3 7 0,0 7-2,3 6 1,4-2-3,12 1-2,9-15-5,23 8-14,-5-30-13,17 3-1,-4-22-2,14 2 2</inkml:trace>
  <inkml:trace contextRef="#ctx0" brushRef="#br3" timeOffset="221716.6815">11713 5140 99,'10'12'39,"-10"-12"1,33 19-1,1-15-34,8 4 0,5-6-2,8-4-1,-3-6 0,-1-1 0,-6-7-1,-8-4 0,-14-2-3,-17 2 4,-12-2-4,-18 6 3,-14 6-3,-10 9 3,-9 10-1,-3 11 0,1 11 2,7 8-2,9 5 2,9 1-2,20-3 2,18-4-2,23-7-3,20-17-5,41 5-18,4-28-13,35 3-1,13-22-1,28 4-2</inkml:trace>
  <inkml:trace contextRef="#ctx0" brushRef="#br3" timeOffset="222237.7113">13648 5078 81,'-14'-17'37,"14"17"-1,-28-8 1,14 10-24,-10 0-7,-4 9 0,-2 8-2,-7 8 0,-3 9 2,1 4-3,1 8 2,10 0-3,9 0 0,9-1-1,15-11 0,17-8 0,13-15 0,16-11 0,5-12 0,6-10 0,-3-13-1,-3-8 1,-9-6 0,-13-1-1,-16-2-2,-13 6 1,-20 5-1,-8 9 0,-5 10 1,-6 7-3,6 10 0,8 6-4,23 16-12,-3-19-19,45 15 1,3-15-1,27-1-3</inkml:trace>
  <inkml:trace contextRef="#ctx0" brushRef="#br3" timeOffset="222484.7254">14710 4286 97,'-28'-10'39,"-12"6"1,3 30-3,-16 19-32,4 18-1,-7 14-1,8 18-1,-4 10 2,4 6-4,7 2 1,8-6-3,13-7-3,1-29-17,19-3-15,-3-26-2,15-12 0,-12-30-1</inkml:trace>
  <inkml:trace contextRef="#ctx0" brushRef="#br3" timeOffset="222643.7345">14107 5015 110,'-19'-11'41,"-4"-4"-1,23 15 0,0 0-34,27-3-3,16-4-3,18-4-4,25 8-20,4-18-15,28 3-2,5-13 0,22 8-2</inkml:trace>
  <inkml:trace contextRef="#ctx0" brushRef="#br3" timeOffset="223048.7577">15953 4501 83,'12'-21'38,"2"14"-1,-14 7 1,0 0-33,-6 34-1,-6 10-1,-7 15 0,-3 15-1,-7 10 1,0 13-1,0 2 1,-1 0-2,3-4-1,4-15-3,12-5-3,-2-24-29,17-7-4,-2-22 2,14-10-3</inkml:trace>
  <inkml:trace contextRef="#ctx0" brushRef="#br3" timeOffset="223219.7674">15661 5061 104,'0'0'39,"0"0"1,0 0-3,32-4-35,14-6 1,18-6-9,2-15-28,25 1-6,-3-13 1,13 3-2</inkml:trace>
  <inkml:trace contextRef="#ctx0" brushRef="#br3" timeOffset="223586.7884">16663 4334 97,'-30'18'40,"7"25"1,-14-4-2,8 20-35,-5 8-1,2 12 1,-2 5 0,-2 7-2,5-2 1,1-2-2,6-8 2,4-10-2,11-11 1,7-15-1,6-19 0,12-15-1,4-18 0,12-14 1,1-7-2,-1-9 1,2 1-1,-2-2 0,-6 8-1,-3 8 2,-4 14 0,-9 10 0,-5 11 1,-1 9-2,1 9 1,-2 1-4,9 6-1,-3-13-12,24 14-18,-11-23-6,16 2 0,-2-21 0</inkml:trace>
  <inkml:trace contextRef="#ctx0" brushRef="#br3" timeOffset="223935.8084">16936 5013 95,'0'0'38,"11"7"3,11 4-3,1-6-32,9 2-3,2-5 3,2 0-3,-1-4-1,1-3 1,-5-3-4,-4-3 1,-4-9-1,-10-2 0,-12-1 0,-8-1 1,-8 2 0,-8 4-1,-11 10 2,-6 8-1,-9 13 2,-3 13-1,3 7 2,3 9-1,8 3 1,13 2-2,11-7 0,24-6-3,22-7-1,19-20-13,38 8-14,7-25-11,34 3-1,8-17-1,32 5 1</inkml:trace>
  <inkml:trace contextRef="#ctx0" brushRef="#br3" timeOffset="224596.8462">18539 4972 81,'1'-15'37,"-1"15"0,-1-9 2,1 9-36,0 0 2,0 0-2,-18 16 3,9 6-3,-5 6 2,-1 4-2,-1 5 1,2 0-2,3-1 1,8-5-1,7-7-2,6-8 1,9-10-1,6-9 0,6-10 0,2-7 1,3-3-1,-4-6-1,1-2-1,-6 2 3,-2 3-4,-6 7 2,-2 4-1,-7 7 1,-10 8 1,0 0 0,8 26 1,-8-4-1,-3 2 2,3 2-1,3 0 2,6-3-2,5-9 1,7-6-1,5-9 0,3-9 0,0-8-1,1-10 1,-2-5-2,-5-2 1,-4-4-3,-2 2 2,-7 5-3,-1-1-1,2 12 0,-5 3-4,16 19-11,-19-12-16,22 22-3,-7-7-2,11 12 3</inkml:trace>
  <inkml:trace contextRef="#ctx0" brushRef="#br3" timeOffset="225250.8836">19442 4888 76,'0'0'37,"-27"-18"0,7 22 3,-17-1-32,9 14-2,-9 1 0,8 10-1,2 2 1,6 5-2,8-1 0,10 2-2,8-8 1,8-2-1,12-7 0,5-11-2,8-4 0,5-12-1,-1-8-1,0-5 1,-8-6-2,-2-7 1,-8-2-1,-5 0 2,-9 1-2,-5 4 2,-5 2 1,-4 6-1,2 7 1,2 16 1,0-12 0,0 12-1,15 12 2,-1-2-1,7 2 0,4 2 0,3-4 1,0 1-1,0 2 0,-2-4-1,-3 3 1,-4 1-1,-5-3 0,-6 6 1,-8 3 1,-5 1-1,-6 2 1,-2 2-1,1 1 1,-1-3-1,0-3 1,6-5-2,7-14 0,0 0 1,15-2-3,2-14 3,5-11-3,0-3 2,3-6-2,1-1 1,-3 2 0,-1 5 0,-2 3 1,-5 6-1,0 8 1,-2 3-1,3 12-1,-1-1-2,10 9-1,-2-5-2,16 12-9,-9-17-8,21 14-14,-8-15-1,10 6 0,-7-12 1</inkml:trace>
  <inkml:trace contextRef="#ctx0" brushRef="#br3" timeOffset="225595.9033">20388 4867 101,'-41'2'38,"5"14"3,-12-8-6,5 16-29,3 4 0,6 3-2,8 0 0,9 1-1,10-3 0,14-5-1,11-10 1,10-7-2,9-12-2,9-7 2,4-10-1,2-9 0,-2-7-2,-2-8 2,-2-5-1,-7-2 1,-4 1 0,-8 3-1,-6 10 1,-10 7 0,-7 18-1,-4 14 1,-23 19 0,-1 12-1,-3 14 0,-2 7 0,8 5 0,3-4-5,24 11-8,-2-30-8,35 14-10,0-29-7,19 0 0,1-21-2</inkml:trace>
  <inkml:trace contextRef="#ctx0" brushRef="#br3" timeOffset="225888.9201">20940 4856 103,'-33'1'41,"9"18"0,0-10-1,24-9-37,-6 23-2,18-6 1,9-1 0,5-1-1,3 1 0,1-3 1,-6 2-1,-8 0 1,-12 2 1,-5 2-2,-15 3 1,-6-2 0,-5 1 0,-4-1-3,6-1 1,0-6-4,10-1-3,-1-17-11,16 5-11,0 0-12,24-23-1,-10-6 0,14 3-1</inkml:trace>
  <inkml:trace contextRef="#ctx0" brushRef="#br3" timeOffset="226564.9588">22049 4920 49,'11'-16'36,"-7"-4"1,5 9 0,-17-10-10,8 21-16,-9-6-1,9 6-4,-21 21 0,7-1-2,-5 4-1,2 5 0,2 2 1,0 3-2,6-2 2,4 0-3,6-5 2,8-5-1,10-6 0,9-8-2,3-8 1,7-9 0,5-7-2,0-10 2,-1-4-2,-3-1 1,-3-6-1,-6 3 1,-3-1-1,-6 8 1,-7 6 0,-7 6-1,-7 15 1,0 0 0,-12 19 0,-1 6 1,-1 9 0,2 3-1,0 4-1,7-5-2,13 1-2,3-21-13,34 12-10,-6-27-12,25-1 0,-2-18-1,9-1 0</inkml:trace>
  <inkml:trace contextRef="#ctx0" brushRef="#br3" timeOffset="226872.9764">22870 4749 107,'-14'-7'39,"-9"-1"1,9 16 0,-4 0-36,8 8-1,3 2 0,9 8-1,1-2-1,7 1 1,8 2-1,4-3 0,-5-3 0,4 0 0,-4-4 0,-3-2 0,-7 0 1,-4 1-1,-7-3 1,-7 2-2,-8 2 1,-3 1-1,-2-1 2,-2-1-5,6-1 0,2-6-2,17 8-10,1-17-11,21-6-14,4-7 0,19 1-2,0-12 2</inkml:trace>
  <inkml:trace contextRef="#ctx0" brushRef="#br3" timeOffset="227218.9962">23084 4962 115,'-7'13'39,"-2"-10"0,22 11-5,5-13-31,17 1 1,8-2-1,9-3-2,4-4 0,3-2 0,-6-2 0,-8 0-1,-11-4 0,-11-1-1,-17 1 2,-11-3-1,-9 5 1,-10 1 0,-13 4-1,-2 8 1,-5 8 0,-4 8 0,1 7-1,7 7 1,10 5 1,12 0-1,16 1-1,14-2-2,26-3 0,11-11-5,30 7-9,-9-26-14,28 5-11,-10-19 1,10 3-1,-13-15 2</inkml:trace>
  <inkml:trace contextRef="#ctx0" brushRef="#br3" timeOffset="227572.0164">23927 4923 114,'-46'17'40,"-9"-5"3,12 15-2,0 0-35,13 4-2,11-2 1,16 0-3,13-6-2,19-7 0,16-8 0,6-9 0,11-11 0,2-7 0,2-13 0,0-8 0,-6-11 0,-7-11 0,-4-6-3,-9-5 2,-8 4 1,-7 5-2,-14 8 2,-8 17-1,-12 22 2,-10 25-1,-7 22 1,-8 19 0,0 14-1,0 7 1,9 3-1,9-5-4,16 6-9,1-30-8,32 6-9,-10-26-12,15-6 0,-9-17-1,1-6 0</inkml:trace>
  <inkml:trace contextRef="#ctx0" brushRef="#br3" timeOffset="228429.0654">2671 6338 87,'14'-29'35,"-10"-7"2,1 8 1,-16 1-31,-1 6-1,-14 0 0,-2 19-1,-15 4 0,-4 19-1,-4 12-1,-2 17 0,-4 13-1,3 16 1,6 10-2,4 8 1,13 2-2,6 0 1,10-3-1,10-10-1,12-4-4,-1-19-3,21-2-16,-13-27-16,9-6 2,-10-24-2,3-6 0</inkml:trace>
  <inkml:trace contextRef="#ctx0" brushRef="#br3" timeOffset="229180.1084">1913 6905 116,'-19'-8'40,"7"-8"0,26 8-1,9-13-36,20-2-1,14-4 0,16-3-2,10 0 1,10 2-2,2 1 1,-5 7-1,-5 7-1,-10 3-1,-9 10 1,-15 2-1,-16 7 1,-14 2 0,-14 5 1,-10 2 1,-9 3 0,-8 4 3,-6 1-1,-5 8 2,0 2-1,0 4 0,2-1 0,7-1 0,5-1-1,12-2-1,10-9 0,10-8 0,17-17 0,7-9-1,13-15 2,0-7-2,0-13 0,1-7 0,-7-4 0,-11-1-2,-10 3 2,-14 6-1,-10 10 1,-9 5-1,-7 14 1,-5 6 0,-4 15 0,3 5 0,0 5 0,10 5 0,7 3 1,8-1 0,7-1-1,12-3 2,8-2-2,4 0 0,4-1 0,3 1 0,-4 1 0,-2 3 0,-4 6 0,-8 1 0,-9 3 0,-7 2 0,-8 1 0,-8 1 0,-1-4 0,-5-6 0,1-5 0,1-9 0,12-9 0,-9-12 0,14-11 0,4-6 0,5-8 0,6-1 0,3-6 0,5 2 0,-1 6 0,5 2 0,8 4 0,2 2-2,17 12-17,-7-15-7,32 16-10,0-16-7,25 5 1,3-14-2</inkml:trace>
  <inkml:trace contextRef="#ctx0" brushRef="#br3" timeOffset="230350.1753">4844 6185 90,'0'0'34,"-16"4"0,4 13-1,1 2-32,-2 1-1,4 6-2,1-4-1,10 1-5,-2-23-11,24 10-13,-1-23 0,16 0-1,-3-18 7,8 6 15,-7-6 9,-10 0 7,4 15 12,-21-3 13,-10 19 3,0 0-1,-21 28-6,-4-6-12,7 14-9,-1 1-3,5 0-2,13 4-7,-4-13-25,21-4-1,7-9-2,10-7 1</inkml:trace>
  <inkml:trace contextRef="#ctx0" brushRef="#br3" timeOffset="230800.201">5334 6315 94,'-27'31'37,"-11"5"0,8 14 1,-7 3-34,7 14 2,-1 1-2,6 7 1,-2-1-2,8-7 1,4-8-2,5-9 0,1-12-1,9-14 1,0-24-1,11-4 0,6-25 1,-3-12-1,14-15 0,-3-13 0,3-13 0,5-6-2,-2-7 2,0 4-1,-1 7 1,-2 12-2,-5 12 2,-3 15-2,-4 19 2,-1 20 0,-1 24-1,-5 16 1,2 18-2,-1 10 3,2 11-2,-1 9 2,3 2-3,-2-2 2,4-4-3,0-8 0,1-6-3,-5-16-5,8-1-14,-20-28-14,9-4-1,-9-15-1,-9-20 0</inkml:trace>
  <inkml:trace contextRef="#ctx0" brushRef="#br3" timeOffset="230959.2101">5259 6666 122,'-34'-19'40,"16"15"1,5-3-1,26 0-36,9 3-2,18-2-4,17 1-3,11-5-6,24 8-24,-8-5-4,14 7-1,-11-4-2</inkml:trace>
  <inkml:trace contextRef="#ctx0" brushRef="#br3" timeOffset="231218.2249">6103 6489 112,'-32'9'41,"-12"-1"-1,6 20 0,-12 3-34,8 6-1,3 7-1,6-1-1,15 0-1,12-9-2,15-10 2,20-13-4,23-15 0,14-19-3,19-9-3,4-28-14,23 3-16,-11-19-3,8 1 0,-15-15-1</inkml:trace>
  <inkml:trace contextRef="#ctx0" brushRef="#br3" timeOffset="231568.2449">6755 5954 118,'-45'42'40,"8"23"1,-11-4-2,9 16-36,1 5 0,9 1-1,1-3 0,6-3 0,6-9-1,8-8 0,3-12 0,5-11 1,4-11-2,5-16 0,5-12 0,6-13 0,3-7 0,2-9 0,2-4 0,3-2 0,-4 4 0,-3 5 0,0 7 0,-8 11 0,0 10 0,-4 8 0,-3 11 0,-1 5 0,0 7-4,1 0 1,6 5-4,-1-14-8,19 10-10,-14-23-10,22 2-5,-7-19 2,11-4-2</inkml:trace>
  <inkml:trace contextRef="#ctx0" brushRef="#br3" timeOffset="231769.2564">7159 6525 114,'-3'13'41,"-13"5"-1,7 17-1,-7-2-32,2 9-3,1 0-2,3 2 0,4-4-3,1-4 0,6-7-4,4-17-3,18 3-15,-16-25-15,15-5-2,-8-17 1,11-5-2</inkml:trace>
  <inkml:trace contextRef="#ctx0" brushRef="#br3" timeOffset="231898.2638">7173 6284 112,'-17'-29'38,"8"17"1,-5 9-4,14 3-38,5 26-17,-5-10-19,18 11 1,-4-8-1,16 11-1</inkml:trace>
  <inkml:trace contextRef="#ctx0" brushRef="#br3" timeOffset="232243.2836">7445 6574 106,'-12'14'39,"12"2"1,0-16 0,9 15-35,3-13-1,8 1 0,4-8-1,4-3 0,3-5-2,2-2 0,-4-7 0,-5-3-2,-6 1 1,-8-2-1,-10 5 1,-10 4-1,-10 9 1,-14 13-1,-9 8 2,-8 12 1,-1 10-1,0 6 2,4 5-2,12 3 1,16-6 0,11-6-2,21-7 0,20-11-2,21-12-3,13-18-7,26 4-11,-14-25-11,25 2-8,-10-13 1,3 4 0</inkml:trace>
  <inkml:trace contextRef="#ctx0" brushRef="#br3" timeOffset="232528.2999">8157 6441 100,'-16'17'38,"-10"-6"3,10 15 1,-7-2-23,10 3-15,4 1-2,8 0 1,1 3-1,6-2 2,5-3-4,4-2 0,2-5 0,2-10 0,2-7 0,2-7 0,-2-11 0,2-6 0,0-10 0,2-7 0,-6-3 0,1-5 0,0 5 0,-4-2-8,7 15 0,-17-8-12,20 28-6,-24-4-14,12 16 1,-14-3-2,9 18 3</inkml:trace>
  <inkml:trace contextRef="#ctx0" brushRef="#br3" timeOffset="232921.3223">8509 6549 113,'0'0'39,"10"12"1,-10-12-1,17 4-34,0-5-2,7-2 0,-1-4-1,4-2-1,1-7 0,-1-1-1,-4-5 1,-1-5-1,-2 1 1,-6-2-2,-5 2 1,-4 5 0,-9 7 0,-10 7-1,-5 11 1,-9 11 1,-5 7-1,0 9 1,-1 4 0,2 6 1,5-2-2,8-2 2,14-4-2,8-2 2,16-9-2,9-8-4,18-2 0,6-12-5,24 7-11,-8-25-9,21 11-11,-10-13 2,7 4-3,-15-9 2</inkml:trace>
  <inkml:trace contextRef="#ctx0" brushRef="#br3" timeOffset="233280.3429">9260 6450 116,'-27'-6'40,"-16"-2"1,4 17-2,2 5-33,-5 9-1,4 3-2,3 5 2,10 4-5,9 1 0,10-4 0,14-10 0,13-6 0,17-11 0,13-12 0,12-12 0,10-9 0,4-15 0,3-8 0,-3-9 0,-7-9 0,-10-5 0,-13 3 0,-15 6 0,-13 12 0,-16 14 0,-11 18 0,-13 22 0,-8 25 0,-7 16 0,4 15 0,-5 10 0,14 3 0,5-2 0,16-3 0,12-13-4,24-1-13,-2-23-3,33 4-8,-11-23-7,21-5-7,-6-15 1,13-3 0</inkml:trace>
  <inkml:trace contextRef="#ctx0" brushRef="#br3" timeOffset="233828.3742">10249 5853 94,'-17'14'37,"2"12"-2,-7-2 2,8 7-36,2-2 0,10-4-1,9-3-2,9-14-5,20 2-11,-3-21-16,16-2 0,-1-18 9,7 7 16,-9-5 8,-13-2 1,-6 16 7,-24-6 13,-3 21 14,-19 11 4,-2 16-11,-15 2-16,8 11-6,7 3-1,4-5-9,26 7-29,2-10-3,20-2-1,9-12-2</inkml:trace>
  <inkml:trace contextRef="#ctx0" brushRef="#br3" timeOffset="234346.4038">11168 5955 95,'3'-19'39,"7"9"0,-9-6-1,-1 16-30,0 0-2,-3 23-1,-8 10-2,-5 18 0,-8 9-2,0 12 0,-5 6-2,3 4 2,4-3-3,5-9 0,17-7-6,0-24-21,25-3-10,-1-20 2,18-9-3</inkml:trace>
  <inkml:trace contextRef="#ctx0" brushRef="#br3" timeOffset="234741.4264">11357 6362 113,'-17'3'39,"13"9"2,4-12-2,4 18-36,12-10 0,9 2-1,7-3-1,9-2 1,1 0-1,2-3 0,-1-4-1,-3-3 1,-10-2-1,-4-4 1,-14-5-1,-7-3 0,-10-1 0,-5-4 0,-10 3 0,-6 2 0,-4 8 0,-9 6 0,-4 11 0,-1 8 0,0 10 1,6 9-1,2 4 0,13 5 3,15-4-3,17-6 1,25-4-5,13-13-1,24 3-12,0-29-12,21 2-10,-9-14-3,7-1 1,-16-13 0</inkml:trace>
  <inkml:trace contextRef="#ctx0" brushRef="#br3" timeOffset="235001.4413">12044 6272 115,'-24'0'39,"8"15"1,-6-1-1,8 10-35,3 7-1,6 8 0,3 3-1,6-2 2,5-2-1,2-1 0,6-10-3,7-11 0,1-10 0,9-18 0,3-10 0,2-10 0,1-8 0,0-9 0,-3-2 0,-2-2 0,-6 5-5,-11 4-3,4 21-8,-22-9-8,16 26-13,-16 6-2,0 0-1,0 17-1</inkml:trace>
  <inkml:trace contextRef="#ctx0" brushRef="#br3" timeOffset="235426.4656">12564 6417 113,'-1'14'40,"1"-14"1,10 9-1,4-11-35,9 2-2,5-5 0,2-2-2,5-3 1,2-1-2,-4-6 1,-1 0-1,-7-1 1,-7-5-1,-9-2 0,-7 0 0,-11 1 0,-10 3 1,-8 5-1,-11 9 1,-4 7-1,-6 13 1,-4 7 1,2 13-2,6 5 0,9 8 0,13 1 0,15-3 0,18-1 0,18-11 0,22-7 0,17-10 0,19-8 0,13-18-2,11-2-14,-12-25-7,17 6-6,-24-23-13,2-3 2,-24-16-2,-8-5 4</inkml:trace>
  <inkml:trace contextRef="#ctx0" brushRef="#br3" timeOffset="235594.4752">13485 5846 127,'-29'49'41,"-14"7"2,6 22-3,-5 2-36,8 10-4,6-2 0,8-4 0,6-7 0,9-11 0,10-7-5,0-23-14,19 4-11,-15-26-10,19-3-2,-8-16-2,9-7 2</inkml:trace>
  <inkml:trace contextRef="#ctx0" brushRef="#br3" timeOffset="236561.5305">14555 6360 93,'0'0'37,"-12"-11"-1,12 11 2,-28 13-32,7 0 1,-12 2-2,1 8 0,-8-1-1,4 5 1,2-5-2,6 2 1,11-5-3,12-3 2,5-16-1,31 8-1,5-16 0,13-6-1,1-2 1,3-1-2,-1-3 2,-5-1-2,-6 4 1,-12 3 0,-10 6 0,-9 5 0,-10 3 0,-7 13 0,-12 8 0,-5 10 1,-8 12-2,-10 12 2,-5 15-1,-1 7 3,1 4-5,1-4 4,7-3-2,11-10 0,12-12 0,16-17 0,16-21 0,14-18 0,14-20 0,8-15 0,14-10-2,0-14-5,11 2-8,-12-21-10,15 17-9,-17-13-8,7 16 2,-12-2-2</inkml:trace>
  <inkml:trace contextRef="#ctx0" brushRef="#br3" timeOffset="236998.5555">15284 6279 107,'0'0'40,"-11"-17"0,11 17-1,-23 7-34,6 10 0,-11 4-1,-1 13-1,0 3-1,1 6 1,7-4-2,5 4 2,9-11-3,15-4 3,13-13-3,10-11 0,9-10 0,5-7 0,5-12 0,1-3 0,1-9 0,-6 0 0,-8-5 0,-5 5 0,-8 3 0,-7 6 0,-8 7 0,-6 9 0,-4 12 0,0 0 0,-18 22 0,8 1 0,-1 11-3,1 0 0,7 9-3,1-11-7,19 15-9,-8-24-6,20 9-12,-1-15 2,14 1-3,-3-16 5</inkml:trace>
  <inkml:trace contextRef="#ctx0" brushRef="#br3" timeOffset="237379.5773">15865 6428 111,'0'0'38,"22"12"2,-1-14-3,15 3-32,9-9-1,7 0-1,5-6-1,1-3-1,-1-4 0,-5-1-1,-10-3 1,-10-1-1,-13-1 0,-13 0 0,-8 3 0,-15 7 0,-9 4 0,-11 11 0,-9 10 0,-7 9 1,-2 10-1,2 8 1,4 3-1,12 6 1,14-4-1,17-6-2,22-5-2,19-14-2,32 1-12,-3-25-9,33 3-12,-6-17-1,15 3 1,-12-11 0</inkml:trace>
  <inkml:trace contextRef="#ctx0" brushRef="#br3" timeOffset="237697.5955">16731 6247 112,'-41'10'39,"-11"-1"1,10 13-2,-5-5-33,11 5-1,3 0-2,10 0 1,14-2-1,11-1-1,13-7 0,13-2 0,9-5-1,5-3 1,3-3-1,-2 0 0,-5 0 0,-3 1 1,-12 4-1,-9 3 0,-12 8 0,-6 1 2,-10 5-2,-1 1 3,-4 0-5,1-1 2,4-3-3,2-6-1,16 2-8,-2-27-11,29 9-7,-5-21-12,25-2 3,-4-14-3,19-6 4</inkml:trace>
  <inkml:trace contextRef="#ctx0" brushRef="#br3" timeOffset="237907.6075">17299 5813 115,'-38'16'41,"0"33"-1,-10 2-1,7 19-36,4 6 2,5 6-2,10-3-3,6 2-1,9-5-1,-1-14 1,10-6-5,-5-22-10,13 1-14,-10-22-10,0-13 0,0 0 0,10-29 2</inkml:trace>
  <inkml:trace contextRef="#ctx0" brushRef="#br3" timeOffset="238222.6256">16960 6194 119,'8'17'41,"-8"-17"1,31 18-2,1-17-36,9 1-1,7-5-1,-1-1 0,1-1 0,-1 0-2,-6 2 0,-8 3 0,-7 5 0,-12 5 0,-6 6 0,-10 7 0,-7 5 0,-3 1 0,-5 8 0,-1 1 0,2-1 0,1-6 0,8-1 0,0-13-5,15-1-4,-8-16-10,38-8-5,-23-21-10,22 2-5,-8-20-3,8-2 5</inkml:trace>
  <inkml:trace contextRef="#ctx0" brushRef="#br3" timeOffset="238351.6329">17472 5941 115,'-13'-7'38,"0"2"0,13 18-5,13-1-36,5-11-17,22 16-17,1-9-1,17 10 0,-2-9-1</inkml:trace>
  <inkml:trace contextRef="#ctx0" brushRef="#br3" timeOffset="238981.669">17957 6139 86,'-24'22'41,"-17"-8"-1,6 13 2,-13-14-11,11 11-26,1 4-2,9 2-1,9 0 0,9 0-2,11-2 1,11-3-1,6-3-1,6-10 1,6-6-1,5-9 0,0-7 0,-4-9-1,-2-8 1,-3-6 0,-6-7 0,-6 1 0,-7-4 1,-5 5 0,-3 2 0,-3 10 0,0 2 1,3 12-1,0 12 1,11-4 0,1 9 0,7 3 0,5 6 0,3 2 0,1 1 0,-2 1 0,-7 4 0,-2 0 1,-9 3-2,-7 5 0,-13-1 0,-6 6 0,-5-5 0,-4 4 0,0-7 0,4-2 0,5-8 0,7-7 0,11-10 0,20-12 0,6-10 0,13-7 0,4-8 0,5-4 0,4-3 0,-1 3 0,-6 4 0,-6 10 0,-13 10 0,-7 12 0,-19 5 0,4 28 0,-10 1 0,-7 4 0,2 7 0,1-1 0,9-1 0,7-11-10,17 8-7,-2-28-4,28 7-3,-8-26-7,26 3-8,-5-18-1,11-3 4,-9-10 3</inkml:trace>
  <inkml:trace contextRef="#ctx0" brushRef="#br3" timeOffset="239281.6861">18909 6054 122,'-49'-6'40,"6"21"1,-12-3-1,10 9-37,8 4 0,13 3-1,9-4-1,14-2 0,11-7 1,11-3-2,7-6 0,8-2 0,2-7 0,-1 2 0,-5 1 0,-4 2 0,-9 7 0,-9 2 0,-10 8 0,-8 1 0,-6 4 0,-6 4 0,2-1 0,-1-3 0,10 5-7,-1-19-10,25 11-6,-15-21-7,40 1-10,-10-11-1,22 4 0,-1-7 1</inkml:trace>
  <inkml:trace contextRef="#ctx0" brushRef="#br3" timeOffset="239449.6957">19349 6443 131,'-10'22'45,"-6"-20"-2,16-2-7,-18-4-36,18 4 0,3-10 0,-4-7-12,15 17-11,-18-15-8,4 15-11,6-22-1,-8 10 0,-12-6 0</inkml:trace>
  <inkml:trace contextRef="#ctx0" brushRef="#br4" timeOffset="245255.0278">2676 7830 81,'8'-19'36,"-12"-6"-1,2 9 1,-15-6-27,3 10-2,-15 0-1,-5 12-1,-12 6-1,2 9 0,-6 5-1,-2 11 0,2 4-1,0 11 0,5 4-1,9 5 0,5 3 0,4 6 0,9 3-1,7 2 1,5-1-1,10-5 0,5-9 0,10-6 1,6-12-1,9-14 0,7-13 0,8-17 1,1-13-1,2-9 1,-2-4-1,-1-7 1,-11 2-1,-6 2 1,-8 7 0,-8 7-1,-8 12 0,-8 11 0,0 0 0,-8 25 0,2-2-2,-1 7-1,7 4-2,1-4-2,14 9-10,-5-22-20,18 5-1,-3-22 0,15 2 0</inkml:trace>
  <inkml:trace contextRef="#ctx0" brushRef="#br4" timeOffset="245645.0501">2903 8237 100,'0'0'37,"-6"21"1,6-21-3,18 11-30,6-11-1,11-4 0,1-6 0,10-3-2,-7-5 1,4-4-2,-7-3 1,-11 2-1,-11-1 1,-14 1-1,-13 1 0,-8 7 0,-9 6 0,-7 4-1,-3 8 0,-4 12 1,7 6-1,0 8 0,4 10 0,13 3 0,7-3 0,11 0 0,15-7 0,13-7-1,15-10-1,13-14-1,15-5-3,3-20-4,14 6-27,-16-18-1,8 4 0,-19-8 0</inkml:trace>
  <inkml:trace contextRef="#ctx0" brushRef="#br4" timeOffset="245976.069">3585 8059 98,'-29'16'37,"17"8"2,-12-7-1,10 8-31,-4-1-2,7 5-1,0-3-2,5 1 1,1-4-1,8-4 0,2-8-1,5-6 0,5-7 0,4-11 0,2-7 0,6-4-1,-1-7 1,0-1 0,-4-4 0,1 6 0,-5 0 0,-7 10 0,-2 4-1,-9 16 1,14-7-1,-14 7 0,5 26 0,-5-6-2,5 9 1,-5 2-2,10 8-1,-7-8-2,10 9-10,-7-19-19,19 2-4,-6-19 0,15-1-1</inkml:trace>
  <inkml:trace contextRef="#ctx0" brushRef="#br4" timeOffset="246968.1258">4029 8080 105,'-11'9'38,"15"9"2,-4-18-3,10 8-34,11-7 1,6-2-2,4-4 0,0-4 0,-1-5 0,-2 1 0,-8-5-1,-5-2 0,-9 1 0,-6 1 0,-9 1 0,-4 3-1,-6 8 1,-4 6-2,-3 11 1,-1 6 0,-1 9 0,0 4-1,8 5 2,6 1-2,10 3 2,7-9-1,13-2 0,10-9 1,11-6-1,5-5 0,5-10 0,2-4 1,0-3-1,-7-1 0,-5-1 0,-5 1 1,-9 1-1,-6 3 0,-7 5 0,-10 1 0,0 0 0,0 17 0,0-17 0,-10 22-1,6-12 1,-1 1 0,5-11-1,-5 12 1,5-12 0,3-12 1,1-5-1,3-3 0,0-8 0,5 2 0,-2-7 0,5 3 1,-1 3-1,5 7 0,-3 4 0,7 7 1,1 1-1,4-1 1,8 7-1,4-2 0,2-1 0,7-2-1,-3 1 1,-2-3 0,-3 4-1,-5 2 1,-13 1 0,-7 2 0,-16 0 0,0 0 0,0 0 1,-24 15-1,0-8 0,-7 5 0,-1 2 1,-2 7-2,-1 3 2,1 5-1,3 5 0,4 2 0,11 2 0,7-2 0,11-6 1,9-5-1,13-8 0,2-12 1,11-10-1,0-13 0,2-11 1,0-5-1,-7-10 1,2-1-1,-6 0 1,-7 5 0,-6 6-1,-6 9 2,-7 12-2,-2 13 0,-11 17 0,-2 7-2,3 7 2,1 3-2,5 2 0,4-1 0,9-5-3,6-14-2,14-2-5,-1-24-7,19 5-6,-5-29-13,21-2 0,-10-17 0,11-1 2</inkml:trace>
  <inkml:trace contextRef="#ctx0" brushRef="#br4" timeOffset="247178.1378">5626 7515 117,'2'-13'40,"-18"12"1,1 29-1,-15 11-35,2 16 0,-2 13-4,2 12 1,-2 5-2,10-3 1,4-3-2,10-9 0,11-10-2,8-15-1,16-13-2,0-28-8,27-5-11,-8-28-15,13-9 1,-3-22-1,7-11 1</inkml:trace>
  <inkml:trace contextRef="#ctx0" brushRef="#br4" timeOffset="247380.1493">6035 7386 116,'-26'11'42,"6"38"-1,-17 6 0,10 19-35,-8 6-3,9 5-1,-2-1-2,9-2 0,4-8-1,9-13-2,11-9-1,3-19-4,18-5-8,-8-33-12,25 2-13,-7-23 2,15-4-1,-9-14 1</inkml:trace>
  <inkml:trace contextRef="#ctx0" brushRef="#br4" timeOffset="247876.1777">6194 7849 114,'-15'10'40,"-9"5"2,11 17-2,-7-3-36,5 7 0,1-3-2,2 0 0,10-3-1,8-8-1,3-7 1,10-11-1,8-10 1,2-10-1,10-8 1,-2-6 0,6-8 1,-5-4-2,-2-1 0,-7 4 0,-9 7 0,-2 9 0,-10 8 0,-8 15 0,-7 14 0,-5 17 0,-7 18 0,-6 16 0,-5 15 0,-3 14 0,0 8-2,2 3 2,1-4 2,8-9-2,1-9 0,7-11 0,5-20 0,3-17 0,3-16 0,3-19 0,-10-12 0,6-15 0,4-15 0,3-20 0,8-7 0,7-9 0,5 2-2,6-2 0,6 8 1,6 5-2,1 10-1,0 9-2,7 26-8,-15-9-4,20 23-5,-21-18-7,22 15-10,-16-10 1,13 15 2,-13-3 2</inkml:trace>
  <inkml:trace contextRef="#ctx0" brushRef="#br4" timeOffset="248004.185">6842 8062 112,'-20'30'41,"4"10"0,-16-2 0,8 4-39,-2 1-2,1-5-10,15 13-17,-9-20-13,15 0-1,-1-19-2,5-12 1</inkml:trace>
  <inkml:trace contextRef="#ctx0" brushRef="#br4" timeOffset="250693.3388">10267 7794 96,'10'-8'38,"-12"-5"0,2 13 0,-22-15-31,6 12-1,-10-1-1,2 8-1,-8 4-1,1 7 0,-4 7 0,5 7-1,0 3-1,5 7 0,3 2-1,7-1 1,10-5-1,6-3 0,12-8-1,5-8 2,10-8-1,7-11 0,2-13 1,6-7 0,-4-7 1,3-6-1,-8-2 0,-5 1 0,-6-2 1,-4 6-2,-8 10 0,-8 5 0,-3 18 0,0 0 0,-11 3 0,4 16 0,0 6 0,1 9 0,6 1 0,0 1-3,9-2 0,9-8 0,8-5-1,9-17-2,11-4-1,2-19-1,11 3-4,-12-22-5,15 12-7,-26-16 2,5 8 15,-16 5 5,-9 5 3,-10 11 3,-17 0 6,11 13 6,-29 3 7,18 19 0,-12-6-15,8 13-3,-2-1-2,8 9-1,1-3 0,3 2-1,5-5 0,5-1 1,2-8-1,5-8 1,1-13 0,11-13 1,0-11-1,5-7 1,-2-7-2,0-8 2,-1 0-3,-4 2 0,-6 3 0,-7 9 0,-3 6 0,-4 8 0,0 6 0,-2 11 0,10-6 0,3 8 0,9 1-2,4-4-2,13 6-5,0-16-7,19 17-4,-12-22-4,21 17-6,-19-15-7,12 11-2,-16-7 1,1 5 5</inkml:trace>
  <inkml:trace contextRef="#ctx0" brushRef="#br4" timeOffset="251076.3607">11306 7843 101,'-22'24'39,"-1"-14"1,21 6-1,2-16-29,18 14-5,10-15-2,7-2 0,12-3-1,0-7 0,4-1-1,-3-3 0,-7-4 0,-6 2 0,-10-4 0,-7-2-1,-13 2 0,-10 0 0,-5 4 0,-10 9 1,-9 6-1,-7 13 0,-6 8 0,-4 12 1,0 7 0,5 9-1,4-1 0,13 1 0,10-7 0,15-5-1,19-11-1,13-12-2,19-5-1,10-19-6,33 5-8,-1-31-7,33 12-12,1-18-3,19 3 0,6-13 1</inkml:trace>
  <inkml:trace contextRef="#ctx0" brushRef="#br4" timeOffset="254612.563">7843 7890 94,'-2'-28'35,"5"13"1,-6-9-7,8 11-21,-5-4-1,0 17-1,4-17-1,-4 17-1,0 0-1,-1 25-1,-5-3-1,-1 6-1,0 5 0,2 6 0,0 4 0,1 0 0,4-4 0,4-1-1,5-6 1,4-3 0,3-8 0,6-10 0,1-8 0,6-7 0,-1-9 1,2-6-1,1-12 1,-2-4 0,-4-3 1,-3 2-1,-6-1 0,-2 9 0,-6 2 0,-3 10 0,-5 16 0,0 0-2,-8 23 1,2 2 0,1 8-1,0 5 1,2 1-1,2 0 1,2-2 0,2-6 0,7-8 0,4-5 1,0-10 0,3-7 0,1-8 0,2-8 0,-1-7 0,2-8-1,-5-9 0,0-4 0,0 1-2,-2-3 0,0 5-2,-1 1-2,6 16-9,-14 1-19,14 19-4,-19 3 0,20 4-1</inkml:trace>
  <inkml:trace contextRef="#ctx0" brushRef="#br4" timeOffset="254960.5829">8558 7982 92,'6'16'36,"-6"-16"1,18 14 1,1-16-32,5 1 0,-1-7 0,13-6-1,-6-2-1,2-5 0,-7-1-2,-5-5 1,-6 7-1,-13 0-2,-7 3 1,-12 6 0,-10 7 0,-5 7 0,-6 9-1,-3 7 1,1 8-1,2 6 0,9 4 0,9 1 1,14-2-1,10-4 0,13-5-1,13-9-2,18-6-3,4-23-14,26 4-17,-7-18-4,20-4 1,-1-13-3</inkml:trace>
  <inkml:trace contextRef="#ctx0" brushRef="#br4" timeOffset="256064.6461">13278 7739 68,'0'0'37,"0"-20"0,0 20-4,-25-16-15,13 17-6,-12-5-5,1 5-1,-6 3-2,1 9-1,-4 7 0,0 8-1,-3 9 0,2 7 0,2 0-1,6 7 1,7-5-1,11-5 0,10-7 0,13-12-1,11-18 1,14-9-1,9-10 1,5-17-1,2-6 1,3-8-1,-5-1 1,-4 2-1,-10 5 1,-6 6-1,-13 10 0,-9 10 0,-13 14 0,-4 12 0,-5 11-1,-6 2 0,4 11-1,2 1-1,8 1-1,6-7-3,22 8-13,-4-25-17,29 1-2,-2-16-1,17-3 1</inkml:trace>
  <inkml:trace contextRef="#ctx0" brushRef="#br4" timeOffset="256388.6646">14011 7642 96,'-35'1'39,"6"16"0,-6-2 0,12 7-33,-5 0-1,11 4-2,11-2 0,8-3 0,9-6-2,10-3 0,6-3 0,5-3 0,-2-1-1,-1-3 0,-1 0 0,-10 2 1,-7 3-1,-11-7 0,-3 16 1,-10-6-1,0 4-1,-6 1 0,3 5 0,-3-5-2,9 2-4,-3-15-14,24 9-16,-11-11-3,37-8 1,-8-12-2</inkml:trace>
  <inkml:trace contextRef="#ctx0" brushRef="#br4" timeOffset="256620.6779">14528 7200 110,'-17'27'40,"-14"10"-1,6 18-1,-4 8-35,6 14-1,4 3 0,7 1 0,6 0-2,7-4 0,11-4-2,0-11-2,14-2-8,-8-31-24,14 1-4,-5-23 0,6-7-1</inkml:trace>
  <inkml:trace contextRef="#ctx0" brushRef="#br4" timeOffset="256890.6933">14665 7600 101,'-47'13'39,"3"17"2,-13 0-1,6 5-34,7-1-2,8 1 0,7-6-2,15-5 1,13-8-1,17-7-1,11-4 0,11-4-1,9-7-1,9-2 0,1-1 0,-4-1-2,3 3-2,-13-3-2,2 17-14,-21-10-17,3 13-1,-27-10-1,19 20 1</inkml:trace>
  <inkml:trace contextRef="#ctx0" brushRef="#br4" timeOffset="257333.7186">15009 7781 102,'-11'5'39,"-2"-7"1,13 2-1,17 4-36,10-4 0,8-2-1,5 0 0,5-4-1,-1-2 0,0-1 0,-4-3-1,-10-3 1,-8-2-1,-11-3 0,-6 1 1,-11-1-1,-8 0 0,-6 8 0,-8 3 0,-10 10 1,-1 8 0,-6 9-1,1 10 1,1 4 0,5 8 1,8-2-1,10-2 0,19-2-1,13-9 0,22-6-2,14-10-1,19-6-4,8-18-11,21 5-17,-4-18-5,10 3 1,-11-16-2</inkml:trace>
  <inkml:trace contextRef="#ctx0" brushRef="#br4" timeOffset="257687.7389">15828 7561 110,'-52'5'41,"0"20"0,-14 1 0,13 15-36,3-1-1,9 5-1,10-2-1,17-4 0,13-9-1,16-10 0,16-14 0,13-14 0,12-16 1,5-8-2,5-15 0,-4-8 0,-4-5 0,-4-7 0,-9-6 0,-8 0 0,-8 9 0,-13 6 0,-10 14 0,-9 17 0,-12 19 0,-5 20 0,-11 22 0,-1 19 0,-2 13 0,5 7 0,4 6 0,12-8-6,17 1-5,5-23-3,33 6-10,-9-31-12,29-2-5,3-20-2,21-4 3</inkml:trace>
  <inkml:trace contextRef="#ctx0" brushRef="#br4" timeOffset="258204.7685">17229 7231 108,'-25'-1'39,"18"19"2,-9-6-3,15 14-33,-14 10-1,2 15-2,-2 8 0,-3 9-2,-1 6 1,4 0-1,2-4-1,4-8-1,9-3-4,0-22-5,20-2-24,-6-23-5,10-2 1,-7-21-2</inkml:trace>
  <inkml:trace contextRef="#ctx0" brushRef="#br4" timeOffset="258672.7952">16973 7587 115,'0'0'41,"17"19"-1,6-17-3,18 7-35,6-1 1,13 1-2,2 1 0,-2 3 1,-1 0-2,-6-4 1,-4 0 0,-12-4 0,-3-9 0,-9-4-1,-7-5 1,-4-3-1,-6-6 0,-5 2 1,-5 0-1,-3 4 0,-9 9 0,-5 9 0,-10 12 0,-4 9 1,-4 9-1,0 10 1,5 1-1,4-1 1,15-1 0,17-7-1,16-8 1,17-13 1,12-7-2,11-12 0,3-5 0,-5-10 0,-5-4 0,-11-3 0,-14-2-2,-17 4-1,-12-2 0,-16 1-3,0 10-6,-17-15-15,16 15-11,-5-9-2,12 7-1,1-7 1</inkml:trace>
  <inkml:trace contextRef="#ctx0" brushRef="#br4" timeOffset="259337.8333">18938 7566 93,'-15'-17'38,"-10"-5"-1,-2 11 1,-12-3-30,5 17-2,-9 4-1,6 15-1,-2 4-1,3 12 1,5 4-1,6 3 0,8 0-1,10-5 0,9-7-1,16-8 1,10-14-1,13-12 0,10-18 0,11-9 0,5-17-1,0-10 2,-3-3-2,-5-9 0,-6 1 0,-13 0 0,-9 5 0,-13 8 0,-8 9 0,-10 13 0,-10 14 0,-6 17 0,-5 18 0,-8 16 0,2 19 0,1 10 0,5 11-3,10 1-1,14 0-4,6-20-9,32 8-16,-4-25-6,23-4-1,3-23-1</inkml:trace>
  <inkml:trace contextRef="#ctx0" brushRef="#br4" timeOffset="259648.8511">19621 7519 111,'-36'-6'40,"-1"21"1,-10 3-1,20 11-33,-9 8-2,13 4-1,9 3-1,14-3 1,14-7-4,13-5 0,12-12 0,13-6 0,2-11 0,1-10 0,-2-8 0,-7-5 0,-8-7 0,-12-5 0,-13-3 0,-12-1 0,-8 2 0,-12 0-4,-1 7 0,-7-1-2,6 19-8,-11-10-15,20 20-9,-3-4-1,15 6-2,0 0 2</inkml:trace>
  <inkml:trace contextRef="#ctx0" brushRef="#br4" timeOffset="261203.94">21190 7254 112,'-23'-21'39,"8"14"3,-8-5-4,0 12-32,-8 7-2,-3 9-2,-5 12 0,-4 17 0,0 9 0,0 13-1,2 4 1,12 2-1,10-6 1,15-6-2,14-9 0,19-17 0,17-16 0,15-18 0,8-16 0,6-12 0,3-15 0,-4-9 0,-14-5 0,-6-4 0,-18-2 0,-15 2 0,-12 5 0,-13 4 0,-14 6 0,-7 9 0,-2 8 0,-1 13 0,1 6 0,6 12 0,7 10 0,10 4 0,11 5 0,13-1 0,14-1 0,9-3 0,11-3 0,6-5 0,-1-4 0,3-1 0,-9-3 0,-8 2 0,-10 0 0,-8 3 0,-14 5 0,-11 7 0,-13 6 0,-5 7 0,-8 7 0,-2 7 0,-1 2 0,0 2 0,4-2 0,3-7 0,7-6 0,7-10 0,10-13 0,-4-11 0,25-21 0,-2-6 0,3-14 0,2-9 0,4-4 0,-3-7 0,-3-1 0,-6 6 0,-4 7 0,-7 11 0,-2 9 0,-7 16 0,0 13 0,-10 15 0,7 18 0,-2 7 0,3 14 0,4 5 0,8 4 0,9-4 0,8-3 0,11-6 0,4-10 0,5-11 0,0-15 0,0-12 0,-4-17 0,-7-10 0,-5-17 0,-11-7 0,-7-9 0,-2-3 0,-7-6 0,-3 3 0,-3 5 0,-3 8 0,-1 13 0,3 8 0,3 15 0,0 15 0,0 0-5,14 12-10,6 15-2,-8-14-6,23 17-4,-12-16-7,19 5 0,-8-13-1,7 2 11,-2-4 29,-7-15 5,5 11 6,-23-17 8,13 17 7,-20-10 5,3 13 3,-10-3-7,-10 14-25,1 7-2,-4 12-1,-1 9-1,-1 8-1,-1 7-2,3 1 0,3-2 0,3-4 0,5-4 0,4-14-3,10-4-7,-12-30-6,44 16-12,-27-32-9,18-1-3,-12-18-1,9-4 2</inkml:trace>
  <inkml:trace contextRef="#ctx0" brushRef="#br4" timeOffset="261383.9503">22622 7294 125,'-2'-28'42,"-3"-3"1,20 15-1,0-6-39,19 8-3,10 6 0,8-2 0,3 8 0,-3 4 0,2 12 0,-18-5-14,10 19-14,-29-11-10,1 11-4,-20-8 0,-4 6 0</inkml:trace>
  <inkml:trace contextRef="#ctx0" brushRef="#br4" timeOffset="261556.9602">22663 7500 118,'-33'14'41,"22"4"1,11-18-2,22 7-35,14-3-3,12-3 0,9 0-2,4 0-1,-4 7-4,-9-9-7,3 18-21,-32-9-7,-7 14 0,-26-4-2</inkml:trace>
  <inkml:trace contextRef="#ctx0" brushRef="#br4" timeOffset="261706.9688">22571 7901 121,'-30'20'41,"29"4"2,13-19-2,34-11-37,12 1-2,15-5-2,7 0-7,-4-19-9,16 17-16,-23-12-10,5 7 0,-17-5-3</inkml:trace>
  <inkml:trace contextRef="#ctx0" brushRef="#br4" timeOffset="262548.0169">2387 9163 98,'0'0'38,"0"0"1,-7 13-2,-6 14-30,4 16-2,-6 13-2,2 15 0,-4 10-2,0 14 1,0 3-1,2-1-2,3 1 0,-1-10-2,7-4-4,-1-26-23,16-1-6,-3-29-4,13-10 2,-9-23-1</inkml:trace>
  <inkml:trace contextRef="#ctx0" brushRef="#br4" timeOffset="262735.0276">2108 9788 117,'-28'-5'40,"17"18"1,11-13-3,0 0-34,25-5-2,18-8-2,14-8-1,13-10-3,17-4-5,0-21-23,17 8-7,-9-13-1,5 5-1</inkml:trace>
  <inkml:trace contextRef="#ctx0" brushRef="#br4" timeOffset="263126.0499">2977 9083 116,'-25'20'40,"-7"-2"1,11 18-2,3 2-35,1 11-1,-1 8 0,4 12 1,-1 8-2,3 6 1,0 2-3,2-2 0,1-3 0,2-11 0,4-8 0,4-15 0,2-14 0,7-12 0,3-18 0,4-9 0,3-12 0,4-8 0,-2-3 0,-3-2 0,2 1 0,-7 7 0,-2 5 0,-12 19 0,16-2 0,-11 16 0,2 7 0,-1 4 0,7 4 0,2-4-6,13 4-6,0-25-5,18 8-12,-8-31-9,15 0-1,-9-22-1,9 3 2</inkml:trace>
  <inkml:trace contextRef="#ctx0" brushRef="#br4" timeOffset="263314.0607">3452 9620 124,'-27'26'41,"12"16"-1,-9-9-3,4 18-33,-1 2-2,8-1 0,0-3-1,7-7-1,8-6-2,4-19-2,14-8-8,-7-32-15,20 3-11,-9-26-1,12-1-2,-6-18 1</inkml:trace>
  <inkml:trace contextRef="#ctx0" brushRef="#br4" timeOffset="263735.0848">3591 9370 116,'0'0'41,"-14"5"0,18 16 0,-9-8-34,10 6-3,5 2-1,5 4-1,0 4-2,1 2 0,-1 6 0,-4 2 0,-2 5 0,-5 1 0,-2 1 0,-8-4 0,1-4 0,1-7 0,-1-8 0,4-10 0,1-13 0,0 0 0,21-29 0,-5 1 0,0-3 0,8-4 0,-4-1 0,3 1 0,0 6 0,-3 6 0,1 8 0,-1 7 0,0 9 0,2 8 0,-2 9 0,0 6 0,2 7 0,2-1 0,5 3-4,-1-8-2,8-2-2,-3-20-4,15 2-5,-11-31-8,19 8-7,-17-24-4,7 1-1,-12-13 1</inkml:trace>
  <inkml:trace contextRef="#ctx0" brushRef="#br4" timeOffset="264208.1118">4392 9448 124,'-37'-1'39,"6"24"2,-14-1-1,9 13-34,-5 6-3,7 2-1,8 1-2,8-2 0,13-5 0,7-10 0,11-7 0,10-11 0,6-10 0,7-9 0,-1-10 0,-2-8 0,1-4 0,-2-1 0,-6-4 0,-3 3 0,-6 6 0,-3 7 0,-7 10 0,-7 11 0,5 19 0,-12 13 0,-6 23 0,-6 16 0,-6 18 0,2 14 0,-6 8-2,1 1 2,2-1-2,1-8 2,4-14-2,3-20 3,2-20-2,4-20 2,12-29 0,-14-6 0,11-24-1,4-13 0,1-13 3,4-8-3,7-9 0,-3-5 0,9 3 0,-1 5 0,8 8-6,-4-3-4,10 18-3,-7-10-6,21 25-8,-6-13-10,28 10-4,0-11 0,25 0 4</inkml:trace>
  <inkml:trace contextRef="#ctx0" brushRef="#br4" timeOffset="264681.1389">5894 8932 86,'5'-12'38,"-5"12"1,0 0 0,-25 30-25,10 9-10,-1 9-1,3 19 0,-3 9 0,1 13-1,1 3 0,3 4 0,3-5-2,4-6-2,2-7-1,0-21-5,17 2-20,-11-32-9,13-7-2,-17-20 0,24-15 1</inkml:trace>
  <inkml:trace contextRef="#ctx0" brushRef="#br4" timeOffset="265101.1629">5678 9467 104,'-18'-8'38,"18"8"3,0 0-2,18 11-33,7-10-2,12 0-1,10-3-1,9-3 0,7-5-1,12-1 0,-5 0 0,1 2-1,-9-2 0,-6 3 1,-13 3-1,-12 5 1,-15 4-1,-11 7 1,-14 9 0,-5 9 0,-7 3 1,1 9 0,2 1-1,5 4 2,8-1-3,10-3 0,16-9 0,6-13 0,10-11 0,4-12 0,2-15 0,-1-12 0,-4-8 0,-11-8 0,-11-5 0,-10 3 0,-11 2-3,-10 1-2,-4 10-3,-7-2-5,10 24-8,-16-13-8,22 26-8,-5-9-3,15 9-1,0 0 1</inkml:trace>
  <inkml:trace contextRef="#ctx0" brushRef="#br4" timeOffset="265861.2064">8012 9396 97,'8'-13'38,"-18"0"0,10 13 0,-23-18-33,4 10-1,-5-1-1,-1 5 1,-8 5-1,2 11 0,-4 3 0,1 15-1,3 1 2,3 7-1,4 1-1,12 1 0,8-7 0,10-5 0,12-9 0,9-12-2,10-10 0,3-9 0,7-10 0,0-3 0,-4-6 0,-5-2 0,-3 2-2,-7 4 1,-7 4 0,-8 3 1,-4 5-1,-9 15 1,0 0-1,0 0 1,-15 31 0,5 4 0,-5 10 0,-1 11 1,-1 11 0,-1 7 0,1 2 0,0 1 1,-2-1-2,-2-6 0,0-7 0,-3-9 0,-5-11 0,-2-10 0,-6-11 0,0-14 0,1-11 0,2-12 0,10-14 0,8-15-3,16-8-1,8-16-3,23 4-5,-7-21-9,27 20-9,-9-11-7,17 15-1,-7-2-2,7 18 3</inkml:trace>
  <inkml:trace contextRef="#ctx0" brushRef="#br4" timeOffset="266252.2288">8323 9474 113,'26'15'41,"-26"-15"0,28-1 0,-5-8-37,11-4 0,7-3-1,10 0-1,2-1 0,-1-1-1,1 2 0,-6 1 1,-12 5-2,-8-2 0,-6-2 0,-14 2 0,-9-4 0,-5-4 0,-8-2 0,-6 0 0,-4 3 0,-1 2 0,-7 12 0,0 8 0,-4 16 0,0 12 0,1 13 0,6 7 0,4 4 0,11 0 0,14-5 0,15-9 0,18-19 0,18-16 0,18-15 0,11-23-8,20-3-5,-7-30-7,15 7-9,-21-25-7,3 11-4,-23-10 0,-11 9 2</inkml:trace>
  <inkml:trace contextRef="#ctx0" brushRef="#br4" timeOffset="266416.2381">9309 8877 113,'-33'30'40,"12"23"1,-6-1-1,3 15-36,9 4-1,6 3-1,3 0-1,5-4-2,6-4-2,-4-18-5,16 5-16,-20-28-11,11-2-5,-8-23 0,0 0-1</inkml:trace>
  <inkml:trace contextRef="#ctx0" brushRef="#br4" timeOffset="266589.248">9073 9334 123,'-12'-19'41,"12"19"2,6-13-1,10 11-38,10 1-2,13-1-2,9-1-2,2-6-6,18 10-6,-11-20-12,21 16-13,-10-13-2,14 2-3,-2-5 2</inkml:trace>
  <inkml:trace contextRef="#ctx0" brushRef="#br4" timeOffset="267040.2738">10804 8755 90,'4'-19'39,"-10"5"-2,6 14 3,-21 21-32,7 7-4,-2 6 2,1 17-3,-7 11 1,3 10-2,2 5 1,3 5-2,1-2-1,7-3-1,3-8-3,2-18-7,18 3-23,-12-29-4,12-2-1,-17-23-1</inkml:trace>
  <inkml:trace contextRef="#ctx0" brushRef="#br4" timeOffset="267228.2846">10526 9279 110,'-17'-10'39,"17"10"3,1-10-3,22 7-35,9-12-3,14-4-1,8-2-2,8-10-2,8 5-8,-8-16-21,14 7-7,-13-13 1,5 6-2</inkml:trace>
  <inkml:trace contextRef="#ctx0" brushRef="#br4" timeOffset="267589.3052">11201 8641 103,'-33'31'41,"5"17"0,-8 3-1,13 13-35,-7 1 1,4 8-3,6-1 1,1 0-2,10-9 0,6-6-1,5-11 0,6-7 0,2-12 0,4-12-1,1-12 1,2-11-1,2-12 0,-3-4 1,3-6-1,-4-1 0,-1 2 2,2 3-2,-5 7 0,0 10 0,1 14 0,-2 8 0,-1 13 0,0 3 0,5 5-3,3 0-1,10 1-3,1-18-7,21 8-12,-11-33-8,20 3-6,-9-21 0,9-2-1</inkml:trace>
  <inkml:trace contextRef="#ctx0" brushRef="#br4" timeOffset="267964.3267">11527 9147 113,'-22'19'41,"-4"-8"1,24 8-2,2-19-36,26 15-1,10-14-1,12-4 0,7-2-1,0-5 0,3 1 0,-6-6 0,-5 2 0,-13-1-1,-12-1 0,-16-1 1,-8-2-1,-12-2 0,-8 1 0,-5 1 0,-7 4 0,-1 6 2,-6 12-2,4 10 0,-2 13 0,5 12 0,5 9 0,6 6 0,13-1 0,9-3 0,16-5 0,12-12 0,19-10 0,6-19-11,23-3-2,-3-27-7,31 9-9,-13-24-10,24 1-3,-2-12 0,14 4 2</inkml:trace>
  <inkml:trace contextRef="#ctx0" brushRef="#br4" timeOffset="268700.3688">13109 9019 108,'-9'22'39,"-8"-4"2,5 16-4,-5 0-35,2 5 1,-3 3-2,1 5 1,-2-3 0,7 0 0,-1-7-1,8-8 1,2-14-1,3-15 0,11-2 0,2-14 0,3-15-1,4-4 1,2-8-1,-1-5 0,2-1 0,-1 0 0,-1 8 0,-5 6 0,-2 11 1,-2 7-1,-12 17 0,14 1 1,-11 17-1,0 9 1,3 6-1,1 2 1,3 2-1,8-3 1,3-6-1,7-8 1,10-13-1,7-15 1,5-10-1,4-11 0,0-4 1,-5-5-1,-6 1 2,-4 2-2,-15 9 0,-6 5 0,-18 21 0,0 0 0,0 0 0,-4 35 0,-5 0 0,3 7-3,6 5-1,4 1-1,14 3-6,1-21-4,25 13-9,-11-30-8,24 4-5,-10-27-2,15 0 0</inkml:trace>
  <inkml:trace contextRef="#ctx0" brushRef="#br4" timeOffset="269384.4079">14139 9061 109,'-21'2'41,"-10"-2"0,9 18-1,-7 2-36,4 13 1,0 5-2,3 6 0,5 4-1,5-1 0,5-5-1,7-4 0,10-10 0,4-13 1,9-15-2,4-10 0,2-12 0,5-11 0,-2-7 0,1-6-2,-3-1 2,-3 3-1,-12 6 1,-1 8 0,-10 8 0,-7 11 0,3 11 0,-20 18 0,6 1 0,0 9 0,5 3 1,4 1-1,10-3 0,9-3 0,11-8 0,11-8 0,10-6 0,6-5 0,2-6 2,2 1-2,-5-3 0,-5 2 0,-9 0 0,-10 7 0,-11 3 0,-16-3 0,7 22 0,-13-8 0,-2 4 0,-1 1 0,-2 0 0,4-3 0,3-1 0,1-5 0,3-10 0,0 0 0,19-8 0,-9-8 0,3-8 0,6-2 0,-4-8 0,1-1 0,-3 3 0,1 1 0,-6 8 0,0 2 0,-4 6 0,-4 15 0,13-9 0,-13 9 0,18 4-2,-8-3-2,13 3-2,-6-9-4,18 3-3,-7-20-5,20 9-4,-10-28-8,22 3-3,-11-21-3,12-7 1,-8-9 3</inkml:trace>
  <inkml:trace contextRef="#ctx0" brushRef="#br4" timeOffset="269579.4191">15279 8517 110,'-43'35'42,"11"26"0,-6-5 0,14 17-38,5 1 1,9 5-3,6 3 0,11-3-2,5-2 0,4-11-3,4-5-2,-2-17-2,10-1-8,-17-32-10,20 3-10,-14-25-5,14-4-1,-10-20 2</inkml:trace>
  <inkml:trace contextRef="#ctx0" brushRef="#br4" timeOffset="269886.4366">15476 8968 107,'-31'5'41,"3"14"1,-18-5-1,14 5-34,-9 2-3,6 1-1,7-1 0,9 0-1,6-6 0,11 0-1,8-5 1,9 1-2,6-6 0,5 1 0,1-5 0,7 3 0,-3 2 0,3-2 0,-1 5 0,1 1 0,-3 6 0,-1-1 0,4 7-7,-4-7-3,12 11-4,-9-17-3,28 17-7,-14-26-9,29 11-4,-4-14-3,17-3 2</inkml:trace>
  <inkml:trace contextRef="#ctx0" brushRef="#br4" timeOffset="270292.4598">16909 9016 105,'0'-11'41,"0"11"1,0 0-2,-10 16-34,-10 5-2,1 10-1,-4 10-1,-1 4 0,1 5-2,4 1 0,5-4-1,6-8-2,13-5-5,-5-34-13,37 15-14,-13-35-5,19-4 0,-7-19-2</inkml:trace>
  <inkml:trace contextRef="#ctx0" brushRef="#br4" timeOffset="270720.4843">16988 8745 95,'-14'0'42,"16"15"-1,3-2 1,14 2-19,-1 5-19,12 4-1,0-1-2,2 5 1,-6 3 0,-4 5-2,-8 4 0,-7 6 0,-7 1 0,-5 2 0,-5-4 0,-1-5 0,2-6 0,0-7 0,9-12 0,0-15 0,23-9 0,0-12 0,6-10 0,8-6 0,1-3 0,5-3 0,-6 1 0,-3 7 0,-10 8 0,-2 11 0,-11 12 0,-11 4 0,7 26 0,-10 5 0,1 5 0,0 4 0,9 5 0,2-8-4,13 6-7,1-25-3,22 12-6,-10-35-7,29 10-7,-14-28-3,20 3-3,1-10 4</inkml:trace>
  <inkml:trace contextRef="#ctx0" brushRef="#br4" timeOffset="271143.5085">18744 8544 105,'4'-11'40,"-4"11"-1,-13-3 0,-4 13-35,5 16 0,-6 14 0,0 12-2,-1 10 1,2 11-1,2 3 1,3 6-2,6-7 0,4-5-2,6-9-3,-1-15-4,19 2-18,-16-31-10,12 2-3,-18-19-1,22-9-1</inkml:trace>
  <inkml:trace contextRef="#ctx0" brushRef="#br4" timeOffset="271307.5179">18468 9037 116,'-21'3'41,"2"-7"1,19 4-2,0 0-35,39 5-2,7-18-3,15-7-2,17 0-4,2-24-14,25 8-16,-14-11-3,9 3-2,-12-10 0</inkml:trace>
  <inkml:trace contextRef="#ctx0" brushRef="#br4" timeOffset="271675.539">19329 8342 111,'-23'41'41,"-12"8"1,11 17 0,-15 4-36,15 8-3,0 0 2,4 2-2,-2-2-1,6-2-2,5-12 0,7-6 0,5-12 0,5-10 0,3-13 0,11-14 0,0-11 0,5-11 0,1-7 0,0-7 0,1-4 0,-3 0 0,-1 4 0,-4 2 0,-4 7 0,0 11 0,-4 12 0,-1 10 0,-3 9 0,-3 6 0,8 8-3,-5-4-7,15 7-4,-11-23-9,23 11-5,-13-30-8,23 0-3,-8-17-1,9-5 2</inkml:trace>
  <inkml:trace contextRef="#ctx0" brushRef="#br4" timeOffset="272051.5605">19722 8950 118,'0'0'41,"-19"5"1,19-5-1,0 0-34,12 13-4,8-8 0,9-2-3,4 1 0,6-3 0,3-2 0,-4-4 0,2-2 0,-8-3 0,-5-3 0,-9-1 0,-6-3 0,-10-2 0,-7 2 0,-6 2 0,-8 6 0,-5 4 0,-5 10 0,-3 9 0,-1 9 0,0 8 0,-1 8 0,8 4 0,8-1 0,8 2 0,13-7 0,12-8 0,19-11-2,6-15-7,26-3-5,-2-26-7,26 11-8,-10-25-8,11 7-3,-10-15 0,-4 10 3</inkml:trace>
  <inkml:trace contextRef="#ctx0" brushRef="#br4" timeOffset="272373.5789">20537 8833 126,'-38'-2'41,"3"12"1,-8-3-2,5 7-36,2 3-2,6 4-2,11-1 0,9 0 0,7-1 0,11-1 0,2-5 0,13-3 0,0-2 0,2 0 0,-4-2 0,2 1 0,-6 2 0,-5 1 0,-5 3 0,-3 5 0,-1 1 0,-1 3 0,-2 1 0,-2 2 0,-2-2 0,-1-4 0,3-2 0,2-17-8,-1 11-5,-4-27-5,20 11-7,-15-27-8,25 6-6,-8-15-2,16 3 2,2-1 4</inkml:trace>
  <inkml:trace contextRef="#ctx0" brushRef="#br4" timeOffset="272756.6008">20776 8940 117,'-11'11'42,"16"7"0,-5-18-1,20 20-35,0-13-2,11 2-1,-2-6-3,8-3 0,-4-3 0,1-3 0,-2-4 0,-9-5 0,-2 0 0,-8-2 0,-8-3 0,-10 3 0,-4 2 0,-12 3 0,-6 10 0,-5 4 0,-6 12 0,-1 9 0,6 5 0,1 5 0,8 4 0,6 1 0,12-3 0,12-7 0,12-6 0,6-16-7,20 0-7,-1-25-6,26 10-8,-6-28-8,29 4-6,6-17-1,26-5 3</inkml:trace>
  <inkml:trace contextRef="#ctx0" brushRef="#br4" timeOffset="275640.7658">2523 10936 70,'0'0'35,"-7"-11"1,-14 4 0,6 8-26,-16-3-1,2 8-3,-8 1 0,3 5-2,-7 6 0,5 8-2,3 6 0,2 6-2,4 5 1,1 7-1,4-2 1,7 2-2,10-7 2,1-8-2,9-6 1,9-14 1,7-14 0,10-14 0,9-12-1,9-10 1,1-10 0,4-2 1,-2-1-1,-4 4 2,-6 9-2,-11 11 1,-10 16-2,-21 8 0,1 30 0,-16 10-1,-13 16 0,-3 12-1,-10 11 1,-2 7 1,-1 0 0,3 2 1,2-8-1,7-10-1,9-12 1,9-14-1,10-16 1,14-14-2,12-20 0,8-15-2,16-11-2,2-21-13,19 8-14,-10-23-1,12 11-4,-10-8-1</inkml:trace>
  <inkml:trace contextRef="#ctx0" brushRef="#br4" timeOffset="276105.7923">2956 11081 89,'-4'-23'40,"6"12"1,-11-4-2,9 15-29,0 0-6,-13 26-2,3-8 0,5 4-1,-1 7 0,1 2-1,3 3 1,1 1-2,4-5 2,3-1 0,7-7 0,4-6-1,4-10 1,8-11-1,3-10 1,6-11 0,4-9-1,-2-3 1,-2-5 0,-1 1 2,-9 2-2,-4 7 2,-9 8-1,-5 8 0,-10 17-2,0 0 2,-11 27-3,2 2-1,-2 10-1,1 2-1,3 10-1,1-6-2,14 5-4,-7-21-12,25 8-8,-9-27-5,16 1-3,-6-20 0</inkml:trace>
  <inkml:trace contextRef="#ctx0" brushRef="#br4" timeOffset="276469.8132">3514 11113 92,'-10'15'39,"14"7"0,-4-22-2,25 19-31,-1-16-2,13-7 0,3-8-1,11-5-1,-7-8 0,7-1 1,-12-4-1,-2 0 1,-16 2-2,-11 4 2,-11 5-2,-13 7 1,-7 7-1,-11 10-2,-2 11 0,-7 9-1,1 10 1,7 6-1,0 5 1,14 2-1,6-3 1,13-9-2,14-8 1,13-18-5,27-1-12,-3-34-11,29 0-9,-4-20-1,17-1 1</inkml:trace>
  <inkml:trace contextRef="#ctx0" brushRef="#br4" timeOffset="276789.8315">4344 10887 90,'-36'34'40,"-15"-6"0,9 10-3,-5-9-16,13-1-20,11-3 1,12-8-2,11-5 1,15-9-2,13-7 3,11-2 0,5-7 0,2 3 0,-1-2-1,-4 7 1,-8 2-1,-7 7-1,-11 7 0,-11 3-1,-7 8 0,-8 2 0,-5 5 2,-1 0-2,-4 0 0,5-6 0,3 1-1,4-8-1,10-5-4,-1-11-7,31-14-11,-11-19-9,23 6-4,-3-29-3,18 0 3</inkml:trace>
  <inkml:trace contextRef="#ctx0" brushRef="#br4" timeOffset="277004.8438">4873 10459 113,'-13'-11'40,"1"31"1,-20 14 0,7 23-37,-9 11 0,2 12-2,4 4-2,4 4-1,5-4 0,8-3-1,7-10-2,1-12-3,11-4-5,-8-32-14,18 4-11,-18-27-2,19 1-1,-18-22 0</inkml:trace>
  <inkml:trace contextRef="#ctx0" brushRef="#br4" timeOffset="277292.8602">4583 10947 106,'0'0'42,"11"0"-1,14 6-1,-10-11-33,20-1-2,7-3-2,4 0 0,2-4-1,-3 4 0,-3 1-1,-6 5 2,-10 7-3,-3 10 0,-11 5 0,-7 9 0,-5 5 0,-5 1-2,-2 4 1,0-1-1,0-1 0,0-9-2,9-5 0,-2-22-8,21 9-2,-14-29-9,23 2-9,-11-22-5,11 0-2,-11-17 2</inkml:trace>
  <inkml:trace contextRef="#ctx0" brushRef="#br4" timeOffset="277413.8672">5061 10730 122,'-22'0'39,"-10"0"0,14 13-3,4 6-48,-6-16-17,26 13-10,-6-16 0,37 9-3,1-15 1</inkml:trace>
  <inkml:trace contextRef="#ctx0" brushRef="#br4" timeOffset="278240.9145">5506 10949 105,'-29'-3'39,"4"14"1,-12 0-2,13 10-35,-10 4 0,2 9-2,8 4 1,4 6-1,9-3 0,14-2 0,6-5 1,14-7-1,13-11-1,9-11 0,11-12 0,-2-7 0,0-12-1,-5-3-1,-3-6 1,-16-1-1,-11 2 1,-12-1 1,-12 7-1,-7 4 2,-1 4-1,-3 7 1,2 2 0,14 11 1,-10-10-1,10 10 0,24-7 0,3 5 1,3-1 0,7 1 0,-4 2 0,1 4 0,-2 2 0,-7 8-2,-7 5 1,-8 3-2,-7 3 1,-6 3-2,-7 3 2,0-2-1,-1-3 0,-1-2 1,1-3 0,7-8 0,4-13 0,0 0 1,23-14-1,-2-9 0,1-6 1,2-4 2,5-7-2,-2 4 1,-2 0 0,-4 8-2,-4 6 0,-3 13 0,-14 9 0,14 14 0,-14 8 0,0 8 0,0 5 0,5 5-4,1 0 0,3-4-3,13 1-4,-2-21-3,20 7-7,-11-29-7,23 5-4,-9-27-3,17 2-4,-10-19 3</inkml:trace>
  <inkml:trace contextRef="#ctx0" brushRef="#br4" timeOffset="278577.9337">6657 10757 93,'-32'1'39,"1"18"3,-11-3-3,8 20-17,-2-9-17,8 3-2,7-1 0,8-4-2,10-7 0,10-6 1,8-7-1,8-5 0,2-4-1,3-3 1,-5 0 1,3 0-2,-5 5 0,-7 5 0,-14-3 0,13 25 0,-15-3 0,-4 2 0,1 0 0,-2 1-2,-2-2 1,3-4-2,5-3-1,1-16-4,13 15-4,-13-15-7,33-3-7,-19-12-7,23 9-5,-7-11-3,12 10 3</inkml:trace>
  <inkml:trace contextRef="#ctx0" brushRef="#br4" timeOffset="278735.9428">6915 11132 114,'-4'11'42,"6"7"1,-15-11-1,13-7-38,1 13-1,-1-13-2,0 0-5,-11 2-6,11-2-5,0 0-8,10-8-13,-15-7-6,10 5-3,-4-11 2</inkml:trace>
  <inkml:trace contextRef="#ctx0" brushRef="#br5" timeOffset="590359.7666">875 12418 70,'0'0'37,"25"-10"-1,-8-5-1,7 2-32,7-2 0,6 5-1,-4-4 0,1 8-1,-6 5 0,-9 10-1,-11 7 1,-12 13 1,-10 8-1,-12 10 0,-9 2 0,-1 5 0,-3-4 1,3-3-1,9-7 1,9-5-2,17-13 1,17-10 0,17-7-1,11-11-2,13-1-4,-2-14-28,18 1-3,-5-17 0,5 6-2</inkml:trace>
  <inkml:trace contextRef="#ctx0" brushRef="#br5" timeOffset="590780.7907">1239 11904 71,'-61'14'38,"-13"2"-2,2 28-1,-9 5-29,0 18 0,-3 7-1,12 15 1,8 2-3,13 3 0,20 4 0,19-1-1,22-7-1,23-6-2,23-9 1,22-17-1,23-16 0,15-23 0,12-19 1,5-19 0,-2-23 1,-7-14-1,-20-16 1,-20-5-1,-27-3 0,-26 0 1,-30 3-1,-26 4-1,-23 1 0,-14 5 0,-11 7-1,-12 6-1,2 16 0,-2 6-2,13 27-10,0-2-20,27 21-1,10 2-3,23 16 1</inkml:trace>
  <inkml:trace contextRef="#ctx0" brushRef="#br5" timeOffset="591398.8261">2603 12154 67,'8'-38'37,"4"17"0,-8 3-1,-4 18-31,0 0-1,6 28-1,-10 4-1,-2 12-1,2 9-1,-2 10 1,1 5-1,2 1 0,1 2 0,2-8-2,4-3-2,0-18-8,10-2-23,-6-20-1,8-8 0,-4-20 0</inkml:trace>
  <inkml:trace contextRef="#ctx0" brushRef="#br5" timeOffset="591599.8376">2649 12188 79,'-10'-11'39,"-3"2"-2,13 9 1,13-5-33,7 0-1,13-6-2,6-1-1,11-3-1,3-4-1,10 3-3,-9-6-7,10 15-25,-21-4-1,-6 15-2,-20-1 2</inkml:trace>
  <inkml:trace contextRef="#ctx0" brushRef="#br5" timeOffset="591772.8475">2666 12464 93,'0'20'39,"0"-20"-1,32 6-7,0-19-29,12-7-2,14 0-5,-2-14-25,20 10-6,-3-9-2,8 11 0</inkml:trace>
  <inkml:trace contextRef="#ctx0" brushRef="#br5" timeOffset="592380.8822">3473 12274 77,'-19'22'39,"-10"-7"-2,6 12 2,-6-2-34,2 5 0,2 2-1,6 6-1,2-1 0,11-1-2,6-5 1,13-2-1,8-10 0,10-9-1,6-13 0,5-8 0,3-12 1,-3-7-1,-3-6-1,-5-3 1,-7-5 0,-9 5 0,-8 4 0,-5 5-1,-5 7 1,-5 7 0,1 4 0,4 12 0,0 0 0,0 0 1,2 15 0,11-4 0,4-2 0,4 3 0,2-1 0,4 0-1,-3 0 1,0 4-1,-5 3 0,-4 3 1,-3 3-2,-8 4 1,-6 3 0,1-1-1,-9-2 1,3-4 0,-1-3 0,1-8 0,7-13 1,0 0 0,10-25 2,2-1-1,7-8 0,1-2 0,3-4 0,1 1-1,-2 3 0,1 8 0,-2 7-3,2 5 0,7 5-3,2 1-2,20 12-7,-3-20-11,39 15-13,3-19-2,28 5-2,5-13 3</inkml:trace>
  <inkml:trace contextRef="#ctx0" brushRef="#br5" timeOffset="593138.9256">5138 11943 88,'-3'-16'39,"3"16"1,0 0-1,0 0-34,0 0-1,-13 32-2,5-1 0,0 16 0,-6 7-2,-2 11 1,-2 7-1,1-1 1,-1-1-1,4-10 0,2-10 0,3-13 0,6-15 0,3-22 0,0 0 1,22-33 0,-6-6 0,2-10 0,2-9 0,-3-5 0,3-3 0,-6 6-1,0 5 1,-10 9-1,2 11 1,-2 10-1,-2 10 1,-2 15-1,0 0 1,10 7 0,-10-7-1,26 19 1,-3-8-1,5-4 1,5-7 0,10-4 0,-2-5-1,0-3 1,0-2 0,-6-6 0,-4 1-1,-6-1 1,-7 5-1,-5 3 1,-13 12-1,12-15 0,-12 15 0,7 22 0,-7 5 0,-3 15 0,-2 10 0,-3 10 0,1 8-1,-3 2 1,3-1-2,1-10-1,14-8-2,0-22-5,21-3-7,-6-32-5,22 3-8,-9-31-5,13 4-4,-7-19-1,1 3 3</inkml:trace>
  <inkml:trace contextRef="#ctx0" brushRef="#br5" timeOffset="593777.9622">5836 12233 93,'-16'16'39,"11"10"3,0-15-3,20-4-34,4-5-1,13-6-1,6-6-1,5-3 0,4-7-1,-1-6 0,-4 1-1,-9-1 1,-10 0-1,-13 2 1,-10 5-1,-11 2 1,-11 7-1,-7 7 0,-5 8 0,-5 8 1,2 10-1,-1 5 0,6 12 1,5 1-1,6 5 0,11-3 1,6-1-2,14-7 1,12-9-1,12-11-1,10-8-1,6-12-1,12-8-2,-1-12-1,7 1-4,-10-16-1,-1 8 3,-18-4 3,-4 5 3,-13 4 2,-11 7 3,-11 20 2,0 0 4,-16 8 2,-3 11-2,1 13-3,0 1-1,2 8-1,1-2 0,5 1-1,1-6 0,6-3-1,1-10 0,7-10 1,-5-11-1,15-2 0,-6-13 1,5-11-2,1-2 2,-2-7-1,2-4 0,-1 1 0,-4-2 0,3 5 0,-4 6-1,0 5 0,2 4-2,3 0-1,2 14-4,2-11-6,15 20-8,-13-22-7,25 18-5,-11-17-7,11 7 0,-6-8 2</inkml:trace>
  <inkml:trace contextRef="#ctx0" brushRef="#br5" timeOffset="593958.9725">6872 12031 96,'-20'23'40,"3"18"1,-8 0-1,3 9-35,3 1-2,7 2-1,0-2-1,7-5-2,10-10-2,1-12-1,12-9-4,-4-24-11,25 0-13,-16-24-8,14 0 0,-8-19 1</inkml:trace>
  <inkml:trace contextRef="#ctx0" brushRef="#br5" timeOffset="594071.979">6923 11821 77,'-3'-13'22,"8"-2"-22,7 0-1,14-1-32,12-2-1</inkml:trace>
  <inkml:trace contextRef="#ctx0" brushRef="#br5" timeOffset="594295.9918">7549 11460 95,'-17'36'41,"-9"-5"1,2 23 0,-9-2-35,4 14-3,4 6-2,2 8-1,1 2 0,7 0-2,0-3 0,5-10-3,8-5-1,-4-18-4,17 2-16,-17-30-15,16-6 0,-10-12-2,17-20 2</inkml:trace>
  <inkml:trace contextRef="#ctx0" brushRef="#br5" timeOffset="594447.0004">7232 12015 107,'0'0'41,"0"0"0,23-4-5,3-2-35,13-6-4,19 6-12,-6-21-14,22 8-13,-2-15 1,11 1-2</inkml:trace>
  <inkml:trace contextRef="#ctx0" brushRef="#br5" timeOffset="594635.0112">8100 11482 96,'-24'19'40,"-10"0"0,10 10-2,-2-5-36,12 0-2,9 2-5,5-26-15,17 23-19,4-22 0,17 0 0,0-15 0</inkml:trace>
  <inkml:trace contextRef="#ctx0" brushRef="#br5" timeOffset="594784.0197">8308 11451 92,'-13'10'40,"-10"-1"-1,7 19 1,-6 0-35,7 4-3,3 7-6,-9-11-19,19 12-17,-6-9 0,3 2-2,-4-10 1</inkml:trace>
  <inkml:trace contextRef="#ctx0" brushRef="#br5" timeOffset="595303.0494">4772 11647 87,'0'0'37,"0"0"1,-14 8-2,4 9-35,1 6-3,-1 1-1,15 11-5,-11-11-26,20 5-2,-2-9-1,11-2 0</inkml:trace>
  <inkml:trace contextRef="#ctx0" brushRef="#br5" timeOffset="595461.0584">5036 11635 89,'-13'0'37,"0"19"2,-9-2-2,4 10-34,4 4-4,5-8-20,18 10-17,5-10 1,18 0-3,2-11-1</inkml:trace>
  <inkml:trace contextRef="#ctx0" brushRef="#br5" timeOffset="596160.0984">8405 12221 90,'0'0'39,"0"0"2,-27 19-5,9 7-32,-8 7-3,4 3-1,5 9-6,-3-14-28,26 7-6,6-18 0,20-7-2</inkml:trace>
  <inkml:trace contextRef="#ctx0" brushRef="#br5" timeOffset="597343.1661">9062 11971 49,'14'-22'37,"-7"-1"0,5 10 0,-12-4-14,0 17-18,0 0-1,0 0-1,0 21-1,-3-1 0,-4 5-1,2 2 1,4 2 0,4 0 0,1-4-1,7 0 1,1-6-1,6-4 0,0-7 0,7-7 0,-2-8-1,1-5 0,0-7 1,0-8-1,-2-2 0,-2-4 0,0 1 1,-2 6-1,-2 1 0,-4 8 0,-2 7 1,-10 10-1,11 7 1,-9 9-1,-4 8 1,1 3 0,1 4 0,5-1 0,-1-3 0,9-7 1,7-10 0,9-10-1,3-12 1,11-13 0,1-8-1,3-7 1,-5-6-1,-3 1 2,-12-2-3,-7 7 2,-11 11-4,-9 4 3,-7 11-5,-6 6 2,1 16-6,-5-3-11,19 18-19,-11-4-4,19 9 3,3-6-4</inkml:trace>
  <inkml:trace contextRef="#ctx0" brushRef="#br5" timeOffset="597714.1873">10041 11912 82,'0'13'41,"0"-13"0,16 14 0,1-14-27,15-3-11,6-4 0,6-2-1,3-4 0,0-2-2,-7-2 1,-5 0 0,-10-3-1,-15 5 3,-13 1-3,-14 6 3,-12 3-3,-13 8 3,-9 9-2,-2 8-1,-8 8 1,7 11-2,3 4 1,14 4-1,12 2 2,18-8-3,21-4 2,16-14-3,27-2-5,9-29-13,37 9-12,0-22-10,22 2 1,0-16-1</inkml:trace>
  <inkml:trace contextRef="#ctx0" brushRef="#br5" timeOffset="598612.2387">11585 11806 81,'-14'1'39,"-2"11"-1,-18-1 0,-2 11-34,-5 2 1,1 10-1,-4 1 0,6 4 0,4-1 0,11 1-1,9-8 0,15-1-1,11-13-1,12-9 0,15-7 0,0-9 0,6-8-1,-4-8 1,-1-4-1,-7-2 0,-9 0 0,-9 3 1,-7 1-1,-7 3 0,-4 6 0,-1 4 0,4 13 0,-12-6 1,12 6-1,-8 22 0,9-3 0,3 5 1,6-2-1,8 1 0,8-7 0,6-3 0,9-10 1,7-6-1,3-8 0,4-6 0,-8-1 1,-1-4-1,-6 3 0,-10 0 0,-8 5 0,-8 4 0,-14 10 0,0 0 0,-8 19 0,-4 4 0,-3 5 0,-1 5 0,1 3 0,4 0 0,4-5 0,6-6 0,6-10 1,8-10-1,2-13 1,4-11-1,5-9 1,-2-9-1,-2-6 1,-2-3-1,-3 3 0,-5 2 0,-4 10 0,0 4 0,-3 13 0,-3 14 0,13-8-1,-2 15 0,8 5-3,2 0-2,16 11-8,-8-18-8,26 15-6,-13-20-5,16 3-8,-9-10-1,4-1 2</inkml:trace>
  <inkml:trace contextRef="#ctx0" brushRef="#br5" timeOffset="598980.2597">12521 11925 90,'0'0'40,"-2"16"1,2-16 0,29-4-35,-4-8-3,9-1 0,-1-3-2,4-3 1,-2 1-1,-6-3-1,-6-2 0,-7 1 3,-12 3-3,-11-2 2,-9 2-2,-11 7 2,-5 4-1,-4 9 2,-9 12-2,0 11-2,4 6 2,1 10-1,7 4 1,12 7-2,8-5 2,16-8-4,15-6 1,8-11-4,26 1-10,-4-28-8,36 11-10,-12-24-8,19 3-1,-5-12 0</inkml:trace>
  <inkml:trace contextRef="#ctx0" brushRef="#br5" timeOffset="599581.2941">13860 11766 72,'0'0'41,"-34"-13"-2,7 21 2,-16-6-29,3 14-6,-8 3-1,1 9-3,2-1 1,8 8-1,6-4 1,9 0-3,13-7 1,11-3 1,12-7-1,11-10 0,11-7 0,4-8 0,6-8 0,-3-5-1,-2-3 1,-2-3-1,-8 0 1,-8 7 1,-7 4-2,-6 7 3,-10 12-3,0 0 0,-3 17 0,-2 8 0,0 8-1,0 2-3,9 5-1,3-9-6,24 8-8,-8-25-9,30 5-9,0-25-4,20-6-1,-2-14 2</inkml:trace>
  <inkml:trace contextRef="#ctx0" brushRef="#br5" timeOffset="599901.3124">14396 11744 102,'-45'12'40,"9"14"-1,-7-9 2,20 5-38,1-1 1,13-2-4,10-4 2,10-4-3,11-2 2,10-7 0,4-2 0,2-2-1,-2 0 0,-4-2 0,-6 1 1,-9 5-1,-17-2 0,8 18 0,-16 0 1,-7 2-1,0 2-1,1 4 0,0-2-2,5-3-1,9-3-2,0-18-10,23 6-12,-6-26-10,21 1-2,-5-18-1,14-5 1</inkml:trace>
  <inkml:trace contextRef="#ctx0" brushRef="#br5" timeOffset="600118.3248">14876 11271 97,'-13'14'41,"-11"8"1,6 20-1,-15 7-35,18 11 0,-3 3-4,10 9 2,4-3-3,4-2-2,7-4-1,-3-8-3,13-3-3,-11-22-16,23 5-10,-15-27-9,14-2 1,-7-20 2</inkml:trace>
  <inkml:trace contextRef="#ctx0" brushRef="#br5" timeOffset="600396.3407">15015 11625 99,'-22'-2'42,"-12"-1"-1,7 16 2,-5-2-38,4 6 1,4 0-3,8 5 0,2-3 0,8 3 0,5-3-2,7-1-2,2-4 2,4 1-2,3-5 1,-1-3-2,8 1 1,-3-3-2,4-1 0,1-4-2,3 6-4,-8-14-7,18 16-8,-24-24-8,20 15-7,-16-13-1,6 6 0</inkml:trace>
  <inkml:trace contextRef="#ctx0" brushRef="#br5" timeOffset="600756.3613">15168 11791 92,'0'0'40,"-2"20"-2,2-20 2,23 4-34,1-3-2,13 2 0,2-6-1,10 4 2,1-6-4,-1-2 3,-4-6-4,-7-1 2,-9-2-3,-9-5 2,-10 2-3,-11-4-1,-5 1 2,-12 3-1,-6 8 1,-6 5 1,-6 9 1,-2 11 1,-1 9-1,2 9 0,2 6 1,13 1-2,7-2 0,13-2-3,18-6 1,13-8-5,17-8-1,6-19-10,30 8-10,-12-26-8,20 7-4,-11-16 0,1 6 1</inkml:trace>
  <inkml:trace contextRef="#ctx0" brushRef="#br5" timeOffset="601103.3811">15884 11700 102,'-48'16'41,"10"13"0,-9-5 0,14 6-36,3-1 0,11 1-5,8-6 2,14-4-3,10-9 1,9-7 1,13-11-1,8-9 0,4-12 0,6-8 1,4-9-2,-3-8 2,-4-9-2,-1-7 0,-12-1 0,-8 8 2,-10 9-2,-10 10 1,-10 19 0,1 24 1,-27 8 0,3 29 0,-4 16 1,-2 5 0,7 12-4,3-7-5,15 5-5,2-23-6,27 8-6,-5-29-9,27 4-7,-1-19-6,14-3 4</inkml:trace>
  <inkml:trace contextRef="#ctx0" brushRef="#br5" timeOffset="601534.4058">17036 11418 92,'19'-15'39,"-17"-2"1,-2 17-1,0 0-36,-3 24-1,-9 11 0,2 10 0,-6 10-1,-2 9-1,3 8 0,1-4-1,8-1-1,3-8-3,13-1-8,-6-27-23,15-3-2,-3-23-1,9-6-1</inkml:trace>
  <inkml:trace contextRef="#ctx0" brushRef="#br5" timeOffset="601958.4301">16903 11679 101,'-10'8'43,"10"-8"-1,14 11 1,10-11-36,19-2-4,12 0 0,9 1-3,6 0 1,-2 1 0,-4 0-1,-12 4 0,-13 2 1,-9 2-1,-18 1 0,-11 2 1,-14-3-1,-9 5 1,-4-1-1,-3 2-3,-4 1 3,7 1-2,2 5 2,6-1-3,11 4 3,9-2-2,10-4 3,15-1-1,7-6 1,10-7-1,5-9 1,0-7-1,-2-6 1,-6-8-1,-9-2 0,-16-5 2,-11 3-4,-11-2 0,-14 7-3,-6-2-1,1 14-7,-16-10-5,22 24-7,-16-13-9,26 14-4,-5-5-3,14 3 4</inkml:trace>
  <inkml:trace contextRef="#ctx0" brushRef="#br5" timeOffset="603362.5104">18547 11745 55,'-1'-11'35,"1"11"0,-8-10-1,8 10-26,-14-11 1,14 11-1,-25-10-4,14 11 1,-8 1-1,1 9 0,-5 1 0,1 11-1,-2 2 0,6 4-1,2 1 1,8-1-3,5-6 2,11-6-2,10-10 1,13-9 0,7-16 0,6-6 3,7-10-4,3-9 2,-2-4-2,-3-4 1,-9-1-1,-3 0 1,-13 6-1,-5 3-2,-9 9 2,-10 10 0,-6 12 0,-6 13 0,-3 15 0,-9 17 1,1 10 0,2 13 0,1 7-3,7-1-2,9 4-3,1-19-14,30 7-16,-2-21-4,19-3 1,0-21-1</inkml:trace>
  <inkml:trace contextRef="#ctx0" brushRef="#br5" timeOffset="603648.5267">19111 11688 98,'-27'-7'38,"9"17"3,-11-2-12,12 18-24,-3 8 1,6 8-2,5 2-1,11 6-1,8-8 0,14-5-2,6-11 1,11-14 1,2-13-2,2-11 1,-4-10 0,-4-12-1,-6-3-1,-14-5 2,-8 2-4,-17-2-1,-4 11-5,-16-4-4,10 21-16,-12-1-11,7 15 1,-1-2-1</inkml:trace>
  <inkml:trace contextRef="#ctx0" brushRef="#br5" timeOffset="605917.6565">20200 11279 71,'8'16'36,"-11"4"-1,1 17 1,-10 5-32,1 16 1,-5 6-3,0 11 0,-2 0 0,2-1-3,5-3 0,-1-15-9,16-3-24,-4-16-2,9-8 0,-3-16 2</inkml:trace>
  <inkml:trace contextRef="#ctx0" brushRef="#br5" timeOffset="606105.6673">20029 11762 98,'-14'-6'38,"14"6"3,0 0-5,14-1-32,19-10-3,12-7-5,24 2-8,-4-18-26,14 2 2,-2-8-3,4 4 1</inkml:trace>
  <inkml:trace contextRef="#ctx0" brushRef="#br5" timeOffset="606473.6883">20681 11207 88,'-15'6'38,"7"15"0,-6-1 0,12 12-32,-6 7-2,4 12 1,-4 5-2,1 5 2,-7 3-2,3 2 1,-4-5-2,1-7-2,2-8 1,5-9-1,0-12 1,10-12-4,-3-13 4,22-2-4,-2-18 4,4-2 2,2-4-3,2-2 1,-1 1-1,-5 9 3,-1 3-3,-7 12 3,-1 7-4,-7 13 1,-2 5-2,1 4-2,4 5-1,-3-7-10,17 10-15,-5-18-13,12 4 4,-3-16-4</inkml:trace>
  <inkml:trace contextRef="#ctx0" brushRef="#br5" timeOffset="606833.7089">21043 11689 106,'-3'12'38,"12"8"4,-9-20-6,23 22-33,-1-13-1,10-5 0,-1-4-2,4-2 1,2-8-1,-5-3-2,-5-3 2,-8-7-2,-8 1 2,-8 1-2,-13 3 2,-9 4-2,-11 3 2,-8 10 0,-5 11 1,-3 7 3,-2 5-2,8 11 1,4 3-1,12 3-1,11-4 1,17-5-4,18-3-2,11-17-15,26 7-18,-2-17-6,17 0 2,-2-12-1</inkml:trace>
  <inkml:trace contextRef="#ctx0" brushRef="#br5" timeOffset="607428.7429">22057 11656 89,'11'-3'38,"1"7"2,-12-4-3,0 15-32,-12 1-1,0 10 0,-6 1-2,-2 7-1,0-4 2,1 1-4,5-7 3,5-3-2,9-8 2,0-13-3,22-2 3,-2-13 0,6-6-1,3-8 3,2-6-3,2-2 1,0-1-1,-6 2 1,0 2-1,-5 8 0,-5 8 0,-4 10-3,-13 8 3,8 15 1,-10 8-2,-3 10 2,1 8-2,-1 4-1,2 3-1,3-3-3,11 4-3,-6-18-15,25 7-9,-7-24-11,19-1 2,-9-16 0</inkml:trace>
  <inkml:trace contextRef="#ctx0" brushRef="#br5" timeOffset="610930.9433">22546 11728 80,'0'0'37,"10"3"-2,-10-3 2,19 2-25,-19-2-6,25 3-2,-7-3 0,7 2-1,5-2 0,4 0-1,-1-5-1,8 0 1,-3-7-1,0 0-2,-4-4 2,-6-3-2,-5-1 2,-7 0-2,-12 0 1,-7 6-1,-11 6 1,-8 9 0,-14 11 1,-5 8 1,-9 11-1,-3 7-1,6 2 1,1 1 0,12-4 0,16-6-1,18-10 0,20-9-4,19-8 0,10-12-4,22 5-28,-5-15-3,14 1 1,-8-11 0</inkml:trace>
  <inkml:trace contextRef="#ctx0" brushRef="#br5" timeOffset="611118.954">23353 11585 78,'-24'21'34,"-4"16"1,-4-1-1,-1 10-33,2 0-1,0 2-2,5 5-11,-3-13-15,13-3-4,3-15-4,9-6 3</inkml:trace>
  <inkml:trace contextRef="#ctx0" brushRef="#br5" timeOffset="611313.9652">23113 11699 101,'0'0'41,"-29"0"-1,28 11 0,1-11-34,11 13-1,13-10-3,13 0-2,19-7-2,6-7-3,18 3-6,-5-17-27,19 5-1,-8-15-1,4 2 0</inkml:trace>
  <inkml:trace contextRef="#ctx0" brushRef="#br5" timeOffset="611493.9755">23986 11165 103,'-36'45'40,"-12"8"1,10 18-2,-9 4-35,7 8 0,3 1-6,9-7-3,6 3-9,-1-20-24,14-3-1,-2-23-2,11 0 0</inkml:trace>
  <inkml:trace contextRef="#ctx0" brushRef="#br5" timeOffset="611659.985">23556 11625 103,'5'-25'41,"7"-7"0,18 12-1,3 1-35,14-2-7,15 12-10,-6-8-23,15 12-6,-7-6 1,4 11-2</inkml:trace>
  <inkml:trace contextRef="#ctx0" brushRef="#br5" timeOffset="612621.0399">2308 13197 53,'6'-21'38,"6"10"-2,-12-4 0,14 13-24,-14 2-3,0 0-1,0-12-2,0 12-1,0 0-2,-5 14-1,5-1 0,0 4-1,0 11 0,0 8-1,0 9 1,-3 9-1,-6 7 0,4 5 1,-7 0-1,-2-1 0,-1-6 0,1-13 0,6-8-1,6-13-3,13-13-4,-1-22-26,24-3-3,-4-18-2,15 1-1</inkml:trace>
  <inkml:trace contextRef="#ctx0" brushRef="#br5" timeOffset="613094.067">2568 13517 62,'10'-10'37,"-10"10"0,0 0 0,19-1-24,-19 1-7,26 0-2,-9-3-1,9 2-1,4-5 0,3 0 0,5-6-1,-4-1 0,-4-1-1,-4-2 1,-7 1-1,-7-2 1,-9 1-1,-11 6 0,-8-1 1,-9 10-1,-7 3 1,-6 9-1,-5 4 1,5 8 0,-2 6 0,8 4 0,3 4 0,8-3 0,14-1-1,7-2 1,14-8-2,9-10-1,14-4-3,7-18-6,18 2-23,-6-21-3,15 5-2,-8-19-1</inkml:trace>
  <inkml:trace contextRef="#ctx0" brushRef="#br5" timeOffset="613394.0841">3183 13327 78,'-31'7'38,"18"10"-1,-9-6 0,8 14-32,2 3-1,7 7-1,1-1 1,4 5-1,5-3 0,4-4-1,0-8 1,11-8-1,2-12 0,2-11-1,5-12 0,1-8-1,2-9 1,-3-7-1,0-3-1,-5-1 0,-4 3 0,-10 4-1,-1 7-4,-9 1-5,10 21-9,-18-11-5,8 22-7,0 0-6,10 12-2,-10-12 1</inkml:trace>
  <inkml:trace contextRef="#ctx0" brushRef="#br5" timeOffset="613800.1074">3517 13448 88,'-4'13'40,"-6"-11"-1,10-2 0,11 5-36,4-11 0,5-5-1,4-1 0,4-4-1,0-3 0,1-2 0,-7 1 0,-5-3 0,-5 2 0,-9 1 0,-6 3 0,-6 3 0,-5 6 0,-5 7-1,-6 8 0,-1 10 0,-2 8 1,2 10-2,0 9 2,4 4-1,7 4 0,8-5 1,12-4-1,9-12 0,15-11 0,17-17-1,12-14-3,17-12-3,2-21-6,17 4-5,-20-28-8,16 13-1,-23-16-12,-2 9 0,-22-10 1</inkml:trace>
  <inkml:trace contextRef="#ctx0" brushRef="#br5" timeOffset="614018.1198">4230 12741 101,'-26'-15'40,"19"35"1,-8 0-1,5 20-37,2 8 0,-1 14-1,2 8-2,-1 6 1,3 3-2,2 0 0,2-2-3,1-8-3,10 4-7,-8-26-5,20 11-8,-14-34-8,16 0-6,-5-24 2,10-6 0</inkml:trace>
  <inkml:trace contextRef="#ctx0" brushRef="#br5" timeOffset="614446.1443">4639 13142 104,'-23'-8'43,"23"8"1,-28-9-3,19-5-42,9 14-5,-15-10-9,29 23-8,-14-13-5,17 10-4,-17-10-9,31 22-2,-13-8 3</inkml:trace>
  <inkml:trace contextRef="#ctx0" brushRef="#br5" timeOffset="614612.1538">4656 13446 98,'-15'33'43,"-11"-16"1,13 2-3,-8-14-38,21-5-3,0 0-5,-9-19-9,25 18-7,-18-19-6,25 18-2,-21-16-8,17 9-6,-6-6 2</inkml:trace>
  <inkml:trace contextRef="#ctx0" brushRef="#br5" timeOffset="616324.2517">5187 13348 65,'-19'9'38,"19"-9"-1,0 0 3,0 10-32,0-10-1,35-3-2,-2-6-1,13 2 0,10-5-2,6-1 1,7 0-2,1-1 1,2-1-2,-5 4 1,-10 5 0,-5-1-1,-9 3 0,-6 0 0,-8 1 0,-8 0-1,-5 0 0,-3-2-3,-2 2-3,-11-16-19,12 15-11,-13-11-3,1 15 0,11-22 0</inkml:trace>
  <inkml:trace contextRef="#ctx0" brushRef="#br5" timeOffset="617000.2904">6721 12960 75,'-25'3'39,"15"1"0,2-13 0,8 9-33,30-24-2,6 6-2,9 2 1,6 0-2,-1 7 0,0 7 0,-9 10 0,-10 11-1,-15 14 1,-19 6 0,-17 9-1,-11 9 2,-8 3-1,-4 0 1,-3-4-1,2-4 1,10-12 0,9-3-1,13-10 0,12-10-1,12-8 1,10-3 0,8-6-2,7-3 0,10-1-2,1-7-3,17 11-9,-17-19-7,24 21-8,-13-16-10,18 3-1,-3-11 1</inkml:trace>
  <inkml:trace contextRef="#ctx0" brushRef="#br5" timeOffset="617337.3097">8129 12818 76,'2'-31'39,"2"19"-1,-4 12 0,-14 4-34,3 26-2,0 14 1,-7 11-1,0 15 0,0 4-2,0 5 0,3-1-1,5-9-3,12 4-7,-8-27-27,18-2 0,-6-22-2,11-8 1</inkml:trace>
  <inkml:trace contextRef="#ctx0" brushRef="#br5" timeOffset="617534.3209">7868 13288 88,'-13'-7'41,"13"7"1,0 0-1,29-19-37,0 2-3,12-6 0,7-5-3,10-7-3,17 12-20,-8-21-15,11 9 0,-12-12-2,6 5 2</inkml:trace>
  <inkml:trace contextRef="#ctx0" brushRef="#br5" timeOffset="617909.3424">8627 12733 85,'-25'25'40,"6"19"0,-8-8 1,1 14-36,3-2-1,3 7-1,2 2 0,2 3-1,5-6 0,5-6-1,6-6 0,5-9-1,5-8 1,8-10-1,1-14 0,9-10 1,1-9-1,0-8 1,1-5-1,-3 1 1,0-3-1,-2 7 1,-6 5-1,-2 6-1,-5 12 1,-1 8 1,-2 12-2,-3 4-1,2 7 0,-2-1-4,13 8-6,-10-21-7,23 12-7,-12-30-12,23 3-1,-4-23-3,18 1 5</inkml:trace>
  <inkml:trace contextRef="#ctx0" brushRef="#br5" timeOffset="618082.3523">9228 12965 93,'-17'16'41,"-10"1"0,8 19-2,-3-3-37,5 9 1,3 3-3,4-2 0,9 0-3,4-13-4,20 7-21,-6-25-13,12-8 1,0-22-3</inkml:trace>
  <inkml:trace contextRef="#ctx0" brushRef="#br5" timeOffset="618991.4043">9440 12717 98,'0'0'42,"-4"14"1,4-14-2,15 11-38,-1-1 0,6 2-1,-1 4 1,0 7-2,-4 4 1,-6 8-1,-8 4-1,-8 7 0,-6 6 1,-5 1-1,-4 0 0,-1-7 0,1-8-1,7-8 0,6-14 1,9-16 0,9-10 0,12-19 0,9-9 0,4-8 0,6-7 0,1-1 1,-2 4-1,-5 6 0,-8 11 1,-6 12-1,-7 13 0,-13 8 0,7 32 0,-12 0 0,3 10-1,-1 1 1,8 3-1,2 0 0,11-10-1,8-8-1,12-9-1,4-15-1,9-4-1,-3-13 0,3-6 0,-9-11 0,-5 4 2,-10-8 2,-12 1 2,-9 1 2,-11 3 1,-4 3 1,-10 3 2,-2 14-1,-4 4 0,1 17-1,-4 4-1,4 15 0,0 3-1,8 11 0,3-3 0,9-1-1,10-6 0,6-8 1,7-12-1,6-15-1,4-12 1,4-10-1,-4-10 1,-3-7-1,-3-6 0,-5 0 0,-4 5 0,-3 5-1,-6 12 0,-5 23 1,0 0-1,-14 29 0,-2 19 0,-4 18 0,-1 17 0,-7 14 1,4 6-1,1 1 1,-5-6 0,10-6 0,1-16 0,6-17 0,2-18 1,3-19-1,6-22 1,0-19-1,4-13 0,1-14 0,4-12-1,2-10 0,2-2-1,2-3-3,7 10-4,-12-5-3,21 23-5,-13-14-3,25 28-3,-12-15-8,19 16-9,-4-4 3,14-1 3</inkml:trace>
  <inkml:trace contextRef="#ctx0" brushRef="#br5" timeOffset="619343.4244">10793 12763 91,'-31'20'40,"-10"-3"2,8 13-1,0-2-37,4 4-1,4-2-1,9 2 1,9-5-2,12-3 1,6-9-1,10-4 0,5-6 0,3-2 0,-3-4 0,1 1 0,-3-1 0,-5 3 0,-5 1 0,-14-3 0,10 12 0,-11-1 0,-5 4-1,-2-2-1,-2 3-1,-2-4-2,8 11-7,-12-17-4,16 21-4,-15-25-6,24 22-8,-9-24-8,-9 20-1,9-20 2</inkml:trace>
  <inkml:trace contextRef="#ctx0" brushRef="#br5" timeOffset="619652.4421">10453 13403 90,'2'14'43,"-2"-14"1,29 6-1,-3-23-34,20 11-5,6-8 0,10 0-2,-1-2-1,2-5 0,-2 3-1,-4 1-1,-10 5-4,-13-9-5,2 19-5,-23-18-4,9 22-5,-25-20-8,3 18-8,5-24-4,-4 8 5</inkml:trace>
  <inkml:trace contextRef="#ctx0" brushRef="#br5" timeOffset="620928.5151">12592 12620 72,'-13'-9'39,"-13"-3"0,2 11 1,-10 3-31,1 10-5,-4 6 0,1 17 0,-11 11 0,8 13 0,1 10-1,9 6 1,5-2-2,14 2 0,13-11-1,14-11 0,15-17-1,16-20 0,11-17 0,5-13 0,3-17-1,-3-13 1,-6-9-1,-11-10 0,-9-1 1,-18-1-1,-11 1 1,-11 4-1,-10 6 1,-6 7 0,-7 10 0,2 10 0,-3 14 0,2 4 0,4 12 1,5 6-1,5 4 0,6 2 1,8-2-1,13-2 1,9-3 0,9-6-1,8-6 1,9-2 0,1-3-1,0 1 1,-2 1-1,-8 1 1,-7 7-1,-10 7 1,-10 11-1,-10 9 1,-7 12-1,-5 8 0,-5 9 0,1 5 0,-3 2 0,2 1 0,0-9 0,7-7 0,-1-9 0,1-16 0,8-10 0,-4-14 0,14-11 0,-3-13-1,1-11 1,0-7 0,-2-9 0,2-7-1,-1-1 1,-2 3 0,2 3 0,-2 5-1,3 9 2,3 7-1,1 13 0,3 5 1,5 11-1,-1 4 0,1 7 0,1 3 0,-6 4 0,-2 3 0,-12 2 0,-2 4 0,-11 1 0,-11 3-1,-2 0 1,-10-2 1,-3 2-1,5-5 1,2-2 0,7-2 0,7-3 0,11-3 0,9 1 1,11-1-1,7 0 0,7 0 0,6 3-1,4-1 1,0-1-2,2-5 0,3 3-5,-6-13-4,12 6-3,-15-16-2,16 10-2,-23-27-5,20 23-1,-28-28-2,14 20-8,-16-5 0,-7 4 2</inkml:trace>
  <inkml:trace contextRef="#ctx0" brushRef="#br5" timeOffset="622357.5968">14622 12397 49,'5'29'36,"-14"4"0,-10 7-1,5 23-11,-8-1-21,6 10-1,1 2-1,8 1-1,5-4-3,2-15-12,11-1-19,0-17-2,8-8 0,-2-18 0</inkml:trace>
  <inkml:trace contextRef="#ctx0" brushRef="#br5" timeOffset="622799.6221">14475 12854 79,'-28'-14'39,"13"12"-1,1-8 0,14 10-31,22-11-4,8 5 1,9-4-2,13-1-1,6-1 1,3-1-1,2 0 0,-5 1-1,-5 3 0,-9 3 0,-9 0 0,-12 5 1,-13 1 0,-10 0-1,-1 14 1,-16 1-1,-2 6 1,-6 9-1,-2 4 1,2 8-1,3 2 0,4-1 1,11-3-1,11-5 1,11-9-1,14-11 1,9-14 0,5-12 0,4-10 0,0-7-1,-9-8 1,-7-1-1,-12-2 1,-17 1-2,-11 5 0,-13 1-2,-3 13-1,-6-3-2,9 16-5,-8-10-11,30 16-17,-17-1 0,29 7-1,5-6 1</inkml:trace>
  <inkml:trace contextRef="#ctx0" brushRef="#br5" timeOffset="623310.6513">15972 12769 86,'2'12'39,"11"6"0,-13-18 0,23 19-37,5-11 0,1-1 0,6-4 0,0-7-1,-3-4-1,-2-5 1,-5-4 0,-5-1 0,-10-1 0,-8 1-1,-13 2 1,-7 5 0,-12 4 0,-5 6-1,-9 6 1,-3 8 0,1 3-1,3 7 1,7 4 0,11 7-1,13 3 1,13 1 0,14 1-2,13-4 0,15-2-2,8-12-3,17 5-8,-5-29-8,24 4-16,-14-23-1,14 3 0,-12-21 0</inkml:trace>
  <inkml:trace contextRef="#ctx0" brushRef="#br5" timeOffset="623655.6711">16742 12716 83,'-32'33'37,"-12"3"0,7 14-1,-4-3-33,2 5-1,5-4-2,3-5-1,5-6-1,8-12-2,9-5-4,-5-25-18,14 5-10,9-35 1,14 9 22,-13-16 7,8 0 5,-3 1 4,-10-7 6,8 21 19,-17-6 10,4 21 2,-14-4-25,14 16-5,-15 16-3,13 5-3,4 3-2,8 4-2,13-1-1,16-3-2,12-3-4,4-17-7,27 10-19,-9-27-5,19 6 0,-6-19-1</inkml:trace>
  <inkml:trace contextRef="#ctx0" brushRef="#br5" timeOffset="624234.7042">17281 12749 92,'-36'36'38,"-7"-3"2,13 18-3,3-5-34,6 4 1,7-1-2,6-1 0,8-3-1,2-8 0,2-10 0,3-7-1,1-9 0,3-12 0,-1-9 0,4-11-1,-5-7 1,5-10 0,-3-9 0,2-6 0,1-8 0,0-1 0,0 2 0,6 3 0,3 9 0,5 6 0,2 12 0,1 10 0,5 14 0,0 8 0,0 10 1,-6 6-1,-6 2 0,-2 6 0,-5 0 0,-6 1 0,-10-4 1,-5 3-1,-8-7 0,-9-1 0,-8-2 0,-4-4 0,-7-1 0,-2 0 0,-4 0 0,3 4 1,-2 3 1,5 7-1,4 4 1,5 10-1,3 5 1,3 9 0,5 3-1,2 4-1,3-4 0,5 1-1,3-8 0,4-6-2,8-8-4,1-20-5,17-5-4,-6-29-2,29 3-6,-15-31-10,24-3-7,1-19 2,12-9 3</inkml:trace>
  <inkml:trace contextRef="#ctx0" brushRef="#br5" timeOffset="624594.7248">18074 12346 88,'0'-22'40,"0"22"-1,-10-14 0,10 14-33,-27 28-2,8 6 0,-6 17-2,-3 8 0,1 14-1,3 7 0,6 1-2,7-3-2,13 1-5,0-25-10,27 6-11,-5-28-10,23-5 1,-1-26-2</inkml:trace>
  <inkml:trace contextRef="#ctx0" brushRef="#br5" timeOffset="625179.7582">18451 12662 72,'-22'-2'41,"-12"-1"-1,2 16 1,-12-5-21,5 12-14,-3 4-2,6 6 0,-3-1-1,12 5-1,4-4 0,12-1 0,15-6-1,9-7 0,13-10-1,11-7 0,6-9 0,4-9 0,2-9 0,1-3 0,-6-5 0,-5 0-1,-9 3 1,-8 4 0,-5 4 0,-12 9 0,-5 16 0,-10-4 0,-2 16 0,-3 8-1,3 9-1,0 4 0,5 2-2,4 3-1,13-1-3,-2-14-4,22 5-4,-10-26-4,24 9-4,-10-27-9,13 3-4,-11-17 3,9 1 30,-8 0 8,-17-7 7,11 16 5,-30-11 8,13 26 9,-18-7 4,4 12 3,-15 18-29,11 5-4,-10 6-2,8 6-2,-2 5-1,1 2 0,-1 0-2,7-6 0,2-5-3,4-12-2,13-4-8,-6-25-2,20 3-5,-14-32-8,25 4-10,-12-19-1,7-1 1</inkml:trace>
  <inkml:trace contextRef="#ctx0" brushRef="#br5" timeOffset="625594.782">19086 12470 107,'-6'15'40,"10"5"-1,-4-20 0,11 26-37,2-10 1,6 1-1,1 1 0,-1 3-1,-3 2 1,-5 6 0,-7-1-1,-8 6 0,-3 2 0,-7 1 0,-2-2 0,1-4-1,4-5 0,2-9 0,9-17 0,16 1 0,6-19 0,7-9 0,4-8 0,5-6 1,5 1-1,-1-2 1,-5 8-1,-8 8 1,-7 11 0,-10 13 0,-8 14-1,-6 14 1,-9 9-1,1 7 0,1 7-2,3 2-2,11 3-6,-1-16-3,21 8-1,-3-24-3,22 12-2,-14-29-4,18 17-1,-25-27-6,5 3-3,-16-1 1</inkml:trace>
  <inkml:trace contextRef="#ctx0" brushRef="#br5" timeOffset="626134.8129">16772 13392 49,'12'-14'27,"1"-6"0,3 4 2,-2 1-29,0 2 2,-1 10 2,-13 3 1,16-3 3,-16 3 3,15 10 2,-15-10-3,37 8-3,-3-7-1,21-1-2,18-5 0,20 0 0,19-6-1,21-3 0,20-1-1,14-2 1,14 0-1,7-1 0,6 1 0,0-1-1,-5 2 0,-10-3 0,-15 3-1,-21 1 0,-24 1-2,-28 1-1,-25 5-3,-39-7-7,-13 18-4,-35-17-6,-2 20-9,-27-12-7,10 8 0,-10-5 1</inkml:trace>
  <inkml:trace contextRef="#ctx0" brushRef="#br5" timeOffset="627831.9099">20634 12577 50,'0'0'37,"0"-13"-2,0 13 1,-10-12-13,-2 4-18,12 8 1,-20-1-2,20 1-1,-20 11 0,11 1-1,4 2 0,0 4-1,5 1 0,3 1 0,4-1 0,3-2-1,6-2 1,0-2-1,1-6 1,0 1-1,0-1 0,1 0 1,-7-2-1,3 5 1,-14-10 0,8 21-1,-11-6 1,-5 5 0,-4-1-1,-5 1 0,-2-1 0,0 0 0,4-1-2,-3-5-2,12 1-3,-6-16-13,12 2-18,0 0 1,20 3-1,-9-15 0</inkml:trace>
  <inkml:trace contextRef="#ctx0" brushRef="#br5" timeOffset="628726.9611">21019 12611 74,'-2'-13'36,"2"13"0,-25 4 2,10 8-29,-8-2-4,3 9-1,-2 2 0,6 7-1,-1 0 0,8 6 0,2-7-1,7 5 0,7-9-1,6-6 0,7-7-1,8-10 0,4-9 0,7-6 0,-1-8-1,4-9 1,-4 0 0,-5-5 0,-6 0 0,-6 1-1,-10 6 1,-8 5 0,-6 4 0,-5 8 0,-4 6 0,-3 5 0,1 4 0,14-2 1,-11 14-1,11-14 1,20 14-1,4-9 1,9-4 0,5-1 0,2-3-1,0 0 1,-2 2 0,-6 4 0,-8 2 0,-7 8 0,-12 6-1,-9 4 0,-9 8 1,-4 0-1,-4 3 0,-4-1 0,2-4 0,-1-6 0,10-5 0,14-18 0,0 0 1,0 0-1,22-33 0,6 4 0,5-3 1,1-5 0,1-1-1,-2 2 1,-6 9 0,-7 4 0,-5 9 0,-15 14-1,0 0 1,0 0 0,-10 26-1,-1-5 0,2 2 0,1 5 0,8-6 1,8-4-1,7-9 0,11-5 1,5-8-1,6-6 0,2-6 1,3-5-1,-5-1 1,-3 2-1,-5 1 1,-11 5-1,-5 5 1,-13 9-1,0 0 0,-4 23 0,-5 1 0,-1 7 0,-3 5-1,3 3 0,0 2-2,5-2-1,10-2-3,1-18-4,17 7-4,-4-29-1,23 9-4,-13-29-2,23 14-2,-20-23-7,10 2-3,-13-3 5,-5-2 2</inkml:trace>
  <inkml:trace contextRef="#ctx0" brushRef="#br5" timeOffset="629079.9813">22050 12675 101,'-9'20'39,"9"-20"1,4 25-2,7-17-33,13 1-2,4-9 0,5-2 0,2-2-2,0-5 1,-4-4-1,-3-1-1,-7-3 1,-8-4-1,-8 1 0,-6 0 0,-7 0 0,-6 4 0,-7 7 0,-5 6 0,-7 10 0,0 9 0,0 9 0,4 3 1,5 7-1,8-4 0,11 1 0,12-5 0,15-9-1,9-6-1,16-7-3,6-17-5,20 4-4,-8-20-3,18 6-4,-18-25-4,16 10-8,-15-17-6,0 0 5,-11-5 5</inkml:trace>
  <inkml:trace contextRef="#ctx0" brushRef="#br5" timeOffset="629244.9908">22862 12272 96,'-28'29'37,"12"26"4,-15 0-4,8 12-29,-1 2-5,5 3-2,-1 2-1,3-9-3,6 1-2,-7-23-11,22 5-17,-11-26-4,14-3-1,-7-19-2</inkml:trace>
  <inkml:trace contextRef="#ctx0" brushRef="#br5" timeOffset="629425.0011">22560 12663 103,'-24'0'40,"22"10"0,2-10 0,26 5-38,7-5-3,10-10-2,14 2-3,-2-16-11,17 7-19,-10-17-1,7 2-2,-12-14 0</inkml:trace>
  <inkml:trace contextRef="#ctx0" brushRef="#br5" timeOffset="629959.0316">23250 12190 101,'-24'28'41,"5"25"1,-16-6-2,9 12-33,-9 3-3,4 3-1,2-4 0,6-1-2,3-12 1,7-10-3,7-7 2,6-13-1,0-18 0,19 2 0,1-12 0,-1-9 0,6-3 0,1-1 1,-3 1-1,1 3 0,-6 6 1,-4 6 0,-14 7-1,15 7 1,-14 6-1,-2 6-1,1 3 0,-3 0-1,4 1-1,-1-4-4,14-1-4,-14-18-3,31 9-3,-17-23-3,23 12-4,-16-22-7,16 7-6,-13-10 2,4 5 7,-1 6 35,-16-9 6,8 18 4,-19-13 5,13 20 9,-13 0 6,0 0 2,0 0-1,-14 14-34,4 5-2,0 10 0,-6 2-1,4 3-2,-1 5-3,-1-10-5,13 10-6,-8-26-4,25 9-9,-16-22-10,32-11-2,-9-15 1,11-3 4</inkml:trace>
  <inkml:trace contextRef="#ctx0" brushRef="#br5" timeOffset="630815.0806">23723 12399 98,'0'0'41,"-11"27"2,4-16-3,8 7-24,-2 1-13,4 0-3,0 1 1,-2 2-1,-1-3 0,0 3-1,-6 1 1,2-2-1,-5 0 0,-1 0 2,1-3-1,0-2 0,9-16 1,-5 13-1,5-13 1,14-9-1,0-6 1,9-5 0,3-9-1,6-3 2,2-3-1,-2 3 1,0 1-1,-3 9 0,-11 6 0,-18 16 2,0 0-3,2 16 0,-13 8 0,-5 7-3,5 4 3,-3 1-3,17-2 0,10-6-1,17-5-1,14-10 0,20-1-2,8-13-1,14 7-3,-3-19-2,13 13-5,-22-19-3,10 13 11,-28-6 9,-15 0 3,-13-1 3,-21-7 5,-7 20 4,-23-36 4,10 30 6,-25-13-10,6 10-8,-4 2-3,1 9 0,-4 10-1,1 9-1,1 6 0,5-1-2,3 5 2,4-1-1,13-2 1,7-5-1,10-11 1,8-5-1,8-9 0,6-5 0,3-8 1,6-7-1,-5-3 1,4-1-1,-6 1 0,-1 2 1,-5 6-1,-8 6-1,-15 11 1,13 6 0,-18 13 0,-8 10 0,-6 12-1,-8 10 1,-9 7 0,-6 5 0,-9-1 0,-4-1 0,-2-4-2,0-10 2,5-10-3,5-13 1,12-10-5,2-21-3,20 0-3,-2-24-2,21 5-2,-12-29-5,19 8-1,-24-28-2,15 5-6,-17-12-2,-14-9 2</inkml:trace>
  <inkml:trace contextRef="#ctx0" brushRef="#br5" timeOffset="632084.1531">2439 14298 35,'4'-9'36,"-4"9"1,6-14 0,-6 14-14,0 0-15,0 0-3,0 0-1,0 0 0,-6 15-2,-2-5 0,8-10-1,-20 21 1,20-21-1,-14 18 0,14-18 0,-12 6 1,12-6-1,0 0 0,0 0-1,3-14 1,-3 14-1,8-14 1,-8 14-1,9-16 0,-9 16 0,6-10 0,-6 10 1,0 0-1,0 0 0,0 0 0,0 0 0,0 0 0,0 0 0,0 0 0,0 0 0,0 0 0,0 0 0,0 0 1,8 11-1,-7 2 0,-5 13 0,-3 7 0,-5 15 0,-6 12 0,-6 13-1,-7 4 0,0 10-1,-6-1 1,3-7 0,6-10-1,7-14 1,6-10 0,13-22 1,10-10 0,11-20 0,7-7 0,8-7 0,4-3 0,5-2 0,3 3 0,1 3-1,-1 5-1,6 7-4,-10-5-7,11 14-6,-16-18-6,19 9-13,-11-15-2,8 3 0</inkml:trace>
  <inkml:trace contextRef="#ctx0" brushRef="#br5" timeOffset="632790.1935">2980 14622 77,'-23'-5'39,"10"13"0,-9-5 0,8 16-37,1 5 0,1 12 0,-1 10-1,3 9-1,4 2 0,1 2-1,9-5 1,5-6-1,7-17 2,7-14-2,10-18 0,1-15 2,4-15-1,3-12-1,-2-9 3,-5-7-1,-6 4 0,-8-1 1,-10 8-1,-11 8 0,-13 11 0,-7 12 1,-4 10-3,-6 8 1,-2 6-1,9 5 0,7 2 0,11-1 0,6-13 1,28 6-1,7-13 1,11-6-1,10-2 1,3-1 0,3-3 0,-2 2 1,-9 2-1,-9 7 1,-11 2 0,-10 5-1,-21 1 1,10 13 0,-17 1-1,-9 8 1,-4 5-2,-3 9 1,1 7-1,-2 3 0,8 1 0,8-1 1,6-4-1,12-8 0,7-11 2,11-15-2,7-13 2,3-14-1,-2-8 2,-1-11 0,-6-5 0,-5-3-1,-9 2 0,-10 6-1,-9 6 0,-10 7-1,-2 10-3,-6 5-3,5 12-4,-9-7-3,26 5-5,-20-2-2,35 2-8,-4-23-9,22 0 2</inkml:trace>
  <inkml:trace contextRef="#ctx0" brushRef="#br5" timeOffset="633008.206">3935 14071 81,'-18'24'41,"-13"7"-1,8 23 0,-7 11-37,14 9-2,3 11 1,8 5-1,5 2-2,6-2-2,9-7-1,6-14-2,10-5-6,-4-31-7,23 1-12,-16-33-8,19-6-1,-12-27 0</inkml:trace>
  <inkml:trace contextRef="#ctx0" brushRef="#br5" timeOffset="633285.2218">4195 14436 82,'-54'21'42,"10"23"-2,-17-7 2,17 5-38,1-4 0,9-4-1,11-3-1,12-6 0,14-4-2,11-2 2,8-7-3,11-2 2,4 0-2,9-2 1,0-3-3,6-5 1,4 1-2,-2-9-4,7 7-4,-8-16-4,13 17-4,-18-19-3,18 20-11,-19-13-7,9 8 2</inkml:trace>
  <inkml:trace contextRef="#ctx0" brushRef="#br5" timeOffset="633779.2501">5620 14124 63,'-9'-41'40,"-10"-11"0,7 13 1,-7-5-35,-1 16 1,-8 8-2,0 27 1,-6 17-3,-3 22-2,1 20 0,0 19 0,3 15-1,3 6 0,10 5-2,9-8-2,11-5 0,9-15-3,17-8-6,-6-33-8,24-4-10,-17-30-10,11-8 1,-17-21 0</inkml:trace>
  <inkml:trace contextRef="#ctx0" brushRef="#br5" timeOffset="634269.2781">5203 14538 79,'-7'-11'42,"1"-8"-2,25 12 2,8-8-37,19 1-1,8-3-1,10 2-1,7-3 0,4 5 0,-3 1-1,-7 4 0,-12 2 0,-10 5-1,-14-1 1,-11 3-1,-18-1 1,3 10-1,-19-2 0,-3 8 0,-9 6 0,-1 10-1,0 3 1,0 13 0,5 1-1,9 2 1,10 0-2,11-9 1,14-11 0,12-10 2,10-17-1,5-12 0,3-17 2,-1-9-2,-6-9 2,-7-4 0,-11-3-1,-14-2-1,-10 3 0,-11 4 0,-6 2 0,-6 7 0,-1 9 0,3 6-1,3 7 0,3 9-1,14 5-2,0 0-5,8 29-2,4-19-4,19 16-3,-12-19-2,28 17-3,-19-28-4,24 6-10,-3-14 3</inkml:trace>
  <inkml:trace contextRef="#ctx0" brushRef="#br5" timeOffset="634747.3055">6374 14309 59,'0'0'43,"11"4"-1,-11-4 1,0 0-18,3 14-20,-2-2-1,-3 14-2,-1 7 0,-3 9-1,1 6-1,-4 6 1,4 3-1,-4-3-2,7-7 3,-3-10-3,6-10 2,2-12 0,-3-15 0,11-12 0,-2-10 0,1-5 1,0-10-1,-1-5 2,3-6-2,0 0 0,-1 5 0,1 1 0,5 4 0,-2 6 1,1 3-1,3 8-1,2 6-1,3 7-5,-8-6-4,13 14-3,-11-15-2,15 20-5,-14-23-2,28 20-4,-14-24-9,17 8 1,3-4 3</inkml:trace>
  <inkml:trace contextRef="#ctx0" brushRef="#br5" timeOffset="634908.3147">7113 14138 90,'-18'1'43,"18"-1"0,-21 2-2,21-2-41,0 0-3,-17-2-5,20 19-6,-13-14-4,21 23-6,-11-26-6,6 22-12,-6-22 3,14 18 1</inkml:trace>
  <inkml:trace contextRef="#ctx0" brushRef="#br5" timeOffset="635089.325">7052 14560 94,'-14'42'44,"-9"-19"0,10-3 0,-3-21-40,16 1-4,-7-19-9,0-5-4,19 11-4,-22-15-2,28 24-6,-24-18-4,22 26-10,-16-4-4,22 8 8</inkml:trace>
  <inkml:trace contextRef="#ctx0" brushRef="#br0" timeOffset="642224.7332">7605 14689 73,'0'0'41,"-13"17"-2,13-17-2,0 0-42,0 0-32,22-17-2,5 6-1,-1-7 1</inkml:trace>
  <inkml:trace contextRef="#ctx0" brushRef="#br0" timeOffset="642374.7417">8052 14625 78,'-15'17'40,"2"2"-1,-8-9-2,3-10-45,18 0-29,0 0-2,20-18-1,-2 0 0</inkml:trace>
  <inkml:trace contextRef="#ctx0" brushRef="#br0" timeOffset="642524.7503">8391 14652 80,'0'0'42,"-6"19"-2,6-19-2,-4-21-45,21 13-29,-8-12-3,12 7-2,-5-3 0</inkml:trace>
  <inkml:trace contextRef="#ctx0" brushRef="#br0" timeOffset="643112.7839">9418 14096 72,'0'0'40,"-14"-10"0,1 10 0,-20-1-35,8 2-1,-4 1-2,-2 10 1,-3 5-1,-4 8 0,5 7 0,2 4 0,5 1 0,7 1 0,9-4-1,11-2 0,13-10 0,10-5 0,7-5-1,4-3 0,6-3 1,-2 3-1,-5 0 0,-7 6 1,-7 5-1,-11 7 1,-13 6-1,-11 2 0,-4 2 1,-8 1-2,5-7 0,-2-9-2,10-2-2,1-20-9,28 7-13,-8-20-13,19 4-2,-1-9-2,7 6 3</inkml:trace>
  <inkml:trace contextRef="#ctx0" brushRef="#br0" timeOffset="643499.8061">9026 14945 74,'-9'10'43,"-3"-9"0,12-1 0,14 1-37,14-5-1,12-9-2,9 3 0,7-4-1,10 0-1,-4 1 0,2 4 0,-5 1-1,-10 5 1,-8 3-1,-7 1 0,-10 3 1,-8 2-1,-16-6 0,12 12 0,-12-12-1,0 0 0,0 0-1,0 0-2,0 0-3,-14-22-12,27 17-16,-13-16-6,8 10-3,-4-14 2</inkml:trace>
  <inkml:trace contextRef="#ctx0" brushRef="#br0" timeOffset="644589.8684">10650 13790 18,'0'-21'32,"-8"3"1,-7 9 2,-1 16-23,-20-2 3,8 23 0,-17 1-1,9 24-4,-14 1-3,7 25-1,-1 3-2,8 11-2,7 6 0,14 1-2,11-6-1,12-7-2,16-7-4,4-28-23,23-2-10,6-24-1,13-7 1</inkml:trace>
  <inkml:trace contextRef="#ctx0" brushRef="#br0" timeOffset="645200.9034">10718 14357 63,'-7'10'39,"-4"2"-1,7 14 0,-4 1-33,6 10 0,-6 1-1,4 7-1,-1-3 0,1 2-2,1-7 1,0-5-2,2-9 1,2-4-1,-1-19 0,0 0 1,15-15-1,-2-8 2,0-8-1,1-7 0,1-11 0,1-1 0,3-5-1,-7 0 0,3 1 0,-2 6 0,0 8 0,0 5 0,2 10 0,1 5-1,0 15 1,4 8 0,-5 6 0,3 7 0,2 5 0,-3 3 1,-3 3-1,-4 3 0,-8-1 1,-2 1-1,-7-3 0,-6-2 0,-5-1 0,-5-6-1,-3 0 1,2-7 0,1-2 0,-3-2 0,4 1 0,5 4 1,2 5-1,2 10 0,1 10 0,3 8 0,0 11 0,0 11-1,3 1 0,-4 0-2,8-2-1,-2-17-5,19 2-22,-11-28-8,18-11-2,1-34 1</inkml:trace>
  <inkml:trace contextRef="#ctx0" brushRef="#br0" timeOffset="645433.9167">11359 13797 90,'-14'33'41,"-10"12"-1,-2 26-3,-5 5-36,4 8-1,3 5 0,3-1-2,6-4 0,6-10-3,16 0-11,-3-28-25,24-7 2,0-18-2,15-11 2</inkml:trace>
  <inkml:trace contextRef="#ctx0" brushRef="#br0" timeOffset="645807.9381">11568 14296 79,'-22'13'41,"6"20"0,-3-7-1,6 12-36,3-3-1,8 3 0,4-5-1,6-3 1,7-9-1,4-6-1,5-9 0,0-8 0,4-10 0,-4-3 0,3-8-1,-4-6 1,-3-2-1,-5-4 0,-5 2 0,4 1 0,-12 3 0,3 6 0,-5 9 0,0 14-1,0 0 1,-6 16-1,4 12 0,-4 3-1,7 7-1,-2-1-1,10 1-1,-2-13-4,23 8-11,-12-30-16,23 3-3,-4-21-1,14 0 2</inkml:trace>
  <inkml:trace contextRef="#ctx0" brushRef="#br0" timeOffset="646460.9755">12125 14369 43,'0'0'36,"-21"20"2,8 3-1,-5-8-18,8 17-11,-5-2-2,8 4-1,0-5 0,4 1-1,-1-10 0,7-2 0,-3-18-1,7 10 0,-7-10-1,14-22-1,-5-2 0,-1-4 0,1-6 0,3-2-1,-1-1 0,0 7 0,0 5-1,1 3 0,0 8 0,3 2-1,5 12-2,0 0 1,8 6-2,-3-4 0,9 8 0,-4-6 0,5 3 1,-6-5 0,-2 1 2,-5-2 2,-7-2 1,-4-3 1,-11 4 1,6-10 0,-6 10 1,-13-15-1,-2 10 1,4 6-1,-7 2 0,-1 12 0,-5 1 0,5 12 1,-5-1-1,6 2-1,1 3 1,7-3-1,6-5-1,8-6 0,10-10 0,6-8-1,4-8 1,4-6-1,0-3 0,0-8 1,-6 3-1,-2 3 0,-10 0 0,-4 9 0,-6 10-1,0 0 1,-10 13 0,2 3 0,4 2 0,-2 1-1,9 0-1,4-5-1,9-5-3,1-21-6,20 6-9,-11-33-9,26 5-7,-11-21-3,15-2 0,-12-13 3</inkml:trace>
  <inkml:trace contextRef="#ctx0" brushRef="#br0" timeOffset="646640.9857">12940 13773 91,'-23'24'41,"6"33"1,-13 3-2,16 15-36,-11 6-2,8 0-1,2 0-2,8-7-2,9 0-3,-8-27-15,31 5-16,-19-23-4,16-4-1,-4-18 0</inkml:trace>
  <inkml:trace contextRef="#ctx0" brushRef="#br0" timeOffset="647105.0123">13285 13646 69,'3'-11'40,"8"15"0,-11-4 0,29 26-32,-18 4-2,10 12-1,-6 9-2,1 13 1,-5 5-3,-5 6 1,-8 3-2,-7-2 1,-12-1-1,-4-2 0,-5-7 0,-4-11-4,7-5-3,-10-24-15,24 3-15,-3-20-4,16-9-2,14-9 1</inkml:trace>
  <inkml:trace contextRef="#ctx0" brushRef="#br0" timeOffset="647274.022">13678 14471 86,'-15'31'39,"1"6"0,-4-6-2,-6-6-44,24 9-31,-10-13-2,14 6-1,-4-14 1</inkml:trace>
  <inkml:trace contextRef="#ctx0" brushRef="#br0" timeOffset="647918.0588">14084 14207 64,'-13'7'40,"12"4"-3,1-11 3,12 13-30,3-11-8,16-1 1,5-4-1,6-1 1,1-5-1,5 2 0,-7-4 0,-2-2 0,-8-2-1,-10-3 0,-13 0 1,-12-1-2,-5-4 1,-9 5 1,-7 0-3,-7 9 3,1 6-3,-4 9 1,4 11 0,0 11 1,7 13 0,6 0-2,7 5 2,15-1-1,7-7 0,15-6 0,15-10-2,12-15-2,16-7-5,-3-25-13,23 5-16,-8-24-1,7 9-2,-12-15 2</inkml:trace>
  <inkml:trace contextRef="#ctx0" brushRef="#br0" timeOffset="648264.0786">14932 14034 72,'-33'34'40,"-12"3"-3,12 17 0,-1-9-33,5 5-1,3-5-2,5-1-1,8-6-3,3-13-3,15-3-5,-5-22-15,0 0-11,17-29-1,2 11 21,-10-17 11,0-3 5,-1 1 4,-13-9 7,8 20 17,-13-10 12,5 19 0,-11-9-18,16 26-10,0 0-4,0 0-2,9 26-2,10-6-1,4 5-2,8-3-1,12-4-2,6-9-2,15 0-5,-9-22-17,24 5-12,-12-20 0,8 2-1,-13-10 2</inkml:trace>
  <inkml:trace contextRef="#ctx0" brushRef="#br0" timeOffset="648804.1095">15411 14053 72,'-27'27'39,"10"19"2,-6-6-1,10 15-32,-1-6-4,8 7-1,2-8-1,2-1 0,4-10-1,1-6 0,2-10 0,1-9-1,-6-12 0,14-11 0,-6-7 1,1-11-1,-2-9 0,6-8 1,-3-8-1,1-5 0,2-1 1,5 2 0,-5 6 0,4 6 0,0 9-1,2 11 2,1 10-2,0 12 1,-2 8-1,0 7-1,-1 6 1,-4 3 0,0 3-1,-5 4 0,-5 0 0,-5 0 0,-7-1 0,-5 1 1,-8-1-1,-3-4 1,-4-2 0,-4-4 0,1-2 0,3-4 0,1-2 1,4 0 0,4 5 0,6 5 0,4 8 0,2 7 1,7 10-1,-2 9 1,-1 8-2,-2 4-1,1 3 0,-3-3-1,1-3-3,-4-13-4,12 4-10,-16-33-10,24 4-7,-9-23-5,13-12-1,-1-16 1</inkml:trace>
  <inkml:trace contextRef="#ctx0" brushRef="#br0" timeOffset="649225.1336">16059 13574 81,'0'0'40,"-13"-19"-1,6 37 1,-9 8-36,-2 20-1,-2 12-2,-1 16 1,-1 9-1,2 8-1,10 0-1,4-5 0,10-5-2,7-17-5,21 0-19,-3-32-13,19 0 1,-2-27-1</inkml:trace>
  <inkml:trace contextRef="#ctx0" brushRef="#br0" timeOffset="649642.1574">16461 14052 78,'-17'-3'39,"-10"-3"0,2 14 0,-7 0-34,4 5-2,1 4 0,3 6 0,-1 3-1,6 2 1,2 5 0,5-3 0,7-4-1,8 1-1,6-8 0,4-4 0,6-5-1,5-8 0,3-8 0,4-7 0,0-4 0,-1-4 0,-2-6 0,-4-1 1,-1 0-1,-8 3 0,-3 1 0,-4 6 0,-7 8 1,-1 10-1,0 0 0,-15 23-1,7-3 1,1 6-2,6 3-2,3-4-1,11 5-4,-1-20-9,25 9-10,-12-29-6,21 8-5,-7-23 1,8 7 0</inkml:trace>
  <inkml:trace contextRef="#ctx0" brushRef="#br0" timeOffset="649819.1675">16812 14110 73,'-7'17'39,"-11"-4"0,9 18 0,-11-3-30,16 6-4,-3 0-2,3 0-1,5-3-1,-1-4-2,7-3-2,-7-24-2,21 23-11,-17-38-15,17 5-7,-8-21-2,11 2 1</inkml:trace>
  <inkml:trace contextRef="#ctx0" brushRef="#br0" timeOffset="650224.1907">16894 13884 88,'0'0'39,"2"17"4,1-4-4,8 8-34,2 1-1,5 3-1,-1 4 0,-4 3-1,-2 5 0,-3 2-1,-9 1 0,-4-1-1,-1-3 1,-3-3-1,-4-7 0,6-5 0,4-7 0,3-14 0,0 0 0,20-16 0,-3-7 0,5-5 0,4-7 0,0 1 0,4-3 1,-3 5-1,-4 4 0,-1 7 0,-4 12 0,-6 7 0,-12 2 0,13 24 0,-14-1-1,1 7 0,0 6-3,-2 1-2,10 2-6,-10-14-6,22 13-6,-13-27-5,26 9-6,-11-20-5,17 3 1</inkml:trace>
  <inkml:trace contextRef="#ctx0" brushRef="#br0" timeOffset="650480.2053">17614 14283 85,'-8'37'41,"-3"-12"0,1 20 1,-13 0-37,4 1-2,0 3-7,-4-12-9,18 10-13,-13-25-15,22 1 1,-4-23-3,35 0 1</inkml:trace>
  <inkml:trace contextRef="#ctx0" brushRef="#br0" timeOffset="651870.2848">18519 14053 62,'-10'-18'38,"-1"16"-2,-10-9 2,4 7-31,-11-2-3,2 7 0,-5 4-1,4 10 1,-5 5-1,6 12 1,-1 6-1,7 1 1,7 3-2,8-1 0,10-4 0,6-8-1,11-10 0,6-12 0,3-12-1,9-8 0,-1-9 1,0-9-1,-3-5 0,-1 0 1,-5-5-1,-4 5 0,-4 2 0,-7 10 0,-6 10 0,-9 14 0,3 11 0,-7 18-1,-5 16 1,-4 14 0,0 19 0,-4 7 0,-1 8-1,3 7 0,-1-3 1,-3-3-1,6-7 0,-5-11 1,0-15-1,1-10 0,2-15 2,-3-14-1,2-14 1,-2-16-1,4-12 1,0-12-1,5-10 1,5-11-1,1-6 1,9-1 1,3 0-2,5 1 1,7 5-2,7 3-1,10 9-3,-2-6-6,17 19-10,-14-19-9,23 18-5,-14-14-5,15 10 1,-14-7 1</inkml:trace>
  <inkml:trace contextRef="#ctx0" brushRef="#br0" timeOffset="652080.2969">18944 14104 89,'0'0'40,"-17"-4"1,22 17-1,-14-2-35,14 8-1,-5 3-2,0 13 0,-5 4-2,1 6 1,-4 2-2,2-3-1,1-1-2,2-17-4,17 7-10,-14-33-12,33-7-7,-8-22-2,19-1-2,-6-20 2</inkml:trace>
  <inkml:trace contextRef="#ctx0" brushRef="#br0" timeOffset="652417.3161">19207 14037 88,'-18'-12'41,"6"14"1,-5-3-1,17 1-34,-5 11-4,7 1 0,7-1-1,4 5-1,0 4 0,1 9 0,-4 1 0,0 7 0,-6 2-1,-2 5 0,1-5 1,-3-3-1,3-6 0,0-7 0,5-14 0,-8-9 0,24-14 0,-9-12 0,5-7 0,0-8 0,1-2 0,-3-6-1,2 0-1,-2 2 0,-1 7-3,-4 0-1,8 16-8,-15-8-4,16 27-8,-17-13-6,16 21-6,-12-10-2,9 15 2</inkml:trace>
  <inkml:trace contextRef="#ctx0" brushRef="#br0" timeOffset="652756.3355">19625 14125 87,'-7'9'40,"16"7"0,-9-16 1,24-1-36,5-8-2,6 0 0,3-4-1,-3-5 0,3-3-1,-10 2 0,-4-3 0,-10 3 0,-10-2-1,-5 6 1,1 15-2,-26-10 2,1 18-1,0 6 0,-6 12 0,-2 6 0,3 5-1,5 4 2,5-4 0,9-4-1,11-8-1,13-5 0,11-8-4,7-16-6,22 8-6,-8-26-6,30 14-8,-9-21-7,25 8-5,-1-9 2</inkml:trace>
  <inkml:trace contextRef="#ctx0" brushRef="#br0" timeOffset="653299.3666">20605 14040 76,'17'3'40,"-17"-3"0,11 14 0,-14-1-31,2 4-7,-4 4 0,-1 10 0,-7 4-1,3 8 0,-4 0 0,1-2 0,2-3 0,1-4 0,5-8 0,7-10 1,-2-16-1,16-9 0,-4-9 0,5-10 0,-1-8 0,-2-4 0,1-4 0,-3 0-1,-2 5 1,-4 5-1,-1 8 0,-2 5 0,2 9 0,-5 12 0,21-9 0,-7 9-1,9 4-1,1-3-3,17 6-4,-8-14-5,21 14-7,-19-22-7,18 16-7,-23-12-5,7 5 2</inkml:trace>
  <inkml:trace contextRef="#ctx0" brushRef="#br0" timeOffset="653635.3858">20908 14143 92,'-1'21'40,"1"-21"2,18 20-3,6-21-36,15-3-1,8-2 0,4-2 0,-1-3-1,0-3-1,-6-2 1,-6-2-1,-11 0 0,-11 0 0,-13-7 0,-5 8 1,-11-3-1,-6 7 0,-9 3 0,-5 10 1,-1 7-1,-2 11 0,0 8 1,6 6-2,4 8 1,9-1 0,8 3 0,13-7-2,12 0-1,6-11-1,20 2-6,-4-21-6,28 13-7,-15-28-6,26 11-8,-11-18-2,17 2 1</inkml:trace>
  <inkml:trace contextRef="#ctx0" brushRef="#br0" timeOffset="654117.4134">21907 13968 62,'-25'-8'40,"4"17"0,-16-5 0,7 14-19,-11 1-15,8 7-2,-4 3-1,8 2-1,2 1 1,7-2-2,7-2 0,8-3 0,7-4 0,4-6 0,4-4-1,3-7 1,-1-5 0,5-5-1,-2-9 1,4-6 0,-1-2-1,1-5 1,-2-1 0,4 0-1,-4 4 0,0 3 0,-2 9 0,-1 9 0,-14 4 0,7 25-1,-7 1 1,-5 8-1,3 3 0,-1-2-2,8 3-3,1-13-4,18 6-6,-5-27-6,23 11-6,-8-30-4,20 8-6,-7-19 1,6 3 1</inkml:trace>
  <inkml:trace contextRef="#ctx0" brushRef="#br0" timeOffset="654446.4322">22255 13997 92,'-14'-19'39,"14"19"1,-20-18-2,6 15-34,1 9-3,-1 7 0,-6 7 0,1 4 0,1-1 1,2 5-2,2-2 1,5-6 0,7-5-1,7-4 1,5-7-1,9-3 1,2-2-1,1 2 0,-4 2 0,1 4 0,-9 5 0,0 7 0,-14 6 0,-2 2 0,-4 3 0,-6-3 0,3 1-2,-4-8-2,8 3-6,-4-21-7,22 7-8,-11-25-7,22 6-6,-3-16-4,12-2 2</inkml:trace>
  <inkml:trace contextRef="#ctx0" brushRef="#br0" timeOffset="655205.4756">22798 13920 76,'-11'18'39,"-14"-4"-1,5 16-1,-16-6-30,1 10-1,-2-2-2,3 4-1,4-2-1,8-2 0,10-5 0,15-4 0,13-13-1,11-4-1,6-8 1,4-5-1,0-7 1,-3-5-1,-3-3 0,-6-3-1,-8 2 1,-7 0-1,-7-2 1,0 3 0,-7 1-1,4 5 1,-3 2 0,3 14 1,0-18-2,0 18 3,14-5-2,-3 6 0,2 2 1,6 1 1,0 3-1,-3-1-1,1 6 1,-5 0-1,-3 4 1,-3 0-1,-6 6 1,-4-4-2,-2 2 1,-3 2 0,1-2 0,1-3 0,3-3 0,4-14 0,-2 13 0,2-13 0,14-7 0,-1-8 0,4-2 1,4-8-1,1-3 1,4-1 1,-3-4-1,2 7 1,2 2-1,-8 4 1,-3 7-2,-3 12 1,-13 1-1,6 27-3,-10-3 1,-8 2-4,3 8 0,-8-8-8,14 13-5,-15-26-6,22 14-2,-4-27-5,0 0-5,20-4 1</inkml:trace>
  <inkml:trace contextRef="#ctx0" brushRef="#br0" timeOffset="655603.4984">23455 13942 73,'0'0'39,"7"-20"0,-7 20 0,-2-12-26,2 12-8,0 0-1,-15 17 1,1-7-2,0 11 0,-9-1-1,4 7-1,-1-1 0,3 0-1,2 0 1,6-4-2,4 1 1,7-10-1,10-3 1,7-3 0,3-4 0,3-6 0,-1 0 1,0-1-1,-5 0 0,-5 3 0,-14 1 0,12 5 0,-15 6 0,-5 3 0,-3 3-1,-3 1-1,5 7-2,-8-10-4,15 10-6,-13-20-5,22 15-8,-7-20-5,0 0-7,14-20 0,8 6 1</inkml:trace>
  <inkml:trace contextRef="#ctx0" brushRef="#br0" timeOffset="656053.5241">24536 13607 60,'-21'-36'36,"-8"-5"0,6 11 0,-8-4-19,9 17-9,-7 4-2,5 20-1,-4 10-1,2 22 1,-1 9-2,0 14 0,-1 11-1,1 8-1,3 4-1,-2-1-3,10 1 0,2-14-7,18 5-12,-17-27-11,23 2-6,-8-22-2,11-5 2</inkml:trace>
  <inkml:trace contextRef="#ctx0" brushRef="#br0" timeOffset="656865.5706">24064 13987 83,'-23'-14'39,"13"21"-1,-4-10 0,12 15-31,2-12-3,27 19-1,4-8-1,8-5 0,5 2 0,6-5-1,2 3 0,3-6-1,-4-1 0,-5-3 1,-8 0-1,-9 0 2,-6-2-1,-7 3 1,-16 3-1,0 0 0,0 0-1,-13 6 1,-5 10-2,-3 2 0,-4 10 0,4-1 0,-2 6 0,6-3 0,6 0 0,7-5 0,9-6 1,8-5 1,5-9-1,8-7 0,1-9 0,2-6-1,0-3 1,-1-7 0,-5-2-1,-4-1 0,-4-3 0,-3 3 2,-7 0-2,-4 3 2,-1 4-1,0 5 1,-3 6-1,3 12 1,0 0-1,-10 14 0,5 1 0,4 5 0,1-1 0,2 0 0,6-3 1,4-5-1,4-5 1,4 0-1,1-6 1,1 1 0,-3-1 0,-1 2-1,-7 3 1,-11-5-1,12 24-1,-12-9 1,-8 6-1,1 0 1,-3 2-1,2 0 1,0-5 0,-1-1-1,3-6 2,6-11-1,0 0 1,0 0 1,18-18-1,-5-3 0,4-5 0,2-5 0,2-4-1,1-5 2,0 3-3,-3 2 0,1 5-2,-3 1-2,6 17-7,-13-11-5,16 34-7,-26-11-6,30 15-3,-30-15-4,29 29-2</inkml:trace>
  <inkml:trace contextRef="#ctx0" brushRef="#br0" timeOffset="657139.5862">24989 14263 83,'-7'30'42,"-7"-7"-2,7 12 0,-7-6-36,3-7-11,15 11-15,-10-18-14,16 6-4,-10-21-2,18 13 1</inkml:trace>
  <inkml:trace contextRef="#ctx0" brushRef="#br0" timeOffset="661505.836">12661 15326 41,'-8'-15'36,"8"15"3,-26-24-2,14 24-26,-13-4-3,3 8-1,-8 4-2,5 12-1,-3 0 0,5 10-1,2 5 1,5 2-3,5 1 2,8 0-2,7-7 1,10-8-2,11-11 1,3-14 0,10-18-1,8-16 1,3-18-1,5-14 2,1-10-2,-3-8 1,-9 1 0,-1 5-1,-14 9 1,-3 8-1,-12 19 0,-8 14 0,-8 19 0,3 11 0,-20 36 0,7 10 0,2 14-1,1 11-1,6 9-2,3 1 0,13 9-9,-6-23-16,25 5-10,-5-21-3,10-6 2</inkml:trace>
  <inkml:trace contextRef="#ctx0" brushRef="#br0" timeOffset="661895.8583">13134 15396 75,'-4'19'41,"-5"-5"-2,16 13 3,-7-10-39,15-2 0,8-7 0,7-7-2,7-7 0,2-7 0,3-9 0,-2-5 0,-4-3-1,-9-3 0,-7 0 1,-13 1-1,-9 3 1,-12 5-1,-6 10 1,-8 8-1,-5 13 0,-4 12 0,3 12 1,2 10-1,3 10 1,9 3-1,12 1 0,8-7 0,17-5-1,8-11-1,18-12-1,8-19-4,24-2-9,-8-32-13,22 7-8,-9-20-4,6 1 1</inkml:trace>
  <inkml:trace contextRef="#ctx0" brushRef="#br0" timeOffset="662075.8686">14005 14909 73,'0'0'40,"-28"-2"0,18 29 0,-11 15-34,9 13-2,2 13-4,-1 6 0,4 8-1,2-5-5,5 7-5,-10-21-22,17 1-6,-7-22-2,9-6 1</inkml:trace>
  <inkml:trace contextRef="#ctx0" brushRef="#br0" timeOffset="662286.8806">13806 15306 86,'0'0'40,"-15"-12"0,25 17-3,5-6-36,14-2-3,13 3-2,3-2 0,14 7-2,0-9-3,17 18-15,-7-15-15,8 7 1,-6-6 1,1 4 1</inkml:trace>
  <inkml:trace contextRef="#ctx0" brushRef="#br0" timeOffset="662676.903">14652 15310 62,'-25'-4'39,"16"3"-1,-12-12 1,21 13-31,-32-7-2,10 10-2,-8 4-1,-1 11 0,-4 5 0,-2 9 0,0 4 0,2 1-2,9 0 0,10-6 0,6-5 0,15-10-2,10-13 2,14-13-2,13-10 2,2-7 0,2-5-1,-2-3 2,-5 3-2,-7 2 1,-9 7 0,-8 7-1,-15 16 0,0 0 0,-6 16 0,-3 6 1,3 2-2,1 5 0,5 5-2,4-5-3,10 1-2,-4-16-8,20 12-9,-13-31-8,21 8-6,-10-21-3,8 4 4</inkml:trace>
  <inkml:trace contextRef="#ctx0" brushRef="#br0" timeOffset="662850.9129">14863 15299 67,'0'0'39,"-20"-11"-2,15 29 0,-5-2-32,5 15-1,-1 8-1,4 10-3,-1 3 1,2-1-3,2 1-2,-1-16-8,14 8-18,-10-29-9,11-7-1,-6-24 1</inkml:trace>
  <inkml:trace contextRef="#ctx0" brushRef="#br0" timeOffset="663000.9215">14938 15026 79,'-24'-27'40,"10"19"-2,-4 4-5,3 0-53,16 14-18,-1-10-1,17 9-2,-2-12 1</inkml:trace>
  <inkml:trace contextRef="#ctx0" brushRef="#br0" timeOffset="663768.9654">15200 14725 63,'10'-25'40,"2"13"0,-11-7 1,-1 19-33,7-11-3,-7 11 0,0 23-1,0 6-2,-1 10 1,4 16-2,-5 13 0,0 14-1,-1 8 1,-1 6-1,-1-1 0,0 2-1,0-8 0,0-14-1,2-9-2,2-18-3,11-4-13,-10-44-14,15 10-6,-5-33-2,13-1 3</inkml:trace>
  <inkml:trace contextRef="#ctx0" brushRef="#br0" timeOffset="665915.0882">16099 15649 64,'0'0'39,"0"0"-1,11-3-5,5 4-58,2-18-12,14 10-1,1-12 0</inkml:trace>
  <inkml:trace contextRef="#ctx0" brushRef="#br0" timeOffset="666066.0968">16666 15502 67,'4'12'41,"0"10"-2,-19-8 0,2 5-38,0-4-3,13-15-7,0 0-29,14 0 0,15-4-2,-1-15 1</inkml:trace>
  <inkml:trace contextRef="#ctx0" brushRef="#br0" timeOffset="666193.1041">17178 15496 71,'-1'13'38,"-1"3"-3,2-16-6,-29 3-66,29-3-1,14-22 0,7 11-1</inkml:trace>
  <inkml:trace contextRef="#ctx0" brushRef="#br0" timeOffset="666336.1122">17551 15524 81,'18'16'42,"-18"-16"-1,21-6-3,-9 3-51,-7-38-13,23 15-12,-9-13-4,17 10 0,-2-6 1</inkml:trace>
  <inkml:trace contextRef="#ctx0" brushRef="#br0" timeOffset="666478.1204">17925 15580 92,'-7'38'44,"-10"-24"0,17-14-5,0 0-42,3-48-9,40 10-7,-8-32-7,35 14-8,-5-21-9,22 6-1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30T22:27:28.40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9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7-30T22:29:25.880"/>
    </inkml:context>
    <inkml:brush xml:id="br3">
      <inkml:brushProperty name="width" value="0.05292" units="cm"/>
      <inkml:brushProperty name="height" value="0.05292" units="cm"/>
    </inkml:brush>
  </inkml:definitions>
  <inkml:trace contextRef="#ctx0" brushRef="#br0">1414 1346 103,'13'-19'39,"-13"19"2,0 0-2,46-26-37,-46 26 0,0 0-1,72-30 1,-72 30-2,49-12 1,0 8-1,-8 9-1,-18 15 1,-15 9-1,-17 9 1,-20 1-1,-9 6 1,-4-7 0,6-6 0,10-10-1,19-6 2,17-7-1,20-7 0,16-3 0,11 0 1,3-2 0,4 3-1,-6 3 1,-10 7 0,-15 8-1,-20 13 0,-22 10 1,-19 5-1,-16 4 1,-9 1-2,-2-2 0,-3-9-5,21-6-29,-1-22-3,25-9-1,15-21-1</inkml:trace>
  <inkml:trace contextRef="#ctx0" brushRef="#br0" timeOffset="406.0232">2021 997 95,'-82'-71'40,"25"49"2,-10 5-3,-52 27-34,-49 45-1,-3 48 1,8 32-3,19 25 0,39 16 0,46 14-2,44-17 0,59-28-2,40-36 2,32-32-1,31-38 1,25-31 0,18-36 0,2-27 2,-9-23-2,-17-25 2,-26-4-2,-30-12 2,-75 58-2,-5-6 1,-23-3-2,-8-5-1,-25 8 1,-6-2-1,-26 3 1,-11 4-1,-11 13 2,-4 3-2,-8 10-4,-5 4-29,7 9-2,4 5-1,5 8-2</inkml:trace>
  <inkml:trace contextRef="#ctx0" brushRef="#br0" timeOffset="1171.0669">3441 1159 86,'13'-59'36,"-13"59"1,0 0 2,12-52-36,-12 52 2,0 0-1,0 0-1,0 0 1,0 0 1,16-14-3,-18 57 0,-3 16-1,0 23 0,-6 12-2,3 15 1,1 3-2,4-6-2,11-18-3,-8-20-28,24-2-4,-6-21-1,9-17 1</inkml:trace>
  <inkml:trace contextRef="#ctx0" brushRef="#br0" timeOffset="1411.0807">3610 1162 103,'-19'-49'42,"19"49"0,0 0-2,7-58-41,-7 58 1,0 0 0,66-32-3,-66 32-3,80-6-14,-34 1-20,5 1 1,-4-2 0,10 0 0</inkml:trace>
  <inkml:trace contextRef="#ctx0" brushRef="#br0" timeOffset="1622.0927">3638 1426 97,'-21'35'40,"12"-14"0,23-4-1,9-7-36,20-13 0,14-7 0,8-2-2,4-3-1,-3-1-2,0 3-9,-14-5-25,4 10-4,-25-1 1,-9 9-1</inkml:trace>
  <inkml:trace contextRef="#ctx0" brushRef="#br0" timeOffset="1816.1038">3663 1741 103,'-20'21'39,"28"-5"2,11-19-4,26-4-35,18-12-1,18-6 0,14-5-2,9-7 0,10-2-7,-4-13-26,11 8-4,-13-8 1,-5 5-2</inkml:trace>
  <inkml:trace contextRef="#ctx0" brushRef="#br0" timeOffset="2021.1156">4875 1228 102,'-32'29'38,"-14"11"1,-10 20-1,-2 11-36,4 8 1,7-10-2,9-2-2,10-11-2,9-13-2,15-11-3,4-32-24,11 4-6,4-27 1,11-7 0</inkml:trace>
  <inkml:trace contextRef="#ctx0" brushRef="#br0" timeOffset="2184.1249">4624 1348 103,'-6'-21'39,"-10"7"1,16 14 0,-25 19-32,27 2-2,5 6-4,14 2 0,11-2-3,16-2-1,15-7-2,7-12-10,25 0-23,-1-11-3,16 3 1,-10-11-1</inkml:trace>
  <inkml:trace contextRef="#ctx0" brushRef="#br0" timeOffset="2423.1386">5764 1288 122,'-4'-54'41,"4"54"1,-41-19-1,-14 25-38,-6 11 1,-9 12-2,6 14-2,-3 4 0,17 7 0,3-1 0,26-3 0,20-7 0,20-8 0,19-10-2,11-18-5,33-6-31,-8-14-2,16-4-1,-7-13 0</inkml:trace>
  <inkml:trace contextRef="#ctx0" brushRef="#br0" timeOffset="2800.1601">5880 1394 117,'0'20'39,"2"-6"0,22 6-3,4-14-33,21-1 0,4-6-1,9-6 1,-2-1-1,1-6-1,-6-1 1,-9-7-1,-12-4 1,-16 2-1,-18 24 0,0 0-1,0 0 3,-13-53-3,-23 39 0,-10 6 0,-10 12 0,0 12 0,-6 12 0,4 8 0,7 11 0,21 2 0,23-3 0,17-2 0,17-9 0,21-10 0,18-12-6,9-16-4,25-10-27,-9-16-3,11-6 0,-10-18-2</inkml:trace>
  <inkml:trace contextRef="#ctx0" brushRef="#br0" timeOffset="3023.1729">6917 1082 114,'0'0'42,"31"-64"1,-31 64-2,0 0-33,4-51-3,-4 51-3,-23 12-2,-6 43 0,-12 26 0,12 14 0,1 6 0,14 6 0,9-14 0,19-21-8,17-23-16,-2-33-15,22-15-2,-4-19 0,16-21-1</inkml:trace>
  <inkml:trace contextRef="#ctx0" brushRef="#br0" timeOffset="3213.1837">7346 1039 108,'0'0'43,"22"-63"1,-22 63 0,0 0-28,-18-27-16,-2 57 0,-11 36 0,-3 35 0,2 6 0,12 5 0,7-10-3,6-27-33,26-12-5,-10-24-3,16-11 1</inkml:trace>
  <inkml:trace contextRef="#ctx0" brushRef="#br0" timeOffset="3799.2173">7704 1311 114,'0'0'39,"21"7"1,-21-7-3,23 6-35,2-7 1,6-5-1,0-1 1,-31 7-2,0 0 1,62-22-1,-62 22 0,0 0 0,52-33 0,-52 33 0,0 0 0,0 0 0,31-49-1,-31 49 1,0 0 0,-35-2 0,-11 15 1,-10 12-2,-9 10 0,6 11 0,4 6 0,20 1 0,35-8 0,16-12-2,24-4-1,15-14-1,18-5-6,-2-19-26,23-4-4,-9-11 0,5-5-2</inkml:trace>
  <inkml:trace contextRef="#ctx0" brushRef="#br0" timeOffset="4158.2378">8438 1242 108,'0'0'40,"-2"-51"1,-17 55-1,-5 15-34,-2 10-3,0 14 1,-1 2-2,5 5 0,-2-7-1,14-5 0,6-12 0,10-10 0,8-12 0,6-9-1,9-15 2,8-9 0,0-8-2,-37 37 0,39-46 0,-39 46 0,48-47 0,-48 47 0,42-50 0,-42 50 0,0 0 0,56-49 0,-39 43 0,14 6 0,-13 8 0,6 20-3,-8 4-5,-6 6-9,13 5-23,-3-2-1,17-18-1,-1-12-1</inkml:trace>
  <inkml:trace contextRef="#ctx0" brushRef="#br0" timeOffset="4394.2513">9229 1173 119,'0'0'43,"0"0"1,-43-21-2,-13 23-38,-3 13-1,-5 18-3,-2 9 0,20 7 0,9-1 0,35-6 0,35-15 0,17-6-3,15-9-4,2-18-14,20-5-19,-9-9-2,5-7 0,-83 27-1</inkml:trace>
  <inkml:trace contextRef="#ctx0" brushRef="#br0" timeOffset="4746.2714">9460 1214 116,'-18'9'40,"9"11"2,9 1-4,24 0-34,18-18-2,13-4 0,-55 1 0,67-9-1,-67 9 1,75-19-1,-75 19 1,71-26-1,-71 26 1,56-37-2,-56 37 0,0 0 0,35-54 0,-35 54 0,0 0 0,0 0 0,0 0 0,-73-27 0,17 41 0,-5 15 0,-6 9 0,16 11 0,20 7 0,34-4 0,23-12 0,31-27-14,30-5-13,-7-16-15,21-6-1,-3-10-1,-38 11 0</inkml:trace>
  <inkml:trace contextRef="#ctx0" brushRef="#br0" timeOffset="5617.3213">11598 971 75,'0'0'40,"26"-48"0,-26 48 0,0 0-20,0 0-17,-1-50 0,1 50 0,0 0 0,0 0 0,-61 7-1,61-7 1,-57 56-1,-2 0 0,10 14 0,-3 8 0,23 7 0,20-7-2,27-10 1,26-24-1,28-22 1,12-19-1,3-20 2,-40 1-1,3-6 0,-50 22 1,89-58-2,-89 58 2,75-78-2,-75 78 0,41-91-2,-41 91 2,16-91-1,-16 91-1,-21-89 2,21 89-1,-41-69-1,41 69-1,-63-50-4,63 50-13,-65-18-20,65 18-1,-60 8 1,60-8-3</inkml:trace>
  <inkml:trace contextRef="#ctx0" brushRef="#br0" timeOffset="5857.335">11798 1248 113,'28'-46'40,"-28"46"1,0 0-4,0 0-33,-13-47-1,13 47 0,0 0-2,0 0 0,-8 12-1,8 16-1,2 9-2,5 11-1,7 3-4,0-6-27,22-8-5,2-18 0,14-5-1</inkml:trace>
  <inkml:trace contextRef="#ctx0" brushRef="#br0" timeOffset="6316.3612">12393 1079 103,'-8'-48'41,"8"48"1,0 0-1,0 0-35,0 0-1,0 0 0,0 0-1,-37 24-1,21 23-1,1 8 1,1 3-3,7 10 0,-2 0 0,14-2 0,6-14 0,24-22 0,12-17 0,15-17 0,7-14 0,8-14 0,-77 32 0,83-47 0,-83 47 0,78-58 0,-78 58 0,70-65 0,-70 65 0,51-59 0,-51 59 0,0 0 0,39-61 0,-39 61 0,-5-18 0,5 18 0,-16 30 0,6 8 0,7 17-12,3-5-10,28 2-18,7-10-2,9-11-1,0-8 0</inkml:trace>
  <inkml:trace contextRef="#ctx0" brushRef="#br0" timeOffset="6736.3853">13365 1192 87,'-9'3'41,"-6"1"1,14 17-2,4 3-11,21 10-26,10-10-1,16-8 0,6-19-1,3-9 0,-59 12 0,61-20 0,-61 20 1,56-28-2,-56 28 3,44-38-5,-44 38 4,0 0-4,33-64 4,-33 64-5,0 0 3,-11-48 0,11 48 1,0 0 1,-101-1-2,44 25 0,-8 12 0,12 14 0,8 11 0,25 3 0,26-11 0,39-19-2,27-20-5,10-23-8,32-11-18,-64 7-7,10-8-1,-1-1-1</inkml:trace>
  <inkml:trace contextRef="#ctx0" brushRef="#br0" timeOffset="7064.404">14254 1104 116,'0'0'43,"0"0"1,0 0 0,0 0-39,-48-45-2,48 45-3,0 0 0,-42 15 0,14 12 0,9 4 0,27 3 0,17-4 0,27-5 0,4-8 0,8 0 0,-19-9 0,-8 0 0,-17 6 0,-13 3 0,-15 3 0,-12 1 0,-8 5 0,-7-1 0,1 4 0,-5-2 0,8-2 0,6-9-7,22-1-12,3-15-13,22-6-9,6-10-1,26-8-1,-54 24 2</inkml:trace>
  <inkml:trace contextRef="#ctx0" brushRef="#br0" timeOffset="7277.4162">14761 946 119,'51'-85'43,"-51"85"1,33-65-2,-33 65-41,0 0 1,0 0 0,0 0 0,-2 47-2,-32 44 0,7 11 0,-5 12 0,4 0-3,6-9-3,2-28-12,16-19-21,2-29-3,13-16 1,-11-13-2</inkml:trace>
  <inkml:trace contextRef="#ctx0" brushRef="#br0" timeOffset="7607.4351">14709 1218 126,'0'0'44,"0"0"-1,-11-54-1,11 54-42,0 0 0,0 0 0,59-35 0,-59 35 0,56-2 0,-56 2 0,69-2 0,-69 2 0,72-6 0,-72 6 0,70 0 0,-3 3 0,-28 13 0,-17 13 0,-24 8 0,-8 11 0,-12 1 0,4 0 0,2-8 0,15-12-5,18-12-15,-17-17-9,35-11-13,-11-10 0,-24 21-1,0 0 2</inkml:trace>
  <inkml:trace contextRef="#ctx0" brushRef="#br0" timeOffset="7743.4429">15307 1033 126,'0'-66'42,"0"66"-1,-5-57-3,5 57-47,5-47-30,-5 47-4,0 0 1,0 0-2</inkml:trace>
  <inkml:trace contextRef="#ctx0" brushRef="#br0" timeOffset="8419.4815">15696 989 126,'0'0'45,"0"0"-1,22 56-4,-42-7-40,-27 0 0,3 6 0,-1-1 0,18-9 0,24 1 0,23-6 0,18-23 0,4-10 0,1-12 0,1-12 0,-44 17 0,51-31 0,-51 31 0,42-49 0,-42 49-2,43-53-2,-43 53 3,28-61-2,-28 61 2,20-52-1,-20 52 3,0 0 0,19-61 0,-19 61 3,0 0-2,0 0 2,0 0-4,0 0 0,0 0 0,52-34 0,-52 34 0,0 0 0,0 0 0,17 51 0,5-10 0,2 0 0,-10-1 0,-5 0 0,-16-4 0,-4 2 0,-7-9 0,2-11 0,4-5 0,12-13 0,0 0 0,28-26 0,-28 26 0,0 0 0,52-50 0,-52 50 0,48-44 0,-48 44 0,51-48 0,-51 48 0,46-38 0,-46 38 0,0 0 0,57-45 0,-57 45 0,0 0 0,22 7 0,-2 16 0,-11 15 0,0 7 0,8 3-15,2-11-5,27-9-7,-11-25-4,27-6-10,-7-13-1,-55 16 2,65-27 4</inkml:trace>
  <inkml:trace contextRef="#ctx0" brushRef="#br0" timeOffset="8809.5038">16918 1051 89,'0'0'42,"23"-55"0,-23 55 0,0 0-18,8-60-21,-8 60-1,0 0 1,0 0-1,-71-17 1,71 17 0,-54 12-3,54-12 0,-48 24 0,48-24 0,0 0 0,-50 40 0,50-40 0,0 0 0,-15 45 0,15-45 0,0 0 0,22 47 0,-22-20 0,46 1 0,-11-2 0,-3 5 0,-25-2 0,-14 5 0,-22-4 0,-3-3 0,-10-4 0,-2 0 0,8-7 0,2-3 0,15-5-9,-6-15-9,25 7-8,0 0-8,0 0-7,0 0-3,39-64 3,-39 64 1</inkml:trace>
  <inkml:trace contextRef="#ctx0" brushRef="#br1" timeOffset="13888.7944">3667 1904 59,'0'0'33,"0"0"0,0 0 0,-8-11-21,8 11-4,0 0-3,0 0-1,0 0-1,0 0 0,0 0-2,13-5 1,-13 5-1,20-3 0,-8 2 0,2 1-1,2 0 1,2 1-1,1 3 0,2 2 0,5-2 0,4 0 0,6-2 1,7-1-1,4-2 0,8-2 0,3-2 0,8-2 1,2 0-1,6-1 1,1 1-1,2 1 1,6 1-1,-1 2 1,2 1-1,2 0 1,2-1-1,0 0 1,1-2-1,5 0 1,1-1-2,3-3 2,1 2-1,5-4 0,-6 3 0,8 4 1,-1-2-2,1 2 2,-2 2-1,0 0 1,6 1-1,-1-2 0,5 1-1,3-4 1,3 0 0,-2 1 0,0-2 0,5 0-1,-6 2 1,4 1-1,-2 1 1,-7 3-1,1 0 1,-4 4-1,1-3 1,-4 2-1,5-2 1,-2 3 0,-2-4-1,1-5 1,-3 4 0,4-3 0,2 0-1,4 2 1,-4-2 0,-1 1 0,0 3 0,-1 0 0,-1 2 1,1 2-1,-2-2 0,-2 4 0,-1-4 0,-1 1 1,-1-1-1,-1 0 0,-2-1 0,2 0 0,-3 0 0,-3 1 0,-1 0 1,0 0-1,0 3 0,-3-2 0,2 0 0,-2-2 0,-1 2 0,1-2 0,1-1 0,-1-2 0,3 1 0,-1-3 0,-3 2 0,5 0 0,-1-1 0,0 3 0,-3 0 0,3 2 1,0-1-1,-1 2 0,3 0 0,0-1 0,3 0 0,2-1 0,5-1 1,0-1-1,3-1 0,5 0 0,1-4 1,-4 2-1,-3 1 1,-1 1-1,-1 2 0,-4 0 0,0 0 0,-2 2 0,-1-1 0,-1 1 0,0 2 1,1-3-1,0 0 0,5-1 0,0 0 0,2 0 0,-1-1 0,2-3 1,1-2-1,0 1 0,3-2 0,3 1 0,-3-2 0,-1 0 0,-1 1 0,-1 0 0,-4 2-1,-1 0 1,-3 0 0,-3 2 0,-3-1-1,-7 0 1,-2-1 0,-3 3 0,-4-4 0,-2 1 0,-5 0 1,-1-2-1,-3-1 0,-1-2 0,-2 6 0,-5-7 1,-3 7-1,-10-3 0,-10 5 0,-10-2 0,-5 4 0,-21 0-1,11-3-2,-11 3-2,0 0-24,-14-1-7,14 1 0,0 0-3</inkml:trace>
  <inkml:trace contextRef="#ctx0" brushRef="#br2" timeOffset="18118.0363">2411 2480 92,'0'-11'36,"0"22"1,-5 0-3,0 21-30,0 10-2,3 12 0,-4 13-1,-2 8 0,4 7-1,-1 1 1,3-2-4,-3-7-1,12 3-13,-7-26-19,10-6 1,-2-24-2,10-8 1</inkml:trace>
  <inkml:trace contextRef="#ctx0" brushRef="#br2" timeOffset="18338.0488">2391 2607 93,'-8'-20'38,"18"9"1,2-6-2,12 5-34,12-3-1,9 1 0,12-1-1,4 2-1,4 3-4,-2-7-11,6 18-22,-12-9-1,-4 17 0,-14-6-1</inkml:trace>
  <inkml:trace contextRef="#ctx0" brushRef="#br2" timeOffset="18533.06">2523 2914 82,'-37'35'38,"11"-19"0,21-4 1,5-12-21,35-12-16,13-3 0,10-3-2,10 0-2,3-10-4,11 16-26,-9-15-5,3 16-1,-14-8-1</inkml:trace>
  <inkml:trace contextRef="#ctx0" brushRef="#br2" timeOffset="19148.0952">3186 2792 101,'-17'6'38,"-11"-6"0,6 18-2,-7-1-33,4 11 0,2 3-2,3 6 1,0 2-1,9 0 0,5-3 0,13-4 0,9-10 0,16-8 0,9-14-1,9-11 0,9-11 0,2-9-1,2-7 0,-6-10 0,-5 2 0,-12-1 0,-11 7 0,-13 3 1,-10 7 0,-7 10 1,-10 6 0,-6 11 1,-2 4-2,1 6 1,4 3 0,5 5-1,7 2 0,9 0 0,8-1 0,6-5 0,6 2 0,6 1-1,3-2 1,0-1 0,-5 3 0,-1 1 0,-4 2 1,-10 1-1,-3 6 0,-8-1 1,-2-3-1,-7 0 1,0-5-1,-2-5 1,6-10 0,-11 8 1,11-8-1,-2-18 1,5-1 0,2-2 0,2-5 0,5-3 0,-1-2-1,5-1 1,2 1-2,1 1-2,5 4-2,5-4-7,18 15-28,-6-11-4,12 16 1,-1-8-3</inkml:trace>
  <inkml:trace contextRef="#ctx0" brushRef="#br2" timeOffset="19666.1248">4928 2777 63,'0'0'38,"9"15"-3,7-18 3,15 8-13,2-19-20,11 5 0,1-8-2,4-2-1,-8-3 1,0 3 0,-15-3-1,-2 1 0,-15-1 0,-10 4-1,-15-1 2,-8 7-1,-6 5-1,-11 4 0,-3 13 0,-2 7 1,0 9-1,3 15 1,8 3-2,8 4 1,13 0-1,13-4 1,16-2-2,15-11 0,14-9 0,17-13-3,18-8 0,8-13-2,16 2-12,-10-22-18,11 3-3,-10-12 0,-2 7 2</inkml:trace>
  <inkml:trace contextRef="#ctx0" brushRef="#br2" timeOffset="19840.1348">5950 2585 97,'-37'18'36,"-1"22"3,-15-3-4,5 14-28,-5-3-2,6 4-2,4-5-1,7-4-2,10-4-4,7-17-5,20 0-25,-1-22-4,0 0 1,17-20-1</inkml:trace>
  <inkml:trace contextRef="#ctx0" brushRef="#br2" timeOffset="19997.1437">5638 2708 115,'0'0'38,"-7"-18"1,7 18-2,15 7-33,3 0-3,11 2-3,6-1-2,17 13-10,-1-16-22,22 10-3,-1-13 1,12 6-2</inkml:trace>
  <inkml:trace contextRef="#ctx0" brushRef="#br2" timeOffset="20255.1585">6567 2449 105,'-40'-5'38,"6"21"2,-19-1-1,13 13-34,-15 7 1,11 10 0,-1 1-3,10 1 1,12-2-2,9-4-1,23-9-1,10-12-2,23-10-4,2-23-22,29 8-12,-7-24-2,20 5 2,-11-20-4</inkml:trace>
  <inkml:trace contextRef="#ctx0" brushRef="#br2" timeOffset="20606.1786">6775 2627 93,'-16'29'40,"1"-17"-1,21 7 1,-6-19-26,32 7-10,2-15-1,9-3-2,1-5 2,0-5-3,-3-2 2,-9-2-3,-8-2 3,-9 3-2,-15 3 1,-12 4 0,-11 8 0,-8 9 0,-10 9 0,0 8-1,-2 7 1,0 7 1,6 1-1,9 3 1,10-1-2,15-2 2,16-5-2,14-5 0,20-11-3,12-8 0,20-6-4,4-15-4,18 3-26,-15-28-5,7 6 3,-18-23-2</inkml:trace>
  <inkml:trace contextRef="#ctx0" brushRef="#br2" timeOffset="20794.1893">7634 2169 106,'-15'-21'39,"2"26"1,-15 2-2,6 29-32,-9 9-1,3 15-2,-2 8-1,3 5 1,7 0-2,11 1 0,6-11-3,11-13-1,16-11-5,-1-29-27,25-5-4,-5-27-2,12-4 1</inkml:trace>
  <inkml:trace contextRef="#ctx0" brushRef="#br2" timeOffset="20981.2">7947 2063 116,'0'0'41,"-19"7"1,4 32-1,-19 10-36,10 12-2,-3 6-2,4 2 0,3 3-2,4-2 0,9-2-4,1-20-10,16 12-24,-7-28-1,12 5-2,-9-24 1</inkml:trace>
  <inkml:trace contextRef="#ctx0" brushRef="#br2" timeOffset="21758.2445">8016 2542 103,'26'10'37,"-9"-12"0,14 9-7,7-13-28,-1 1 0,3-6 0,-7 1 1,0-6-1,-4 0 0,-10-6 0,-5 1 0,-13-2 0,-8 3-1,-10 1 0,-4 9 0,-7 6 0,-5 12 0,-4 11 0,3 11 0,2 6 0,7 5 1,7 3-1,13-3 1,11-4-1,14-9 0,14-10-1,15-11 0,11-11 0,8-9-2,0-8 2,0-6-2,-6-6 1,-6 0-1,-14 2 2,-12 3-1,-14 5 1,-7 12 0,-9 11 0,-16 6 0,3 13 1,-7 10-1,-2 4 1,2 6 1,4 1-1,1-2 1,7-8-1,8-7 2,6-11-2,5-8 1,7-12-1,5-10-1,2-9 1,5-7-1,-2-5 1,1-1-2,-2-1 1,-6 4-1,-4 11 2,-2 5-1,-5 13-1,-10 8 1,14 19-2,-10 0 0,5 16-3,-3-3-1,16 20-15,-11-22-16,20 10-5,-6-17 2,18 2-2</inkml:trace>
  <inkml:trace contextRef="#ctx0" brushRef="#br2" timeOffset="21987.2576">9267 2321 111,'-38'7'41,"-14"-1"1,5 25-1,9-1-37,-4 7-1,9 6-2,12 0 2,13 1-3,16-4 2,14-9-3,16-8 0,14-8-5,5-18-6,21 7-26,-14-24-5,12 2 2,-14-19-4</inkml:trace>
  <inkml:trace contextRef="#ctx0" brushRef="#br2" timeOffset="22326.277">9450 2506 109,'-31'23'40,"18"8"1,4-18-4,21 1-34,13-11-1,11-4 0,7-10-1,9-2 0,0-9 0,-4-4 0,-2-5 0,-12 0-1,-9-1 1,-13 4-1,-12 4 1,-13 7 0,-14 9-1,-9 14 1,-9 13 0,0 9-1,-5 8 1,2 8 1,11 4-2,7-1 2,16-3-2,14-9 0,16-7-5,10-19-10,34 7-20,-2-22-9,29-1 3,6-16-5</inkml:trace>
  <inkml:trace contextRef="#ctx0" brushRef="#br2" timeOffset="23099.3212">10921 2294 93,'-13'-20'38,"4"19"1,-22-1-2,-3 17-33,-9 8 0,-4 12 0,-6 6-1,0 5 0,0 0 0,13-1-1,4-5 0,21-7 0,15-12-1,23-10 0,16-11 0,16-6 0,8-9 0,7-7 0,2-4 0,-3-3-1,-6-3 1,-13 2 0,-10 1-1,-11 5 1,-10 4-1,-10 7 1,-9 13-1,0 0 0,-28 24 0,-1 11 0,-11 16-1,-6 11 2,-6 13-1,-4 9 1,-2 5-1,8-4 2,9-10-2,15-7 1,12-12-1,18-19 0,16-14 0,14-21 0,17-18-1,9-14-1,7-9-1,4-18-2,9 2-8,-12-21-13,17 16-13,-16-11-2,2 16 0,-13-5 0</inkml:trace>
  <inkml:trace contextRef="#ctx0" brushRef="#br2" timeOffset="23528.3457">11660 2350 114,'-6'-24'40,"6"24"1,-12-14-3,2 24-34,-4 7-1,4 11-2,-5 5 0,1 5 0,5 6-1,1 1 1,3-3-1,9-4 1,5-9-1,2-7 1,8-10 0,5-12-1,6-12 1,1-8-1,0-8 1,-1-7-2,-1-9 2,-1 0-1,-4 3 0,-5 3 1,-4 8-1,-5 8 0,-10 22 0,0 0 0,5 17-1,-11 13 1,-5 12-2,2 1 1,5 11-2,0-5 0,11 2-5,0-18-6,29 10-18,-8-29-7,20 1-1,-1-20-1</inkml:trace>
  <inkml:trace contextRef="#ctx0" brushRef="#br2" timeOffset="23866.365">12180 2434 94,'-23'7'39,"17"15"1,6-22-1,11 17-27,12-11-8,17-2-1,3-9-1,12-3 0,0-8 0,-4-1 0,-5-8-1,-9 1 0,-12-1 0,-11-1 0,-14 6-1,-12 3 0,-11 9 1,-9 8-1,-6 10-1,-5 10 1,-5 10 0,5 7-1,9 7 1,6 0-1,15 1 0,11-8-2,23-5-4,3-23-10,37 6-20,-4-25-3,22 2 1,-3-22-3</inkml:trace>
  <inkml:trace contextRef="#ctx0" brushRef="#br2" timeOffset="24163.382">12886 2318 104,'-36'15'41,"-16"-11"0,10 21-1,-8-6-32,15 5-5,9-4 0,12 2-1,13-7-1,15-2 0,10-8-1,11 0 0,5-5 1,7-2-1,-2 1 0,0-2 1,-9 3-1,-5 5 0,-10 5 0,-11 8 0,-10 2 0,-9 5 1,-5 2-1,-3 1-1,2 1-2,0-10-3,18 7-12,-3-26-19,19-1-3,3-20-2,25-1 1</inkml:trace>
  <inkml:trace contextRef="#ctx0" brushRef="#br2" timeOffset="24367.3937">13494 1959 119,'-21'23'42,"-18"4"1,5 22-3,1-1-38,-5 12 0,5 1-1,5 9-1,8-1-1,5-5-3,8-2-1,4-9-1,16 5-18,-16-31-15,18 1-1,-15-28-1,21-1 1</inkml:trace>
  <inkml:trace contextRef="#ctx0" brushRef="#br2" timeOffset="24677.4114">13192 2301 110,'-11'13'41,"22"15"1,1-18-2,8 8-36,14-8 1,13-6-2,2-6-1,5-6 0,-2-3 0,0-2-1,-7 0 0,-6 1-1,-9 1 2,-7 4-2,-4 6 0,-19 1 0,9 25 0,-15-4 0,-3 9 0,-2 2 0,2 7-4,-4-4 0,9 10-7,-11-24-9,26 16-13,-11-37-9,24 19 2,-11-33-3</inkml:trace>
  <inkml:trace contextRef="#ctx0" brushRef="#br2" timeOffset="24805.4188">13749 2111 109,'-12'-13'37,"-5"1"-5,8 12-32,9 0-38,11 14 0,11 2-1</inkml:trace>
  <inkml:trace contextRef="#ctx0" brushRef="#br2" timeOffset="25415.4536">14140 2341 115,'-37'11'40,"5"22"2,-10-14-5,5 16-33,6 3-1,8-1-2,4 0 0,13-5-1,17-4 0,5-9-1,11-6 0,2-10 1,6-11-1,0-10 0,-1-7 1,-3-10-2,-8-5 1,-3-3-1,-5 0 1,-6 3 0,-1 3 0,-2 7 0,2 6 0,2 4 1,1 12 1,2 4 1,-3 2 0,8 4 0,-3 2 1,-1 5 0,-4 4-1,-2 7 0,-3-1 0,-4 8-1,0-1 0,-6 4 0,1 3-1,-4-3 1,2-5-1,-1-5 0,2-2-1,5-18 2,0 0-1,0 0 0,14-17 0,5-10 0,4-5 1,6-3-1,3 0 0,0 2 0,-2 6 0,-6 8 0,-5 12 0,-10 16 0,-3 11 0,-7 10 0,-3 7-2,-3 2-2,5 6-4,-4-13-7,21 11-9,-11-30-11,27 5-5,-6-20-3,19-5 3</inkml:trace>
  <inkml:trace contextRef="#ctx0" brushRef="#br2" timeOffset="25732.4718">14877 2214 114,'-38'-3'41,"7"18"0,-12-4 0,-1 12-39,14 4 0,5 3 0,6-3-1,12 1-1,8-8 0,15-4 0,7-9 0,5-5 0,4-5 1,0-1-1,-2-4 1,-5 2 0,-6 5 0,-19 1 0,8 22 0,-16-1 0,-6 4 0,-5 5-1,-3 8-1,-1-4 0,6 1-5,-6-12-5,19 15-12,-12-26-10,21 5-9,-5-17 0,18-1 0</inkml:trace>
  <inkml:trace contextRef="#ctx0" brushRef="#br2" timeOffset="26253.5016">15181 2613 111,'0'0'42,"-15"15"-2,-1 13 0,-7 4-41,-4-1-5,8 15-30,-5-9-2,10 8-2,3-14-1</inkml:trace>
  <inkml:trace contextRef="#ctx0" brushRef="#br2" timeOffset="26951.5415">15757 2431 90,'7'-35'36,"13"12"0,-13-8 2,8 17-33,-10-4-1,-5 18 0,1-13-1,-1 13 0,-19 20 0,4 5 0,-3 8-1,-2 8-1,-2 5 0,6 4 1,2-3-1,10-2 1,8-7-1,5-10 2,11-13-3,12-13 1,4-11 0,7-11-2,3-12 2,1-6-2,-3-10 2,-4 0-2,-1 1 2,-8 1-1,-6 5 0,-6 9 1,-5 9-1,-7 9 0,-7 14 0,-3 13 0,-5 12 0,-2 7 0,1 9 0,-1 4 0,2-2 0,5 0 2,6-6-1,10-13-1,7-11 2,9-13-2,2-13 1,6-10 0,-2-11-1,1-10-1,-5-3 0,-4-2 0,-8 0-1,-6 1-2,-6 10-2,-5 0-3,9 24-13,-22-9-13,11 23-3,5-10-1,-5 10-2</inkml:trace>
  <inkml:trace contextRef="#ctx0" brushRef="#br2" timeOffset="27318.5625">16624 2381 101,'0'0'40,"0"0"-1,34-4 0,-9-2-36,18-16-2,11 0 1,3-3-1,1 0 0,-5 0 0,-8 2-1,-11 1 0,-17 6 0,-13 0 0,-18 3 1,-15 7 0,-10 2 1,-11 8 0,-6 3 0,-4 12 0,2 6 0,5 14 0,8 4-1,11 8 0,19-1-1,12 1 0,21-4-3,16-6-3,24 3-14,-3-28-19,27 8-2,3-22-2,19 2 0</inkml:trace>
  <inkml:trace contextRef="#ctx0" brushRef="#br2" timeOffset="28448.6271">18490 2218 80,'0'0'39,"-23"-24"-1,4 23 1,-13-1-34,-3 12 0,-12 5-1,-4 18 0,-6 4 0,5 9-1,-1 2 0,11 3-1,5-4 0,15-2 0,14-9-1,18-13 0,16-12-1,11-11 1,9-12-1,5-9 1,3-9-1,2-6 1,-6-4-1,-6-4 0,-12-1 1,-7 2-1,-8 5 0,-8 7 0,-6 8-1,-5 6 1,2 17 0,-10-5 0,3 17 0,5 10 0,-1 3 0,7 9 0,4-1 1,2 6-1,7-4 0,0-2 0,9-6 1,0-5-1,7-7 0,5-14 0,1-10 0,6-8 1,-2-8-1,-1-5 0,-1-5 1,-7 1-1,-6 3 0,-8 4 0,-5 9 0,-11 6 0,-4 12 0,-10 13 0,-2 10 0,-3 10-1,-2 8 1,0 1 0,-2 1-1,5-1 1,4-7 0,4-12 0,6-8 1,0-15-1,23-13 0,-7-9 1,6-14 0,3-4-1,1-5 1,0-5-1,0 4 0,-4 2 0,-3 13 0,-3 3 1,-2 16-1,0 8 0,0 9 0,1 11 0,1 1 0,11 5 1,6-2-1,7-3 1,7-8-1,5-5 1,3-8 0,-1-10-1,-3-5 1,-11-7-1,-12 1 1,-11-3-1,-15 5 0,-13 7 1,-16 6-1,-10 9 0,-6 8 0,-2 10 1,1 8-1,7 10 0,9 2-1,11 5 1,19-5-2,14 0-3,27-5-3,10-15-7,41 13-4,-4-37-6,44 21-7,-5-33-8,32 10-1,2-13 3</inkml:trace>
  <inkml:trace contextRef="#ctx0" brushRef="#br2" timeOffset="29018.6597">20940 2204 93,'-9'-19'37,"-2"13"1,-17-9 1,3 18-34,-16-2-2,-1 10 1,-9 7-1,-4 16 1,-3 8 0,7 6-1,-1 4 0,14 0-1,8-1 0,11-5-1,16-11 0,16-15 0,17-17 0,13-10-1,11-20 1,5-6 0,3-9 0,0-5 0,-4 1-1,-10 0 1,-11 9-1,-10 4 1,-14 18-1,-13 15-1,0 0 1,-18 28-1,-4 10 1,1 6-1,0 8-1,6 2 0,10 1-4,10-15-5,31 10-9,-6-38-6,31 4-12,1-26-2,21-3 0,-8-22 0</inkml:trace>
  <inkml:trace contextRef="#ctx0" brushRef="#br2" timeOffset="29340.6782">21470 2171 112,'-34'7'40,"-15"-2"0,15 15-1,-6-4-36,10 6 0,12-3-1,9 0 0,13-2-1,10-1 0,11-7-1,8 2 1,5-3 0,-2 0 0,-3-2-1,-2-1 0,-8 7 0,-9-1 1,-9 8-1,-8-1-1,-7 7 1,-4 0-1,-3 1 0,-3 2 0,-1 0-2,-2-9-1,9 6-5,-6-22-11,25 14-8,-8-27-13,21 3 1,0-23-1,19-2 2</inkml:trace>
  <inkml:trace contextRef="#ctx0" brushRef="#br2" timeOffset="29581.6919">22033 1621 119,'-19'-5'41,"-2"32"2,-15 14-4,2 10-36,2 15-1,1 14-1,0 5 1,5 11-3,4-3 2,8-2-3,10-4-1,6-13-2,14-10-3,4-25-8,24 2-15,-9-38-10,17-5 1,-5-27-1,10-3 3</inkml:trace>
  <inkml:trace contextRef="#ctx0" brushRef="#br2" timeOffset="29830.7062">22188 2096 118,'-35'-10'41,"5"20"1,-18 1-1,4 12-37,0 5-1,3 3-1,4 0 0,5 1-2,11-5 2,11 0-2,10-7 0,13-2 0,13-6 0,10-4 0,10-7 0,7-4-2,8-3-2,-3-7-2,14 12-10,-21-24-6,14 21-12,-21-20-8,4 14 0,-14-10-1</inkml:trace>
  <inkml:trace contextRef="#ctx0" brushRef="#br2" timeOffset="30198.7272">22402 2243 112,'-23'9'41,"23"7"1,0-16-2,27 9-36,2-6-1,11-2 0,1-3-1,6-4-1,-2-2 0,-3-5-1,-8-2 0,-9-3 1,-9 2-1,-10-5 0,-13 6 0,-10 2 0,-8 6 0,-10 8 0,-12 9 0,-3 8 1,-1 10-1,3 9 1,4 1-1,9 7 1,15-3-1,17 0-1,24-5-1,18-13-2,22 0-3,7-24-8,29 14-9,-11-34-12,20 9-4,-11-23-2,1 9 2</inkml:trace>
  <inkml:trace contextRef="#ctx0" brushRef="#br2" timeOffset="30566.7483">23186 2205 120,'-44'16'42,"-15"-3"0,16 15-1,-3-2-38,9 8 1,3-4-1,11 6-3,14-7 0,14-7 0,12-7 0,12-12 0,9-13 0,12-13 0,6-8 0,4-11 0,2-2 0,-1-13 0,-2-1 0,-4-5 0,-6 3 0,-11 3 0,-10 10 0,-12 5 0,-10 14 0,-12 18 0,-12 18 0,-10 19 0,-6 16 0,-6 7 0,3 10 0,1 1 0,14 10-11,4-19-6,41 15-6,-7-34-7,41 13-11,5-19-1,26 4 0,7-15 3</inkml:trace>
  <inkml:trace contextRef="#ctx0" brushRef="#br2" timeOffset="30928.769">24323 1756 107,'0'0'41,"-10"23"1,-13 4-2,-5 13-37,-2 7 1,0 13-2,-4 2 1,2 6-3,0-2 1,7 7-2,5-5-1,3-3-2,12-3-4,-6-22-13,23 4-18,-8-22-1,20-5 0,-11-26-1</inkml:trace>
  <inkml:trace contextRef="#ctx0" brushRef="#br2" timeOffset="31347.793">24003 2115 116,'-17'3'41,"-7"2"1,20 12-1,4 6-37,22-5-2,16-6 0,15 2 0,11-3-1,8-1 0,2-7 0,-2 1 1,-8-4-2,-11 0 0,-17 0 0,-15 1 0,-21-1 0,-6 11 0,-15 2 0,-6 6 0,-5 5 0,-3 8 0,4 5 0,5 3 0,11 2 0,12-1 0,17 1 0,15-13 0,10-6 0,12-10 0,7-12 0,-2-11 0,-4-10 0,-7-13 0,-9-9 0,-18-2 0,-13-1-2,-17-6-3,-8 11-3,-21-10-8,9 26-5,-25-16-7,14 25-12,-10-3-2,7 15 0,-3-2 3</inkml:trace>
  <inkml:trace contextRef="#ctx0" brushRef="#br2" timeOffset="32361.851">1713 4231 93,'0'0'40,"-24"-7"1,24 7-2,-14-3-33,14 3 0,0 0-1,31 15 0,3-18-2,17 0-1,15-11 0,16 1 0,12-5-1,8-4-1,1 1 1,-5 0-2,-9 10 1,-18 4 0,-14 13-1,-16 4-1,-12 4 0,-15-1-2,-8 7-3,-6-20-12,-1 19-18,1-19-4,0 0 2,5-20-3</inkml:trace>
  <inkml:trace contextRef="#ctx0" brushRef="#br2" timeOffset="34795.9902">3447 4113 75,'-20'-4'37,"-10"-6"0,-1 15 1,-14-5-26,2 20-5,-3 2-1,0 13-2,5 2-1,8 5-1,10-2-1,14-5 0,19-10 1,18-12-2,16-24 2,14-14 0,13-23-1,7-19 1,5-18 0,-2-8-1,-6-5 0,-13 6 1,-14 4-2,-14 14 1,-13 13-1,-16 20 0,-12 18 1,-8 19-1,-9 19 0,-7 21 0,2 20-1,-2 19 0,2 13 0,8 7-2,10 7-3,9-12-4,25 5-19,4-27-11,25-12 0,4-26-1,20-9 1</inkml:trace>
  <inkml:trace contextRef="#ctx0" brushRef="#br2" timeOffset="35112.0083">4243 3991 101,'-30'-21'38,"-1"24"2,-16 5-4,4 22-32,3 8 0,5 12-1,6 7-1,14-2 0,10-3-1,19-7 0,12-15 1,12-13-2,14-20 1,3-14 0,1-16 0,1-8 1,-11-10-1,-7-3 0,-14-1-1,-12 2 0,-18 8 0,-13 8-1,-11 10-1,-13 10-1,3 13-1,-7 1-5,22 20-18,-4-13-13,28 7 0,0-11-1,33 8 0</inkml:trace>
  <inkml:trace contextRef="#ctx0" brushRef="#br2" timeOffset="36254.0736">5546 3993 87,'0'0'36,"0"0"0,0 0 1,0 0-32,0 0-2,-11 19 1,5 3-1,-4 2 0,-1 4-1,2-2-1,2 2 0,0-4 0,3-6 0,3-6-1,1-12 1,0 0 0,16-7-1,-4-10 0,4-6 1,1-7 0,0-3 0,1-3 0,-2 0 0,0 2 0,-6 9 0,-3 3 0,-2 9 0,-5 13 0,0 0 0,0 0-1,0 13 0,0 2 1,4 2-1,1-2 0,6-1 1,6-5-1,8-5 2,5-8-1,4-4 0,2-7 0,2-4 1,-2-7-1,-3 3 0,1-2 0,-5 1-1,-6 4 1,-7 5-1,-3 6 0,-13 9 0,11 6 0,-13 16 0,-8 11-1,-5 6 0,1 11-1,-2-3 0,8 5-3,1-7-1,16 2-10,0-31-16,26 2-7,1-23 0,17-1 1</inkml:trace>
  <inkml:trace contextRef="#ctx0" brushRef="#br2" timeOffset="36853.1078">6363 3908 106,'-19'1'39,"-15"-1"0,6 20-1,-15-5-34,9 16-1,3 5-1,10 4 0,5 2-1,12 0 1,13-7-2,9-5 1,10-12 0,5-9 0,8-10-1,0-11 0,0-8 1,-5-10-2,-5-5 2,-7-6-2,-5-1 1,-6 0 0,-6 4 1,-7 1-1,-1 8 0,-1 6 1,-3 6-1,1 5 0,4 12 1,0 0-1,17-2 1,2 4-1,7 0 1,3 3 0,3-3 0,5 8 0,-3 0 0,-5 4 0,-1 5-1,-10 7 1,-7 6-1,-8 1 1,-6 7-1,-3-7 0,-1 1 0,-5-8 0,8-6 1,4-20-1,0 0 0,0-12 0,9-16 1,9-10 1,2-5-2,-1-5 0,0-2 0,0 3 0,-4 8 0,-7 6 0,0 9 0,0 9 0,-8 15 0,23-10-3,-3 16-2,6-2-3,13 11-7,-8-15-7,25 19-10,-14-18-8,14 9 0,-10-14 0</inkml:trace>
  <inkml:trace contextRef="#ctx0" brushRef="#br2" timeOffset="37200.1277">7288 3834 114,'-24'15'39,"11"12"1,-2-17-1,16 5-35,13-7 0,14-3-2,7-8 1,9-6-2,6-5 1,3-7-2,-2-4 2,-9-4-2,-8 2 1,-8-2 0,-12 4-1,-19 3 1,-13 7-1,-15 10 0,-9 12 0,-6 9 0,-7 14 0,0 15 0,0 9 0,8 6 2,16 4-2,10-6-2,18-2 2,15-10-3,25-10-4,6-26-8,33 5-9,-5-30-13,25 2-3,-4-18-2,11-2-1</inkml:trace>
  <inkml:trace contextRef="#ctx0" brushRef="#br2" timeOffset="37620.1517">8861 3248 103,'14'-23'38,"-9"0"1,-5 23-3,0 19-33,-9 13 1,-4 20-1,1 11-1,-6 13-1,4 11 0,-2 5 0,4-3-1,5-4-2,6-9-1,8-3-10,-6-26-23,18-4-3,-8-22 0,12-9-1</inkml:trace>
  <inkml:trace contextRef="#ctx0" brushRef="#br2" timeOffset="37831.1638">8720 3780 114,'-21'3'41,"13"16"1,8-19-2,11-7-38,14-3-1,14-9-1,15-3-1,11-11-2,10-2-1,5-10-3,11 10-15,-16-20-17,8 14 0,-17-15 0,1 9-1</inkml:trace>
  <inkml:trace contextRef="#ctx0" brushRef="#br2" timeOffset="38176.1835">9547 3080 104,'-16'38'40,"-15"4"0,6 20-1,-13 5-34,9 9-1,0 6 0,0 2-2,0-1 0,11-5 0,5-6-1,7-10 0,11-13-1,5-13 0,10-18 1,7-14-1,3-13 1,2-14 0,6-9-1,-4-6 1,-5-4-1,-1 3 1,-10 3-1,-3 9-1,-3 8 1,-12 19-1,12-8 0,-8 22 0,1 12-3,3 4-2,8 14-8,-3-14-6,24 22-10,-10-21-10,20 2-1,-2-22 0,11-4 3</inkml:trace>
  <inkml:trace contextRef="#ctx0" brushRef="#br2" timeOffset="38882.2239">10074 3554 98,'-46'1'40,"8"23"1,-13 2-1,14 9-32,-7 12-2,10 8-2,7 0-1,11 1-1,14-7-1,15-10 0,10-11-1,10-12 0,13-17 0,1-15-1,5-12 1,-3-9-1,-3-9 0,-8-6 0,-7 3 1,-11-1-1,-7 9 1,-11 6 0,-7 10 0,-6 12 0,-5 14 0,1 12 1,-4 8 0,8 10-1,4 2 0,7 2 1,9-1-2,10-5 2,9-6-1,6-9 0,8-9 0,1-6 1,3-10-1,-2-3 1,-7-5-1,-3-2 1,-6 0-1,-9 6 1,-5 1-1,-14 14 0,0 0 0,0 0 0,-3 21 0,-9 5 0,-2 4 0,2 6-1,2 1 1,0 0 0,4-6 0,7-8 0,-1-23 0,23 5 0,-1-22 1,7-11-1,6-12 0,5-3 1,-1-4-1,0 0 1,-3 7-1,-6 10 1,-8 7-1,-8 13 1,-14 10-1,7 14 1,-8 9-1,-4 2 1,5 9-2,5-3-1,8 4-3,-3-11-7,28 9-5,-12-23-5,23 12-6,-14-26-8,16 2-6,-1-15 0,10 0 2</inkml:trace>
  <inkml:trace contextRef="#ctx0" brushRef="#br2" timeOffset="39592.2645">11949 3202 116,'8'-15'41,"21"7"1,3-17-3,16 10-37,8-2 0,6 4-1,0 5 0,0 6 0,-14 12-1,-11 12 1,-17 12-1,-16 13 0,-22 7 1,-11 10 0,-17 8 0,-7 3 0,-8-3 0,4-5 0,4-10 0,11-9 1,10-7-2,15-11 0,18-10 0,19-7 0,12-8 0,18-10 0,7-3 0,8-6 0,9-1-4,3-8-3,11 8-8,-13-17-5,15 23-8,-19-15-13,11 12 0,-12-9-1,6 9 1</inkml:trace>
  <inkml:trace contextRef="#ctx0" brushRef="#br2" timeOffset="40009.2884">13641 3035 78,'15'-9'39,"-15"9"-2,12 4 2,-22 7-12,2 26-22,-1 9-2,-1 16-2,-5 10 1,0 6-1,-3 9 0,4-2-2,5-4 0,-3-10-2,14-4-8,-8-26-24,20 0-3,-7-25-1,11-1 0</inkml:trace>
  <inkml:trace contextRef="#ctx0" brushRef="#br2" timeOffset="40212.3">13436 3622 120,'-27'-1'40,"22"11"0,5-10-1,0 0-36,29-12-2,17-2-2,15-5-2,9-5-1,12-4-2,-1-12-9,18 11-22,-18-16-2,3 9 0,-15-17 0</inkml:trace>
  <inkml:trace contextRef="#ctx0" brushRef="#br2" timeOffset="40777.3323">14322 2890 114,'-32'18'41,"5"30"-1,-12-7-2,3 21-34,2 7 0,5 10-1,0 3 0,7 0-2,3-3 0,9-7-1,5-9 1,3-11-1,7-12 1,3-13-1,4-13 1,6-11-1,3-10 0,3-9 1,1-9-1,3-4 0,-3-6 0,2 3 2,-4-1-4,-2 8 2,-2 5 0,-1 10 0,-4 12-1,-4 9 1,-1 9-1,2 6-1,2 7 0,2-1-3,7 4-1,1-9-2,14 6-7,-7-29-6,21 11-8,-11-23-7,11 2 0,-12-16 0,1 3 4,-8-7 32,-14-8 9,2 14 6,-20-16 9,6 20 11,-17-8 0,11 24 3,-18-17-1,18 17-31,-20 17-1,11 4 0,-4 8-2,6 4-1,-1 3 0,7-3-4,2 5 0,3-12-6,15 7-16,-9-27-15,14 2 0,-4-22 0,15-2-2</inkml:trace>
  <inkml:trace contextRef="#ctx0" brushRef="#br2" timeOffset="41189.3559">15054 3328 121,'-14'2'41,"13"11"1,1-13-3,0 0-37,5 17 0,5-3 0,-3 3 0,0 8-1,-2 2 0,-2 7-1,-5 0 2,-4 3-2,-2 1 0,-2-3 0,0-4 0,1-10 0,5-4 0,4-17 0,0 0 0,10-6 0,6-12 0,3-6 0,3-5 0,0 1 0,1-3 0,0 4 0,-6 7-2,-3 4 2,-2 9 0,-12 7 0,16 5-1,-9 10 1,4 5-2,-1 0-2,11 7-1,0-7-7,16 12-7,-12-23-6,22 14-11,-8-24-3,13 4-2,-9-20 3</inkml:trace>
  <inkml:trace contextRef="#ctx0" brushRef="#br2" timeOffset="41594.379">15684 3440 100,'-28'-22'39,"2"17"2,-13-5-2,11 20-24,-6 0-10,8 13-3,2 3 2,8 8-2,6 0 0,10-2-2,7 0 2,8-7-2,8-11 1,4-7-1,2-12 0,3-5 1,-3-11-1,0-4 2,-2-8-2,-4 0 0,-2-2 0,-3 5 0,-5 5 0,-3 9 0,-10 16 0,0 0 0,-4 30 0,-8 8 0,-4 19 0,-5 15 0,-3 13 0,-4 8-2,-2 3 2,-1-2 0,-1-4-1,-3-13 0,3-15-1,3-20-3,8-17-5,-2-34-6,21-1-5,-12-40-6,24 0-13,-10-29 0,14-4-2,-7-22 3</inkml:trace>
  <inkml:trace contextRef="#ctx0" brushRef="#br2" timeOffset="41707.3855">15093 3125 90,'-41'9'3,"10"-2"-2,15 0-3,16-7-39</inkml:trace>
  <inkml:trace contextRef="#ctx0" brushRef="#br2" timeOffset="42230.4154">16294 3220 71,'15'-17'37,"2"19"0,-17-2 1,-18 12-12,-10 2-19,-3 11-2,-9 2 0,1 6-2,-1 2 0,10-2-1,10-1-1,11-5 0,19-7-1,14-6 0,11-7 0,9 0 0,0-6 0,-4 4 1,-3 1 1,-11 6-1,-11 3 0,-16 6 0,-13 3 1,-9 0-1,-4 4 1,-2-6-3,1 1-1,5-10-3,12 5-7,-2-26-11,31 10-15,-3-19-3,18 3-2,-1-14 1</inkml:trace>
  <inkml:trace contextRef="#ctx0" brushRef="#br2" timeOffset="42647.4393">17444 2891 105,'13'-7'39,"-13"7"1,-7 18-4,-10 10-34,-5 14-1,-5 13 1,-2 13-1,-7 9 0,2 9 0,2-6 0,3 0-1,10-7 1,9-17-3,10-11-1,6-15-2,19-9-3,-4-30-16,22 4-15,-12-20 0,11-1 0,-15-15 1</inkml:trace>
  <inkml:trace contextRef="#ctx0" brushRef="#br2" timeOffset="43065.4632">17295 3286 104,'-39'-6'38,"16"17"2,1-4-4,15 10-31,12 2-3,19 3 0,15-5 0,11-1 0,10-3-1,9-4 0,5-4 0,-5-2 0,-3-4 0,-10-1-1,-10-2 1,-14-3 0,-10 3 0,-22 4-1,9-13 1,-9 13-1,-23 1 0,5 11 0,-7 3 0,0 10-1,-1 5 2,2 7-2,4 3 1,9 2 0,11-3 0,10-9 0,16-7 1,12-14-1,6-8 0,6-12 0,3-11 0,-6-7 0,-4-9 0,-14-3 0,-14 1-3,-16 0 0,-9 7-4,-20-6-8,5 27-7,-25-18-7,19 28-10,-11-7-2,19 16 2,2-4 0</inkml:trace>
  <inkml:trace contextRef="#ctx0" brushRef="#br2" timeOffset="43733.5014">18876 3384 74,'5'-21'39,"4"10"-1,-18-3 0,9 14-23,-28-2-9,5 12-2,-6 7 1,-4 4-2,-2 5 1,4 7-2,2-3 1,9 0-1,8-7 0,11-2-1,6-9 0,12-7 0,7-8-1,6-7 0,7-9 0,0-4 1,-2-6-1,1-1 0,-7-2 0,-1 0 0,-5 2 0,-7 4-1,-2 8 1,-5 6-1,-9 12 1,9 16 0,-7 16 0,-6 14 0,-3 18 0,-4 16 0,-4 12 1,-5 10 0,-6 3-1,1-2 1,-4-6-1,-5-7 1,1-13-1,0-16 0,0-17 1,-3-15-1,4-15 0,0-21-1,5-14 0,8-18-1,13-10-2,2-21-4,24 0-8,-2-25-6,24 19-7,-6-15-7,21 20-6,-5-4 3,6 19 0</inkml:trace>
  <inkml:trace contextRef="#ctx0" brushRef="#br2" timeOffset="44103.5225">19219 3488 106,'16'12'41,"-16"-12"1,14 14-2,-14-14-37,27 1-1,-1-6-1,9-2 1,5-3-2,6-6 1,2-2-1,0-2 1,-2-3-1,-9-3 1,-11 2-1,-12-1 0,-19 3 0,-7 2 0,-14 7 1,-9 9-1,-9 8 0,-2 10 1,0 13-1,4 7 0,7 8 1,11 2-1,14 0 0,15-5-1,19-7-1,17-10-1,20-9-2,5-21-8,26 5-7,-14-29-9,19 7-10,-17-24-1,2 5-1,-16-18 2</inkml:trace>
  <inkml:trace contextRef="#ctx0" brushRef="#br2" timeOffset="44276.5324">20120 3028 106,'-27'64'40,"-11"0"1,13 15-3,-2-4-36,7-3-1,8-1-3,2-15-3,16 1-13,-8-29-20,17-2-1,-15-26 0,24 1-2</inkml:trace>
  <inkml:trace contextRef="#ctx0" brushRef="#br2" timeOffset="44456.5427">19935 3316 117,'0'0'42,"-14"-18"0,14 18 0,16 8-39,4-6-3,12 3-1,5-6-3,16 7-2,4-14-8,29 16-10,-17-20-13,28 11-3,-4-12-2,14 10 3</inkml:trace>
  <inkml:trace contextRef="#ctx0" brushRef="#br2" timeOffset="45072.578">21271 3456 73,'-3'-17'36,"2"3"1,-7-12 1,4 8-22,-8-10-12,0 9 1,-9-1 0,-2 11-1,-12 4 1,0 16-1,-10 6 0,0 12-2,0 7 1,2 4-1,6-1 1,10 1-2,15-4 1,13-8-1,14-8-1,18-11 1,9-10 0,8-9-1,4-6 0,1-7 1,-2-3-2,-7-4 2,-6-3-1,-14 5 0,-5-5-1,-8 10 2,-7 2-1,-4 6-1,-2 15 1,-1-11 0,1 11-1,-5 24 1,3 1 0,1 8-1,2 1 0,-1 3-1,8 4-1,-1-8-2,10-1-3,-3-20-9,26 9-7,-16-34-8,18 7-7,-2-17-1,12-5 2</inkml:trace>
  <inkml:trace contextRef="#ctx0" brushRef="#br2" timeOffset="45419.5978">21801 3335 111,'-24'13'40,"2"14"0,-9-6 0,7 11-37,3-2 0,5 1-2,2-2 1,6-5 0,8-5-1,7-6 0,8-12 0,6-10 0,6-9-1,5-4 2,0-8-1,1-2 0,-1-5 0,-2 4 0,-5 2 0,-7 8 1,0 8-2,-18 15 0,11 2 0,-11 15 0,-1 11 0,-2 8-3,5 6-1,-4-3-9,15 16-5,-14-25-9,26 12-9,-11-24-6,12 2-1,-5-16 2</inkml:trace>
  <inkml:trace contextRef="#ctx0" brushRef="#br2" timeOffset="46538.6618">3566 5097 86,'-22'-7'38,"-12"-5"1,1 19-2,-13-3-29,3 10-1,-4 3-3,1 11 0,2 0-2,6 6-1,4-1 0,15-2 0,11 1 0,7-8 0,14-6-1,13-8 0,8-9 1,11-8 0,3-8-1,6-9 1,1-9-1,-3-2 0,-4-5 1,-8 2-1,-6 1-1,-9 6 1,-7 6-2,-9 8 2,-9 17 0,0 0 0,-11 5 0,-3 20 0,-3 6 1,4 8-2,0 0 2,5 5-1,8-4-3,8-9 1,14-5-3,8-17 0,17-3-4,-1-24-6,24 5-18,-13-19-4,4 3 0,-4-11 1</inkml:trace>
  <inkml:trace contextRef="#ctx0" brushRef="#br2" timeOffset="46867.6806">4129 5023 90,'0'0'35,"-27"8"2,9 12 0,-8 1-30,4 13-3,-7 1 2,5 5-3,-2 0 0,6 0 0,5-9-1,6-5-1,8-6 1,1-20 0,23 1 0,-2-17-1,8-11 0,2-7 0,2-3 0,0-5 0,-3 2-1,-5 3 0,-4 9-1,-6 5 1,-4 11-1,-11 12 1,14 2 0,-7 11 0,0 10 0,-3 4-3,9 7 1,1-1-5,14 10-5,-5-21-12,23 10-14,-2-19-1,18-2-1,-1-20 1</inkml:trace>
  <inkml:trace contextRef="#ctx0" brushRef="#br2" timeOffset="47182.6987">4871 5002 95,'-23'3'37,"-12"-3"3,6 15-3,-6-2-31,6 5-3,1 1 0,10 3-1,7-2 1,8 0-2,11-8 1,13-3-2,10-4 1,5-3 0,3-2-1,1-1 1,-4 0-1,-4 3 1,-10 6-1,-10 5 0,-9 4 1,-11 5-1,-7 3 0,-2-2-1,-3 2-1,0-9-2,8 3-6,-7-23-12,19 4-17,12-15 0,13 0-3,-3-15 3</inkml:trace>
  <inkml:trace contextRef="#ctx0" brushRef="#br2" timeOffset="47701.7283">5380 4924 97,'-23'-1'38,"4"15"3,-12-2-1,12 11-36,-4 5-1,6 9 0,-1 4 0,4 4-2,7-1 2,10-3-2,6-9 0,9-8 0,6-14 0,9-11 0,5-11-1,4-13 1,-2-9-2,1-9 3,-3-2-3,-8-2 2,-4 7-2,-9 3 2,-5 8-2,-6 12 2,-6 17-1,0 0-1,-13 26 3,8 6-3,-1 8 1,3 5 0,2 1 0,5 1 0,4-7 1,9-10-1,4-11 0,5-11 1,1-15-1,4-9 1,3-11 0,-3-11 0,-6-3-2,-1-8 2,-6 1-2,-3 3 1,-3 0-2,-5 7 0,-1 10-3,-4 5-1,7 18-9,-9-8-4,16 29-8,-16-16-9,20 24-3,-8-10 0,11 4 1</inkml:trace>
  <inkml:trace contextRef="#ctx0" brushRef="#br2" timeOffset="48317.7636">6165 5027 111,'1'10'39,"-1"-10"2,11 3-11,5-13-26,4 1 0,4-10-2,1 1 0,2-5-2,-2-4 1,-3 1-1,-4 2 1,-13 3 0,-5 2-1,-11 8 1,-11 6 0,-11 8-1,-7 8 1,-4 4-1,2 9 1,3 3-1,5 3 0,7-1 1,17 2-1,10-2 1,16-9-1,15-4 1,15-5-1,6-7 2,9-6-2,6-6 0,2 0 0,-6-4 0,-8 2 0,-10 2-1,-8 3 1,-9 7 0,-8 4 0,-16 11 0,-4 5 0,-7 5 2,-2 4-2,2 4 1,-2 1-1,0-5 1,0-3-1,5-10 1,0-5 0,4-13 0,8-18 0,2-5 0,4-10-1,2-3 0,4-4 0,0 1-1,5-1 2,-2 9-3,0 8 2,-2 5-3,1 4 0,7 6-5,0-5-2,16 11-5,-10-20-3,31 16-5,-22-24-6,35 16-6,-9-17-6,21 0 5</inkml:trace>
  <inkml:trace contextRef="#ctx0" brushRef="#br2" timeOffset="50314.8778">10161 4656 77,'-8'-17'36,"8"17"0,-31-23 0,8 18-31,-6 0-2,-3 9 1,-6 7-1,3 11 1,-6 11-1,-2 12 0,6 6 0,4 11-1,8 4 2,3 2-3,15-4 2,8-5-3,14-10 2,14-15-3,15-15 3,9-18-2,11-19-2,8-16 4,8-15-4,0-13 3,-5-8-2,-3-6 1,-18 1-1,-8 2 1,-16 5 1,-21 10-2,-15 9 1,-18 13 0,-11 12 1,-10 14-1,-7 12 0,-2 11 0,5 7 1,8 4-1,14 5 0,14 1 1,16-7-1,20-7 1,18-4-1,10-5 1,10-5-1,5-1 1,-3-1-1,-2 2 1,-4 3-1,-13 7 0,-11 5 0,-9 9 1,-13 5-1,-4 8 0,-11 2 0,-1 7 0,-10-1 1,7-2-1,-5 0 2,3-5-3,1-7 3,4-12-2,2-7 1,3-14-1,0 0-3,19-24 4,-6-5-3,1-8 1,3-9-1,0-8 2,4-9-2,-2-4 1,2-1 2,-2 3-3,6 4 3,-6 8-1,7 10 1,-1 6-1,0 15 1,2 11 0,-1 11-1,-3 7 1,0 8-1,-5 2 1,-6 7-1,-5 5 0,-10 1 0,-8 5 0,-7-1 0,-5 1 0,-4-4 0,-2 1 0,2-3 1,4-3-1,6-5 1,9-1 1,8-1-1,10-2 1,5 0-1,12 0 1,1 2-1,5 0 0,2 0 0,3-3-1,0 1 0,1-3-1,1 2-1,-6-10-5,9 11-5,-14-18-6,9 16-5,-27-22-7,10 13-9,-21-6-3,0 0 1</inkml:trace>
  <inkml:trace contextRef="#ctx0" brushRef="#br2" timeOffset="50923.9126">1380 6832 115,'26'21'42,"2"-17"0,23 4-1,8-16-36,20 2-2,13-7-2,14-10-3,12 0-5,-3-16-23,18 9-10,-13-7-2,6 8-1,-9-2-2</inkml:trace>
  <inkml:trace contextRef="#ctx1" brushRef="#br2">9356 10052</inkml:trace>
  <inkml:trace contextRef="#ctx0" brushRef="#br2" timeOffset="118190.7601">3709 6326 61,'3'-19'37,"-12"-7"-1,0 12 2,-15-12-17,-3 18-12,-11 0-2,-5 11-1,-13 10 0,-5 17-2,-5 10 0,-5 14 0,-1 11-1,6 8 1,7 4-3,12-1 2,14 0-2,17-6 1,19-7-2,23-10-1,20-8-1,16-13-1,18-9-1,5-15-3,22 4-13,-9-27-17,16 1-2,-14-15 1,-4 1-1</inkml:trace>
  <inkml:trace contextRef="#ctx0" brushRef="#br2" timeOffset="118990.8059">4115 6691 110,'-25'-13'37,"2"14"2,-13 0-3,-2 15-32,1 7 0,2 14-1,-5 8 0,6 8 0,1 3-1,12-1 0,8-2-1,14-8 0,11-12 0,14-12 0,16-15-1,10-15 0,9-14 1,1-10-1,0-12 0,-4-4 0,-8-5 0,-12-1 0,-11 4 0,-10 3-1,-10 11 1,-7 5 0,-5 9 0,-5 5 0,10 18 1,-14-12-1,14 12 0,0 0 1,0 0 0,21 15-1,-4-8 1,5 0 0,0 0-1,3 0 1,-1 2-1,-4 5 2,-3 2-2,-5 5 0,-4 5 0,-4 0 0,-4 1 0,-2-3 0,-3-2 0,1-3 0,0-8 0,4-11 0,0 0 0,11-8 0,1-11 0,6-6 0,0 1 0,2-5 0,2 4 0,-6-1 0,-1 8 0,-4 3 0,-11 15 0,9-11 0,-9 11 0,2 11 0,-2 0 0,0 2 0,4 2 0,3 3 0,4-3 0,9-3 0,9-7 0,7-7 0,7-10 0,7-6 0,2-6 0,3-6 0,-3-3 0,-5 1 0,-7 2 0,-11 3 0,-4 9 0,-11 5 0,-14 13 0,0 0 0,0 0 0,-4 26 0,-2-4 0,-1 3 0,4 3 0,3-1 0,9 0-7,5-13-5,17 4-4,-8-21-6,20 8-13,-8-17-2,15 0-1,-12-10 1</inkml:trace>
  <inkml:trace contextRef="#ctx0" brushRef="#br2" timeOffset="120387.8858">6569 6506 96,'-34'-5'39,"2"14"1,-13 0-2,4 10-29,-11 11-3,7 11 0,-4 3-1,8 5-1,0 1-1,11-2-1,7-5 0,13-7 0,19-12-1,11-15 1,13-14-2,10-8 0,8-15 0,1-7 0,0-6 0,-3-7 0,-8 5 0,-9 0 0,-12 6 0,-6 7 0,-8 10 0,-2 9 0,-4 11 0,-14 15 0,4 8 0,1 8 0,5 5 0,1 4 0,8-2 0,5-4 0,13-7-4,8-10 2,10-12-2,9-13 0,7-8 0,2-12-1,0-3 2,-3-3-1,-10-2 3,-7 1 0,-12 5 1,-8 8 2,-16 4 0,-3 18 1,-16-8 0,2 18 0,-4 8-1,0 7 1,1 4 0,3 4-1,2 2 0,5-4 0,6-2-1,6-10 1,-5-19 0,24 7-2,-1-18 0,3-15-2,5-4-5,-2-20-5,14 6-3,-15-26-8,24 8-12,-13-18-6,11-7-1,0-13 1</inkml:trace>
  <inkml:trace contextRef="#ctx0" brushRef="#br2" timeOffset="123424.0594">5533 6653 99,'8'-12'37,"3"10"0,-11 2-2,0 0-32,0 0-1,-7 14 0,0 3 0,2 7 0,0 6-1,0 8 0,-1 6 0,2 7 0,-2 2 0,-2 2 0,3-2-1,0-3 0,0-4 0,1-6 1,2-10-1,2-9 0,0-21 1,0 0-1,11-6 1,0-17-1,-1-13 1,3-10-1,0-8 2,-3-8-2,4-7 1,-5-4-1,6-1 0,-2 5-1,2 4 2,0 8-2,6 8 1,0 11-1,2 13 0,8 10 1,-3 8 0,1 9 0,0 5 0,-2 6 1,-1 4-1,-5 5 1,-1 2-1,-9 5 2,-9 2-2,-8 1 1,-8 7-1,-10-1 1,-4-2-1,-6-1 0,-3-4 0,-1-3 0,2-6 0,5-6 0,4-7 0,7-7 0,5 0 0,3-6 0,12 4 1,0 0-1,-5-11 0,5 11 1,0 0-1,0 0 1,14-12-1,-14 12 1,0 0-1,0 0 1,-9 20-1,6-8 1,-4 9 0,0 4 0,-1 10-1,-1 12 1,-1 4-1,-5 9 1,1 3-1,-6 2 1,4-3-2,-3-4-2,4-6-1,-2-14-6,20-3-26,-10-24-3,7-11 0,14-6-1</inkml:trace>
  <inkml:trace contextRef="#ctx0" brushRef="#br2" timeOffset="124356.1127">7452 6473 96,'0'0'37,"0"0"0,4 17 0,-4-6-33,5 8 1,-3 0-2,8 1 1,3 0-1,8-6 0,7-8 0,14-6-1,5-8-1,5-5 1,5-12-1,-1-3-1,-8-4 1,-2-1-1,-13-1 0,-17 1-1,-11 4 2,-13 4-1,-14 10 0,-13 6 1,-8 11-1,-5 8 1,-4 12 0,-2 11-1,8 9 1,8 3 1,11 5-1,15-5 1,17-5-2,17-6 0,20-10-5,8-23-15,24 6-18,3-22-2,26 1 0,-1-18-3</inkml:trace>
  <inkml:trace contextRef="#ctx0" brushRef="#br2" timeOffset="125038.1517">9535 6312 101,'-18'-2'39,"-14"-1"0,3 8-1,-25 6-32,9 6-1,-9 6-1,-2 13-2,-1 4 2,4 4 0,9 3-2,7 2 1,13-8-2,13-4 2,14-8-2,20-13 2,13-11-3,9-13 0,8-10 0,5-9 0,0-9 0,3-4 0,-4-2 0,-14-1 0,-7 6 0,-11 5 0,-9 7 0,-8 8 0,-8 17 0,0 0-2,-21 9 2,8 16-1,-2 7 1,1 8 1,5 3-1,0 1 0,11 0-2,5-7-1,12-8-2,8-17 0,11 1-12,-3-21-20,17-2-2,-9-20 1,12 2 1</inkml:trace>
  <inkml:trace contextRef="#ctx0" brushRef="#br2" timeOffset="125355.1699">9895 6410 108,'-8'11'36,"-13"-1"2,6 17 0,-8 0-32,5 6 1,-1 0-4,3 0 1,4-3-1,7-6 1,9-8-1,6-11-1,6-9 1,12-11-3,2-8 0,7-6 0,-1-5 0,0-1 0,-1 1 0,-4 3 0,-5 7 0,-9 7-2,-2 9 2,-5 8-1,-10 0 0,14 25-1,-4-1 0,-6 3 0,10 4-3,2-6-1,18 9-14,-6-18-15,19 5-4,-4-21 4,13 2-3</inkml:trace>
  <inkml:trace contextRef="#ctx0" brushRef="#br2" timeOffset="125721.1908">10594 6432 112,'-25'-20'39,"3"11"1,-13-2-1,10 12-32,-5 6-3,6 13-1,4 4 0,5 7 1,5 5-2,7 2 0,9-4-2,6-1 0,10-13 0,6-10 0,8-13 0,7-16 0,4-16 0,9-13 0,1-17 0,1-11 0,-2-11 0,-2-1 0,-8 2 0,-8 15 0,-12 12 0,-15 20 0,-12 30 0,-12 25 0,-11 29 0,-7 16 0,1 12 0,1 6 0,11 3-3,7-12-4,31 1-12,2-31-8,32-1-15,12-23 2,26-1-1,6-20 2</inkml:trace>
  <inkml:trace contextRef="#ctx0" brushRef="#br2" timeOffset="126272.2223">12526 5898 97,'6'-38'36,"-3"14"3,-21 6-3,-5 13-29,-17 17-3,-7 18-1,-13 11 2,1 17-3,-6 9 3,4 6-3,4 0 2,14 0-2,15-8-1,18-3-2,25-15-1,19-17-1,27-6-8,6-25-26,34-3-1,2-19 0,12-2-2</inkml:trace>
  <inkml:trace contextRef="#ctx0" brushRef="#br2" timeOffset="126873.2567">12896 6174 116,'-54'6'38,"4"16"2,-9-2-3,3 14-32,12-1-1,16 5-2,4-1 0,15 4 0,12-7-1,12-6 2,10-9-2,7-5-1,9-8 1,2-9-2,2-9 1,0-6-1,-6-7 1,-7-3-3,-6-2 2,-6-5 0,-9 3 0,-5 1 0,-3 2 0,-2 5 1,1 2 0,3 7 1,2 4 0,8 3 0,4 6 0,5 5 1,1 2 0,3 4-1,-1 4 0,-2 2 0,-5 3 1,-6 3-2,-7 6 0,-7-2 0,-5 5 0,-4-2 0,-5-2 0,1 1 0,-1-10 0,5-3 0,9-14 0,0 0 0,8-11 0,13-9 0,4-8 0,10-5 0,1-3 0,2 1 0,0 2 0,-1 5 0,-8 10 0,-4 11 0,-8 10 0,-8 13 0,-7 10 0,-6 6 0,-1 6 0,0 4 0,1-2 0,3-7-5,10-5-3,5-21-10,28-1-11,-2-26-11,20-3 0,0-24 0,16-4 3</inkml:trace>
  <inkml:trace contextRef="#ctx0" brushRef="#br2" timeOffset="127066.2677">14155 5652 118,'0'0'38,"-15"2"3,1 35-1,-13 0-33,6 23-5,-1 9 2,2 7-2,3 7-1,2-2-1,1-1-2,-1-6-3,9 7-10,-15-27-18,16 3-8,-8-25 1,11-4 0</inkml:trace>
  <inkml:trace contextRef="#ctx0" brushRef="#br2" timeOffset="127875.314">13889 6164 114,'1'-18'41,"13"23"1,-5-9-1,20 3-30,0 0-8,12 2 0,3 0-3,2 2 0,2 1 0,-6 3 0,-4 6 0,-6 2 0,-9 6 0,-9 1 0,-12 4 0,-5 1 0,-6 0 0,-4 1 0,-5-3 0,2-5 0,2-3 0,3-6 0,11-11 0,0 0 0,0 0 0,10-22 0,6-2 0,5-6 0,1-6 0,5 0 0,1-4 0,-4 5 0,-1 4 0,-2 8 0,-2 6 0,-2 11 0,-1 7 0,4 8 0,3 7 0,5 2 0,4 0 0,9 2 0,4-3 0,0-5 0,2-7 0,-3-2 0,-4-6 0,-6-2 0,-10-7 0,-8-1 0,-9-1 0,-8 1 0,-9 0 0,-8 6 0,-7 6 0,-7 6 0,-5 8 0,-1 8 0,3 8 0,2 2 0,5 7 0,11-3 0,11-4 0,12-7 0,13-8 0,9-8 0,9-10 0,7-11 0,3-6 0,-1-9 0,-2-5 0,-8 0 0,-5-4 0,-8 9 0,-5 1 0,-13 12 0,-5 15 0,-9 0 0,-5 15 0,-3 10 0,1 8 0,-1 1 0,9 3 0,5-2 0,12-6-5,10-12-5,21 4-7,-5-27-4,29 7-6,-14-23-10,18 1-1,-11-12 0,5 1 4</inkml:trace>
  <inkml:trace contextRef="#ctx0" brushRef="#br2" timeOffset="128164.3305">15444 6108 124,'-14'-2'39,"-20"-2"1,6 17-1,-10 8-33,6 1-2,3 0-1,5 7-3,11-3 0,9-2 0,12-4 0,7-4 0,8-7 0,10-5 0,0-3 0,3-3 0,-8-3 0,0 1 0,-8 2 0,-4 3 0,-16-1 0,8 14 0,-11 1 0,-8 2 0,-3 4 0,0 0 0,0 6-2,0-6-2,9 4-4,-6-16-9,25 9-7,-14-18-15,33-10-1,-4-14 0,19-3 2</inkml:trace>
  <inkml:trace contextRef="#ctx0" brushRef="#br2" timeOffset="128381.343">16155 5645 120,'-16'16'42,"-27"14"2,7 25-1,-19 7-39,8 11-2,4 5-2,1 0 0,10-4 0,8-5 0,10-5 0,1-13-3,14-5-11,-14-30-9,19 3-11,-6-19-8,-6-12 2,-8-17-1</inkml:trace>
  <inkml:trace contextRef="#ctx0" brushRef="#br2" timeOffset="128553.3528">15581 6013 132,'6'17'43,"22"5"-2,9-17-2,22 1-39,19-6 0,16-8 0,13-2 0,3-12-11,17 12-10,-21-18-13,5 13-8,-17-9 1,-3 14-1</inkml:trace>
  <inkml:trace contextRef="#ctx0" brushRef="#br2" timeOffset="128705.3615">16852 5991 134,'0'0'42,"-6"16"0,-1-27-5,7 11-37,0 0 0,-4-20-2,4 20-11,-8-18-5,8 18-11,-27-14-13,3 10-1,-19-12-1,-6 0 2</inkml:trace>
  <inkml:trace contextRef="#ctx0" brushRef="#br3" timeOffset="205555.7571">2774 5969 96,'0'0'37,"5"-13"0,-5 13-2,-10 24-33,3 0 0,3 6-2,-2 3-2,5 4-3,-5-10-4,21 10-11,-7-25-15,17-4 1,0-16-2,12-5 2</inkml:trace>
  <inkml:trace contextRef="#ctx0" brushRef="#br3" timeOffset="205683.7644">3028 5988 85,'7'-12'36,"-7"12"0,-18 4-2,-7 4-20,12 17-6,-3-1-6,2 0-7,17 8-28,1-12-3,14 4-1,2-12-3</inkml:trace>
  <inkml:trace contextRef="#ctx0" brushRef="#br3" timeOffset="206494.8108">16754 5333 93,'-12'0'37,"12"0"-1,-11 18-1,4-5-41,16 12-22,-8-9-7,15 8-1,-5-10-2</inkml:trace>
  <inkml:trace contextRef="#ctx0" brushRef="#br3" timeOffset="206640.8191">17002 5421 81,'0'0'37,"-2"16"-1,-9-6 0,3 11-31,2 5-11,-8-10-28,15 6 0,-3-9-4,7 4 2</inkml:trace>
  <inkml:trace contextRef="#ctx0" brushRef="#br3" timeOffset="207341.8592">3330 7675 97,'6'13'36,"1"15"-1,-11 3 0,0 16-33,-4 7-2,-2 7-1,-4 5 0,1-1-2,2 2-4,-6-15-21,16-4-6,-4-19-1,13-11-2</inkml:trace>
  <inkml:trace contextRef="#ctx0" brushRef="#br3" timeOffset="207876.8898">3038 7666 107,'-32'9'38,"3"-4"1,20 8-2,9-13-33,24 0-1,18-12 0,10-6-1,14-5 0,10-3 1,4-5-1,0-1-1,-5 2 1,-10 6-1,-12 3 0,-12 10 0,-12 7 0,-10 8-1,-13 16 1,-6 10-1,-6 10 0,-4 10 0,-5 9 0,-2 5 0,-1 7 0,1-3-1,1-5 1,5-7-1,3-9 1,6-10 0,4-12 0,8-11 0,6-20 1,6-10 0,6-10 0,2-7 1,1-6-1,4 0 2,-4 1-3,-6 7 0,-2 10 0,-8 10 0,-15 11 0,13 11 0,-13 7 0,-4 9 0,3 4 0,1 0-3,4 4-1,1-11-3,13 0-1,-2-15-8,26 4-16,-11-26-6,18 1 0,-7-16 1</inkml:trace>
  <inkml:trace contextRef="#ctx0" brushRef="#br3" timeOffset="208049.8997">4243 7838 105,'1'-22'36,"-1"22"2,-6-13-1,3 24-26,-15 1-5,6 10-2,-2 4-2,2 11 0,1-1-2,4 1-2,4-2 0,6-6-5,14 2-17,-17-31-12,31 21-3,-12-34-1,10-1 0</inkml:trace>
  <inkml:trace contextRef="#ctx0" brushRef="#br3" timeOffset="208184.9075">4198 7608 108,'-20'-18'36,"6"5"-5,14 13-27,9-14-38,11 3-2,23 6-2</inkml:trace>
  <inkml:trace contextRef="#ctx0" brushRef="#br3" timeOffset="208507.9259">4875 7585 82,'-19'26'39,"-18"-9"-1,-2 12 1,-6-12-16,1 5-19,4 0 0,6 0-1,10-4 0,9-3-1,14-2 0,17-6-1,12-4 0,7 0 0,8-1-1,1 0 1,2 2-1,-7 6 1,-9 5-1,-13 5 0,-12 3 0,-11 7 0,-13 2 0,-8-4 0,-2 2-2,-1-8-2,6 0-6,-5-22-19,29 0-8,0 0-4,10-27-1,11-2 2</inkml:trace>
  <inkml:trace contextRef="#ctx0" brushRef="#br3" timeOffset="209256.9688">6094 7491 94,'0'0'38,"-10"29"0,-7-5-2,6 7-32,-9 8-1,5 3-1,-3 3 0,4-1 0,2-6 0,4-4 0,7-10-1,4-6 1,-3-18-1,20 4 1,-4-19-1,3-5 0,4-10 1,1-8-1,-3-3 0,1-5 0,-2 3-1,-5 1 1,-2 8-1,-4 8 1,-3 10-1,-6 16 1,0 0-1,-5 18 1,0 6 0,5 9-1,4 0 1,4 3-1,4-3 1,8-4 0,8-12-1,6-7 1,6-10 0,3-12 0,0-6 0,0-7 1,-6-2-1,-6-2 0,-5 1 0,-8 7 1,-5 3-2,-13 18 0,0 0 0,0 0 0,-5 17 0,0 5 0,0 8 0,4 2-3,1 5 0,3-4-3,9 7-5,-3-23-12,27 10-10,-13-21-6,19 0-1,-7-14 0</inkml:trace>
  <inkml:trace contextRef="#ctx0" brushRef="#br3" timeOffset="209626.9899">6854 7567 96,'1'17'38,"-1"-17"2,8 31-1,3-16-29,13-1-5,8-6 0,10-3-2,1-9 0,3-6-1,1-5 0,-2-7-1,-8-4 0,-8-4 0,-11 2-1,-5-2 1,-9 6-1,-10 0 0,-8 9 0,-9 7 0,-6 9 0,-5 11 1,-8 10-1,3 11 0,-3 5 1,5 7-1,8 0 1,14-2-1,12-3-1,17-10-1,23-7-3,9-15-3,28 2-13,-8-26-13,25 6-5,-10-18 0,9 1-1</inkml:trace>
  <inkml:trace contextRef="#ctx0" brushRef="#br3" timeOffset="210303.0286">7629 7440 109,'-38'9'39,"-10"2"2,8 9-2,-9 1-33,17 7-1,4 1-2,8 3 1,7-1-2,10-2 0,9-8-1,9-4 1,13-11-2,5-9 2,11-10-2,4-7 0,1-9 0,1-2 0,-5-2 0,-8-1 0,-8 4 0,-9 7 0,-11 7 0,-9 16 0,0 0 0,-18 7 0,2 10-2,-3 11 1,5 3 0,5 4 0,5-2-2,9-5 0,15-5-3,4-13-2,21 2-6,-11-30-14,25 7-8,-13-20-1,11 2 0,-13-9 1,-2 7 25,-12-2 12,-12 1 8,1 21 15,-24-6 10,5 17 2,-19 11 2,9 17 0,-17-2-24,3 17-8,5 1-2,0 4 0,3-3-2,6-1 1,3-10-2,11-7 1,6-14 0,5-15-1,8-13 1,1-10-1,5-13 1,3-5-2,-4-3 0,0-1 0,-4 5 0,-3 6 0,-5 12 0,-5 13 0,-11 11 0,11 16 0,-8 9 0,-1 8 0,5 7 0,1 0-4,13 4-2,3-11-3,20 6-12,-9-29-12,24 4-4,-9-23-2,16-5 0</inkml:trace>
  <inkml:trace contextRef="#ctx0" brushRef="#br3" timeOffset="210618.0466">8814 7358 116,'-16'0'40,"-13"-3"1,9 17-1,-10 1-34,11 4-1,7 0-2,5-1-1,8-2 0,9-4-2,8-2 0,6-4 0,3-5 0,2 0 0,-4 3 0,-2 1 0,-4 6 0,-10 6 0,-9 7 0,-8 6 0,-8 8 0,-6 3 0,-6 3 0,-1-3 0,0-1 0,5-8-3,10-1-11,-6-22-5,31 2-12,-10-27-8,25 0-2,4-25-3,24-9 3</inkml:trace>
  <inkml:trace contextRef="#ctx0" brushRef="#br3" timeOffset="211092.0737">10013 7072 116,'0'0'40,"-9"13"-1,1 9 0,-10 4-37,7 11 0,-6 9-1,5 10-1,-7 9 1,6 10-2,-2 0 2,0 1-2,6-3-1,3-7-1,7-4-4,-10-21-14,18 0-14,-13-20-5,14-7 2,-10-14-2</inkml:trace>
  <inkml:trace contextRef="#ctx0" brushRef="#br3" timeOffset="211283.0847">9730 7567 116,'0'0'39,"-10"-1"2,20 11-3,7-9-34,13-1-1,11-4-3,8-9-1,12-2-1,8-13-3,11 6-14,-14-19-14,11 5-6,-14-16-1,-2 4 1</inkml:trace>
  <inkml:trace contextRef="#ctx0" brushRef="#br3" timeOffset="211640.1051">10439 6992 123,'-29'33'41,"6"19"-1,-14-1 0,15 10-37,-9 4 1,3 6-3,1 0 2,2-2-3,4 0 0,8-13 0,5-6 0,6-13 0,8-12 0,6-15 0,7-14 0,5-14 0,5-7 0,1-10 0,0-3 0,5 0 0,-9 3 0,-4 5 0,-5 10 0,-3 12 0,-14 8 0,15 19 0,-10 6 0,0 6 0,9 6 0,1-3-4,17 1-3,5-15-7,23 6-11,-8-28-10,23 2-4,-4-26 0,5 2-1</inkml:trace>
  <inkml:trace contextRef="#ctx0" brushRef="#br3" timeOffset="211993.1253">11047 7422 86,'-33'8'38,"-15"-1"2,5 17 1,-6-13-11,10 17-25,5 1 0,12 3-2,5-3 0,15 0-1,11-6 0,12-6-2,7-5 0,10-9 0,2-4 0,-4-7 0,2-8 0,-6-7 0,-3-1 0,-7-8 0,-6 2 0,-6-1 0,-5 4 0,-5 1 0,-1 10 0,1 16 0,-16-6 0,9 19 0,-4 12 0,2 8 0,5 4 0,6 3-3,7-1-2,8-10-3,23 1-10,-10-30-11,34 2-8,-10-27-3,21-5 0,-9-20 2</inkml:trace>
  <inkml:trace contextRef="#ctx0" brushRef="#br3" timeOffset="212164.1351">11639 7102 109,'-18'3'40,"-17"14"-1,6 24-1,-11 4-30,7 21-5,4 7 0,6 4-5,3 3 0,13-9-3,14 3-15,-7-27-13,18 0-6,-9-24 0,5-4-1</inkml:trace>
  <inkml:trace contextRef="#ctx0" brushRef="#br3" timeOffset="212317.1438">11390 7507 125,'-15'-38'41,"15"16"1,-2-10-6,15 18-32,13 6-4,3-6-11,23 20-13,-9-13-12,21 9-6,-3-5 0,20 4-2</inkml:trace>
  <inkml:trace contextRef="#ctx0" brushRef="#br3" timeOffset="213269.1983">12510 7324 104,'0'0'38,"0"0"0,-15 16-6,-2 5-30,1 10 0,-3 3 0,3 9 0,1 0-1,6-1 1,8-4 0,5-4-1,8-13 1,11-8-1,5-13 1,7-11-1,3-9 1,3-9-1,2-5 0,-4-3-1,-6 2 1,-5 0 0,-10 9-1,-5 3 0,-8 10 1,-5 13-1,0 0 0,-18 14 0,7 6 0,4 3 0,2 7 1,2 1-1,7-1 0,7-3 1,3-7 0,9-6 0,4-10 0,3-7 1,2-9-1,-2-8 0,3-9 0,-7-3-1,-1-4-1,-6-3 0,0 4-2,-6-4-2,2 15-9,-15-14-12,15 23-11,-12-5-2,9 16-3,-12 4 3</inkml:trace>
  <inkml:trace contextRef="#ctx0" brushRef="#br3" timeOffset="213622.2185">13303 7485 98,'0'0'39,"4"16"1,-4-16-1,22-15-34,-4 4-2,13-4 0,6-5-1,6-2-1,7-1 0,-3 0-1,-1 0 1,-6 1-1,-10-1 2,-11 5 0,-15 1-1,-14 7 2,-16 5-2,-9 7 0,-9 6-1,-6 10 1,-2 7-1,3 5 0,10 7 0,7 1 0,17-2 0,15-4 0,18-5-2,14-11-7,32 5-13,-8-22-12,26 2-6,-1-17-1,16 4-2</inkml:trace>
  <inkml:trace contextRef="#ctx0" brushRef="#br3" timeOffset="214489.268">14857 7275 102,'-24'4'39,"-13"0"1,3 16-3,-10 3-34,5 9 2,-3 5-3,6 5 0,4-2 0,8-1 0,11-6 0,13-9-1,11-12 1,11-8-1,10-13 0,7-9 0,4-7 0,-1-7-1,1-2 1,-5-3-1,-7 6 0,-7 1 0,-9 8-1,-5 6 1,-10 16 0,0 0 0,-11 6 0,-1 14 0,1 7 0,1 3 0,2 4 0,8-1 1,9-5-1,7-3 0,11-11 0,12-8-1,7-9 0,8-7 0,1-7 0,2-6 0,-5 0-1,-7-2 1,-8 5 0,-12 2 0,-8 7 1,-17 11 0,0 0 0,0 0 1,-26 25-1,7 1 1,-4 0 0,3 6-1,2-2 1,5-1 0,4-3 0,5-8 0,4-18 0,14 7 0,5-19 0,0-10 0,6-4-1,-1-9 1,-2 1-1,2-4 0,-8 4 0,2 4 0,-9 10 0,0 6 0,-9 14 0,15-10 0,-5 15 0,5 3-1,7 5-1,3-5-1,9 2-3,3-10-8,17 10-12,-12-23-8,15 9-4,-10-14-1,3 2-1</inkml:trace>
  <inkml:trace contextRef="#ctx0" brushRef="#br3" timeOffset="214831.2876">15761 7319 107,'-22'9'41,"16"11"0,-4-12-1,11 5-37,-1-13 1,31 17-1,-2-12-1,8-5 0,8-4-1,3-5 0,2-6 0,-4-1 0,-4-10 0,-9 0 0,-8-4-1,-11 1 1,-14 1-1,-13 5 1,-12 7-1,-10 13 1,-12 12-1,-6 12-1,-4 10 1,2 11-1,7 8 1,12 0 0,15-1-2,19-12-4,27 0-7,8-27-8,38 8-12,3-26-5,30-4-3,5-17-1</inkml:trace>
  <inkml:trace contextRef="#ctx0" brushRef="#br3" timeOffset="215240.311">17255 6768 113,'-8'11'40,"-10"10"0,4 19-2,1 9-36,-6 9 1,2 11-2,0 5-2,1 3 0,3 1-1,-2-5 0,5-7-3,6-5-4,-8-23-20,18 1-9,-7-24 0,1-15-1,0 0 1</inkml:trace>
  <inkml:trace contextRef="#ctx0" brushRef="#br3" timeOffset="215674.3358">16955 7188 117,'-15'10'40,"23"7"0,-8-17 0,42 26-35,1-23-2,16 1-1,8-7 0,6-3-1,2-4 0,-3 1 1,-9 3 0,-10-1-2,-14 4 0,-11-4 0,-15 6 0,-13 1 0,0 0 0,-29 22 0,-1-3 0,-5 7 0,-3 6 0,-3 9-2,9 1 2,5 2 0,13-3 0,17-5 2,16-11-2,19-9 0,12-16 0,12-10 0,3-13 0,-4-8 0,-3-7 0,-14-3 0,-13-4 0,-19 4 0,-17 6-2,-19 5-2,-7 11-2,-16 0-6,14 23-12,-17-13-9,21 18-5,0-8-4,29-1 3</inkml:trace>
  <inkml:trace contextRef="#ctx0" brushRef="#br3" timeOffset="218723.5102">18731 6771 70,'5'-24'35,"2"8"-1,-6 1 3,-1 15-27,0 0-1,0 38-3,-14 2-2,4 17 0,-9 7-1,0 11-1,-4 3-1,5 0 0,-1-6 0,9-7-1,5-12 0,5-8-3,11-10-1,5-20-5,20 1-24,-5-18-3,12-1-1,-4-12 0</inkml:trace>
  <inkml:trace contextRef="#ctx0" brushRef="#br3" timeOffset="218911.521">19023 7198 72,'0'-25'38,"0"10"1,-12 3-1,12 12-11,-29 14-20,17 5-4,-4 6 0,4 5-2,-2 2-1,7 3-2,9-1-1,3-7-5,15 5-18,-6-18-11,13-5-1,-2-15 0,7-2 0</inkml:trace>
  <inkml:trace contextRef="#ctx0" brushRef="#br3" timeOffset="219070.5301">19133 7038 93,'-21'-43'35,"2"11"-1,-5-1 2,12 15-30,4 2-6,8 3-1,15 17-6,-2-9-17,22 15-11,3-3 0,15 6 0,-1-5 0</inkml:trace>
  <inkml:trace contextRef="#ctx0" brushRef="#br3" timeOffset="219370.5472">19554 7004 101,'-24'15'37,"-3"-10"1,1 8 0,-6-7-33,5 7-1,0-1 0,9 1-1,2 2-1,9 0-1,10-2 0,11-1 0,6-2-1,9-1 0,2-1 0,4 3 0,-2-1 1,-4 5-2,-9 4 2,-10 5-2,-10 3 2,-8 3-2,-8 3 2,-7 0-2,0-3 1,0-8-2,12-5-3,0-20-18,30-1-15,2-16-1,24-8 1,4-17-3</inkml:trace>
  <inkml:trace contextRef="#ctx0" brushRef="#br3" timeOffset="219571.5587">20134 6640 100,'-10'25'39,"-17"13"1,7 19-2,-13 7-24,5 7-12,3 6-1,1 2-2,6-1-2,-3-6-3,14 3-11,-11-22-22,16-5 1,-5-21-1,8-8 0</inkml:trace>
  <inkml:trace contextRef="#ctx0" brushRef="#br3" timeOffset="219749.5689">19821 7146 122,'-21'-15'41,"21"15"3,-17-5-4,32 3-36,13-1-3,17-4-2,23 6-11,0-21-17,28 12-10,0-9-2,8 6 0,-5-6-2</inkml:trace>
  <inkml:trace contextRef="#ctx0" brushRef="#br3" timeOffset="220150.5919">21280 6685 103,'0'0'38,"0"0"1,-5 12-2,-9 21-32,2 13-2,-7 8 0,3 11-2,-3 10-1,1 1 0,-1 1-1,-1-3-1,9-5-3,-8-16-7,18 0-24,-9-17-3,10-10 1,-6-14 0</inkml:trace>
  <inkml:trace contextRef="#ctx0" brushRef="#br3" timeOffset="220333.6023">21000 7182 118,'-9'-14'39,"9"14"3,11-7-4,7 6-34,16-3-3,9 3-2,8 0-5,0-14-21,18 8-11,-3-12-2,9 4 1,-4-15-2</inkml:trace>
  <inkml:trace contextRef="#ctx0" brushRef="#br3" timeOffset="220707.6237">21836 6635 119,'-48'44'40,"11"16"2,-9-2-2,9 7-35,7 1-2,6-2 0,10-6 0,5-1-3,9-12 0,5-7 0,6-16 0,7-6 0,1-8 0,4-13 0,1-6 0,0-9 0,4-4 0,-7-2 0,1 1 0,-4 1 0,-3 10 0,-3 8 0,-12 6 0,16 17 0,-15 7 0,3 5 0,0 8 0,1-1-6,10 9-5,-8-19-17,27 12-10,-11-17-4,16-2 0,-5-16 2</inkml:trace>
  <inkml:trace contextRef="#ctx0" brushRef="#br3" timeOffset="221068.6444">22160 7103 112,'7'18'40,"-2"-4"0,11 9-1,2-8-33,12 0-2,5-9 0,10-4-1,5-10-1,7-3-2,-5-7 1,-1-6-2,-12-4 1,-10-6-2,-15 4 1,-19 2-1,-18 7 1,-15 8 1,-12 12 1,-9 13 0,-7 12 2,1 16 0,11 6 0,11 8-3,18-2 0,22 0 0,20-8 0,23-11 0,30 0-13,4-27-12,32 9-12,-7-21-4,6 0-2,-11-14-2</inkml:trace>
  <inkml:trace contextRef="#ctx0" brushRef="#br3" timeOffset="221998.6976">3067 8743 82,'-29'22'36,"-7"0"0,5 9 1,-6-2-31,9 2-2,4-4 2,12-1-1,9-11-1,15-5-1,13-8-1,13-6 0,7-2 0,6 1-1,-2 2 0,-3 6 0,-9 6 0,-12 12-1,-20 4 1,-12 8-1,-13 4 1,-12 6 0,-1-6-2,-2-2 0,8-7-3,1-22-12,26-6-18,7-14-5,26-11 1,5-21-2</inkml:trace>
  <inkml:trace contextRef="#ctx0" brushRef="#br3" timeOffset="222186.7083">3566 8777 106,'-12'38'38,"-17"4"2,6 14-4,-8-4-32,6 8-1,4-4-2,6-6-2,10-7-2,4-23-16,20-5-18,3-23 0,13-7-2,-4-24-1</inkml:trace>
  <inkml:trace contextRef="#ctx0" brushRef="#br3" timeOffset="222817.7444">3647 8599 100,'-18'-3'36,"18"3"3,-14 13-3,14-13-33,22 17 0,-1-9-2,7 1 0,5 0 0,4 1 0,2 3 0,-7 3-1,-1 4 2,-10 6 0,-7 7-1,-10 5 2,-11 4 0,-7 5 0,-3 2-1,-3 1 2,-1-6-3,2-8 0,8-7 0,5-7 0,6-22 0,14 6-1,4-21 1,7-8-1,4-9 0,1-5 0,0-1 0,-2-6-1,-3 3 2,-2 7-2,-5 7 1,-6 4-1,-1 16 2,-11 7 0,7 13-1,-6 12 2,-3 7-2,-2 7 2,4 3-2,5 1 1,-1-9-1,8-4 0,5-13 2,9-10-2,5-14 0,5-9 0,2-13 0,-1-7 0,0 0 0,-3-3 0,-6 1 0,-7 8 0,-9 8 0,-3 9 0,-9 13 0,-4 17 0,-4 2 0,-1 10 0,-2 6 0,5 3 0,2 3-3,4 0 0,6-15-2,11 3-2,2-20-6,19 7-11,-10-30-9,20 1-4,-6-20-1,7 1-1</inkml:trace>
  <inkml:trace contextRef="#ctx0" brushRef="#br3" timeOffset="222976.7535">4734 8843 117,'0'0'38,"-30"14"3,10 19-2,-13 4-33,7 10-4,3 0 0,4 6-2,9 0-1,5-8-1,15 0-8,0-30-11,24 5-12,-10-30-7,15-5-1,-4-25 0</inkml:trace>
  <inkml:trace contextRef="#ctx0" brushRef="#br3" timeOffset="223111.7612">4843 8538 101,'-21'-38'38,"4"12"0,-2 7-6,12-2-48,7 21-20,14-28 0,12 17-3,-2-11 0</inkml:trace>
  <inkml:trace contextRef="#ctx0" brushRef="#br3" timeOffset="223322.7733">5131 8245 104,'-10'36'41,"-9"0"2,10 19-3,-8 7-34,6 12 0,0 4-1,0 9-2,1 0-1,5-2-1,5-3-2,-4-14-5,16-2-8,-16-25-12,20-4-13,-8-25-2,13-9-2,0-19 0</inkml:trace>
  <inkml:trace contextRef="#ctx0" brushRef="#br3" timeOffset="223937.8085">5662 8718 92,'-29'-5'37,"8"12"1,-15-3 1,1 14-33,-9 5 0,4 9-2,-3 4 1,5 7-2,3 1 1,11 2-2,8-4 0,11-6-1,14-9 0,13-9 0,11-11-1,7-12 0,10-8 0,0-12 0,2-7 0,-1-4 0,-8-7 0,-9-2 0,-7 6-1,-8 1 1,-9 8-1,-5 7 2,-6 8-1,1 15 1,-14 6-1,6 13 0,2 4 1,1 5-2,5 7 1,9-1-3,5 0 0,4-10-3,15 5-6,-5-31-14,23 8-10,-6-20-1,12-2-3,-6-17 2</inkml:trace>
  <inkml:trace contextRef="#ctx0" brushRef="#br3" timeOffset="224245.8261">6212 8749 91,'-24'15'37,"5"15"2,-11-4 0,8 17-29,-2-8-5,7 4-1,1-7-1,12-4-1,3-10 1,6-5-2,8-12 1,5-8-1,1-10 0,2-8 0,0-11 0,1-3 0,-6-3-2,2-2 2,-7 7-2,-2 4 1,-2 6-1,-2 8 0,-5 19-1,9-16 0,2 17-1,3 0 0,9 5-4,-4-14-8,23 15-14,-13-19-8,13 5 0,-4-10-3,5 3 3</inkml:trace>
  <inkml:trace contextRef="#ctx0" brushRef="#br3" timeOffset="224416.8359">6615 8672 96,'-12'46'39,"-15"-6"1,12 13-3,-8-10-29,13 3-2,0-9-1,9-7-4,5-11-1,-4-19-4,27 10-8,-14-33-16,15-3-11,-9-13 0,11-5-2,-9-16 2</inkml:trace>
  <inkml:trace contextRef="#ctx0" brushRef="#br3" timeOffset="224541.843">6710 8342 71,'0'0'22,"0"0"-21,20 10-1,1-6-32,6-10 0</inkml:trace>
  <inkml:trace contextRef="#ctx0" brushRef="#br3" timeOffset="224748.8549">7285 8192 96,'-13'37'39,"-20"4"2,6 22-1,-11-5-33,4 19-2,3-1-1,8 8-2,-1-5-1,9-6-3,10-6-3,-5-24-14,23 4-14,-13-28-7,14-4 0,-14-15-1</inkml:trace>
  <inkml:trace contextRef="#ctx0" brushRef="#br3" timeOffset="225071.8733">7037 8593 107,'-19'11'39,"21"5"2,-2-16-4,22 16-32,9-16-2,14-4-1,10-9 0,6-5-1,7-7 1,4-2-2,-6 1 1,-4 4-1,-15 4 1,-10 11-1,-11 11 1,-15 12-1,-11 10 1,-10 10 0,-7 8 1,-6 10-1,1 1 0,0-1-1,6-3 0,2-10-4,8-4-2,2-23-10,23 5-10,-9-38-11,22-2-3,-5-19-2,13-8 1</inkml:trace>
  <inkml:trace contextRef="#ctx0" brushRef="#br3" timeOffset="225214.8815">7713 8299 105,'-18'11'39,"-5"-7"0,11 12-2,-2 6-42,14-22-19,14 9-14,2-11-1,15 7 0,-5-11-1</inkml:trace>
  <inkml:trace contextRef="#ctx0" brushRef="#br3" timeOffset="225576.9022">7884 8591 95,'-8'36'40,"-3"-18"0,19 1 1,-8-19-30,28 9-7,1-16-2,7-5 0,5-4-1,5-5-1,-4-3 0,-5-3 0,-6-5 0,-10 4 0,-10 0 1,-8 6 0,-11 6 0,-9 9 1,-8 10-1,-5 14 1,-6 11 0,-2 10-1,-1 7-1,5 5 1,4 3 1,8-3-2,10-4 0,14-12-1,18-7-1,10-21-5,27-3-7,-4-29-9,33 8-12,-11-27-5,16 5-1,-14-12-1</inkml:trace>
  <inkml:trace contextRef="#ctx0" brushRef="#br3" timeOffset="225928.9224">8570 8510 107,'-34'-2'40,"8"7"2,-6-11-2,14 3-34,-6 3-3,8 6 0,-2 7-2,1 8 1,5 3 0,5 6-1,2 3 1,7-3-1,6 0 0,10-8 0,5-9 0,12-5-1,3-8 0,4-6 0,2-2 0,-7-1 0,-6 4 0,-11 6-1,-20-1 1,1 27 0,-14-4 3,-8 6-5,-4 2 4,-3 1-4,5-2 1,4-8-6,14-1-5,5-21-5,0 0-8,5-28-9,19 2-6,-6-20-3,8-6 1</inkml:trace>
  <inkml:trace contextRef="#ctx0" brushRef="#br3" timeOffset="226728.9681">9796 8528 89,'-27'-20'37,"7"19"1,-9-3-1,-4 16-31,-9 1-1,0 11-1,-1 2 0,5 10-1,3 0 0,7 5 0,9-6 1,12-2-2,11-5 1,18-10-1,6-7-2,11-10 1,8-8 0,5-11-1,0-3-1,-2-9 1,-4-2-1,-6-3 1,-9 2 1,-3 0-1,-12 4 0,-6 4 1,-7 5-1,-5 9 0,2 11 0,-18 9 1,3 13-1,-3 5 0,0 7 0,3 5-1,9-1 2,4-3-3,14-8-1,13-15-2,18-7-4,2-26-10,27 6-9,-16-23-8,19 3-3,-16-15-1,1 9 3</inkml:trace>
  <inkml:trace contextRef="#ctx0" brushRef="#br3" timeOffset="227032.9855">10343 8485 98,'-20'38'38,"-7"-3"2,3 9-2,-5-4-33,11 1 0,4-9-1,5 1-1,3-15-1,12-5 0,6-12-1,7-10 1,3-7-2,5-12 1,4-1-2,-1-8 2,-2 3-1,-1-1 0,-7 9 0,-3 5 0,-5 9 0,-12 12-1,10 7 1,-8 11-1,1 7-1,2 0 0,7 6-2,3-6-2,21 8-8,-9-25-12,28 7-8,-9-17-5,13-1 1,-5-13 0</inkml:trace>
  <inkml:trace contextRef="#ctx0" brushRef="#br3" timeOffset="227385.0056">10901 8560 103,'-25'9'40,"-13"-4"1,6 15-1,-6-2-35,13 6-1,3-1-1,12 4 0,10-8-1,11-3 0,10-5-1,10-11 0,7-10 0,10-8-1,-2-13 1,6-6-1,-4-9 1,-5-8-1,-3-2 1,-3-4-1,-4 3 0,-11 6 0,-7 8 0,-6 11 0,-9 17 0,0 15 0,-21 16 1,0 19-1,0 11-1,-3 8 0,9 5-3,-1-5-6,16 6-5,-4-24-5,27 10-9,-10-30-8,22 0-4,7-17-1,20-6 3</inkml:trace>
  <inkml:trace contextRef="#ctx0" brushRef="#br3" timeOffset="228031.0426">12228 8471 76,'11'-13'37,"-13"-5"-1,2 18 2,-29-20-31,6 24-1,-9 3-1,-6 12 0,-4 9-1,2 9 1,-2 6-1,10 1 0,8-1 1,11 1-2,12-13-1,15-10 0,10-14-1,17-12 0,7-14 0,8-11-1,2-14 0,-1-12 0,-2-1 1,-5-3-1,-8 1 1,-11 1-1,-10 4 0,-7 10 0,-7 12 1,-9 12-1,2 20 0,-23 2 1,9 19-1,-1 18 0,-1 9 0,3 10 0,6 3-2,5 0-1,10 1-3,7-20-7,21 11-7,-11-33-7,28 5-8,-11-27-4,10 0-1,-7-17 1</inkml:trace>
  <inkml:trace contextRef="#ctx0" brushRef="#br3" timeOffset="228212.0529">12747 8457 98,'-13'9'39,"-8"2"1,7 18-1,-4-2-34,5 10-1,3 0-1,3 7-1,4-5 0,4-4-3,8-11 0,2-10-4,15-4-11,-11-28-13,19 2-9,-7-19-1,6-1-2</inkml:trace>
  <inkml:trace contextRef="#ctx0" brushRef="#br3" timeOffset="228349.0608">12866 8308 90,'-21'-41'39,"4"17"0,-3-3 1,20 27-30,-14-15-9,10 5-15,28 16-18,-4-9-7,21 8-1,3-5 0</inkml:trace>
  <inkml:trace contextRef="#ctx0" brushRef="#br3" timeOffset="228639.0774">13640 7984 94,'-23'-26'40,"-11"-8"1,5 17-1,-13-1-33,3 13-2,-4 6-1,3 20 0,-9 12-1,2 17-1,1 16-1,4 16 0,0 6 0,8 10-1,11-1 1,7-2-4,15-9 0,4-14-5,24-4-10,-14-36-11,22-3-8,-13-29-3,6-6-2,-13-21 2</inkml:trace>
  <inkml:trace contextRef="#ctx0" brushRef="#br3" timeOffset="228813.0873">13080 8453 116,'-12'-11'41,"12"11"0,14-6-9,13 3-30,13-4-1,12-3-3,12-4-2,4-10-5,19 11-14,-13-21-13,11 9-4,-13-12 0,1 5 0</inkml:trace>
  <inkml:trace contextRef="#ctx0" brushRef="#br3" timeOffset="229031.0998">13994 7848 100,'-19'-25'39,"2"19"2,-15 6-2,-4 19-34,-2 18 0,-4 17-1,-5 14-1,2 14 0,3 4 0,5 9-2,8-2 0,9-6-2,10-8-3,9-15-3,19-1-10,-11-35-8,24 2-10,-13-29-6,6-5-1,-14-16 0</inkml:trace>
  <inkml:trace contextRef="#ctx0" brushRef="#br3" timeOffset="229219.1105">13497 8424 113,'-11'-6'43,"-1"-8"1,26 12-1,2-6-39,19-4-2,14 2-1,4-4-2,7 6-3,3-5-1,10 14-10,-11-13-5,18 20-9,-22-15-8,16 11-4,-8-5-2,7 6 3</inkml:trace>
  <inkml:trace contextRef="#ctx0" brushRef="#br3" timeOffset="229721.1393">14030 8343 99,'-6'13'40,"13"6"0,-7-19-2,21 18-35,7-14 0,8-1-1,6-7 0,5-2 0,0-4 0,-5-5-1,-5 0 1,-8-5-1,-12 1 0,-12 0 0,-13 2 0,-8-3-1,-12 8 0,-2 0 0,-5 8 0,-2 7 0,1 9 0,3 7 1,3 8-1,5 7 1,10 4-1,11 3 0,7-3 0,15-6 0,13-7-1,13-12-2,13-7-1,4-17-3,14 3-8,-16-25-8,17 11-8,-23-16-6,4 9-3,-21-7 2</inkml:trace>
  <inkml:trace contextRef="#ctx0" brushRef="#br3" timeOffset="230022.1565">14694 8299 92,'-20'18'38,"5"14"2,-3-5-2,9 13-30,-5-6-2,5 3-2,4-6-1,1-1-1,2-8 0,3-9 0,-1-13-1,14-4 0,-5-13 0,5-12 0,0-6 0,1-7 0,0-3 1,0-3-2,-4 4 2,0 2-2,0 5 0,-1 10 0,4 5 0,3 6-2,4 8 0,2 4-3,11 11-4,-7-7-7,14 22-7,-18-19-7,17 19-4,-19-12-5,8 5-1,-11-6 2</inkml:trace>
  <inkml:trace contextRef="#ctx0" brushRef="#br3" timeOffset="230676.1939">15018 8344 97,'7'19'40,"3"-19"0,21 5 0,6-10-36,4-2 0,4-7 0,-2 1-2,-5-2 0,-1-2-1,-9-2 0,-9-1 0,-9 0-1,-9 3-1,-10 3 1,-7 1 0,-8 8 0,-7 6 0,-3 8 0,-4 10 1,0 5 0,4 9 0,6 2 0,6 6 0,13-5 0,13-2-1,14-8 0,13-8-2,13-9-1,4-12-1,13-4-3,-4-14-2,8 2 0,-12-12 0,-2 6 2,-13-3 3,-9 6 3,-10 3 2,-16 5 3,-3 14 3,-19-3 2,1 17-1,-9 2-1,3 9-2,0-1-1,8 6-1,2-2-1,9-4 0,5-4-1,7-9 0,7-7 0,4-11 0,2-9 0,4-7 0,2-5-1,-1-5 1,-2 0-1,1 2 0,0 6 0,-5 5 0,-2 11 1,-3 10-1,-7 10 0,1 11 1,-7 9-1,4 4 0,0 8-2,-1-1-2,9 4-6,-7-15-4,18 8-4,-12-29-6,29 15-4,-15-31-4,25 7-5,1-16-2,9-6 7</inkml:trace>
  <inkml:trace contextRef="#ctx0" brushRef="#br3" timeOffset="231111.2188">16223 8224 88,'-4'-12'39,"4"12"0,-25-13 1,25 13-30,-32-8-5,11 11 0,-6 4-1,-2 12 0,-2 4-1,4 11 0,1 6-1,10 4 0,5-1 0,10 1-2,14-5-2,6-11-3,22 0-6,-1-26-7,24 12-9,-15-30-6,21 5-7,-13-19-2,5 1 3</inkml:trace>
  <inkml:trace contextRef="#ctx0" brushRef="#br3" timeOffset="231465.239">16398 8306 98,'-21'15'39,"13"8"1,8-23-1,7 22-33,13-16-3,10-5-1,9-4 0,10-2 0,-2-8 0,2-2-1,-4-2 0,-7-3 0,-9-3 0,-10-1-1,-13 1 0,-12 1 0,-8 4 0,-6 7 1,-9 8-1,-5 11 1,-9 10 0,-1 15 0,0 9 0,2 9 1,8 2-1,10 2 0,15-4-2,15-12-1,25-5-5,11-26-6,28 3-8,-6-32-7,30 7-6,-8-26-6,9 0 0,-13-11 1</inkml:trace>
  <inkml:trace contextRef="#ctx0" brushRef="#br3" timeOffset="231780.257">17116 8131 108,'-25'6'40,"-12"-3"1,11 14-2,1-5-35,5 5-1,4 0 0,9 1 0,5-1-1,10 0-1,6-4 0,6 2 0,4-2 0,1-1 0,2 1-1,-4 0 1,-2 1-1,-6 2 0,-5 1 1,-5 3-1,-10-2 0,-5 3 0,-8-2 0,-5 0 0,-1-2-1,-4-5-2,5 2-2,-6-17-8,29 3-4,-29-11-8,29 11-6,-1-37-6,12 10-5,1-11 2</inkml:trace>
  <inkml:trace contextRef="#ctx0" brushRef="#br3" timeOffset="232576.3026">17873 7846 97,'0'0'37,"0"0"1,3 13-1,3 3-33,-11 2 0,1 16 1,-6 7-2,4 11-1,-7 7 0,3 9 0,1-2 0,-1-1-1,6-5 1,4-11-2,0-11 1,4-10 0,5-16 0,-9-12 0,19-17-1,-7-8 1,-1-11 0,0-6-1,2-5 0,1-3 0,2 2 0,3 5 1,-1 5-1,2 15 1,1 9-2,2 12 1,-3 14 1,-2 8-1,-3 15 0,-1 2-1,-9 7 1,-2 1-1,-6 0 1,-11-2 1,-5-6-1,-4-5 0,-2-11-1,-3-7 0,2-9-1,3-14-2,11-4-4,-1-19-9,30 11-7,-12-22-7,28 13-4,-5-9-5,15 8 2,-1 0 1</inkml:trace>
  <inkml:trace contextRef="#ctx0" brushRef="#br3" timeOffset="232937.3232">18248 8252 105,'1'23'39,"-1"-23"2,14 25-2,9-22-35,10-1-1,7-7 0,7-4-1,2-2 0,1-4-1,-6-2-1,-7 1 1,-11 0-1,-15-1 1,-12 1-1,-14 2 1,-9 1-1,-11 4 1,-3 4-1,-3 9 1,1 5 0,2 11 0,0 5-1,12 7 1,8 3 0,14 4-1,12-4 0,15-5-1,16-8-2,14-12-1,18-5-4,1-25-8,26 7-8,-19-28-7,21 6-3,-22-19-5,5 1 1,-17-9 2</inkml:trace>
  <inkml:trace contextRef="#ctx0" brushRef="#br3" timeOffset="233125.334">19156 7819 116,'-32'36'40,"5"18"0,-9 1 0,12 8-37,1 3-1,3 2-2,8-2-2,4-5-1,13-7-2,-2-15-9,16 7-10,-14-31-9,13 0-7,-18-15 0,22-8 2</inkml:trace>
  <inkml:trace contextRef="#ctx0" brushRef="#br3" timeOffset="233759.3702">18899 8161 106,'0'0'39,"0"0"2,29 10-1,-5-5-34,17-5-3,8-4 0,3 2 0,-1-4-2,-4 2 1,-4-2-1,-11 1 0,-7 1 0,-11 0 0,-14 4 0,14-4 0,-14 4-1,0 0 1,-19 10-1,10 3 0,0 4 0,-2 7 0,2 3 1,0 5-1,3-1 0,2 0 0,5-4 1,6-4-1,4-9 0,9-10 2,3-7-2,6-10 0,1-5 0,3-7 0,1-2 0,-4-3 0,-4 4 0,-3 3 0,-9 5 0,-6 4 0,-8 14-2,0 0 2,0 0 0,-11 15 0,8 2 0,-4 6 0,7 3 0,5 0 0,5-3 0,7-2 2,6-5-2,2-6 0,4-8 0,4-7 0,-5-7 0,-1-8 0,-3-5 0,-6-4 0,-3-1 0,-4-1 0,-2 4-3,-3-2-2,7 11-2,-10-3-5,12 19-5,-15-11-3,20 22-6,-20-9-3,22 7-3,-22-7-4,25 18 1,-9-8 6</inkml:trace>
  <inkml:trace contextRef="#ctx0" brushRef="#br3" timeOffset="234109.3903">19973 8235 81,'13'8'40,"-13"-8"0,33 2 0,-10-12-17,12 5-18,7-7-1,-3 2-1,4-3-1,-3 0 0,-9-4-2,-3 0 2,-12-1-2,-12-1 1,-11 3 0,-4 0 0,-11 4 0,-7 6 0,-7 4 0,-2 9 0,1 8 0,1 7 0,3 6-1,6 6 1,8 2 0,6 1-1,12-3-1,10-4 0,16-6-3,9-12-4,20 2-7,-6-25-3,28 10-7,-17-28-5,21 11-4,-18-17-5,1 6 0,-13-1 6</inkml:trace>
  <inkml:trace contextRef="#ctx0" brushRef="#br3" timeOffset="234460.4103">20454 8244 103,'-19'13'39,"19"2"1,0-15-2,31 1-33,0-7-3,11-7 0,1-2 0,4-3-1,-7-3-1,-5 0 1,-8-2 0,-11 0-1,-12 5 1,-8-2-1,-10 7 1,-10 6-1,-9 5 1,-5 9 0,-2 8 1,0 6-1,2 5 0,10 8 1,5 2-1,9-1 0,17-4 0,10-2-1,13-9-2,11-7 0,10-3-5,1-22-6,14 12-7,-11-26-6,19 10-7,-21-15-3,7 5-5,-14-3 3</inkml:trace>
  <inkml:trace contextRef="#ctx0" brushRef="#br3" timeOffset="234777.4285">21025 8132 111,'-14'15'41,"-14"0"1,8 12-2,-13-1-36,5 6 0,2-2-1,6 1-1,5-2 0,4-5-1,8-7 0,3-17-1,19 4 0,5-14 0,4-9 0,8-5 0,1-3 0,3-7 0,0 5 0,-5 2 0,-1 5 1,-9 4-1,-7 11 1,-4 7 1,-14 0-2,9 26 0,-10-4 0,-3 2-3,5 6-4,-2-8-5,15 8-3,-14-30-4,34 34-7,-16-37-6,31 12-4,-2-15-4,20-3 4</inkml:trace>
  <inkml:trace contextRef="#ctx0" brushRef="#br3" timeOffset="236422.5226">22074 7913 99,'-4'-10'38,"4"10"2,18-12-3,2 3-33,10-4-1,9 3 0,5-5 0,2 5-2,-1 2 1,-2 7-1,-13 7 0,-12 7 0,-17 13 0,-13 9-1,-18 4 1,-12 7-1,-8 4 2,-4 3-1,-3-5 0,9-3 0,5-9 1,13-3 0,16-8-1,13-6 1,14-10-1,15-4-1,11-6 1,8-5-2,9-1-1,5-7-3,13 11-9,-9-20-9,18 21-9,-19-17-8,10 8-2,-8-4 0</inkml:trace>
  <inkml:trace contextRef="#ctx0" brushRef="#br3" timeOffset="241216.7968">23481 8062 75,'-11'-6'38,"11"6"-2,-28 1 2,28-1-26,-31 16-8,7 0 0,-4 3 0,2 4-1,3-1 0,5 7-1,4-4 0,9-2 0,9-3-1,11-8 0,8-5 0,8-7-1,4-6 0,3-6 1,3-7-1,-3-4 0,-3-2 0,-7-4 0,-9 3 0,-3-1 0,-10 5 1,-7 3-1,-8 7 0,-4 5 0,-5 4 0,2 3 1,3 3-1,0 3 0,13-6 0,3 13 0,11-5 1,9 0 0,5-3-1,2 3 1,4 2 0,-6-1 0,-3 4-1,-3 4 1,-10 0 0,-8 4-1,-4 0 0,-4-1 1,-3-2-1,1 0 0,-2-6 1,8-12-1,-9 15 0,9-15 0,0 0 0,7-14 0,-3 4 1,1-5-1,1 1 1,-1-5 0,-1 1 0,1 2 0,-1-4 0,4 2 0,6-1 0,8-2-1,4 3 1,4-2-1,1 5 0,5 3-2,5 2-3,-16-8-15,16 18-19,-23-8-2,5 8 1,-9-9-3</inkml:trace>
  <inkml:trace contextRef="#ctx0" brushRef="#br3" timeOffset="242523.8715">2866 9821 92,'1'-16'38,"-1"16"-2,2-12 2,-2 12-30,-7 18-5,2 6-1,-4 8 0,0 10-1,-3 2 0,0 2 0,0 0 0,6-6 0,0-6 0,4-9-1,7-14 1,-5-11-1,18-19 1,-2-9-1,4-10 1,0-5-1,0-7 1,-2-3 0,-3 2 0,-1 6-1,-5 7 1,-1 11 0,-6 7-1,-2 20 1,0 0-1,0 0 0,10 14 0,-3 7 1,6 3-1,4 5 0,6-5 0,6 2 1,5-6-1,6-6 1,4-10-1,3-4 1,1-13-1,0-8 1,-5-3 0,-3-5-1,-5-5 1,-5 4 0,-9 4 0,-9 3-1,-1 10 0,-11 13 0,-2 12 0,-7 11 0,-3 12-1,-2 8 0,4 8-2,-2-3-2,9 8-2,-3-22-13,22 7-16,-2-23-3,16-2 1,0-22-1</inkml:trace>
  <inkml:trace contextRef="#ctx0" brushRef="#br3" timeOffset="243160.908">3803 9804 105,'-18'7'37,"-14"1"2,9 20-2,-12-4-33,7 13-1,4 4 0,5 5-1,5 1 0,10-1 0,7-8 0,10-7-1,7-11 0,13-15 0,7-13 0,5-10-1,5-15 0,-2-8 0,-4-7 0,-5-6-1,-8 3 0,-15 1 0,-8 6 1,-11 7-1,-12 11 1,-5 11 0,-4 8 0,0 8 1,4 7-1,2 6 0,11 3 1,7 3 0,11-4-1,13 0 1,4-2-1,5-5 1,3 2-1,3-2 1,-4 1-1,-4 3 1,-5 2-1,-6 6 1,-6 2-1,-8 4 1,-6 2-1,-5 0 0,-2 2 0,-6-4 1,3-2-2,1-7 1,-1-3 0,10-15-1,0 0 1,0 0 0,3-28 0,5-2 0,6-8 1,-2-6-1,3-8 1,-1 1-1,0 3 0,-3 2 0,-1 9 0,3 7 0,-3 10 0,1 7-1,5 12-1,0 6-2,4 8-1,1-2-3,13 16-11,-10-19-14,18 14-5,-3-15 0,7 1-1</inkml:trace>
  <inkml:trace contextRef="#ctx0" brushRef="#br3" timeOffset="243521.9286">4644 9847 106,'-16'22'39,"17"6"0,1-14-1,14-1-34,9-8 0,8-3-2,8-7 1,3-4-2,-6-5 0,4-5 0,-12-3 0,-7-1-1,-12-5 1,-9 1-1,-10 4 1,-16 1 0,-5 7-1,-8 12 1,-6 9 1,1 16-1,-6 11 0,6 9 0,5 7 0,13 4 0,11-1 0,14-3-2,19-10-3,11-17-4,28 1-14,-5-26-16,34 1-2,0-20-1,23-3-1</inkml:trace>
  <inkml:trace contextRef="#ctx0" brushRef="#br3" timeOffset="243980.9549">6000 9170 94,'0'0'37,"-10"23"2,-2 10-2,8 13-33,-7 17-1,5 11 0,-3 9-2,3 8 2,2 0-2,4-7 0,1-6-1,2-10-2,3-5-5,-6-29-20,14 0-11,-14-34 1,24 12-1,-13-29 1</inkml:trace>
  <inkml:trace contextRef="#ctx0" brushRef="#br3" timeOffset="244168.9656">5916 9753 92,'-26'0'38,"10"19"2,-1-8-2,17 5-21,3-3-13,16-6-2,11-8-2,13-11-2,12-7-1,9-16-4,12 4-20,-5-24-11,7 4 0,-11-12-3,-2 4 3</inkml:trace>
  <inkml:trace contextRef="#ctx0" brushRef="#br3" timeOffset="244506.985">6517 9173 93,'-20'45'38,"-5"3"1,6 21 0,-14-8-31,14 20-2,-1-1-2,4 2 0,-1-6-1,7-4 0,5-9-1,4-9-1,6-12 0,2-13-1,6-17 1,4-13-1,2-14 0,3-10 1,-4-11-1,7 2 1,-7-6-1,0 2 0,-4 9 0,-3 8 1,-3 9-1,-8 12 0,12 12 0,-9 5-2,5 11 0,-2 0-3,10 10-3,-3-17-11,18 13-16,-4-23-5,11 2 0,-4-21 1</inkml:trace>
  <inkml:trace contextRef="#ctx0" brushRef="#br3" timeOffset="244694.9957">6908 9684 92,'-9'15'37,"-8"0"1,6 19 1,-10-4-30,12 13-2,-1 1-3,5 1-1,6-4-3,6-10-1,7-5-5,-14-26-26,36 2-6,-14-21 0,8-9-2</inkml:trace>
  <inkml:trace contextRef="#ctx0" brushRef="#br3" timeOffset="245657.0507">7010 9432 99,'0'0'37,"-11"-3"0,11 3 0,17 16-35,5-11-1,9 0-1,4 5 1,3-2 0,2 9 1,-5 1 1,-5 9 1,-12 2 0,-2 10 0,-16 3 0,-5 4 0,-6 2-1,-7 0-1,-2-1-1,0-4 0,6-5-1,2-11 0,6-9 0,6-18 0,15 1 0,3-20 1,6-9-1,5-9 1,2-9-1,-1-2 1,-1 2-1,-4 2 1,-1 7-1,-9 10 0,-6 11 0,-9 16 0,0 0 0,9 20-1,-7 8 0,1 4-1,6 6-2,-1 0 0,11 1-2,3-11-3,17 5-10,-11-25-8,18 6-11,-6-20 2,6-2-2,-9-13 4,2 3 26,-12-10 7,-11-14 14,7 17 9,-24-12 14,7 9 0,-12-6 4,3 15-3,-17-5-22,20 24-6,-31-11-2,12 20-2,-7 9-1,2 13-1,-2 9-2,5 3 1,2 5 0,10-1-2,5-6 0,8-2 0,8-12 0,5-12 0,6-11 0,5-15 0,1-7 0,-1-10 0,1-8 0,-6-4 0,-2 1 0,-4 3 0,-3 6 0,-5 11 0,-9 19 0,0 0 0,-2 29 0,-8 14 0,-1 18-2,-7 13 2,-2 13-1,1 7 1,-5 4-2,2-1 3,0-7-3,1-10 3,2-17-2,0-15 1,4-19 1,6-17-1,9-12 0,-10-36 0,10-3 0,5-9-2,0-11 3,3-8-2,7-5 2,-5 1-3,9 5 2,-6 4-2,6 10-1,-4 3-3,18 19-10,-15-10-5,25 23-2,-14-20-8,24 14-7,-2-15 0,17 4 1</inkml:trace>
  <inkml:trace contextRef="#ctx0" brushRef="#br3" timeOffset="246002.0705">8509 9479 106,'-21'13'40,"-17"-5"0,6 15 1,-15-12-34,14 11-3,0-1 0,13 3-1,6-3-1,9-3 0,6-5-1,11-1 0,3-4-1,5-5 1,3-3-1,2-1 1,3 0-1,0 1 0,-4 2 0,-1 4 0,-1 5 2,-10 6-2,-4 6 0,-9 4 0,-10 1 0,-1 3 0,-7-2 0,-2-3 0,0-4-2,6-9-2,8 2-6,-4-20-9,26 10-6,-10-27-8,20 8-8,-2-15-1,13 8 0</inkml:trace>
  <inkml:trace contextRef="#ctx0" brushRef="#br3" timeOffset="246216.0827">8799 9964 134,'-9'13'44,"-11"-15"-2,20 2-7,0 0-35,-8-19-9,22 20-14,-15-18-9,16 14-11,-13-12 1,10 9-3,-12 6 2</inkml:trace>
  <inkml:trace contextRef="#ctx0" brushRef="#br3" timeOffset="250032.301">9478 9276 80,'7'-23'36,"-7"23"-1,2-21-1,-2 21-29,0 0-1,0 13 1,-5 5-2,3 11 0,-6 9-1,1 8 0,-2 6 0,-5 10 0,0 2 0,4-1-1,-4 0 0,6-13-2,6-2-4,-2-16-28,22-9-4,2-23 1,12-8-2</inkml:trace>
  <inkml:trace contextRef="#ctx0" brushRef="#br3" timeOffset="250280.3152">9947 9135 91,'0'0'36,"-5"13"1,3 12 1,-11 3-33,6 11-1,-3 3-2,4 14 1,-7 4 0,3 4-1,-2-2-2,1-2-1,3 0-3,-6-18-9,15 3-23,-7-20 1,12-6-3,-6-19 1</inkml:trace>
  <inkml:trace contextRef="#ctx0" brushRef="#br3" timeOffset="250461.3255">9781 9517 104,'-25'-1'38,"17"13"1,8-12-1,15 2-33,18-10-2,18-7-2,12 1-3,2-20-25,15 14-10,-10-8-2,3 9-1,-12-3 0</inkml:trace>
  <inkml:trace contextRef="#ctx0" brushRef="#br3" timeOffset="250942.353">10935 9494 74,'12'-9'37,"-11"-3"-1,-1 12 1,0 0-26,0 0-4,-22 16-1,12 6-2,-1 4-1,0 5-1,1 3-1,2 0-2,2 5-3,-3-18-13,17 7-20,-6-11 1,10-5-2,-12-12 0</inkml:trace>
  <inkml:trace contextRef="#ctx0" brushRef="#br3" timeOffset="251122.3633">10934 9163 85,'-14'-13'34,"0"5"0,14 8-1,0 0-35,21 6-22,10-1-8,5-5-1,12 5-1,5-7 0</inkml:trace>
  <inkml:trace contextRef="#ctx0" brushRef="#br3" timeOffset="251406.3796">11410 9300 95,'-28'34'38,"-14"-14"1,12 11-2,-7-2-32,12-8-1,9-2-1,12-3-1,11-5 0,14 1-1,10-2 0,12 5 0,-1-1 0,1 4 1,-9 3-1,-5 4 1,-10 2-1,-17 4 1,-10 0 0,-9-4-1,-6-1-1,-5-5-1,5-4-3,-2-12-3,25-5-30,-15 0-2,15 0 0,12-27-2</inkml:trace>
  <inkml:trace contextRef="#ctx0" brushRef="#br3" timeOffset="252135.4213">12670 9429 55,'-7'-10'37,"-7"-4"-2,1 5 1,-8-8-14,3 11-13,-9-3-1,1 10-3,-4 1 0,3 13-1,-3 5-1,4 5 1,0 6-1,6 1 0,11 1 0,7-2-1,6-7 0,11-3 0,9-11-1,5-9 1,4-8-3,9-8 1,-3-9-1,4-5 1,-1-8 0,-3 1-1,-3-5 1,-8 7 0,-4 4 1,-8 7-1,-7 12 0,-9 11 1,2 13-1,-9 10 0,-1 8 0,0 7-1,4 5-2,4-6-2,20 10-16,-10-23-16,25 3-3,2-19 0,15-1-2</inkml:trace>
  <inkml:trace contextRef="#ctx0" brushRef="#br3" timeOffset="252811.46">13861 9402 64,'6'-22'37,"-6"22"-1,0-23 1,0 23-22,-21-20-6,4 14-2,-11 1-2,-1 7 0,-9 4-2,1 7 1,-2 8-1,1 8-1,6 0 0,7 4 0,8-4-1,12-1 1,14-7 0,10-9 0,9-8-2,9-9 1,7-8 0,2-6-1,2-10 0,-5-1-1,-1-5 1,-9 1-1,-9 0 1,-3 6 0,-7 4-1,-9 7 1,-5 17-1,0 0 1,-16 28 0,4 11-1,-4 12 2,-5 11 0,0 14 0,0 7 0,0 3 0,2-2 1,-3-6-2,3-5 2,-3-13-1,1-10 0,-4-15-1,-1-13 0,2-16-1,0-16 0,4-11-3,8-16-2,14-1-6,0-26-12,27 10-12,-5-16-3,19 11-2,-2-6 2</inkml:trace>
  <inkml:trace contextRef="#ctx0" brushRef="#br3" timeOffset="253496.4991">14325 9391 93,'18'-12'37,"-17"-9"0,0 6 1,-17-1-34,6 4 0,-9 5-1,-4 8 0,-4 9 0,1 11 1,-2 7-1,0 9 0,3 1 0,4 5 0,9-3 0,9-4-1,13-8-1,10-8 1,10-10-1,9-12 0,9-8-2,1-10 0,0-6 1,-6-6-1,-5-5 0,-11-1-1,-10-3 1,-10 4-1,-10 5 1,-8 2-1,-2 9 1,-4 8-1,6 8 0,-1 4 0,12 1 0,3 14-1,13-3 1,7 1-1,9-3 1,4-2 0,12-5 0,-4-2 1,1-3 0,-7 0 2,-5-1 1,-9 1 0,-8 1 1,-16 2-1,0 0 1,-13 17 0,-5-3 0,-5 7-1,-2 6 0,3 4-1,0 2 1,5 2 1,10-4-2,5-1 1,11-8 0,11-10 0,4-7-1,8-11-1,6-8 0,-3-7-1,0-8 0,-4-5 0,-4 0 0,-11-2-1,-8 4-1,-9-2-1,-2 11-1,-9-1-3,12 24-8,-28-20-5,28 20-5,-14 4-6,14-4-5,17 14-2,6-3 4</inkml:trace>
  <inkml:trace contextRef="#ctx0" brushRef="#br3" timeOffset="253880.5211">15306 9320 103,'-33'-12'40,"14"20"0,-17-5-3,3 8-31,0 8-2,3 4 0,2 3-1,6 3-1,9-1 0,8-1-1,9-5 0,11-7 0,5-8 0,7-9-1,6-10 1,2-10 0,2-6-1,0-12 0,-3-3 1,-1-8-1,-8-2 1,0-1-1,-8 4 0,-3 7 0,-8 12 0,-6 9 0,0 22 0,-20 8 0,5 18-1,-4 8 0,2 12-4,0-3-3,10 12-11,-12-21-3,27 13-6,-11-18-8,21 0-5,6-11-1,15 1 3</inkml:trace>
  <inkml:trace contextRef="#ctx0" brushRef="#br3" timeOffset="254397.5507">16159 9257 65,'5'-11'38,"-5"11"-1,0 0 3,-1-21-14,1 21-20,0 0 0,-4 13-2,-3 6-1,-2 9-1,-1 7 0,-2 6-1,3 3-1,-1-1 0,5 2-4,4-15-1,16 1-16,-15-31-16,38 7-2,-11-25 0,7-1 0</inkml:trace>
  <inkml:trace contextRef="#ctx0" brushRef="#br3" timeOffset="254531.5583">16259 9091 82,'-29'-19'35,"8"8"-3,10 13-5,-2 2-56,13-4-2,21 15-4,5 0 1</inkml:trace>
  <inkml:trace contextRef="#ctx0" brushRef="#br3" timeOffset="254948.5822">16762 9313 94,'-26'-11'36,"1"3"1,-13-3 1,5 10-34,-6 2 1,2 13 0,-2 2-1,8 13 1,5 4-1,5 4-1,11 0 0,13-5-2,12-10 1,14-9-2,12-13 1,10-16 0,7-14-1,7-13 1,-2-9 0,-2-8-1,-3-1 0,-12-4 1,-10 4-1,-11 6 0,-14 12 0,-6 9-1,-10 16 1,-10 16-1,-3 17 1,-5 19 0,-2 12 0,2 9-1,7 8-3,2-1-2,17 6-12,-5-27-7,29 12-12,-4-26-1,15-3-4,0-17 2</inkml:trace>
  <inkml:trace contextRef="#ctx0" brushRef="#br3" timeOffset="255297.6022">17177 9334 100,'-14'2'38,"17"9"3,-3-11-3,20 0-32,4-4-3,10-2 0,5-5 0,6-6-1,-3-3 0,-1-1-1,-6-3 0,-7-2 0,-10 2 0,-9 1-1,-11 3 1,-9 5-1,-12 8 0,-5 10 0,-7 12 0,-5 7 0,2 10 0,-1 6 0,7 4-1,12 3 1,11-5-1,11-7 0,20-6-3,13-12-3,20 3-10,-4-25-10,23 7-10,-7-12-2,10 1 0,-7-11 2</inkml:trace>
  <inkml:trace contextRef="#ctx0" brushRef="#br3" timeOffset="255621.6207">17887 9274 91,'-12'-22'36,"-2"14"2,-13-4 2,-3 18-25,-7 4-8,4 12-1,-8 6-2,6 6 0,5 2-1,7 3-1,6-7-1,13-3 0,12-11 0,11-9-1,10-10 1,8-11-1,1-6 1,5-11 0,-1-4-1,-4-4 0,-6 3 1,-5 3-1,-11 8 0,-4 9 0,-12 14-1,0 0 1,-5 26 0,-6-1-2,1 8-2,-4-3-3,19 14-12,-14-24-3,24 12-6,-15-32-10,29 14-2,-6-23-2,15-4 4</inkml:trace>
  <inkml:trace contextRef="#ctx0" brushRef="#br3" timeOffset="256134.65">19060 8796 88,'-15'4'38,"6"13"0,-10 4 1,6 19-27,-6-4-7,4 13 0,-5 4-3,3 6 0,3 1-1,3-3-2,8-1-2,2-11-2,11 0-7,-5-22-22,13-2-4,-6-16 0,10-4 0</inkml:trace>
  <inkml:trace contextRef="#ctx0" brushRef="#br3" timeOffset="256574.6752">18782 9112 114,'-16'0'40,"19"11"1,-3-11-1,41 2-35,6-6-2,15 0-1,10-7 0,6-1-1,3-2 0,-1 0-1,-7 1 1,-11 4-1,-16 0 0,-13 4 0,-16 4 0,-17 1 1,-6 17-1,-15 0 0,-9 8 0,-3 8 1,0 5-1,2 7 1,5 2-1,10-2 2,10-3-2,13-6 0,18-7 0,7-15 0,13-11 0,7-12 0,4-10 0,0-9 0,-8-9 0,-5-7 0,-15 2 0,-11-3 0,-13 6-2,-15 1-4,-4 12-1,-15-6-9,13 30-6,-16-14-5,22 21-9,-8-8-3,19 3-1,-2 13 2</inkml:trace>
  <inkml:trace contextRef="#ctx0" brushRef="#br3" timeOffset="258386.7788">20634 9139 49,'0'0'33,"0"-10"2,0 10 0,-17-20-19,17 20-1,-31-15-5,16 9-1,-12 0-3,3 6-1,-10 1-1,6 10 0,-3 0 0,7 12-1,1 2-1,12 5 1,6-2-1,10-1 0,15-5-1,5-6 0,10-11 0,6-7-1,4-11 1,1-7 0,2-7-1,-6-1 0,-3-5 0,-7 1 0,-8 2 0,-2 4 0,-8 4 0,-4 7-1,-10 15 1,0 0 0,0 0-1,-9 24 1,4 16 0,-8 11 0,-1 15 0,-1 9 1,-8 6 0,-1 3 0,-4 0 0,0-9 1,-3-6 0,-1-12 0,-5-14-1,5-12 0,3-12-2,5-15-1,6-12-3,8-15-2,17-3-14,-5-26-11,21 3-7,2-19-2,16 3 1</inkml:trace>
  <inkml:trace contextRef="#ctx0" brushRef="#br3" timeOffset="258625.7925">21076 9066 107,'19'-7'40,"5"8"2,-24-1-3,18-8-29,-18 8-6,-2 19-2,-3 0 0,-3 9-1,-4 7 0,1 0-1,0 4-1,3-2-1,8-2-2,0-13-5,21 2-17,-9-26-13,16-1 0,-4-18-1,11-4 0</inkml:trace>
  <inkml:trace contextRef="#ctx0" brushRef="#br3" timeOffset="258994.8136">21383 8894 120,'0'0'42,"14"7"0,-14-7-1,0 0-37,1 20-2,3-4 2,0 5-4,-3 6 0,0 4 0,-1 8 0,0 2 0,-2 3 0,4-1 0,0-8 0,5-4 0,4-8 0,2-9 0,5-13 0,4-14 0,-1-10 0,4-9 0,-2-4 0,0-8 0,0-4 0,-3 1 0,-1 3 0,-1 9 0,-4 2-4,2 11-1,-4 2-4,12 21-11,-24-1-5,31 2-9,-20 4-4,13 8-3,-7-4 3</inkml:trace>
  <inkml:trace contextRef="#ctx0" brushRef="#br3" timeOffset="259347.8338">21856 9025 111,'0'0'40,"-4"12"2,4-12-2,23 4-33,1-4-3,9-4-1,5 1-1,6-3-1,-3-1 0,-2-4-1,-9 0 1,-4-2-1,-15 0 0,-7-1 0,-12 0 0,-12 2 0,-5 4 0,-9 7-1,-2 4 2,-4 8-1,-2 10 0,5 8 1,3 3 1,10 6-2,6 2 0,14 0 0,12-6 0,15-11 0,13-1-7,3-24-11,30 10-6,-15-27-9,19 0-9,-4-15 1,10 0-3</inkml:trace>
  <inkml:trace contextRef="#ctx0" brushRef="#br3" timeOffset="260631.9073">3038 10874 88,'0'0'36,"-17"2"-1,10 11 1,-2 0-33,0 8-2,1 2 1,3 9-1,-4 4 1,5 4-2,2 2 1,-2 1-2,3-2 2,0-3-2,2-7 2,2-7-1,2-13 1,-5-11 0,19-11 0,-8-17 0,3-10 1,0-10 2,-1-6-2,-3-3 0,-4 1 0,-2 4 0,-2 8 0,-5 8 0,2 12-2,-2 10 0,3 14 1,0 0-1,18 7 0,8 1 0,12-2 0,8-1-1,13-5-1,6-12-2,11 4-7,-7-22-17,6 12-9,-13-12-1,-2 9-1,-16-2 0</inkml:trace>
  <inkml:trace contextRef="#ctx0" brushRef="#br3" timeOffset="260984.9274">3570 10940 74,'-23'30'37,"16"6"0,1-17-1,18 3-18,5-16-15,15-3 0,7-8 0,8-7 0,4-6 0,3-5-1,-4-5 0,-2 0 1,-12 2-1,-8-4 0,-16 3-1,-12 3 0,-14 4 0,-11 8 0,-10 8-1,-7 10 0,-2 10 0,-1 12-1,4 6 0,5 9 1,7 2-1,10 2-1,13-6 1,16-8-2,13-8-1,17-12-3,24 2-10,-4-25-18,22 3-3,-6-15-2,13 2 3</inkml:trace>
  <inkml:trace contextRef="#ctx0" brushRef="#br3" timeOffset="261330.9472">4347 10858 102,'-29'-16'37,"3"15"3,-14-2-3,2 13-32,1 7-1,2 11-1,-3 9-1,9 3 0,5 1-1,10 0-1,9-5 0,11-9-1,10-8 1,12-12-1,10-11 1,4-9 0,2-8 2,-4-6 0,-4-5 0,-4 1 0,-9-2-1,-8 4 2,-5 6-2,-5 6 1,-5 17-3,0 0 0,-11 0 0,2 17-2,5 9-2,0 3-3,12 6-6,-7-13-9,26 13-7,-6-20-8,21-1-3,0-19 2,19-6 4</inkml:trace>
  <inkml:trace contextRef="#ctx0" brushRef="#br3" timeOffset="261646.9653">4875 10748 96,'-33'19'38,"-15"1"2,5 12-2,-4-6-31,13 7-3,8-3-1,12-4-2,14-5 1,14-8-1,15-6-1,5-5 1,9-4-1,-1-3 0,1-2 0,-6 2 2,-6 4-2,-10 5 0,-8 4 0,-11 8-1,-9 3 2,-7 5-3,-4 0 1,-1 0-3,9-1-1,-4-11-9,19 8-11,-5-20-11,17-2-2,4-16-3,17 1 3</inkml:trace>
  <inkml:trace contextRef="#ctx0" brushRef="#br3" timeOffset="262308.0031">5419 10745 107,'-27'5'40,"5"12"1,-17 0-3,3 17-33,-4 4-1,9 8-1,3 1-1,11-3-2,10-3 0,13-7-1,13-9 1,12-12-2,9-11 2,8-12-2,7-11 2,-7-8 1,2-5-2,-9-7 2,-8 0-2,-14-2 2,-9 6-2,-8 3 2,-13 8-2,0 9 1,-6 7 0,3 8 0,2 6 1,12-4 0,-5 21 0,16-9 0,9-2 0,5-2 0,5-3 0,8-1 1,-1-3-1,1-1 0,-6 0 1,-7 4-1,-6 5 0,-7 6 1,-11 7-2,-11 8 0,-5 4-1,-2 4 0,0 1 0,-2 1-1,5-9 1,4-5-1,7-11 1,13-11 0,7-12 3,7-8-2,7-11 1,1-6 2,2-4-2,-1 2 2,-3 1-2,-5 7 1,-6 6-2,-7 10 0,-12 11 0,9 11 0,-5 5 0,-6 6-3,4 5-1,7-3-3,8 3-2,1-14-7,25 6-4,-10-26-4,19 9 0,-8-28-4,16 7-3,-15-19-4,5 0 2</inkml:trace>
  <inkml:trace contextRef="#ctx0" brushRef="#br3" timeOffset="262616.0207">6465 10662 113,'-15'9'41,"-18"-1"0,5 18 0,-13 4-35,8-2-2,6 1-2,4-4-1,10-4 0,13-2 0,12-8-1,8-3 0,11-4 0,6-3 1,-2 0-1,-1 0 1,-6 5-1,-4 6 2,-11 3-2,-12 5 0,-7 4 0,-9 2-3,-4-1 3,-4 1-3,2-1 0,-5-10-5,15 6-6,-8-23-7,19 2-2,-7-12-5,19 3-5,-7-21-10,15-6 4,11-11 3</inkml:trace>
  <inkml:trace contextRef="#ctx0" brushRef="#br3" timeOffset="263290.0593">8042 10419 66,'0'0'38,"5"-12"0,-5 12 1,0 0-13,0 0-20,0 0 0,9 13-2,-5 8 1,-3 10-2,-3 10 0,-3 8-1,0 9 0,0 5-1,-3 1 0,1 1-2,2-6 0,1-5-3,4-13-4,10 0-6,-10-24-14,17 3-12,-17-20-2,15 5 1,-14-18 0</inkml:trace>
  <inkml:trace contextRef="#ctx0" brushRef="#br3" timeOffset="264086.1048">7840 10810 109,'-27'-13'40,"27"13"2,-14-14-3,14 14-34,28-11-2,10 1-1,10-1 0,11-4-1,11-2 0,6-4-1,6 2 0,-2 1 0,-5 2 0,-5 0 0,-10 5 0,-13 3 0,-14 6 0,-16 3 0,-17-1 0,-9 16 0,-11 1 0,-6 6 0,-8 10 1,2-1-1,3 4 0,6 3 1,7-3-1,15-5 1,12-7-1,13-7 1,13-10-1,7-9 0,6-11 1,3-6-1,-2-9 0,-8-3 1,-5-5-1,-13-1 0,-8-1 0,-7 1-1,-10 4 1,-5 2 0,-5 7-1,1 4 1,-5 5 0,14 15 0,-16-12 0,16 12 0,0 0 0,0 0 0,25 14 0,-6-9 0,10-3 1,3-1-1,4-1 0,0-1 0,-1 1 0,-4 0 1,-8 1-1,-3 3 0,-20-4 0,8 19 0,-18-3 0,-5 6 0,-4 8 0,-3 2 0,-1 4 0,6 1 0,3-1 0,7-1 1,10-9-1,11-5 1,12-12-1,7-12 1,9-11-1,7-11 2,0-10-2,-1-5 0,-8-9 0,-6 1 0,-13-3 0,-7 5 0,-18 7 0,-4 7 0,-8 11-3,-6 8 0,3 13-3,-3 2-6,19 22-7,-12-10-2,28 21-4,-12-19-1,28 21-6,-5-16-7,17 3 2,6-1 7</inkml:trace>
  <inkml:trace contextRef="#ctx0" brushRef="#br3" timeOffset="264239.1136">9635 10840 125,'-8'20'43,"-13"-14"0,7 3-2,-4-3-43,5-14-8,13 8-12,0-17-5,12 14-11,-6-10-4,9 5-2,-4-7 1</inkml:trace>
  <inkml:trace contextRef="#ctx0" brushRef="#br2" timeOffset="283873.2366">1516 11988 46,'-7'-11'35,"7"11"2,-2-11-1,-5-3-19,7 14-6,9-2-4,3 6-1,0-2-3,7 6 0,6-3-2,10-1 0,8-2 0,11-5-2,8-4-1,6-11-3,13 6-14,-5-18-15,10 4-2,-8-7-2,3 8-1</inkml:trace>
  <inkml:trace contextRef="#ctx0" brushRef="#br2" timeOffset="284573.2766">3159 11644 67,'1'-10'35,"-1"10"0,0 0 0,0 0-31,-5 12 1,9 5 0,-4 4-2,8 9 2,-2 3-3,2 9 0,1 3 0,0 3-1,-4 3 1,-3 0-2,-4-4 1,-7-2-2,-5-3 2,-6 0 1,-4-7-2,-3-8 1,-5-6-2,-2-14-1,5-6-4,-3-23-11,14 8-11,-7-25-8,14 2-1,-3-15 0</inkml:trace>
  <inkml:trace contextRef="#ctx0" brushRef="#br2" timeOffset="284791.2891">2892 11762 92,'-10'6'38,"9"7"3,1-13-3,16-10-35,7-4 0,12-2-3,11-4 1,7-1-3,12 0-2,1-7-5,10 21-12,-20-11-11,8 19-5,-16-3-2,-3 15 2</inkml:trace>
  <inkml:trace contextRef="#ctx0" brushRef="#br2" timeOffset="285210.3131">3592 11861 85,'0'0'39,"0"0"-2,0 0 2,-6 16-34,-4-1-1,0 7-1,-2 4-1,1 3-2,4 3 1,5 1 0,5-2-1,7-5 1,6-4-1,8-10 1,9-9-1,4-9 0,2-8 1,4-8-1,-4-3 0,0-2 1,-10 0-1,-5 2 0,-9 7 1,-7 3-1,-8 15 0,0 0 0,0 0 0,-17 24 0,9-2-1,1 3-1,7 7-2,0-6-1,17 11-10,-4-26-7,25 15-5,-8-28-7,20 5-4,-4-20 1,13-2 1</inkml:trace>
  <inkml:trace contextRef="#ctx0" brushRef="#br2" timeOffset="285517.3306">4361 11885 90,'-30'9'39,"9"7"-1,-8-6 2,9 5-37,3-3 1,9-2-2,8-10-1,6 15 1,9-12-1,5-1 0,6-2 0,0 0 0,0 2-1,-3 6 1,-4 2-1,-5 8 1,-9 2-1,-8 3 0,-1-1 0,-5 3 0,3-6-2,-4-7-1,10-12-3,0 0-9,19-16-7,-4-24-5,29 9-6,-6-25-7,19 0 3,-7-14 1</inkml:trace>
  <inkml:trace contextRef="#ctx0" brushRef="#br2" timeOffset="285706.3414">4946 11460 91,'1'29'39,"-18"2"1,6 15 0,-16 4-34,6 5-1,0-1-3,2 0-2,2 1-1,0-8-4,11 5-4,-14-21-13,25 12-6,-14-19-12,12-2 2,-3-22 0,-5 12 0</inkml:trace>
  <inkml:trace contextRef="#ctx0" brushRef="#br2" timeOffset="286060.3617">4782 11743 77,'4'11'42,"1"10"0,-5-9-1,11 6-21,-2-6-16,9 0-1,10-6-1,1 0 0,8-11-1,8-2 0,-2-3 0,2-4 1,-4 1-2,-4 2 3,-7 2-3,-6 1 0,-10 10 0,-14-2 1,9 21-1,-13 0-2,-7 7 2,-3 3-2,0 5 1,1 1-1,-2 1 0,5-7-3,6-1-2,-3-17-8,21 4-6,-10-26-4,29 4-5,-10-27-7,17 1-2,-5-18 1</inkml:trace>
  <inkml:trace contextRef="#ctx0" brushRef="#br2" timeOffset="286187.3689">5335 11506 96,'-23'-7'38,"-10"4"1,12 12-2,-1 13-46,-2-19-20,26 16-9,-2-19-1,31 22-1</inkml:trace>
  <inkml:trace contextRef="#ctx0" brushRef="#br2" timeOffset="286697.3981">6120 11499 81,'-9'-31'38,"1"5"0,-14-8 0,-1 8-33,-6-2 0,0 12-2,-6 9 0,0 15 0,-9 10 0,2 17 0,-6 10-1,5 11 1,-2 8-1,5 8 1,3-1-2,8 0-1,9 1 0,10-8-2,7-2 0,8-8-4,8-2 0,1-22-12,19 9-6,-21-28-7,13 4-7,-14-19-1,3-3 1</inkml:trace>
  <inkml:trace contextRef="#ctx0" brushRef="#br2" timeOffset="286894.4094">5506 11884 92,'11'-3'39,"2"-5"1,17 8-2,7-6-35,6-2 1,4-4-3,6 6 0,-2 1-4,-3-8-6,8 16-11,-20-16-10,5 15-8,-9-10 0,5 12 0</inkml:trace>
  <inkml:trace contextRef="#ctx0" brushRef="#br2" timeOffset="287373.4368">6143 11814 83,'-19'2'41,"6"13"-1,-9-12 1,10 7-28,-9 0-9,7 8 0,-1 1-2,4 4 0,3 3-1,5-2 0,6-2 0,8-6 0,4-6-1,9-9 1,5-7-1,2-8 1,5-9-1,1-4 1,-3-5-1,-5-5 2,2 4-2,-10 1 2,-1 5-2,-6 7 2,-5 7-2,-9 13 1,3 18-1,-8 8-1,-6 20 0,-3 15 0,-4 13 1,-1 10-2,-4 6 2,-1 4-2,-1-3 2,3-6-1,-1-9 0,1-12 1,-3-13-1,-3-12 1,-1-14 0,-2-15-1,-1-10 0,0-12-2,2-11-2,-3-18-5,19 2-8,-6-25-3,25 14-5,-6-23-2,30 16-8,-6-9-4,18 8 4</inkml:trace>
  <inkml:trace contextRef="#ctx0" brushRef="#br2" timeOffset="288411.4962">2488 11469 69,'-5'13'34,"1"4"-5,-4-1-3,-10 0-33,17 10-4,-12-11-19,16 2-2,-1-4 1,7-3 1</inkml:trace>
  <inkml:trace contextRef="#ctx0" brushRef="#br2" timeOffset="288561.5047">2647 11403 75,'0'25'36,"-11"1"-1,5 12-1,-2 4-34,1-8-29,15 6-3,-1-13-4,19-4 1</inkml:trace>
  <inkml:trace contextRef="#ctx0" brushRef="#br2" timeOffset="289213.542">6751 11361 79,'0'0'38,"0"0"-1,0 0 1,-13 16-30,2-2-8,-1 4 0,-3 4 0,2 4-1,0-5-2,11 9-7,-3-15-25,19 0-1,4-16-1,12-2 1</inkml:trace>
  <inkml:trace contextRef="#ctx0" brushRef="#br2" timeOffset="289342.5494">6963 11390 87,'-26'26'37,"1"-7"-2,5 11-2,0-3-37,-3-6-28,20 3-3,2-9-1,12-3-2</inkml:trace>
  <inkml:trace contextRef="#ctx0" brushRef="#br3" timeOffset="298973.1002">3269 12711 59,'10'-18'36,"-10"18"-2,6-14 2,-6 14-29,0 0-3,0 0 0,-2 17 0,2 2-1,-2 6-1,1 5-1,-1 9 0,2 5 0,-1 7-2,-5-2-1,5 2-2,-7-6-2,11 2-13,-10-16-15,12-2-1,-5-29-2,6 15 2</inkml:trace>
  <inkml:trace contextRef="#ctx0" brushRef="#br3" timeOffset="299522.1317">3081 12737 68,'-14'3'37,"-4"-6"-1,18 3 2,0 0-32,0 0-1,32-18-1,0 8-1,10-7 0,6-1-1,4-1 1,1 0-2,-2 1 0,-6 4 0,-5 1-1,-8 5 1,-9 5 0,-7 3-1,-2 5 0,-9 7 1,0 5-1,-5 4 0,-2 9 0,-1 6 0,-5 6 1,1 6 0,0 1-1,0 2 1,-1-4-1,3-2 1,4-7 0,2-10 0,4-11-1,-5-17 1,20 10 0,-3-24-1,-2-6 1,4-5 0,0-6 0,0 1-1,-2 0 1,-3 3-1,-2 6 0,-4 5 0,-8 16 0,13-6 0,-13 6 0,9 21 0,-5-4-1,0 5 0,4 5-1,1-4-1,6 2-3,0-10-3,13 6-20,-5-20-9,11 2 0,-3-18-2</inkml:trace>
  <inkml:trace contextRef="#ctx0" brushRef="#br3" timeOffset="299719.1429">4087 12757 64,'3'-16'37,"-3"16"-1,-14 17 2,9 10-28,-8-2-5,4 12-1,0 1-1,5 3-1,0-3-1,6-6-2,7-2-3,-9-30-16,30 17-17,-13-26 0,10-5-1,-5-18 0</inkml:trace>
  <inkml:trace contextRef="#ctx0" brushRef="#br3" timeOffset="299861.151">4185 12579 76,'-25'-15'38,"8"12"-2,-2 1 1,9 12-35,8 2-8,2-12-28,17 21-1,7-16-2,16 6 0</inkml:trace>
  <inkml:trace contextRef="#ctx0" brushRef="#br3" timeOffset="300169.1687">4588 12644 59,'0'0'37,"-7"14"0,-9-2 1,-11-8-25,5 9-6,-3-3-1,3 4-2,2-2 0,9 4-1,5-5-1,8 1 0,-2-12-1,24 17 0,-4-11 0,0 3 0,3-1 0,-3 4-1,-3 2 1,-2 1-1,-6 5 1,-5 5-1,-10 0 0,-1 4 1,-7-3-2,0-4 1,-1-2-3,0-8-2,12 5-25,3-17-8,0-18-1,9-7-3</inkml:trace>
  <inkml:trace contextRef="#ctx0" brushRef="#br3" timeOffset="300912.2112">6136 12656 64,'-7'-22'39,"7"22"-3,-21-20 3,5 18-33,-7-1-1,1 7 0,-4 5-1,1 13-1,-1 5 0,1 5 0,5 3-1,5 0 0,6 0-1,6-3 0,8-7 0,10-9 1,6-8-1,4-11 0,9-9 0,3-8 0,0-8-1,2-3 1,-5-1-1,-5 0 1,-5 2 0,-6 7-1,-8 7 0,-10 16 1,0 0-1,0 0 0,-15 20-1,5 5 0,-2 7-1,6-1-1,6 5-1,4-9-3,14 7-5,-2-20-27,24 1 0,-4-21-1,19-4 1</inkml:trace>
  <inkml:trace contextRef="#ctx0" brushRef="#br3" timeOffset="301227.2292">6780 12484 71,'-13'2'38,"-14"1"0,4 15 0,-9-3-31,6 7-1,-1-2-1,3 4-2,7-5 0,5 2 0,8-7-1,4-14-1,17 15 0,3-12 0,4-4 0,3 1 0,-2-2-1,-2 2 0,-1 3 1,-10 7-1,-7 2 0,-9 8 0,-6 3 0,-5 1 0,-3 3-2,0-4-1,6-4-3,-3-21-22,15 2-11,21-26 0,8-1-3</inkml:trace>
  <inkml:trace contextRef="#ctx0" brushRef="#br3" timeOffset="301453.2421">7155 12034 90,'-16'19'40,"7"18"1,-8-2-2,9 15-34,-3 2-2,3 10-1,1 2-1,4-1-1,3 3-2,4-11-2,6-1-6,-9-19-28,20-2-2,-6-20-1,12-5 0</inkml:trace>
  <inkml:trace contextRef="#ctx0" brushRef="#br3" timeOffset="301724.2576">7313 12310 85,'-20'15'40,"-8"-2"-1,10 10 2,-10 1-34,12-1-3,-2-1-1,9 2 0,2-4-2,4 2 1,1-9 0,4 5-1,2-6 0,-4-12-1,22 12 0,-4-11 0,4-1-1,2-7-2,8 9-6,-7-15-26,16 9-6,-7-11 2,9 9-4</inkml:trace>
  <inkml:trace contextRef="#ctx0" brushRef="#br3" timeOffset="302089.2785">7753 12278 92,'-37'5'40,"8"13"2,-8-8-2,7 5-35,1-1-2,10 3 0,8-2-1,8 0 0,10-2-1,9-2 1,8 0-2,0-1 1,5 0 0,-1 1 0,-4-1-1,-2 3 1,-2 1-1,-11 2 1,-4 1-1,-5-2-1,-5 1 1,-4 2-1,-4-1 1,-1-4-3,-2 2 2,-2-3-3,6 1-1,-6-8-5,21 12-25,-16-17-6,13 0 0,0 0-2</inkml:trace>
  <inkml:trace contextRef="#ctx0" brushRef="#br3" timeOffset="302902.325">8753 12354 77,'0'0'41,"-19"-3"-3,19 3 2,-20 20-34,8-3-2,1 2-1,2 7 1,2 3-2,5 1-1,2-1 1,8-1-2,5-11 2,5-3-2,5-13 2,4-7-1,4-12 0,-1-2 1,4-10-1,-6-1 0,-2-3 0,-5 4 0,-3 5-1,-5 3 0,-6 6 0,-7 16-1,0 0 1,0 0 0,-2 30 0,-6 3 0,-5 11 0,-2 9 0,-1 8 0,-1 6 0,-4 4 0,3-2-1,0-5 1,2-6 0,-1-8 0,1-12 0,1-9-1,6-16 0,9-13-3,-12-15-7,24-2-28,-6-19 0,14-2-3,-1-15 0</inkml:trace>
  <inkml:trace contextRef="#ctx0" brushRef="#br3" timeOffset="303624.3663">9400 12339 66,'12'-15'40,"-12"15"0,6-19 1,-6 19-18,-21 4-18,2 7-1,-6 3-1,1 16 1,-1 6-2,3 4-1,2 4 1,5 1-1,9-6 0,9-4 0,9-10-1,8-13 0,11-14 0,7-6 1,-3-9-1,6-11 2,-6-6-2,-3-1 1,-4-6-1,-9 2 0,-8-1 0,-6 2 0,-6 6 1,-3 5-3,-4 6 2,2 4 0,-2 7 0,8 10 0,0 0 0,0 0 0,12 13 0,-2-3 0,7 0 1,1 0-1,8-1 1,-1-2 0,3-3 0,-2-1-1,-1-1 1,-1-3-1,-8 0 1,-2 1 0,-14 0-1,13 7 0,-14 3 1,-4 5-1,-4 7 0,-5 6 1,5 3-1,-5 5-1,2-2 1,4-2-1,8-5 1,5-9-1,6-13 1,11-12 0,5-11 0,6-8 1,6-11 0,0-3 0,2-5-1,-7 5 0,-2 5 1,-7 9-2,-5 11 1,-9 10 0,-11 5 0,3 28 1,-7-1-2,-3 6-1,6 3-3,-4-8-8,16 14-8,-12-26-8,24 8-14,-3-17 0,22 1-1,6-15 2</inkml:trace>
  <inkml:trace contextRef="#ctx0" brushRef="#br3" timeOffset="304608.4226">11147 11703 91,'0'0'40,"0"0"0,-3 33-5,-11 3-33,1 19 0,-4 12 0,-1 13-2,-3 10 2,4 1-3,2 3 0,3-11 0,9-5-3,-3-18-3,16-2-16,-3-29-16,11-9 1,-4-22-2,8-11 1</inkml:trace>
  <inkml:trace contextRef="#ctx0" brushRef="#br3" timeOffset="305029.4467">10959 12181 87,'-10'9'40,"10"-9"0,1 25 2,-1-25-35,37 19-2,0-19-1,14-4-1,4-5 0,11-1-1,0-8-1,-1 1 0,-9 2-1,-5 1 0,-11 3 0,-11 5 0,-11 5 1,-18 1-1,-6 24 0,-11-2 0,-7 8 1,-4 7-1,2 0 0,3 5 1,14-2-1,9-2 1,16-11-1,13-8 2,14-12-2,10-8 0,3-13 1,-3-4-2,-3-6 2,-11-5-2,-11 1 1,-13-1-1,-16 2-1,-13 2 0,-7 2-3,-5-7-2,4 15-12,-13-14-21,19 14 0,-2-12-2,17 14 1</inkml:trace>
  <inkml:trace contextRef="#ctx0" brushRef="#br3" timeOffset="305694.4847">12581 12218 82,'0'0'40,"-14"-18"-1,14 18 2,-31 8-36,8 5-2,-2 4 0,1 5 0,-4 4-1,4 4 1,4-5-1,8 2 0,6-7 0,12-5 1,7-7-2,12-7 0,3-9 1,5-4-2,2-6 1,0-5-1,-2-3 1,0-2-2,-10 2 1,-3 3 0,-7 2 0,-1 7 0,-12 14-1,0 0 1,9 12 0,-10 13 0,-2 13 0,0 12 0,0 11 0,-2 4 0,-1 10 0,0 0 0,-6 0 0,2-4 0,-9-8 0,-1-9 0,-5-13 0,-1-13 0,0-17 0,0-16-2,8-13 0,5-20-2,9-5-1,8-18-4,21 6-14,-5-20-18,18 7 1,-1-5-1,12 12 3</inkml:trace>
  <inkml:trace contextRef="#ctx0" brushRef="#br3" timeOffset="305907.4969">13017 12229 78,'19'5'42,"-19"-5"-1,18 3 1,-18-3-25,-5 13-12,0 2-2,-3 3-1,-2 8-1,1 0 1,-5 3-2,5 2 0,-1-4-1,9-8-2,5 1-5,-4-20-18,20 0-15,-1-13-1,12 1 0,-1-21 0</inkml:trace>
  <inkml:trace contextRef="#ctx0" brushRef="#br3" timeOffset="306260.5171">13394 12058 102,'-9'22'43,"9"-22"0,-3 22-1,-2-9-38,8 4-1,1 5-1,-3 10-1,-3 4 0,-1 3 0,1 4-1,-1 1 2,-1-3-2,0-1 1,4-10-2,4-7 3,4-13-2,8-11 0,6-13 0,7-9-1,5-10 2,3-10-2,6-3 1,-6-8-1,-3 3 0,-4 2-2,-7 8 0,-9 4-2,-4 14-3,-11-4-9,14 31-11,-13-4-13,0 0 1,10 11-2,5 7 3</inkml:trace>
  <inkml:trace contextRef="#ctx0" brushRef="#br3" timeOffset="306651.5394">13924 12165 86,'0'0'41,"0"0"-1,0 10 2,0-10-27,0 0-11,-5-13 0,5 13-3,17-10 1,1 6-1,3 0-1,3 1 1,5 0-1,0 0 1,2-1-1,-2-3 1,-3-3-1,-5-5 0,-5-2 1,-7-4-1,-6-2 0,-7 2-1,-5 3 1,-11 4-1,-2 9 1,-8 10 0,-3 11 0,0 11 0,-4 9 0,5 8 0,7 1 1,6 0-1,5-1 0,12-11 0,14-5-2,6-12-1,14-6-4,-7-22-11,21 9-9,-18-25-15,6 2 1,-19-14-2,-5 2 2</inkml:trace>
  <inkml:trace contextRef="#ctx0" brushRef="#br3" timeOffset="306794.5476">13133 11877 95,'-28'8'32,"28"-8"-29,0 0-3,21 6-41,13-21-1</inkml:trace>
  <inkml:trace contextRef="#ctx0" brushRef="#br3" timeOffset="307492.5875">15403 12037 66,'0'0'38,"-23"-22"-1,3 18 2,-12-4-29,-2 12-3,-8 1-1,2 13-1,-10 2-1,6 12 0,1 1-1,5 4-1,10-3 0,7 0-1,12-6 0,10-4 0,14-9 0,13-9-1,9-11 1,6-5 0,4-10-1,1-3 0,-1-7 1,-4 2-1,-9-1 1,-10 3-1,-10 6 0,-5 6 0,-9 14 0,0 0 0,-18 5 0,7 14 0,-1 7 0,0 5 0,4 4-1,7-1 0,5-1-1,12-7-1,9-6-2,5-14-3,16 2-10,-11-27-18,20 8-1,-12-23-2,5 10 2</inkml:trace>
  <inkml:trace contextRef="#ctx0" brushRef="#br3" timeOffset="307807.6056">15729 12064 82,'0'0'36,"-18"-14"1,10 28-4,-12-6-25,8 15-1,-2 0-2,1 11-1,1-3-1,3 4 0,4-7-1,3-1 0,3-7 1,5-10-1,7-12 0,8-12-1,6-10 0,6-9 0,3-6 0,6-1 0,-2-5 0,1 3-1,-5 9 1,-2 6-1,-11 11 0,-2 10 1,-4 10-1,-7 9-1,-2 8 0,-3 11-2,4 7-2,-9-8-9,19 17-12,-15-15-14,18 5 0,-2-18-1,18 1 1</inkml:trace>
  <inkml:trace contextRef="#ctx0" brushRef="#br3" timeOffset="308800.6624">17219 12053 64,'-14'-13'38,"-6"-5"-2,2 7 2,-22-5-27,10 15-2,-12 1-3,-1 14-1,-9 8-1,1 15 0,-6 3-1,9 8 1,0 3-1,11-1 0,9-8-1,18-5-1,14-13 0,15-13-1,19-13 1,14-12-1,10-14 0,5-5-1,2-8 2,-1-1-2,-6-2 2,-12 4-1,-12 6 0,-10 5 0,-15 11 1,-12 7-1,-1 11 0,-22 8 0,3 10 0,3 6 0,-5 8 0,6 2-1,9 2 1,4-2-1,11-2 0,6-6-2,14-6 0,5-13-3,11 0-3,-4-20-2,14 9-6,-19-25-1,14 13 3,-19-16 4,2 4 4,-14-3 4,-7 1 4,-2 8 5,-14-8 6,4 30 2,-10-23 0,10 23-3,-17 6-2,10 10-2,-7 5-2,6 10 0,-5 1-2,5 4 0,-1-1 0,6-1-1,-2-5 0,3-6 0,5-11 0,-3-12-1,21-4 0,0-13 0,4-12 0,3-6-1,1-5 1,3-3-1,1 2 0,-4 1 0,-5 9 0,-4 7 0,-3 14 0,-17 10 0,15 5 0,-12 16 0,-1 5-1,-2 2-2,5 9-1,-1-8-4,21 10-11,-12-23-6,29 10-9,-8-22-4,22 3-1,-8-20 3</inkml:trace>
  <inkml:trace contextRef="#ctx0" brushRef="#br3" timeOffset="309107.6799">18226 11941 69,'-24'-2'39,"-11"-2"-1,8 17 1,-10-4-17,13 16-16,0-3-1,6 5-2,12-2 0,9-1-1,13-7-1,4-2 0,7-7 0,2-2 0,4-3 0,-4 0 0,-6 1 0,-9 5 0,-8 1-1,-9 6 1,-7 5 0,-4-1-1,-2 3-1,2-4 0,3 5-1,1-11-2,10 8-7,0-21-11,10 15-11,-10-15-6,24-1-1,-24 1 0</inkml:trace>
  <inkml:trace contextRef="#ctx0" brushRef="#br3" timeOffset="309769.7178">18611 12019 82,'0'0'40,"11"-24"-2,-11 24 2,0 0-32,0 0-3,0 0-1,-9 25-1,-5 0 0,0 5-1,-6 3 0,5 3-1,-2 2 1,11-2-1,2-5 0,6-4 0,6-8 0,9-5-1,8-9 0,3-8 0,5-9 0,1-4 0,0-8 0,1-7 0,-1 2 0,-6-4 0,-4 4 1,-6 4-1,-4 6 0,-4 5 0,-10 14 0,0 0 0,-5 21 0,0 2 0,0 6 0,1 4 0,4 3 0,5-3 1,5-4-1,6-7 1,5-7 0,2-8 0,5-9 0,-3-10 0,-1-7-1,-1-7 1,-4-4-1,-4-3 0,-1-4-1,-5 1 0,1 4-2,-4 2-1,2 9-3,-8-3-6,19 24-9,-19-15-9,18 20-7,-18-5-1,23 10 1,-12-5 2</inkml:trace>
  <inkml:trace contextRef="#ctx0" brushRef="#br3" timeOffset="310369.7521">19321 12088 91,'0'0'38,"11"7"-1,-11-7 2,26 2-33,-8-4-2,4 4-1,4-4-1,3 0 0,-4-6 0,2-1 0,-3-6 0,-5-1-1,-5-5 0,-10 2-1,0-2 1,-8 1-1,-7 1 0,-8 9 0,-5 8 1,-7 8-1,-2 7 1,-2 9 0,2 6 0,2 7 0,7-2 0,8 3 0,9-5 0,16-6 0,9-6 0,11-8-1,8-7 1,9-8-1,4-5 1,2-5-1,-1-1 0,-3 0 1,-10 4-1,-6 0 0,-10 8 0,-8 5-1,-14-2 1,3 24 0,-8-5 0,-4 5-1,2 1 1,-1-2 0,-1 3 0,5-8 0,3-4 0,1-14 0,0 0 1,0 0 0,17-22 0,-7-2 0,3-7 0,2 0 0,4-5-1,0 0 1,5 4-1,0 1 0,4 7-2,0 1-2,4 11-4,-8-8-9,18 19-5,-16-15-7,16 16-10,-10-9-1,7 9-2,-5-6 3</inkml:trace>
  <inkml:trace contextRef="#ctx0" brushRef="#br3" timeOffset="311106.7943">21104 11987 95,'-27'-15'37,"3"12"1,-15-6-9,6 18-23,-9 6 0,4 11-2,-5 7 0,8 9 0,2 1 0,9-1-1,9-2 0,15-8-1,14-11-1,13-9 0,13-15-1,13-6 0,3-11 0,2-5 0,-1-2 0,-7-3 0,-5 2 0,-15 3 0,-7 3 0,-12 5 0,-11 17 1,-1-13-1,1 13 0,-22 15 0,11 4-1,-3 4 0,10 3-1,2 0-1,8 4-3,2-11-2,17 9-10,-11-26-11,19 10-9,-10-23 0,11 4 0,-5-15 2</inkml:trace>
  <inkml:trace contextRef="#ctx0" brushRef="#br3" timeOffset="311436.8131">21512 11996 88,'-10'5'37,"1"14"-1,-11 2 2,7 15-30,-10 1-3,3 5-1,2-1-1,4-1 0,4-8 0,5-6 0,8-11-1,11-14 0,6-15-1,9-8 1,0-9-1,5-7 0,1-3 1,0-1-1,-2 1 0,-7 7-1,-6 8 1,-4 11 0,-5 10-1,-11 5 1,9 25-1,-7 4-1,-2 7-1,0 2-3,14 13-9,-9-19-9,24 14-12,-6-16-5,17 2-1,0-17 0</inkml:trace>
  <inkml:trace contextRef="#ctx0" brushRef="#br3" timeOffset="312344.8651">22433 11806 85,'13'-14'39,"-12"-3"-2,-1 17 3,10-20-32,-10 20 1,0 0-6,0 27-3,-10-3 2,1 11-2,-3 4 1,0 6-3,-2 3 1,2-2-4,5 5-2,-7-18-22,19 8-9,-6-19 1,11-2-1</inkml:trace>
  <inkml:trace contextRef="#ctx0" brushRef="#br3" timeOffset="312563.8776">22555 11736 101,'-8'-14'38,"8"14"4,13-3-4,6 9-30,7-5-5,5 1 0,7-2-2,4 0-2,1 1-2,-3-5-4,4 15-23,-19-13-11,3 12 3,-28-10-3</inkml:trace>
  <inkml:trace contextRef="#ctx0" brushRef="#br3" timeOffset="312773.8896">22518 11982 82,'-6'19'40,"6"-19"-1,24 16 0,4-21-21,15 1-15,8-5-1,4-1-2,1 2-2,-4-1-2,-3 9-3,-23-9-12,1 20-18,-27-11 0,-1 23-1,-23-9 1</inkml:trace>
  <inkml:trace contextRef="#ctx0" brushRef="#br3" timeOffset="312923.8982">22536 12186 96,'-37'26'39,"6"-15"0,24 9 0,7-20-31,29 7-4,17-15-1,11-3-3,14 0-2,1-11-6,15 12-26,-14-17-5,4 7 0,-11-9-1</inkml:trace>
  <inkml:trace contextRef="#ctx0" brushRef="#br3" timeOffset="313124.9097">23461 11812 104,'-23'9'40,"4"16"0,-10-5-3,-3 19-32,-3 5-2,-3 8-3,-3 3 0,4 2 1,2 1-3,0-10-2,14 5-9,-8-26-22,21 1-4,-3-21 0,11-7 0</inkml:trace>
  <inkml:trace contextRef="#ctx0" brushRef="#br3" timeOffset="313321.921">23140 12046 79,'2'-36'40,"-10"-2"-1,7 18 1,-11-5-22,12 25-10,0 0-2,0 0-2,17 22-2,-1-1-2,8 2-1,6-5-2,10 8-1,-1-13-4,13 10-15,-10-18-17,10 3 1,-9-16-2,9 2 2</inkml:trace>
  <inkml:trace contextRef="#ctx0" brushRef="#br3" timeOffset="313793.948">23795 11819 92,'-13'17'39,"-12"-1"1,12 16-1,-15-1-28,10 9-7,-1 2-2,5 7 0,0-3-1,3 0-1,3-4 1,1-8-1,4-6-1,2-10 1,1-18 0,0 0-1,11-12 1,1-13 0,-2-3 0,5-11 0,0-3 0,4-8 0,-2-6 1,3-5 1,0 6-1,-3 1-1,3 3 1,-3 10 0,2 6 0,-1 11 1,-2 10-2,5 13 1,-3 8 0,0 10 1,3 3-2,-4 4-1,1 5 1,-3-1-1,-6 3 0,-5-1-2,-12 0 3,-6-5-3,-13 1 3,-4-2 0,-5-5 0,-2-4-2,2-1-3,-6-14-12,26 12-13,-9-22-9,25 10-1,-10-19-2</inkml:trace>
  <inkml:trace contextRef="#ctx0" brushRef="#br3" timeOffset="314277.9756">24302 11806 70,'-7'-21'37,"7"21"2,-4-10-2,4 10-22,-3 11-7,-6 8-2,-10-1-1,-5 11-2,-4 1 1,-6 8-2,3 1 2,1-2-2,2-1 1,14-4-1,5-6-1,18-4 0,8-10-1,9-6-1,10-4-1,2-8-2,9 3-2,-10-18-13,17 14-15,-12-16-6,9 8 1,-12-11-1</inkml:trace>
  <inkml:trace contextRef="#ctx0" brushRef="#br3" timeOffset="314710.0003">24666 11850 78,'-14'11'41,"-9"-4"-1,7 14 0,-11-5-16,4 13-19,-3 2-2,-1 6 0,3 1-3,2 2 2,6-4-2,1-6 0,7-7-1,8-8 1,0-15 1,15-1-1,2-13 0,-1-8 0,6-5 1,-2-7 0,3-2 0,-3-4-1,2 1 1,-2 3-1,0 4 1,0 3-1,-4 8 0,3 7 0,-5 10 0,-3 7 1,-3 10-1,-1 7 0,-2 6 0,-7 5-1,1 3 0,-4 0-2,1 4-1,-5-8-2,9 9-10,-15-21-9,21 11-13,-6-29-1,-2 23 0,2-23 1</inkml:trace>
  <inkml:trace contextRef="#ctx0" brushRef="#br3" timeOffset="314922.0125">24616 11994 100,'-26'-1'40,"26"1"1,0 0 0,5 18-33,9-17-5,6-1-1,3-1-2,8-6-1,4-1-2,0-6-3,7 3-3,-10-16-14,13 12-16,-15-10 0,10 9-1,-14-6 2</inkml:trace>
  <inkml:trace contextRef="#ctx0" brushRef="#br3" timeOffset="315058.0203">25014 11896 90,'-19'24'38,"4"12"1,-6-6 0,11 2-32,-3-1-7,-4-12-14,15 8-23,-7-14-1,16 0 0,-7-13-3</inkml:trace>
  <inkml:trace contextRef="#ctx0" brushRef="#br3" timeOffset="315589.0506">25223 11895 106,'-20'8'39,"11"11"1,-14-4-3,4 7-34,1 3-2,-1-4-1,-1 1-1,5-3 1,3-1 0,1-6 0,11-12 1,-13 10-1,13-10 1,13-17 0,-4-2-1,6-4 2,4-1-1,1-2 1,3-3 0,-2 3-1,0 6 1,-8 3-1,1 8 1,-14 9-1,0 0-1,8 20 1,-12 3-1,-3 5 1,0 3-1,-1 3 1,4 0-1,2-4 0,4-5 0,5-6 0,5-11 1,3-7-1,4-9 0,1-10 1,-2-6 0,3-3-1,-8-7 1,1 0-1,-2-1 1,-3 1-1,-4 3 0,0 6-1,0 5-2,-2 4-1,-3 16-4,2-15-10,12 28-8,-14-13-12,0 11-3,0-11-1,8 17 0</inkml:trace>
  <inkml:trace contextRef="#ctx0" brushRef="#br3" timeOffset="316983.1304">3020 13759 41,'4'-18'35,"-4"18"0,0 0-1,-4 21-13,-4-2-16,2 11-1,-4 7-1,0 8 0,1 1-1,0 2 0,3-5 0,7-5-1,4-9 1,6-8-1,8-14 0,4-12-1,5-9 1,5-7 1,1-7 0,2-4 0,-4-1-1,-3 3 1,-3 3-1,-8 7 0,-7 7 0,-11 13-1,0 0 0,-2 14 0,-5 8 0,-1 7 1,3 3-2,2 3 1,3 2 0,6-5 0,6-7 0,3-4 1,3-9 0,2-11-1,2-7 2,-1-10-1,-4-9 1,-1-7 0,-1-5-2,-5-7 0,4-1-2,-7-5 0,5 3-3,-6-6-6,16 17-17,-12-14-10,11 17 1,-4-9-2</inkml:trace>
  <inkml:trace contextRef="#ctx0" brushRef="#br3" timeOffset="317853.1801">3807 13420 74,'0'0'39,"0"0"-2,-21 16 1,13 4-32,-7 10-2,4 14-1,-3 8 0,-2 10 0,-1 6-1,5 6 1,-2-1-1,1-4-2,4-9 1,2-10-1,2-9-1,7-11 1,4-13-1,6-16 0,8-12 2,3-11 1,3-8-1,3-3 1,-2-3-1,0-1 0,-4 6 1,-4 5 0,-3 9-2,-16 17 0,12-4 0,-8 15 0,-2 7-1,3 3 0,6 2-3,1-3 1,12 2-3,-1-12 1,13 0-4,-3-20-5,19 9-11,-15-21-10,10 5 1,-11-15-2,5 8 3,-18-9 24,-3 7 8,-5 9 9,-23-11 12,8 28 13,-10-23 2,10 23 1,-31 2 0,20 13-23,-8-4-6,7 12-2,2-1-1,7 3 0,-1 2-1,11-3-1,0-4 1,10-6-1,4-9 0,4-7 0,5-11-1,0-4 0,2-7 0,-3-7 0,0-5-1,-5-1 0,-4 3 0,-4 0-1,-5 8 1,-3 5-1,-3 9 1,-5 12-1,-9 28 0,0 8 1,0 19-2,-6 14 1,-4 14-1,3 12 1,-2 3 0,2-2 0,3-10 0,1-12-1,3-18 3,4-11-1,3-20 0,2-25 1,0 0-1,-7-34 0,4-3 0,3-12 0,-2-4 0,7-11 0,-2-6 1,7-2-1,1 3-2,2 2-1,5 15-9,-4-11-6,15 28-9,-7-9-9,17 21-5,-5-2 1</inkml:trace>
  <inkml:trace contextRef="#ctx0" brushRef="#br3" timeOffset="318286.2049">5560 13677 72,'0'0'41,"5"-11"-2,-5 11 1,0 0-32,0 0-3,-3 17-1,-1 7-1,-6 6-2,0 7 0,-2 4-1,-1-1-1,8 0 0,0-8-3,12-6-4,-7-26-18,27-6-12,-4-19-1,11-4-1,-5-17 1</inkml:trace>
  <inkml:trace contextRef="#ctx0" brushRef="#br3" timeOffset="318452.2144">5621 13390 85,'-19'-4'39,"19"4"0,-15 3 0,15-3-38,19-8-3,0-3-5,18 8-25,-9-14-4,12 8-3,-1-9 0</inkml:trace>
  <inkml:trace contextRef="#ctx0" brushRef="#br3" timeOffset="318669.2268">6072 13209 54,'12'5'39,"-12"-5"-1,-5 29 1,-7-10-16,5 19-19,-4 6 0,-1 17-2,-4 7 1,-2 11-1,2-1-1,1-1-1,3-5-1,1-11-2,10-6-8,-5-27-21,17-6-5,-11-22-1,24-9-1</inkml:trace>
  <inkml:trace contextRef="#ctx0" brushRef="#br3" timeOffset="318828.2359">5949 13665 82,'-18'-16'42,"-10"-9"-2,17 17 1,-1-5-33,12 13-3,17-20-3,9 5-3,11 6-3,4-13-13,24 17-19,-8-11-3,13 15-2,-11-7 0</inkml:trace>
  <inkml:trace contextRef="#ctx0" brushRef="#br3" timeOffset="319106.2518">6884 13576 74,'-12'-28'40,"12"28"0,-9-20 1,9 20-34,-9 9-3,2 6 0,-5 12-2,0 9 0,-1 7-2,0 4 0,0 5-2,4-6-1,9 1-8,-6-23-21,21 0-6,-1-23-2,14-2-1</inkml:trace>
  <inkml:trace contextRef="#ctx0" brushRef="#br3" timeOffset="319264.2608">6912 13388 71,'-13'-21'37,"-3"1"-1,16 20-1,0 0-37,9-14-8,24 21-25,-6-4 0,15 6-3,-2-6 3</inkml:trace>
  <inkml:trace contextRef="#ctx0" brushRef="#br3" timeOffset="319564.278">7336 13375 67,'-23'17'38,"-6"-8"1,6 10 1,-20-4-31,15 8-2,-2-2-3,7 5 0,9-3-1,9 0-1,9-3 0,9-1 0,11-3 0,5-4-1,3-1 1,2-2-1,-3-3 0,-2 4 0,-6 1 0,-9 4-1,-8 0 1,-7 6 0,-6-1-1,-6 2-1,-1 1-1,0-4-1,1-2-3,-3-14-10,18 14-12,-2-17-14,0 0 2,-1-17-2</inkml:trace>
  <inkml:trace contextRef="#ctx0" brushRef="#br3" timeOffset="319998.3028">8319 13396 71,'0'0'40,"8"-22"0,-8 22 0,-9-7-34,9 7-1,-26 10-1,9 3-1,-6 5 0,3 8-2,-3 6 1,4 4-1,0 3 0,5 2 0,7-4-2,8-3 1,9-4-2,12-12-1,16-10-5,1-23-10,27 4-21,-7-21 1,16 2-2,-9-16 1</inkml:trace>
  <inkml:trace contextRef="#ctx0" brushRef="#br3" timeOffset="320862.3522">8733 13405 78,'-14'-15'39,"-5"25"0,-13-4 1,2 20-32,-5-1-3,4 12-1,4 1-1,5 5 0,7-2 0,12 1-1,7-9-1,13-6 1,9-12-2,9-8 1,4-14-1,4-10 0,0-11-1,-5-6 0,-4-5 1,-10-1-2,-9 2 1,-10-1 0,-5 6 1,-5 3-1,-4 8 1,0 6 0,9 16 0,-13-16 0,13 16 1,0 0-1,25-11 1,0 8 0,6 0 1,5-1-1,2 1 0,4 4 0,-10 7 0,-3 4 0,-10 7-1,-5 9 1,-11 3-1,-11 7 1,-6 1-1,-3 4 0,-3-7 0,2-2 1,0-5-1,5-8 1,13-21-1,0 0 1,0 0-1,13-27 0,6-1 1,2-9-1,-1-3 0,2-1 0,0-1 1,-5 10-1,-6 1 0,0 9 0,-6 5 0,4 6 0,-9 11 0,20-11 1,-3 9-1,4 0 0,6 2 0,2-1 0,5-1 1,2 3-1,-3 0 0,1 3 0,-5 3 0,-1 2 0,-10 6 1,-4 3-1,-8 7 0,-6 2 0,-8 8 0,-4 2 0,-2 0 0,-4 0 0,4-4 0,-2-3 0,3-7 0,7-9 0,6-14 0,0 0 0,11-17 0,3-8 0,2-5 0,3-5 0,3-5 0,2 2 0,-1 0 0,1 6 1,-2 1-1,-1 4-1,4 9 1,2-2-3,10 9-2,1-7-6,19 18-5,-9-16-4,26 22-4,-16-20-4,31 22-3,-16-11-7,13 9 1</inkml:trace>
  <inkml:trace contextRef="#ctx0" brushRef="#br3" timeOffset="321360.3807">9989 13480 87,'1'11'40,"-1"-11"0,14 16 1,5-10-38,2 3 0,1-6-1,11-2 0,0-4 0,3-2 0,1-6 0,1-4-1,-5-1 0,-6-3 0,-5 0 0,-13-3 0,-9 3-1,-8 4 0,-12 5 0,-8 8 0,-9 6 0,-1 8 0,-5 10 0,4 10 0,3 4 0,8 3 0,12-1 1,12 1-1,14-8 0,13-3 0,17-11-2,10-16-1,17-1-3,0-18-5,20 9-10,-13-28-12,13 9-7,-16-13 0,1 7 0</inkml:trace>
  <inkml:trace contextRef="#ctx0" brushRef="#br3" timeOffset="321570.3927">10827 13323 82,'-10'-6'38,"-19"1"2,5 16 1,-17 3-34,12 13-3,0 6 0,6 11-1,4 0-1,9 2 1,5-4-2,15-8-1,12-11-1,5-15-1,14-15-1,9-19-1,8-9-1,3-25-4,13 12-10,-20-27-15,12 7-4,-14-11 0,1 8 2</inkml:trace>
  <inkml:trace contextRef="#ctx0" brushRef="#br3" timeOffset="321726.4017">11258 12958 83,'-23'36'39,"3"24"0,-9 7 1,13 16-32,-10-5-4,7-1-2,4-8-2,3-7-2,9-3-7,-9-29-18,15 4-13,-3-34 1,2 15-1,-4-28 0</inkml:trace>
  <inkml:trace contextRef="#ctx0" brushRef="#br3" timeOffset="321908.4121">10919 13304 102,'0'0'42,"10"-26"2,13 26-5,5-5-37,6 5 0,9 1-3,4-3-3,9 15-10,-11-22-16,20 18-12,-7-10 1,7 8-3,-7-10 2</inkml:trace>
  <inkml:trace contextRef="#ctx0" brushRef="#br3" timeOffset="322066.4211">11650 13543 108,'-30'46'43,"1"-21"1,9 4-3,10-15-44,-1-23-12,27 10-12,-14-24-15,16 4-1,2-10-2,8-2 1</inkml:trace>
  <inkml:trace contextRef="#ctx0" brushRef="#br3" timeOffset="356822.409">1577 14907 39,'0'0'38,"12"-4"1,-2-10-1,23 8-15,-5-13-17,13 3 1,2-4-3,5 4 0,3 1-2,1 6 0,-4 3-3,-6 6 0,-4 5-1,-4 2 0,-4 2-1,-3 0-3,-1 0-1,-5-11-6,12 6-22,-14-17-1,13 2 0,-9-12-1</inkml:trace>
  <inkml:trace contextRef="#ctx0" brushRef="#br3" timeOffset="361142.6561">3020 14752 29,'4'-14'34,"-3"4"2,-1 10-2,-1-16-25,1 16-1,0 0-2,0 0-2,0 0 0,-4 13-1,-1-3 0,0 8-1,1 4-1,0 7-2,3 5 1,-4 4 0,1 4-1,4 1 1,-1-4 0,2-2 0,5-10 1,6-10 0,5-13 0,8-12 1,4-14-1,9-10 0,3-10 1,3-6 1,0-4-1,0 0 0,-5 2-1,-4 7 1,-8 7-1,-5 10 1,-8 10-2,-14 16 0,0 0 0,5 32 0,-13-3-2,0 11 1,-1 3-1,1 3 0,4-1-1,2-7-3,11 0-5,-4-21-24,22 4-1,-4-19-2,15 2 1</inkml:trace>
  <inkml:trace contextRef="#ctx0" brushRef="#br3" timeOffset="361465.6746">3777 14729 59,'-18'12'37,"-7"-1"-4,7 13-3,-5-6-26,9 5-1,-1-6-1,10 0 0,5-3-1,0-14-2,24 12 3,-3-11-1,4-1 0,2 0 0,-1 0-1,-4 6 1,-6 2-1,-7 7 1,-6 3-1,-8 9 1,-8 2-1,-4 2 1,-3 1-1,2-4-1,1-1-2,4-15-4,21 3-22,-8-15-7,24-20-2,0-10 0</inkml:trace>
  <inkml:trace contextRef="#ctx0" brushRef="#br3" timeOffset="361840.6961">4065 14801 54,'-9'10'39,"9"-10"-2,3 21 1,7-11-33,8-1-2,1 2 0,9-3-2,1-6 2,3-1-1,2-5-1,-2-4 3,-4-6-1,-6-2-1,-3-5 0,-10 0 1,-8-1-1,-8 4 0,-9 2-1,-2 5-1,-8 10 0,-4 10 0,-4 12-1,2 9 0,3 8 0,6 2 0,4 5 0,13-5 0,8-8 0,11-9-1,15-10 0,11-17-2,13-3-8,-1-22-8,31 9-5,-15-24-13,26 7-1,-8-10-1</inkml:trace>
  <inkml:trace contextRef="#ctx0" brushRef="#br3" timeOffset="362591.739">5399 14746 26,'0'0'36,"2"-18"3,-2 18-2,-16-9-20,5 13-9,-14-1 0,2 12-2,-9 2-2,-2 8-2,-4 4 1,2 10-2,1 2 1,10 1-1,4-1-1,14-3 0,11-7 0,13-10 0,15-11-1,14-13-3,17-7-2,3-23-11,17 8-14,-8-23-6,6 7-3,-13-9 4</inkml:trace>
  <inkml:trace contextRef="#ctx0" brushRef="#br3" timeOffset="363544.7935">5775 14695 63,'-18'15'38,"-8"-2"-2,10 14 3,-7-2-35,7 6-1,1 3-1,6 3-1,3-3 1,6 1-2,4-6 1,7-8-1,11-8 1,2-11 0,9-9-1,2-13 0,4-9 0,-1-5 1,0-7 0,-5-1 0,-8-1 0,-9 5 0,-5 4-1,-10 8 2,-7 7-1,-4 9-1,-4 9 0,-1 3 0,2 10 1,4-1-1,4 4 1,6-1-1,8-2 1,9-3 0,5-5 1,6-2-1,1-6 0,5 1 0,-4-4 0,2 3 0,-9 3 0,-6 3-1,-4 4 1,-4 8-1,-6 2-1,-8 4-1,-2 3 0,-3 1 0,-3 1 1,0 0-1,2-3 0,-2-5 0,7-3 2,5-14-1,-5 10 1,5-10 0,12-14 0,1-1 0,0-7 2,6-4 0,-1-5 0,3-4 0,-4 4 0,2 2 0,-3 0 0,-1 6 0,-2 6-1,-4 3-1,-9 14 0,19-10 0,-19 10 1,18 1-1,-7 4 0,0 1 1,1 4-1,0 0 0,-1 2 1,-2 3-1,1-2-1,-3 8 1,-5 0-1,1 2-1,-6 3 1,-3 1-1,-3 0 1,0-2 0,-3-2 0,2-6 0,0-3 0,10-14 2,0 0-1,0 0 0,6-22 0,6-3 2,2-6-1,3-4 1,-1-2-1,2 0 1,-3 4-1,0 6 1,-5 7-1,2 5 0,-12 15-1,18-6 0,-6 12 1,1 5-1,3 1 0,2-2 0,9 4 0,-3-6-1,10 2-1,-1-6-3,6 3-6,-12-17-3,12 15-6,-22-22-4,13 16-11,-21-14-6,5 8 3</inkml:trace>
  <inkml:trace contextRef="#ctx0" brushRef="#br3" timeOffset="363954.817">6751 14776 74,'-2'22'40,"2"-22"-2,6 22 3,8-22-38,10-3-1,2-6 1,5-3 0,5-3-1,-1-3 0,-2 0-1,-7-1 0,-3 0 0,-6-2 0,-10 2 0,-7 2-1,-10 0 1,-6 6-1,-8 3 0,-5 8 1,-2 7-1,-3 10 0,0 10-1,0 7 2,3 8-2,7 2 0,7-1 0,10-1 0,8-9 0,11-7-1,13-10 0,14-12-2,10-5-1,0-15-4,21 7-6,-13-22-5,18 13-9,-17-14-10,4 9 0,-15-7 3</inkml:trace>
  <inkml:trace contextRef="#ctx0" brushRef="#br3" timeOffset="364214.8319">7360 14705 76,'-23'-2'40,"8"9"1,-13-6-1,8 8-33,-7 1-4,-1 11 0,4 0-2,0 6 0,5 0-1,5 4 0,5-5 0,9-2 0,9-6 1,9-12-2,11-4 1,4-10 0,5-3-2,4-9 0,10-4-5,-8-15-3,13 12-5,-20-21-6,18 13-8,-17-15-9,10 3-1,-14-10 3</inkml:trace>
  <inkml:trace contextRef="#ctx0" brushRef="#br3" timeOffset="364379.8413">7778 14336 78,'-17'17'40,"7"24"0,-15 1 1,9 12-36,-8 5-3,2 7-1,3-4-2,3-2-3,8-2-3,-8-22-12,25 5-14,-15-22-6,12-4-1,-6-15 0</inkml:trace>
  <inkml:trace contextRef="#ctx0" brushRef="#br3" timeOffset="364575.8525">7517 14618 95,'0'0'42,"-14"-8"1,24 12-1,6-9-39,16-1-1,8-3-2,12-3-1,14-3-2,12-12-7,22 13-4,-3-22-5,28 21-6,-17-26-8,23 16-9,-7-13 1</inkml:trace>
  <inkml:trace contextRef="#ctx0" brushRef="#br3" timeOffset="365340.8963">8857 14647 61,'0'0'41,"-27"-14"-3,6 20 3,-18 0-33,5 11-2,-7 9-2,0 7-1,-4 4 0,4 8-1,3-2 0,10-1-1,10-4 1,12-2-1,14-15 0,13-10 0,13-11 0,12-11 0,7-9 0,4-9-1,-1-6 2,-4-1-2,-9 0 1,-8 2 1,-11 1-2,-10 6 1,-7 5-1,-6 6 1,-1 16-1,-8-15 0,8 15-1,-20 25 0,11 4 0,-2 12 0,-2 16 0,-2 9 0,1 12 1,-2 4-1,-2 2 0,-2-1 1,0-6-1,-2-9 1,1-13 0,-2-15 0,6-16 0,-2-16 0,5-19-1,3-16 1,7-14-2,3-14-1,7-7-1,7-9-2,11 5-6,-10-13-6,25 28-7,-15-9-12,13 19-3,-6 0 3</inkml:trace>
  <inkml:trace contextRef="#ctx0" brushRef="#br3" timeOffset="366070.938">9347 14650 81,'15'-2'43,"-15"2"-3,0 0 2,-4 14-37,-3 4-2,-4 2-2,0 8-1,0 2 2,2 5-2,-2-2 0,2 2 0,1-5 1,3-7-1,1-4 1,4-8-1,0-11 1,0 0 0,15-19-1,-7-3 0,2-5 1,1-7 0,0 0 0,-3 1 0,0 2-1,2 3 1,-1 7-1,4 1 1,2 8-1,6 2 0,5 4 0,5 2 0,8-1 0,4 3 1,2-1-1,3 1 0,-4 1-1,-4 1 1,-5 0 0,-11-1 0,-7 2 0,-17-1 0,0 0 0,0 0 0,-18 7 0,-1-4 0,-5 4 0,-3 3 0,-1 4 0,2 6 0,-1 4 0,3 5-1,4 2 1,3 2-1,7-5 2,6-2-2,8-8 1,6-11 0,8-8 1,7-11-1,6-11 1,4-3 0,-1-9 0,3-3 0,-2 2 0,-4 3 0,-6 4-1,-4 6 1,-10 10-1,-11 13 0,0 0 0,7 22-1,-10 3 1,-5 3-2,3 5 0,-2 0-2,7 2-3,-6-11-6,21 7-2,-15-31-3,40 22-5,-18-30-3,31 7-8,-1-20-6,14-7 6</inkml:trace>
  <inkml:trace contextRef="#ctx0" brushRef="#br3" timeOffset="367295.008">10282 14695 75,'0'0'41,"-5"-11"1,5 11-2,0 0-34,0 0-1,-14 12-3,4 7 0,-2 8-1,-3 3 0,0 6 0,-2-2-1,2 0 0,1-6 0,6-6 0,4-11 1,4-11 0,21-8-1,-3-11 1,2-5-1,3-6 0,3-5 1,-2-1 0,-4 1 0,-5 6 0,-5 5-1,0 8 2,-10 16-2,0 0 0,0 0 1,0 0-2,8 17 1,-4-2-1,4-2 1,4-1-1,4-1 1,3-4-1,3-3 2,1-4-1,1-3 0,-1 1 2,-1-8-1,-3 5 0,-3-7 1,-3 2-1,-4-3 0,1 1 0,-10 12-1,13-18 1,-13 18-1,12-2 0,-10 13-1,1 4 0,-3 6-1,0 4 0,0 4 0,0-2-2,4 1 0,0-9-1,6-3-3,-10-16-4,36 5-6,-24-26-5,21 11-4,-14-19-8,9 3-2,-15-9 26,9 7 8,-5 3 9,-8-5 6,6 23 6,-20-14 8,5 21 9,0 0 3,14 15-25,-23-5-5,9 14-3,-10 0 0,5 4-3,0-1 1,-2-1-2,3-3 2,1-5-2,1-8 0,2-10 1,0 0-1,21-16 0,-8-4 0,3-4 0,-2-7 1,0 1-1,1 0-1,-1 5 1,-4 3 0,2 6 1,-12 16-2,11-13 0,-11 13 0,0 0 1,10 15-1,-10-15 0,13 15 1,-13-15-1,20 15 0,-8-10 0,4-5 0,-2-3 1,6-1-1,-4-3 1,0-4-1,0 3 1,-1-2-1,-1 2 1,-3 0-1,-11 8 0,15-4 0,-15 4 0,7 14 0,-7-3 0,-3 5-1,3 0-2,-1 8 0,-4-7-5,9 9-3,-10-15-4,17 12-1,-11-23-6,14 22-2,-14-22-6,33-7-8,-7-2 2</inkml:trace>
  <inkml:trace contextRef="#ctx0" brushRef="#br3" timeOffset="368180.0587">11554 14674 53,'-2'-14'39,"2"14"1,-3-18-1,3 18-24,-9-19-8,4 8-2,-8-1-1,1 7-2,-10 4 1,-3 10-1,-3 8 1,1 8-1,-7 7 0,4 5-1,-1 0 0,11 0 0,5-7 0,11-6-1,14-9 0,13-14 0,10-9 1,9-11 0,7-8-1,-2-5 1,-2-3 0,-5 3 0,-7 2-1,-11 6 1,-8 4 0,-8 10-1,-6 10 0,0 0 1,-9 10-1,2 7-1,0 3 1,2 3-1,3-1 1,2-2-1,7-1 1,1-8-1,5-4 1,8-6 0,-4-8 1,6 1 0,-2-3-1,-1-4 1,-2 4 0,-4-2-1,0 7 1,-14 4-1,11-1 0,-11 1-1,-3 16 0,0 1 0,-2 2 0,4 1 0,-7 3 0,3-2 0,1-1 0,4-5 1,0-15 0,9 9 0,-9-9 0,14-18 1,-5-3 0,0-7 0,6-2 0,-3-3 1,1-2-1,2 0 0,1 4-2,-2 3 1,1 8-3,-1 3-3,2 10-1,-2 0-4,15 16-4,-11-11-5,23 21-2,-13-19-4,24 16-6,-7-10-6,7 5 5</inkml:trace>
  <inkml:trace contextRef="#ctx0" brushRef="#br3" timeOffset="368437.0734">12310 14805 91,'-20'6'44,"10"4"-1,-9-13-2,19 3-41,0 0-5,-10-20-7,25 21-4,-14-18-4,30 18-7,-17-18-12,29 8-2,-1-11 1</inkml:trace>
  <inkml:trace contextRef="#ctx0" brushRef="#br3" timeOffset="369322.124">13003 14258 52,'0'0'37,"0"0"-1,-6 34 0,-9-5-30,7 17 1,-7 2-3,7 11-1,-5 0-2,5 2 0,1-1-1,3-4-1,7-6-3,-3-19-8,11 3-25,-6-21 1,12-8-2,-7-16 1</inkml:trace>
  <inkml:trace contextRef="#ctx0" brushRef="#br3" timeOffset="369532.136">13026 14216 88,'9'1'39,"-9"-1"1,28 1-1,-9 0-38,1-1 1,7 2-3,0-1-1,4 2-3,-6-4-5,14 14-28,-14-12 1,3 13-4,-11-6 2</inkml:trace>
  <inkml:trace contextRef="#ctx0" brushRef="#br3" timeOffset="369713.1463">13025 14562 80,'-6'23'40,"6"-23"-1,8 23 1,5-26-38,11-2-3,11 0-3,1-10-4,15 12-23,-11-13-7,6 8 0,-9-7 0</inkml:trace>
  <inkml:trace contextRef="#ctx0" brushRef="#br3" timeOffset="370081.1674">13464 14507 75,'0'0'40,"-16"8"-2,11 4 2,-7 0-34,3 7-2,-1 3-1,-1 10-1,0-2-1,6 1 0,3-3 0,5-6-1,9-7 1,7-8 0,10-11 0,3-9-1,6-5 1,1-6-1,-2-2 1,-1 3 1,-6 0-1,-6 3-1,-10 6 1,-14 14-1,13-8 0,-13 8 0,-5 12 1,-1 2-1,-1 5-1,5 3 1,-1 2-2,1 1-2,8 2-2,-2-14-8,18 16-9,-22-29-13,34 13-3,-18-24-3,17 1 5</inkml:trace>
  <inkml:trace contextRef="#ctx0" brushRef="#br3" timeOffset="370299.1799">14102 14117 70,'0'0'39,"-8"13"-2,-1 13 2,2 31-31,-6 0-4,-1 12-1,-4 9-1,3 7 0,-3-2-1,5-7-2,4-7-3,2-19-7,21-10-23,-9-28-4,20-12-2,-3-29 1</inkml:trace>
  <inkml:trace contextRef="#ctx0" brushRef="#br3" timeOffset="370465.1894">14367 14162 82,'-7'22'39,"-1"20"0,-11 7-1,9 12-33,-6 2-6,0-5-6,11 7-27,-6-15-3,7 2-2,0-18-2</inkml:trace>
  <inkml:trace contextRef="#ctx0" brushRef="#br3" timeOffset="371085.2248">15089 14457 70,'-37'7'38,"8"10"1,0-8-1,15 6-33,-2-4-1,12 2-1,9-2-2,11-2 0,3 0 0,9 1 0,3-2 0,-1 3 0,-6 4 0,-3 3 0,-9-1 0,-8 5 0,-9 3-1,-9 2-1,-7-2 1,-5-2-2,6-2 1,-4-6-3,11-2-1,-1-16-7,24 7-20,-5-22-6,19 2 0,-2-15 1</inkml:trace>
  <inkml:trace contextRef="#ctx0" brushRef="#br3" timeOffset="371764.2637">15338 14613 93,'0'0'39,"19"7"0,-9-19-13,10 9-23,4-8 0,2 1-2,0-4 0,2 0-1,-5-4 0,0-1 0,-3-3 0,-5 2 0,-6-3 1,-4-3-1,-6 7 0,-4-2 0,-9 9 0,-4 5 1,-2 10-1,-3 9 1,-5 9 0,4 10 0,1 6 0,4 4 1,9 1-1,5-1-1,9-6 0,7-2-1,10-9-3,4-13 0,13-3-4,-5-15-3,19 4-7,-14-22-4,19 10 2,-23-18 7,13 8 5,-14-2 4,-4 0 6,-4 6 3,-18-7 9,11 21 6,-27-10-1,9 17-5,0 0-5,-5 14-2,-6 3-2,2 10-1,-4 4-2,0 5 1,1-2-2,0 0 1,2-4-1,5-8 1,5-11-2,0-11 1,20-7 0,-2-12-1,10-10 1,1-7-1,3 0 2,2-1-2,-5 2 1,-2 8-1,-6 12 1,-4 9-1,-17 6 0,13 23-1,-13 3 0,-4 3-2,5 10-8,-10-11-4,18 10-7,-13-21-6,23 8-9,-9-18-4,17 0 1</inkml:trace>
  <inkml:trace contextRef="#ctx0" brushRef="#br3" timeOffset="372108.2833">16546 14067 78,'-4'33'40,"-11"-7"-1,3 19 1,-9-6-37,4 15-1,-1 6-1,1 5-1,3 2-1,-1 0 0,5-3-3,3-8-4,11 2-17,-11-19-13,16-6 0,-11-19-2,12-2 1</inkml:trace>
  <inkml:trace contextRef="#ctx0" brushRef="#br3" timeOffset="372298.2942">16360 14524 81,'-4'-16'41,"-3"-6"-1,7 22 0,13-14-33,6 7-4,4 2-2,6 0-1,7 4-4,1-5-2,10 14-6,-12-16-16,16 20-10,-9-12-2,6 11 0,-6-11 1</inkml:trace>
  <inkml:trace contextRef="#ctx0" brushRef="#br3" timeOffset="373025.3358">16799 14576 75,'30'-9'41,"-3"-6"-3,12 5 2,-8-5-37,9 0 0,-4 0-1,-3 2-2,-6-1 1,-9 3 0,-8-1-1,-6 0 1,-6-3-1,-6 2 0,-6 4 0,-2-2 0,-4 4 0,-3 2 0,-3 6 0,1 6 1,-2 9 0,4 5 0,3 3 0,1 6 1,8 1 0,7 4-1,6-4 0,10-3 0,8-6-1,8-6 1,8-9-1,5-6 0,4-7 0,2-6 0,2-5 0,-3-3 0,-3-6 1,-5 1-1,-9 2 0,-4 2 0,-9 1 0,-7 10 0,-9 10 0,0 0 0,0 0 0,-9 21 0,0 2 0,-3 5 0,2 3 0,0 2 0,3-2-1,3-2 1,4-7 0,4-9 0,-4-13 0,24-5 0,-5-10 1,4-8-1,3-7 1,1-5-1,-1-1 0,-3-1 1,1 2-1,-5 6 0,0 7 0,-8 11 0,1 10-1,-12 1 0,15 28-2,-15-4-3,9 11-6,-13-7-5,14 15-7,-15-24-4,20 10-12,-9-16 0,13-1 3</inkml:trace>
  <inkml:trace contextRef="#ctx0" brushRef="#br3" timeOffset="373445.3598">17984 14422 71,'-13'-2'38,"-10"-9"0,9 8 0,-11-1-32,8 0-2,-1 7-1,3 5-1,1 4 0,2 12 1,-2 5-1,4 2 1,2 4-2,3-2 1,3-3-1,4-3 0,9-7-2,4-7 0,10-7-2,5-12-5,20 6-12,-9-21-11,19 6-7,-4-14-2,7 4 1</inkml:trace>
  <inkml:trace contextRef="#ctx0" brushRef="#br3" timeOffset="373850.383">18275 14465 88,'-14'25'38,"-5"-8"0,13 14-3,2-16-33,4-1 1,0-14-2,18 16 1,-3-15 0,6-3 0,2-8 0,5-2-1,-1-5 0,4-6-1,0-1-1,-3 0-1,-2-4 1,-4 3 0,-5 2-1,-4 0 1,-5 4 0,-8 3 0,0 16 1,-16-11 1,0 13-1,-4 11 1,-6 6 0,-3 10 1,0 8-1,-2 7 1,2 3-1,1 2 1,5-4-2,8-6 1,9-7-3,4-11-1,16-7-3,-1-19-6,26 6-9,-10-27-10,23 6-6,-7-15-3,14 5 3</inkml:trace>
  <inkml:trace contextRef="#ctx0" brushRef="#br3" timeOffset="374243.4055">18783 14344 40,'0'0'36,"0"0"1,4-9 1,-4 9-12,0 0-17,-5 19-1,-10-11-3,6 7 0,-10 3-2,4-1 0,-3 1-1,4 3 0,4-3-1,4-2 0,6-4-1,0-12 0,18 18 0,-2-16 0,4-1 0,3 0 0,-3-1 0,0 0 0,-5 3 0,-4-1 0,-11-2-1,7 15 0,-12-6 0,-3 1-2,-1 3-1,-7 0 0,2 0-2,-7-3-3,12 8-12,-15-16-6,14 9-9,-8-11-2,18 0 3</inkml:trace>
  <inkml:trace contextRef="#ctx0" brushRef="#br3" timeOffset="375143.4569">19532 14432 62,'0'0'37,"0"-12"-1,0 12 1,-18 19-31,10 1-1,-6 1-1,3 9-1,-1 1-1,3 1 0,2-3 0,6-3 0,5-6-1,4-7 0,6-8 0,6-6-1,5-7 0,2-4 0,-1-4 0,-3-1 0,0-3 1,-5 5-1,-2 1 0,-3 4 1,-13 10-1,12-6 1,-12 6-1,5 16 1,-5-2-1,3 2 0,1 5 0,0-2 0,2 1 0,3 0 0,4-9 1,-1-3-1,6-8 1,1-7 0,2-9 0,1-6 0,1-9 0,-4-3-1,0-2 1,-1-5-2,-4 7-1,-3-2-1,-2 12-3,-7 0-3,12 21-10,-17-8-11,13 17-6,-10-6-3,19 11 3</inkml:trace>
  <inkml:trace contextRef="#ctx0" brushRef="#br3" timeOffset="375347.4686">20150 14379 72,'8'-13'39,"5"15"-1,-13-2 0,0 0-27,-3 16-7,-2 1-1,-2 8-2,-2 5 0,-2 6-1,3 3 0,-1-2-2,0-3-2,9-3-4,-7-17-9,17 5-16,-10-19-5,15-9 0,-6-17 0</inkml:trace>
  <inkml:trace contextRef="#ctx0" brushRef="#br3" timeOffset="375505.4777">20213 14072 65,'-7'-11'35,"7"11"0,0 0 0,0 0-33,0 0-25,21 10-10,-2-8-3,13 5 1</inkml:trace>
  <inkml:trace contextRef="#ctx0" brushRef="#br3" timeOffset="375715.4897">20589 14088 82,'-17'47'40,"-13"-2"-1,7 18 0,-9-4-35,8 5-1,5-3-3,3-2 0,5-5-3,4-12-4,14 5-12,-16-28-15,20 4-5,-11-23 0,13 11 1</inkml:trace>
  <inkml:trace contextRef="#ctx0" brushRef="#br3" timeOffset="375903.5004">20397 14467 80,'-8'-12'39,"-7"-7"-1,15 19 2,0-12-33,10 5-5,12-4 0,2 3-1,9-1-1,1-3-2,5 4-5,-9-12-9,16 15-13,-14-17-8,7 7-2,-9-11 0</inkml:trace>
  <inkml:trace contextRef="#ctx0" brushRef="#br3" timeOffset="376256.5206">20936 14059 86,'-35'36'40,"8"16"-2,-8-8 3,13 6-34,-5 2-4,7-2-1,1-5-1,10-5 0,4-6-1,5-12-1,5-7 1,9-9 0,1-8-1,4-6 1,-1-7 0,5-5 0,-1-1 1,3 0-1,-6 1 1,1 2-1,-1 5 0,-1 8 0,-3 10-1,-1 7 0,-2 10-1,-5 2-3,3 10-7,-15-11-3,18 15-6,-21-23-9,24 4-8,-16-19-3,29-4 2</inkml:trace>
  <inkml:trace contextRef="#ctx0" brushRef="#br3" timeOffset="377947.6173">22052 14067 47,'12'-26'35,"-11"-7"1,4 9 0,-13-5-24,2 13-2,-9-1-3,0 15 0,-13 6-3,0 14 0,-8 7-1,-2 10-1,-6 6-1,-2 13 1,-2 4-1,2 3 0,6 1 1,7-4-2,8-3 1,16-6 0,11-7-2,16-9 0,14-9-2,11-9-2,15-5-4,-2-19-13,17 10-14,-13-15-1,11 5-1,-17-14 1</inkml:trace>
  <inkml:trace contextRef="#ctx0" brushRef="#br3" timeOffset="378338.6397">22283 14311 75,'0'0'37,"-23"-2"-1,13 17-4,-11-13-25,4 10-2,-11 0 0,2 7-2,-6 2 0,6 2 0,1 1-1,8 2-1,5-1 0,10-3 0,9-1 0,8-7-1,4-3 0,8-4 0,-2-5 0,3-4 0,-4-7 0,0-6 0,-3-9 0,-1-4 0,-2-3 0,-4-4 0,2 0-1,-2-1 1,0 6-1,2 6 0,0 11-1,-16 13-1,16 4 0,-14 14-2,-2 15-1,-7-3-5,13 17-16,-14-12-9,12 5 0,-1-12 0</inkml:trace>
  <inkml:trace contextRef="#ctx0" brushRef="#br3" timeOffset="378931.6736">22659 14399 66,'-11'29'35,"-9"-2"-2,7 10 1,-6-4-29,5 3-3,3-5-2,3-2 1,2-7-1,3-5 1,3-17 0,3 10 1,-3-10-1,15-19 1,-5-2 0,4-1 1,-1-10 0,3-2-1,0-5 1,0 1-1,2-2 0,-1 2-1,2 3 1,0 4-1,-1 7 0,3 5-1,-1 8 0,0 6 0,1 6 0,-3 4 0,-3 6 0,-2 0 0,-5 1 0,-1 3 0,-7 0 0,-5 2 0,-2-2 0,-7 0 0,-2-3 0,-3 3 1,-5-4-1,-2 0 0,1-4 0,-2 2 0,2 1 1,2 1-1,0 4 1,4 2 0,1 5-1,3 5 1,1 5-1,2 2 1,1 1-1,0-1-1,7-3 0,-3-2-2,4-5-1,1-13-7,16 8-6,-14-19-10,30-6-10,-8-16-3,16 1 3</inkml:trace>
  <inkml:trace contextRef="#ctx0" brushRef="#br3" timeOffset="379135.6853">23096 14282 100,'0'0'39,"-7"27"1,-9-20-6,4 20-32,2 2-1,-1 2-1,3 5-3,-3-8-2,10 9-10,-12-23-10,17 13-11,-4-27-2,7 16-1,-4-28 0</inkml:trace>
  <inkml:trace contextRef="#ctx0" brushRef="#br3" timeOffset="379314.6955">23198 13933 61,'0'0'37,"-7"-11"-1,7 11-3,0 0-16,7-12-36,8 9-14,-1-7-2,13 4 0,-5-8 0</inkml:trace>
  <inkml:trace contextRef="#ctx0" brushRef="#br3" timeOffset="379524.7075">23474 13824 85,'-15'21'37,"2"21"0,-10-1 1,6 16-33,-7 3-2,3 8-1,2 2-1,-1 2-1,1-1-1,1-11-3,9-2-5,-9-23-17,18 2-11,-6-23 0,9-1-1,-3-13 0</inkml:trace>
  <inkml:trace contextRef="#ctx0" brushRef="#br3" timeOffset="379705.7179">23222 14296 91,'0'0'39,"-12"-13"-1,12 13 1,17 2-36,-1-5-2,7 0-2,2-3-3,7 10-7,-11-17-13,14 19-14,-11-13 0,5 15-1,-11-8 1</inkml:trace>
  <inkml:trace contextRef="#ctx0" brushRef="#br3" timeOffset="380171.7445">23599 14247 33,'-3'12'33,"3"-12"3,-4 12-3,-8-15-13,15 16-3,-17-15-5,8 13-3,-8-7-3,14-4-1,-24 19-1,13-2-1,-4-2-1,5 6-1,0-1 0,8-3 0,2-1-1,1-2 0,-1-14 1,19 4-1,-4-12 0,3-7 0,3-5 1,0-5-1,1-3 0,1-1 0,-3 4 0,-2 5 0,-5 5 0,-13 15 0,0 0 1,6 12-1,-12 10 0,-4 8-1,-1 6 0,1 0-1,6 2-2,0-12-3,13 4-8,-9-30-7,26 15-8,-10-31-8,15-1 0,-4-15 1</inkml:trace>
  <inkml:trace contextRef="#ctx0" brushRef="#br3" timeOffset="380351.7548">24041 13906 95,'-24'33'39,"5"17"0,-12-3-2,0 8-36,8 4-5,-5-10-10,20 14-14,-11-25-10,19 5 0,-6-14-3</inkml:trace>
  <inkml:trace contextRef="#ctx0" brushRef="#br3" timeOffset="380936.7883">21677 14859 51,'-6'-28'36,"12"15"0,-7-7 0,8 9-27,-7-4 0,0 15-4,4-12 0,-4 12-1,0 0 0,4 11 0,-4-11-2,15 11 0,5-6 0,12-4-1,11-3 0,9-4-2,11-4-2,3-10-6,16 11-7,-18-20-7,15 15-12,-24-8-5,2 5 0,-21-4 1</inkml:trace>
  <inkml:trace contextRef="#ctx0" brushRef="#br3" timeOffset="381929.8451">3044 15451 38,'20'-20'39,"-11"1"-1,4 17 0,-13 2-30,0 15-1,-8 10-2,-4 11-3,-5 6 0,0 12-2,0 2 1,3 3-3,5-2 0,-3-8-7,24 6-17,-8-24-10,20-1-2,-1-19 1</inkml:trace>
  <inkml:trace contextRef="#ctx0" brushRef="#br3" timeOffset="382341.8687">3308 15677 62,'-2'18'37,"2"-18"0,10 19-14,4-21-18,14-2-1,4-5 0,8-4-2,3-4-1,-1-1 0,-4-3 0,-7 5 1,-9-1-1,-5 4 1,-11 1-1,-6 12 1,-22-14-1,2 14 2,-8 5-3,-1 1-2,-1 7 3,-2 6-3,4 2 3,5 8-2,3 4 1,9-1-1,8 2 2,6-4-1,8-4 0,12-9-2,13-5-2,5-18-3,18 5-11,-7-30-12,22 7-7,-9-20-2,14 4 1</inkml:trace>
  <inkml:trace contextRef="#ctx0" brushRef="#br3" timeOffset="382551.8807">4082 15381 57,'-28'-4'38,"19"15"0,-6-7 0,5 17-32,1 7-1,2 10-4,0 10 0,-1 9-1,2 5 0,1 4-3,1 2 1,-2-7-5,13 5-11,-14-24-15,17 1-6,-10-26 2,14-1-1</inkml:trace>
  <inkml:trace contextRef="#ctx0" brushRef="#br3" timeOffset="382747.8919">3912 15697 55,'-14'-2'39,"0"-3"0,14 5-1,14 4-34,5-1-1,5-5-2,9-2-2,9-2-2,5-10-4,11 4-10,-10-19-19,17 5-2,-11-15 2,5 7-1</inkml:trace>
  <inkml:trace contextRef="#ctx0" brushRef="#br3" timeOffset="382934.9026">4531 15253 45,'0'0'38,"-19"-11"0,14 23 0,-10 4-24,6 16-9,-1 11-1,0 15-4,-2 8 1,4 9-2,-1 6 0,2-1-3,5-3-1,-5-21-15,16 4-15,-9-28-2,15-6-1,-15-26 0</inkml:trace>
  <inkml:trace contextRef="#ctx0" brushRef="#br3" timeOffset="383130.9138">4389 15675 67,'-20'-6'41,"20"6"-1,-11 1-8,11-1-27,20 8-2,4-7-2,2 2-1,10-4-2,8 2-4,4-12-9,20 17-12,-15-17-11,18 11-2,-12-10 0</inkml:trace>
  <inkml:trace contextRef="#ctx0" brushRef="#br3" timeOffset="384173.9735">5007 15699 49,'0'0'40,"0"0"-1,19-8-1,-19 8-31,29-16-3,-2 1 0,4 0-1,-2-3-1,2 1 1,-4-1-1,-4-1 0,-6 1-2,-6 1 2,-10 2-2,-7 3 2,-5 4-2,-8 2-1,-4 6 1,-5 9 1,-2 8-1,-1 3-2,-2 10 2,5 7-1,6 1 2,4 5-2,10-5 2,7-6-2,14-4 3,11-10-1,9-12 0,11-8 0,8-12 0,10-6 0,0-4 0,0-2-1,-3 0 0,-8 3 0,-6 5 0,-13 5 0,-6 5 0,-15 8 0,-11 0 0,3 17-1,-8 4 1,0 3-1,-1 5 1,0 2-1,1 4 0,3-4 1,4-2-1,-1-8 0,4-9 1,-5-12 0,17-9-1,-6-12 1,0-11 0,1-4 0,1-4 0,-4-3 0,1 3 0,1 1 2,-5 7-2,3 5 1,2 7-1,1 5 0,3 4-1,2 0 1,8 7-3,3-6-1,6 5-2,0-7-1,10 6 0,-6-6 0,5 5 0,-6-5 2,-3 4 2,-7 1 2,-7 3 4,-6 6 2,-14-2 0,0 0 2,-14 15 0,-1-2 0,-8-1-2,4 7-2,-5 3-1,4 0-2,3-2 1,5 2-1,5-1 0,7-5-1,10-3 1,4-5-1,4-5 1,2-3 1,3-2 0,0 0 0,-2 1 0,-2 2 1,-6 5-1,-3 4 0,-8 4 0,-2 3 0,-7 3 0,0 2-1,-1-1-2,-4-2 0,2 3-5,-7-12-5,13 10-5,-14-26-5,22 21-6,-18-25-11,14 10-1</inkml:trace>
  <inkml:trace contextRef="#ctx0" brushRef="#br3" timeOffset="385180.031">7279 15472 43,'0'0'37,"-16"-20"1,5 20-6,-13-9-22,4 16 0,-12-3-4,3 13 0,-6 3-3,4 10 0,-3 2 0,5 6-2,4-2 1,9 1-2,6-7 1,10-2-1,13-12 1,8-7 0,9-12 0,6-10-1,6-11 2,5-6 0,-3-7-1,-2-1 1,-5 2 0,-4 2 0,-9 4-1,-8 8 1,-9 11-2,-7 11 1,0 0-1,-8 24 0,-3 1 0,0 5-1,0 7 1,6-1-1,1-1 1,7-2-1,5-8 1,8-9-2,6-9 2,8-14 0,5-4 0,1-9 0,4-7 0,-4 1 1,-2-2-1,-4 5 2,-9 4-2,-4 6 1,-17 13 0,15-8 0,-15 8-1,-3 18-1,-2 1 1,-1 0-1,3 7 1,-3 1-1,0-1 1,2-1-1,0-6 2,3-7-1,1-12 0,15-1 0,0-13 0,7-8 0,0-4 0,3-4 1,6-1 0,-7 2 0,-2 3 0,-2 7 0,-6 9-1,-14 10 1,15-3-1,-15 3-2,9 22 0,-4-8-3,7 8-2,-6-9-5,23 12-1,-13-18-8,28 18-1,-12-27-5,25 16-7,-2-18-3,10 5 2</inkml:trace>
  <inkml:trace contextRef="#ctx0" brushRef="#br3" timeOffset="385679.0595">8429 15504 34,'0'0'39,"-5"-15"0,5 15 0,-20-2-16,7 13-15,-10 1-1,2 10-3,-10 2 0,4 13-1,-3-1 1,3 4-2,4-3 0,6-1 0,6-10-1,11-7 1,10-16-2,9-13 1,9-13 0,12-12-1,3-11 0,3-7 1,2-6 0,-5-4 1,-3-2-2,-8 2 1,-6 3-1,-10 9 2,-11 7-2,-9 15 0,-3 19 0,-7 14-1,-4 24 1,-4 18 0,0 13 0,1 15-2,1 2 0,6 2-2,14 3-6,-4-22-3,23 6-3,-6-37-6,31 13-2,-21-39-8,29 5-8,-9-20 2</inkml:trace>
  <inkml:trace contextRef="#ctx0" brushRef="#br3" timeOffset="386317.096">10093 15363 63,'-9'-23'41,"-15"-7"-2,5 8 0,-16-9-32,5 8-3,-7 1 0,2 8-1,-4 11 0,3 10-1,-1 14 0,1 12-1,1 19 0,5 13 0,-1 10-1,6 6-1,2 2 0,7-3-2,8 0-3,2-25-10,22 7-15,-11-27-9,16-9-1,-5-23 1</inkml:trace>
  <inkml:trace contextRef="#ctx0" brushRef="#br3" timeOffset="386841.126">9661 15641 67,'-25'-20'42,"25"20"-2,0 0 2,0 0-34,22 0-6,3 0 0,7-3-1,11-4-1,5 2 0,4-2 0,2-3 0,1 0-1,-4 2 0,-9 2 1,-5 4 0,-12 2-1,-11 3 1,-14-3 1,4 19-1,-13-7 2,-2 5-1,-3 5 0,-4-1 0,8 1 1,1 1-1,4 0 0,5-5 0,6-4 0,3-6-1,8-5 1,3-9-1,4-5 1,4-5-1,-4-6 0,4-2 1,-3-5 0,0-5-1,-3 5 0,-1 1 0,-6 5 1,-1 4-1,-2 6 0,-12 13 0,13 4 0,-9 14 0,-6 7-1,-2 8 1,1 5-2,-1 0 0,4-3 0,4-8-2,3-13-3,18-3-6,-8-34-8,31 8-5,-14-34-8,19 4-5,-7-16 1</inkml:trace>
  <inkml:trace contextRef="#ctx0" brushRef="#br3" timeOffset="387045.1377">10812 15216 90,'0'0'40,"-10"3"2,-3 8-11,4 21-25,-3 9-2,3 14-2,-7 6 0,4 7-2,-2 1 0,0 0-1,9-5-1,0-11-3,10-5-4,-8-35-9,30 5-9,-18-40-9,22-2-5,-5-26 2,11-1 0</inkml:trace>
  <inkml:trace contextRef="#ctx0" brushRef="#br3" timeOffset="387225.148">11057 15149 83,'0'0'41,"-1"26"0,-13 10 1,3 21-38,-4 7-1,-1 10-2,-1 1 0,0-3-3,7-4-1,-3-19-8,22 4-6,-20-36-10,29 7-10,-6-27-4,12 1 0</inkml:trace>
  <inkml:trace contextRef="#ctx0" brushRef="#br3" timeOffset="387854.184">11895 15505 54,'0'0'39,"0"0"-1,-10 4 2,-10 0-33,5 14-2,-8-5 1,2 8-3,0 0 1,6-1-2,2-4 1,8 1-1,5-7-1,0-10 0,17 13 0,-2-9 0,4-4-1,0 2 0,1-2 1,-3 2-1,-2 2 1,-1 5-1,-2 1 0,-4 3 1,-4 3-1,-4 2 0,-5 1 1,-2-1-1,-1 0-1,1-6 0,0 1-1,7-13-1,0 0-3,0 0-4,12-10-11,-5-27-10,24 7-8,-5-21 0,18 0 0</inkml:trace>
  <inkml:trace contextRef="#ctx0" brushRef="#br3" timeOffset="388066.1961">12409 15043 77,'0'0'41,"3"10"-1,-19 13 1,4 19-38,-7 11 0,5 11-1,-4 9-1,-3 5-1,3 4-1,-5 0-1,9-2-2,-6-17-9,20 9-13,-15-34-13,17-3-2,-2-35 2,0 0-1</inkml:trace>
  <inkml:trace contextRef="#ctx0" brushRef="#br3" timeOffset="388515.2218">12190 15486 79,'0'0'41,"0"0"-1,13 15-6,7-18-29,10 0-1,11-6-1,3-2-1,8-3-1,-2 3 1,-3 0-1,-3 2 0,-5 6-1,-11 4 0,-5 2 0,-11 10 1,-7 0-1,-6 5 1,-6 3-1,-4 3 0,1 3 0,-3 2-1,4-2 1,0 1-1,5-3 1,3-4-2,6-4 2,4-5 0,4-8 0,3-5 0,-1-8 0,1-5 0,-2-8 0,1-5 0,-3-3 0,-1-6 0,-4 0 0,1-1 0,-3 4-1,-5 2 1,0 10-3,-1 5-1,1 16-6,-13-7-6,21 28-8,-22-17-8,19 20-8,-7-11 0,18 11 1</inkml:trace>
  <inkml:trace contextRef="#ctx0" brushRef="#br3" timeOffset="389237.2631">13086 15518 68,'-4'-20'39,"4"20"1,-9-20-3,9 20-31,-15 10-2,5 11-2,-5 6 2,0 11-3,2 5 1,0 9-1,3-2 1,-3-1-2,6-3 1,1-4 0,2-8-1,3-8 1,1-9-1,0-17 1,0 0-1,0 0 0,12-24 1,-2-5-1,-1-10 1,6-6-1,0-7 1,6-3-1,-1-2 0,4-2 1,0 11-1,1 1 1,1 8-2,-3 10 2,1 9-2,-4 10 1,4 7-1,-8 8 0,-3 5 0,0 4 1,-3 3-1,-1 5 1,-8-1 0,1 0-1,-6 0 1,-4-1 0,-2-1 1,-8 0-3,2-1 3,-6-1-2,-1 1 1,-6 3 0,1 3 1,3 4-1,1 2 1,-3 6-1,4 3 0,-1 7 1,1 6-1,-2 6 0,0 3-1,1-1 1,-2 2-2,2-4 0,3-1-3,-3-14-6,21 4-4,-11-35-6,29 10-5,-10-34-8,28 1-6,-1-29 2</inkml:trace>
  <inkml:trace contextRef="#ctx0" brushRef="#br3" timeOffset="389809.2958">13687 15434 44,'-22'0'36,"-1"7"1,5 13 2,-15-7-25,7 12-8,-3-3 0,8 3-2,1-7 1,13-1-2,7-17 0,7 15-2,8-15 1,11-3-1,3-1 1,3 6-1,-4 2 0,-4 7 0,-8 5 0,-9 11 0,-7 6-1,-14 5 1,-5 2-1,-3-1 1,-4-5-1,2-5 0,5-9-1,4-6 0,15-14-1,0 0-1,3-10-3,1-18-6,23 19-8,-18-27-6,26 19-8,-12-14-5,14 11 0</inkml:trace>
  <inkml:trace contextRef="#ctx0" brushRef="#br3" timeOffset="390726.3482">14828 15464 49,'-20'-10'38,"9"12"1,-13-4-2,9 14-26,-13-3-4,0 13-3,-5 5 0,0 11-2,0 0 2,5 9-4,5-4 2,4-4-2,12-6 1,8-8 0,12-14-1,8-9 1,7-13-1,5-11 0,8-10 0,-1-4 0,-1-10 0,1 0 2,-6 2-2,-7 4 1,-4 3 0,-8 9 1,-8 11-2,-7 17 2,0 0-1,0 0 0,-19 18-1,13 5-1,-1 5 1,5 1-1,3-2 1,7 1-1,6-8 1,7-7-2,7-8 2,5-8 0,4-7 0,3-6 1,-3-5-1,-4 0 2,-4-1-1,-3 0 1,-8 4-2,-7 5 3,-11 13-3,9-11 2,-9 11-2,-2 18-2,-3 2 2,-3 9-2,0 1 1,0 6-1,1-2 2,1-1-3,3-7 3,1-5 0,2-21 0,12 5 0,1-20 0,1-5 0,2-8 1,0-6-1,4-3 0,-6 0 1,1 2-1,-1 5 1,-4 10-1,-2 1-1,-8 19-2,14-19-4,3 24-6,-17-5-5,32 4-4,-21-15-6,24 19-8,-7-18-1,15 8 1</inkml:trace>
  <inkml:trace contextRef="#ctx0" brushRef="#br3" timeOffset="391221.3765">15585 15514 64,'11'21'39,"0"-17"0,20 4 0,-1-16-35,11-6 1,-1-8-3,3-1 1,-5-5-1,-4-1 0,-8 2-1,-10 0 1,-10 3-2,-8 3 1,-10 2 0,-6 5 0,-4 5 0,-6 5-1,1 10 0,-2 11 1,1 10 0,2 11 1,4 7-1,4 5-1,7-1 1,6-2-2,9-3 1,10-9-1,6-9-1,15-14-3,9-5-2,2-22-7,22 10-6,-9-29-5,28 15-7,-7-23-8,16 10 2</inkml:trace>
  <inkml:trace contextRef="#ctx0" brushRef="#br3" timeOffset="391993.4207">16988 15375 44,'-19'-16'35,"19"16"3,-9-6-3,9 6-25,-5 12-4,5 0 0,-8 2-3,1 9 1,-2 2-1,-4 4-2,0-2 1,1-1-1,-2-3 1,7-6-2,7-17 2,0 0-3,0 0 1,23-19 2,-1-5-1,6-7 0,1 1 0,2-4 1,-1 4-2,-2 5 2,-5 4-1,-7 6 0,-2 7 0,-4 8 0,-10 0-1,11 19 1,-9 1 0,2 8-1,-3 3 0,3 7-2,1 0-1,-1-1-4,10 9-5,-12-21-10,22 11-8,-13-23-8,14 1-1,-5-21 3</inkml:trace>
  <inkml:trace contextRef="#ctx0" brushRef="#br3" timeOffset="392415.4448">17470 15426 76,'7'24'38,"-7"-24"-1,18 31-3,-1-26-31,8-4 1,1-6-3,5-3 0,-5-9-1,3 1 2,-9-5-1,-2-2-1,-4-1 0,-4-3 1,-9 2-1,-2-2 1,-8 4 0,-2 2-1,-5 6 0,-4 8 1,-3 11 0,0 9-1,-2 10 2,2 11-1,2 7 1,5 4-2,8 1 1,6-5-2,10-2 1,6-9-3,15-4 0,7-12-5,17 2-7,-7-25-6,25 15-9,-12-22-5,21 7-3,-10-15 0</inkml:trace>
  <inkml:trace contextRef="#ctx0" brushRef="#br3" timeOffset="392881.4715">18080 15391 63,'4'17'40,"-4"-17"-3,4 27 2,-4-27-33,20 14-2,4-15-1,6-4-2,5-5 0,-1-4 0,-1-4-1,-4 1 0,-6-2 1,-9 2-1,-9 1 1,-7 4-1,-11 1 0,-8 4 1,-8 3-1,-6 4 1,-2 7 0,-1 4 0,1 4 0,6 8 1,4 3-1,8 1 1,14 4 0,7 0-2,12-3 1,11-2-2,11-5-1,9-4-1,10-5-1,6-14-6,15 4-6,-12-24-7,23 12-8,-14-21-7,11 5 1,-14-10 1</inkml:trace>
  <inkml:trace contextRef="#ctx0" brushRef="#br3" timeOffset="393406.5015">18816 15398 23,'16'-8'30,"7"3"4,-11-7 0,8 12-17,-15-15-7,7 13 0,-12 2-1,0 0 1,-27-15-2,12 19-2,-8-3-2,2 6-1,-7 2-1,2 6 1,0 5-1,2 4 0,-1 3 0,7 3-2,3 0 2,7 2-2,5-5 1,9-1-1,8-10 0,7-7-1,14-11 2,10-14-1,9-15 0,9-13 0,10-15 0,0-9 1,1-6-1,-2-7 0,-11 1 0,-10 5 0,-15 9 0,-12 8-1,-17 13 1,-10 19 0,-10 14 0,-8 20-1,-7 19 1,1 17 0,-2 12 0,4 13 0,5 6-2,6 0 0,9-2-2,5-15-6,21 1-5,-10-30-7,28 11-4,-16-31-6,16 4-7,-6-18 1</inkml:trace>
  <inkml:trace contextRef="#ctx0" brushRef="#br3" timeOffset="393842.5265">19468 15361 75,'0'0'39,"10"20"0,-10-20-1,12 3-35,3-4 0,6-4-2,3-4 0,3-5 0,-1-1 0,-1-4-1,-4-1 1,-2-1-1,-6-1 1,-8 4-1,-8-4 1,-6 2-1,-7 3 1,-5 0 0,-2 3-1,-2 9 1,-1 7 0,0 5 0,3 12 0,2 6 0,4 11 0,4 6 1,4 0-2,7 2 1,7-5-2,8-3-1,11-6 0,8-10-3,13-6 0,4-18-6,19 8-6,-10-30-7,22 15-7,-14-16-6,9 4 1,-13-6 0</inkml:trace>
  <inkml:trace contextRef="#ctx0" brushRef="#br3" timeOffset="394323.554">20174 15306 55,'-16'-5'36,"16"5"0,-3-11 1,3 11-27,6-13-3,-6 13-1,-3-12-1,3 12 0,-21 2-1,5 6-1,-6 7 0,-3 5 0,-3 6-1,1 8 0,1 2-1,7 1 0,3-4 0,11-3-1,10-8 1,4-9-2,15-13 2,4-12-2,14-13 0,3-7 2,7-10-1,3-7 0,1-6 0,1-3 1,-5 2-2,-6 4 1,-12 3 0,-9 4 0,-11 8 0,-10 8 0,-10 13 0,-6 15 0,-8 10 1,-3 14-1,1 15 0,4 12 1,1 7-2,8 3 2,4 2-1,7-5-1,10-4-1,7-8-3,9-4-5,-3-21-3,14 5-4,-13-30-7,20 10-2,-14-31-7,14 4-6,-9-12 2</inkml:trace>
  <inkml:trace contextRef="#ctx0" brushRef="#br3" timeOffset="394482.5631">20830 15474 91,'-22'29'41,"13"-3"-3,-5-17-5,-2-16-48,30 7-7,-9-26-11,17 7-7,-5-11-2,12 2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7269807"/>
              </p:ext>
            </p:extLst>
          </p:nvPr>
        </p:nvGraphicFramePr>
        <p:xfrm>
          <a:off x="214283" y="685800"/>
          <a:ext cx="8750332" cy="4852416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marking that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did in the holidays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 got 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need to do to get the marks we want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“code” that exam papers are increasingly using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words mean and how we can use them to get higher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into our diaries and phones the plan for this week and next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in our lessons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options for the Ecology 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can find a method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suits us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CUAPU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Tetrahedron marking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Book marking on the previous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66720" y="6033600"/>
              <a:ext cx="468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57360" y="6024240"/>
                <a:ext cx="2340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31935"/>
              </p:ext>
            </p:extLst>
          </p:nvPr>
        </p:nvGraphicFramePr>
        <p:xfrm>
          <a:off x="228600" y="228600"/>
          <a:ext cx="86868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0160" y="187200"/>
              <a:ext cx="8802000" cy="5464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5760" y="172440"/>
                <a:ext cx="8820360" cy="548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3560" y="286560"/>
              <a:ext cx="8827920" cy="5608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080" y="270000"/>
                <a:ext cx="8853480" cy="563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615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31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1348</TotalTime>
  <Words>152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144</cp:revision>
  <dcterms:created xsi:type="dcterms:W3CDTF">2006-08-16T00:00:00Z</dcterms:created>
  <dcterms:modified xsi:type="dcterms:W3CDTF">2013-07-30T22:47:33Z</dcterms:modified>
</cp:coreProperties>
</file>