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20" r:id="rId5"/>
    <p:sldId id="319" r:id="rId6"/>
    <p:sldId id="32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9T22:30:42.42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11594 6217 88,'-10'58'41,"-13"4"-3,8 4 3,-6-10-37,17-17 1,24-36-1,30-36-1,40-51-1,47-44 0,48-39-4,35-33-5,41-13-30,-1-13-3,3 15-1,-24 10 0</inkml:trace>
  <inkml:trace contextRef="#ctx0" brushRef="#br0" timeOffset="691.0395">10904 8735 60,'14'-10'35,"-4"-3"1,3 4-1,-7-3-26,4 15-2,-10-3-2,14 25 2,-14 6-1,1 22 0,-9 7-1,3 6 0,2-11-1,18-16 0,17-34 0,39-49 0,51-52-5,46-60-6,103-35-31,-13-39-2,33-17 0,-2-11-2</inkml:trace>
  <inkml:trace contextRef="#ctx0" brushRef="#br0" timeOffset="1658.0948">10461 10437 68,'0'0'36,"-8"-13"0,8 13 1,0 0-33,-2 28 1,9 10 2,-8 5-1,6 13 1,-9-1-1,12 3-2,-3-8 1,18-13-1,15-27-1,24-35 0,40-45 0,47-50-3,56-49 1,45-50-4,58-30-30,13-45-7,38-15 0,-6-8-4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9T22:14:07.61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4667 14151 23,'0'0'28,"8"-12"2,-8 12-12,0 0-10,0 0 0,0-12 0,2 24 0,-11-1-1,8 19 0,-12 1-1,3 13 0,0-6-1,6 0 0,6-22 0,17-21-1,17-33 0,20-29 0,24-35-1,26-25-2,20-4-8,-8-13-29,11 10 0,-20 13-3,-16 26 0</inkml:trace>
  <inkml:trace contextRef="#ctx0" brushRef="#br1" timeOffset="73725.2169">5434 6141 59,'-6'-14'35,"5"-2"0,-12-8 0,8 7-21,-5-9-6,8 10-2,-4-5 0,6 21-1,0 0-1,0 0 0,-4 23-1,6 3 0,-2 3 0,4 2-1,-1-3 0,6-6-1,5-16 1,9-16-1,6-18 1,13-16-2,10-15 0,6-15-2,15-1-17,-3-23-19,12 1-3,-6-13 1,5 2-3</inkml:trace>
  <inkml:trace contextRef="#ctx0" brushRef="#br1" timeOffset="77783.449">11822 8696 7,'5'-13'25,"-5"13"1,0 0 3,-7-19-17,7 19-1,-3-20-1,3 20 1,0-28-2,0 28 0,4-27-3,-4 27 1,6-15 1,-6 15-1,0 0-2,9 28 0,-9-6 1,0 12-2,0-4 1,4 4-2,-2-5 1,7-5-2,9-12 1,7-14-1,11-18-3,12-13 2,13-18-4,3-23-3,21-3-31,-7-20-1,9 0-2,-9-4 0</inkml:trace>
  <inkml:trace contextRef="#ctx0" brushRef="#br1" timeOffset="111784.3937">12176 7161 72,'0'0'37,"0"0"-2,0 0 2,2 20-30,-12-4-2,5 9-1,-3-1 0,2 4-2,1-5 1,8-2 0,-3-21 0,24 6-1,3-33 1,16-9 0,11-18-1,12-10 0,10-15-2,7-6-2,11 2-5,-16-7-28,10 13-4,-16 4 1,-5 15-2</inkml:trace>
  <inkml:trace contextRef="#ctx0" brushRef="#br1" timeOffset="119964.8616">16164 8507 56,'0'0'35,"5"-14"-1,-5 14 0,-5-12-27,5 12 0,0 0-1,7 22 0,-9-4 1,2 15-3,-3 3 1,1 6-1,0-2 0,6 0-1,2-17 1,19-18-1,19-28-2,27-30 1,24-27-2,15-17 0,21-8-5,-3-12-29,11 12-4,-23 7 0,-18 26-2</inkml:trace>
  <inkml:trace contextRef="#ctx0" brushRef="#br1" timeOffset="123256.0499">5603 7422 3,'5'-11'22,"-5"11"3,0 0-1,0-19-9,0 19-2,4-13 1,-4 13-1,0 0-1,13-9-2,-13 9-1,0 0-2,0 0 0,6 27-1,-11-5-2,7 12 1,-4-4-1,2 4 0,0-8-1,8-10 0,8-23 0,8-17 0,14-28-2,16-17 1,19-20-1,9-16-4,20 0-31,-3-11-3,5 12 0,-9 1-1</inkml:trace>
  <inkml:trace contextRef="#ctx0" brushRef="#br1" timeOffset="125283.1658">4658 8801 91,'0'0'37,"0"27"-1,-5-8 1,0 10-32,4 1-2,5 0 0,4-8 1,10-10-1,10-19 0,17-23 0,14-26-3,18-24 2,20-21-4,9-16-2,9 6-15,-10-8-19,2 15-2,-15 7 2,-9 22-4</inkml:trace>
  <inkml:trace contextRef="#ctx0" brushRef="#br1" timeOffset="190350.8875">4571 4774 63,'0'0'37,"9"-18"-1,-9 18 1,0 0-30,-14 30-1,4-3 1,5 10-2,-4 0 0,4 5-2,6-7 1,13-13-2,15-25 1,18-31-1,23-37-2,25-33 1,28-23-3,8-26-9,26 4-17,-20-14-9,2 23-1,-21 9-3</inkml:trace>
  <inkml:trace contextRef="#ctx0" brushRef="#br1" timeOffset="193155.0479">4030 11478 47,'0'0'35,"16"-4"2,-16 4-1,8 22-17,-13 1-11,5 17 0,-8 4-1,3 6-3,-2-1 0,3-6-2,9-13 1,10-23-3,18-34 2,23-33-2,30-29 0,23-27-4,35-7-20,0-23-11,21 7-2,-6 3-2,5 18-1</inkml:trace>
  <inkml:trace contextRef="#ctx0" brushRef="#br1" timeOffset="194873.1461">4250 15376 40,'9'-15'34,"-9"15"3,0 0-10,0 0-20,7 20-2,-5 6-1,1 4 2,-1 7-3,0-3 1,5 2-1,1-8 1,5-4-2,2-11 0,5-7 1,3-12-2,5-7 1,4-13-1,11-16 0,9-22-2,14-29-1,21-11-9,12-43-25,34-10 0,5-24-3,17 9 0</inkml:trace>
  <inkml:trace contextRef="#ctx0" brushRef="#br1" timeOffset="233598.3611">4499 16816 17,'0'0'34,"-1"21"2,-7-4-2,6 17-24,-7-4-4,6 14 1,-3-7-1,7 1 1,6-11-3,14-15 2,14-27-1,24-23-3,21-28-1,24-27-5,31-11-32,3-23-3,13 0 0,-13-1-3</inkml:trace>
  <inkml:trace contextRef="#ctx0" brushRef="#br1" timeOffset="261182.9388">5543 17795 49,'-20'-38'33,"20"38"4,0 0-2,0 0-28,0 0-3,0 0 3,0 0-1,0 0-4,0 0 1,0 0 2,-4 23-1,62-40-4,15-18 0,22-5 0,10-14-2,16-15 1,3-9-10,-8-5-29,-29 34 0,-21 3 1,-7 5-1</inkml:trace>
  <inkml:trace contextRef="#ctx0" brushRef="#br1" timeOffset="300637.1955">4455 10137 87,'20'-10'38,"-11"0"-2,5 20 3,-14 6-34,0 15-1,-5 11 0,-2 11 0,-3-1-2,4 1 1,4-18-1,13-21 0,23-38 0,26-42 0,36-43 0,42-48-4,40-24-26,21-30-11,25-5 1,-4-1-4,5 20 0</inkml:trace>
  <inkml:trace contextRef="#ctx0" brushRef="#br1" timeOffset="346857.8392">4475 12735 72,'-2'40'40,"-10"-2"0,5 7 0,-11-11-31,9 9-6,13-18-1,23-16 0,26-29 1,32-33 0,38-34 0,38-35-1,35-27-2,19-26-7,17-3-29,-20-4-3,-14 25 0,-39 15-2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9T22:13:40.79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1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09T22:19:29.912"/>
    </inkml:context>
  </inkml:definitions>
  <inkml:trace contextRef="#ctx0" brushRef="#br0">19031 18626 2,'0'0'25,"8"-33"1,-7 8-14,-1 25-2,1-29 1,-1 29 0,0 0 0,0 0-1,-15 20-2,14 18-2,-8-6-1,8 27 0,-4 1-1,4 17-2,-1 12 0,2 7-1,-3-1 1,3 3-2,-4-7 2,3-7-3,-1-14 2,2-12-1,-2-24 1,6-17 0,-4-17 0,10-32 0,-7-19 0,1-16-1,0-14 1,-4-15 0,-6-13-1,-3-6 1,1-3-1,-2 3 1,1 11-1,1 8 1,10 10-1,3 8 0,11 13 1,4 15-1,7 7 0,7 9 0,1 12 0,1 6 0,-4 11 0,-4 14-1,-8 11 1,-8 18 0,-12 17-1,-12 13 1,-10 11-1,-5 3 1,-3 5-4,-6-18-4,11 3-25,-4-31-3,18-16 2,11-25-2</inkml:trace>
  <inkml:trace contextRef="#ctx0" brushRef="#br0" timeOffset="308.0176">19666 18094 48,'10'0'35,"-10"0"1,0 0-1,0 0-32,-2 44-1,-3 1 0,-3 26 1,-4 19-1,-3 17 2,-1 20-2,-5 5-1,1 0 0,0-2-1,6-12-2,5-26-6,17-4-10,-3-44-18,20-11-1,6-37 2,13-6-2</inkml:trace>
  <inkml:trace contextRef="#ctx0" brushRef="#br0" timeOffset="1045.0598">19973 18890 26,'-10'0'34,"-10"-9"2,5 14-1,-7-12-15,3 21-13,-2-4-1,1 16 0,-6 5-1,1 15-2,0 0 0,5 9-1,5-4 0,4 3-2,6-13 1,10-7-1,11-15 0,4-19 0,10-19 1,4-15-1,4-9 0,2-15 2,1-2-2,-6-4 1,0 10-2,-9 7 3,-6 15-3,-9 15 3,-11 17-2,-1 29-1,-13 12 1,-2 15 0,-4 11 0,3 3-1,3 6 0,3-13-2,12-10-1,5-22 0,22-12-3,-1-35-3,19 3 0,-3-35-2,13 2 2,-13-18 1,5 11 3,-11-3 2,-7 11 4,-6 14 5,-16 6 2,-8 25 1,0 0-1,3 20 1,-18-3-1,7 21-2,-5 1-1,4 6-2,-1-8 0,9 5 0,1-18 1,6-4 0,7-20-1,6-15-1,6-14 1,7-16 0,2-13 0,6-6 0,-4 1 0,-3 5 0,-5 12-2,-6 11 2,-7 20-2,-15 15 2,5 34-1,-12 13-2,-6 9 1,3 7-1,-2 4 1,7-14-3,8-10-1,-3-43-6,40-2-3,-12-56-17,32-7-6,-2-39 0,15-6 0</inkml:trace>
  <inkml:trace contextRef="#ctx0" brushRef="#br0" timeOffset="1212.0693">21306 18155 54,'-25'130'34,"-12"11"0,2 23-3,-4-10-27,8-1-4,13-5-14,-6-36-19,15-18-1,-1-39 0,18-26 0</inkml:trace>
  <inkml:trace contextRef="#ctx0" brushRef="#br0" timeOffset="1383.0791">21033 18746 85,'-13'2'39,"28"13"0,1-24-1,18 4-39,14-3-3,2-27-21,15 29-13,-14-13-1,5 14-1,-19-2-1</inkml:trace>
  <inkml:trace contextRef="#ctx0" brushRef="#br0" timeOffset="2020.1156">19445 20489 35,'6'-52'36,"4"23"0,-11 2 0,1 27-26,0 0-5,-10 39-1,5-3 0,3 17 1,-1 9-3,3 12 0,3 4-1,-1 13 1,3 3-1,0-8 0,0-6 0,2-13 0,0-9-1,-1-15 1,1-19-1,-7-24 1,15-27-1,-6-9 0,-1-21 1,-2-6-1,-2-23 1,-3-8-1,0-21 0,-2-1 0,2 6-1,5 3 1,-1 9 0,5 14 1,8 16-2,0 25 1,6 26 0,2 22 0,4 12 0,-4 19 1,-1 8-1,0 16-1,-6 5 2,-7 7 0,-7 0-1,-7 4 0,-11-5-1,-3-7 1,-6-6-3,-3-20-1,5-4-4,-10-41-24,30 7-5,-13-53-1,27-2 1</inkml:trace>
  <inkml:trace contextRef="#ctx0" brushRef="#br0" timeOffset="2208.1263">19996 20105 58,'16'40'37,"-30"-3"0,4 37 1,-15 5-30,8 11-6,-2 3 3,4 6-2,5-3-2,5 0-2,7-4-3,1-23-7,21 1-27,-8-20 1,22-6-2,-6-21 1</inkml:trace>
  <inkml:trace contextRef="#ctx0" brushRef="#br0" timeOffset="2945.1685">20387 20746 57,'-30'-12'39,"4"24"-1,-14-16 1,10 23-33,-7-7-3,4 10 1,1 6-1,8 4-1,6 4 0,9 4-1,6 2 0,13-4 0,4-2 0,11-10 0,4-11-1,4-5 0,5-11 0,-2-16 0,0-13 0,-4 1 0,-2-12 0,-5 4-1,-5 1 1,-4-5 1,-5 10-1,-3 8 0,-6 8 0,-2 15 0,0 0 0,0 0 0,-12 19-1,8 7 1,0 4 0,6-4-2,3 1 0,5-8-1,7 0-2,2-21-2,12 2-4,-5-24 0,10 9 1,-8-18 3,5 4 2,-8-3 4,-7-2 3,-5 16 2,-8-5 4,-5 23 1,0 0-1,-13 13 0,-2 8-3,2 11-1,-3 13-2,2 3-1,3 1 0,4-2 1,4-5-1,6-12 0,-3-30 0,13 18-1,2-33 1,4-11 1,0-11-1,2-3-1,-1-6 2,0 5-2,-3 8 1,-1 4 0,-6 9-1,-10 20 1,14-11-1,-14 11 0,5 28 0,-5-4 1,4 7-1,1 5-1,0 5 0,1-2 0,5 2-4,-6-7-6,19 13-22,-19-23-5,12 10-2,-17-34 1</inkml:trace>
  <inkml:trace contextRef="#ctx0" brushRef="#br0" timeOffset="3282.1878">21106 20069 49,'-24'9'37,"23"10"-3,1-19 3,2 41-31,-4-5 3,12 27-4,-10 12 1,5 20-4,-5 9 1,1 11 0,-2 0-2,-3-6-1,4-3-2,-1-29-4,12 0-26,-12-36-5,13-8-2,-12-33 1</inkml:trace>
  <inkml:trace contextRef="#ctx0" brushRef="#br0" timeOffset="3616.2069">21270 20556 58,'3'15'37,"-3"-15"-2,-9 26-1,9-26-31,-16 29 2,6-7-2,0 9 0,-4-5 0,4 10 1,-5-2-1,9-3 0,-3-1 0,9 0 0,3-10-1,4-1 0,-7-19-1,25 22 0,-7-17 0,-2 0 0,0-3-1,0 2 0,-1 6-1,0-5-2,0 10-1,-15-15-3,35 36-22,-35-36-10,30 23-1,-18-30 0</inkml:trace>
  <inkml:trace contextRef="#ctx0" brushRef="#br0" timeOffset="3966.2269">21659 19997 57,'-10'45'39,"12"20"-2,-7-8 1,10 35-34,-5-6-1,3 13-2,-2 5 0,4 4-1,0 7-4,-10-24-11,19 13-21,-15-34 0,8-3-2,-7-28 1</inkml:trace>
  <inkml:trace contextRef="#ctx0" brushRef="#br0" timeOffset="4755.272">21584 20626 62,'-6'32'38,"-4"-11"0,16 13 0,-3-18-34,17-4-1,9-18-1,14 1 0,-1-8-1,8-3 1,-4-1-1,-1 5 0,-9 0 0,-5 9-1,-8 4 1,-12 8-1,-11-9 1,-4 31-1,-6-9 1,-5 4-1,0 3 0,-1 2 0,1 1 0,5-1 1,5 1-2,5 1 2,5-7-1,9-2 0,2-11 0,5-4 0,8-9 0,-2-9-1,4-9 1,2-10-1,-6-1 0,-3-9 0,-8-3 1,-6-5-1,-5-4 1,-7 1-1,-6 1 2,-4 3-1,-2 11 0,0 7 0,-1 10 0,15 17 0,-15 6 1,14 11-1,2 1 1,8 0-1,2-4 1,9 2-1,-1-4 1,2-6 0,0-2 0,-1 4 0,-1 1-1,-2 3 1,-6 5 0,-3 5 0,-4 2-1,-4 9 0,-3 4 0,-2 1 1,-1 0-1,-1-4 0,2-1-1,0-11 1,5-22 0,0 0 0,0 0 0,21-29 1,-6-9-1,2-5 1,4-8 0,0 6 0,-2 1-1,1 16 1,-2 8 0,-5 15-1,-13 5 0,20 22 0,-12 5-1,-1 3 0,2 9-1,-3-12-4,10 20-11,-16-47-11,20 35-9,-20-35-4,21 7 0</inkml:trace>
  <inkml:trace contextRef="#ctx0" brushRef="#br0" timeOffset="17609.0072">4168 18321 2,'-9'-25'31,"-6"9"0,-4 8 3,-8-13-20,2 23-7,-9-2 1,6 20-1,-11 8 0,11 26 0,-5 6-1,5 23-2,0 1-1,7 8 0,6 4-2,9-5-1,2-11 0,11-10-1,6-17 1,11-15-1,9-21 2,7-25-3,6-18 3,7-14 1,1-11-2,1-5 2,-4-4-1,-7 7 2,-11 13-3,-6 16 2,-9 23-2,-18 1 0,5 46-1,-8 0 1,-2 7-1,0 2-3,5 1 1,0-15-6,15 6-8,-4-32-20,16 1-1,-4-32 0</inkml:trace>
  <inkml:trace contextRef="#ctx0" brushRef="#br0" timeOffset="17943.0263">4578 18907 34,'0'0'34,"-5"24"3,-7-7-3,9 14-28,-7-7-2,5 7-3,0-8 1,4 7-1,-3-5 1,4-6-3,0-19 2,2 17 0,-2-17 0,0 0 0,15-34 0,-10 1 1,0-6-2,3-9 3,0-3-3,1-2 2,-1-2-2,0 5 1,2 9 0,0 7-1,1 10 0,1 9-1,4 16-1,-4 6-3,11 20-6,-10-9-25,14 18 0,-9-16-1,13 14 1</inkml:trace>
  <inkml:trace contextRef="#ctx0" brushRef="#br0" timeOffset="18293.0463">4931 18888 28,'-12'12'35,"15"7"3,-3-19-2,24 8-21,1-13-12,11-2 0,6-6 0,7-6-1,-1 2-1,-3-6 0,-9 6 0,-8-3-1,-11 3 1,-17 17-1,-4-24 0,-12 20 0,-14 4 1,-6 7-1,-5 9 0,-4 6 2,2 7-2,3 9 2,6 1-2,9 2-1,13-3 2,14-2-2,11-11 1,14-6-5,11-3 0,1-32-24,21 11-8,-3-24 0,11 7 0</inkml:trace>
  <inkml:trace contextRef="#ctx0" brushRef="#br0" timeOffset="18661.0674">5382 19016 45,'-8'28'37,"13"-3"0,-5-25 1,25-1-34,2-20-2,12-10 3,2-11-3,4-5 1,-2-4-2,-4 1 1,-9 4-2,-7 7 0,-16 8 0,-12 14 1,-13 13-1,-12 15 1,-6 13 0,-7 8 0,3 9 0,1 11 1,7 1-1,8 0-2,10-7 1,13-3-1,12-12 1,12-11-4,17-6-1,-1-23-7,26 8-24,-11-29-2,12 12 0,-10-20 0</inkml:trace>
  <inkml:trace contextRef="#ctx0" brushRef="#br0" timeOffset="18939.0833">5942 18879 37,'-10'35'37,"-13"1"1,7 17-2,-6-14-25,11 12-7,2-9-1,9-5-1,2-18 1,11-12-3,7-23 1,5-11 3,3-19-3,1-2 2,1-12-1,-3 5 1,-6 4-2,-1 11 2,-6 11-2,-14 29 0,13 2-1,-11 24 0,-2 13-1,-4 4-3,13 7-2,-6-18-28,18 18-4,0-30-3,19 4 1</inkml:trace>
  <inkml:trace contextRef="#ctx0" brushRef="#br0" timeOffset="19580.1199">7023 18378 53,'5'-31'38,"-5"31"0,6-19-15,-1 41-15,-13 4-1,1 27 0,-8 10-4,2 16 1,-5 9-3,0 7 1,0-4-1,3-5-2,3-13 1,4-13-1,5-20 2,8-18-2,-5-22 3,21-27-1,-6-21 0,5-23 2,0-12-1,1-20 1,-1-10-1,0-5 0,-4 3 0,-1 11-2,-4 14 2,3 19-2,-6 17 1,6 25-1,-3 28 1,4 26 0,1 22-1,1 24 1,3 22 0,1 13-1,0 12 0,4 9 1,0 1-2,-5-8-2,3-9 0,-1-20-1,-1-12-2,-8-34-4,12 2-18,-25-47-13,20-12 1,-23-25 2</inkml:trace>
  <inkml:trace contextRef="#ctx0" brushRef="#br0" timeOffset="19737.1289">7184 18758 63,'-24'-2'40,"-3"-8"-3,27 10 3,-6 17-35,22-15-3,15-11 0,19-17-4,13-8-4,3-29-22,20 6-8,-8-23-3,5 6 1</inkml:trace>
  <inkml:trace contextRef="#ctx0" brushRef="#br0" timeOffset="19917.1392">7762 18135 62,'-20'94'39,"-7"5"0,10 19 0,-3 0-37,6 4 1,4-9-4,6-10-1,15-2-5,-3-36-30,16-4 0,3-26-3,15-13 1</inkml:trace>
  <inkml:trace contextRef="#ctx0" brushRef="#br0" timeOffset="20382.1658">8062 18720 63,'-31'21'42,"-13"-4"-3,7 27 2,-12-1-36,15 9-1,2-1-1,10 2-1,10-9 0,9-2-2,11-13 1,10-16-1,10-11 0,7-16-1,4-15 2,2-10 0,-1-14-1,-2-5 1,-3-9 0,-5-2 0,-7 4-1,-5 11 1,-8 9-1,-3 18 0,-7 27 0,0 0-1,-1 56 1,-5 18 0,-1 22-1,-1 23 0,-2 12 1,0 9-1,3 2 1,-6-10 0,0-11 1,0-11-2,-4-26 2,-4-26-1,-1-22 1,-2-22-2,0-23 0,1-15-1,2-19-1,-1-32-5,19 2-30,-15-35-2,20 3-1,-6-15 0</inkml:trace>
  <inkml:trace contextRef="#ctx0" brushRef="#br0" timeOffset="20974.1997">8623 18766 54,'0'0'39,"-20"-24"-1,5 19 1,-6-3-35,-4 13 1,-5 5-2,-2 12 1,-7 13-1,2 14 0,-5 1 0,9 8-2,4-8 1,10-1-1,11-14 1,13-16-3,13-16 3,11-18-2,12-16 1,6-7 1,2-8-1,-4 0 0,-3 1 0,-7 6 1,-10 11-1,-9 11-1,-16 17 1,0 0-1,4 28 1,-10 8-1,0 10-1,2 10 0,1 11-1,5 5-2,5 2-1,1-14-6,23 10-29,-15-34-1,18 1 0,-6-33 1</inkml:trace>
  <inkml:trace contextRef="#ctx0" brushRef="#br0" timeOffset="21334.2203">8932 18932 71,'-3'35'41,"-4"-10"-2,20 13 1,2-19-37,12-4-1,7-15 1,8-5-2,4-14 0,1-6 1,-3-8-1,-6-5 1,-14-3-1,-3 0 0,-16 0 0,-9 4 0,-13 9-1,-9 13 0,-9 15 1,-5 15-1,-2 23 1,-3 22-1,1 15 1,8 12-1,9 4 2,13-5-2,16-14 0,17-24-2,27-21 0,14-49-13,32-6-27,5-35 1,24-14-2,1-29 0</inkml:trace>
  <inkml:trace contextRef="#ctx0" brushRef="#br1" timeOffset="74560.2646">13758 14445 44,'0'0'34,"0"0"0,-11 17 1,11 17-28,-15 1-2,5 23-1,-6 7 0,2 22 1,-3 4-2,3 13 0,-1-1-1,4 0 2,-2-11-2,9-13 0,1-21 0,5-24 0,-2-34 0,15-24 0,-2-30-1,5-25 1,0-17 0,-2-14-1,-1-15 0,-3-6 0,1-1 0,2 5-1,-4 12 1,-1 13 0,4 13-1,-1 15 1,6 23-1,1 20 1,5 21-1,6 25 1,-1 19-1,1 19 1,-1 19-1,5 16 0,-4 14 0,-4 13 0,-5 7-1,-4 1 0,-5-2-1,-5-8-2,0-8-2,-17-35-9,12-2-23,-15-30 0,7-14-1,-4-32 1</inkml:trace>
  <inkml:trace contextRef="#ctx0" brushRef="#br1" timeOffset="75034.2917">13895 14782 68,'-16'-3'38,"-2"-1"-1,18 4 0,0 0-31,0 0-4,34 11 0,-4-18-1,11-3 0,3-2 0,2 0-1,1 0 1,-2 1-1,-5 8 1,-7 5 0,-5 6 0,-9 4 0,-7 9 1,-7 3-1,-5 6 0,-3 8 0,-2 0 1,-2 3-1,0 3 0,-1-8-1,3-1 1,5-13-1,0-22 0,10 5 0,5-26 0,9-8 1,1-15-1,4-6 1,1-3-1,2 2 1,-6 3 0,-4 12-1,-3 10 1,-19 26 0,15-7-1,-13 28 1,-4 11-1,-3 11 0,0 15 0,2 7-1,0-1-1,6 3-1,2-14-3,11-2-3,-4-37-23,21 1-5,-5-37-1,15-6-1</inkml:trace>
  <inkml:trace contextRef="#ctx0" brushRef="#br1" timeOffset="75207.3016">14851 14671 80,'0'0'39,"-12"20"-1,-3 15 1,5 23-33,-3 5-2,6 14-2,1 4-2,7-4-1,7-7-3,-2-24-7,14 2-27,-5-36 0,15-15-2,-6-37 1</inkml:trace>
  <inkml:trace contextRef="#ctx0" brushRef="#br1" timeOffset="75820.3367">14880 14204 70,'-18'18'35,"7"10"-2,11-4-3,13-4-35,16 3-1,1-12 1,13 8 2,-3 2 2,0-1 2,-1 13 3,-14-1 2,-2 23 3,-18-10 1,0 22 0,-16-11-3,2 11-1,-4-4-2,-2-8-2,5-7-1,1-7 0,4-14-1,5-11 0,0-16 0,16-16 0,-2-13-1,3-12 1,3-7 0,3-7 1,-3-4-1,0 7 0,-2 3 1,-5 11 0,-3 9 0,-2 12-1,-8 17 0,0 0 0,0 0 1,5 37-1,-6-6 0,0 0-1,7 3 1,0-3 0,8-5 0,2-9 1,5-7-1,4-10 0,0-10 1,6-11-1,-1-3 1,-1-7-1,0-6 1,-2 3 0,-5-2-1,0 8 1,-5 6-1,-4 15 1,-13 7-1,10 22 0,-10 13 0,-2 4-2,1 14 0,-1 0-2,7 14-2,-8-24-9,22 13-24,-4-27 2,16 2-3,-5-26 2</inkml:trace>
  <inkml:trace contextRef="#ctx0" brushRef="#br1" timeOffset="76190.3579">15886 14573 74,'0'0'38,"-30"-18"0,15 29 0,-7 3-31,4 14-1,-4 2-2,8 11-1,-1-1 0,10 3-1,3-7-1,7-6 1,4-7-1,8-13-1,5-10 1,3-15-1,2-9 0,2-14 0,1-5 0,-1-12 0,-1-3 1,-5 3 0,-1 2-1,-4 7 2,-7 8-2,-5 14 1,-6 24 0,0 0 0,-14 30-2,7 5 0,-3 12-1,7-1-1,6 2 0,6-9-2,17-5-5,-3-39-20,25 4-9,-3-35 1,14-9 0</inkml:trace>
  <inkml:trace contextRef="#ctx0" brushRef="#br1" timeOffset="76347.3668">16480 13806 87,'-30'70'40,"-11"18"-2,10 27 3,-15 6-38,10 6-5,11 10-33,-6-14-4,8 2 0,-5-15-2</inkml:trace>
  <inkml:trace contextRef="#ctx0" brushRef="#br1" timeOffset="77021.4054">13798 16212 71,'0'0'39,"0"17"-1,-3 17 0,-4 7-35,2 9 1,-3 8-1,7 12-1,-3 1-1,7 4 0,2-5-1,1-3 0,4-7 0,4-11-1,-3-11 1,0-12 0,-11-26 0,19 8 0,-14-21 0,-1-16 0,-7-16 1,-2-11-1,-1-11 1,-4-15 0,-4-14-1,3-5 1,1-2 0,6 5-1,7 8 1,2 9-1,7 11 0,4 19 0,9 22 1,4 13-1,-3 18 0,3 13 0,-3 6 0,0 15 0,-3 5 1,-6 12-1,-7 5 0,-5 7 0,-10 4 0,-6-6 0,-9 4-1,-5-14 0,1-9-2,-3-20-1,8 2-11,-2-40-24,16-6 2,0-35-3,15-2 1</inkml:trace>
  <inkml:trace contextRef="#ctx0" brushRef="#br1" timeOffset="77255.4188">14260 15758 72,'0'0'40,"10"9"-2,-10-9 2,5 34-34,-14-2-2,7 22 0,-7 9-2,0 16-1,3 11-1,-3 5 0,7 4-1,-1-10-1,12 5-5,-4-36-14,20 6-19,-1-32 0,18-13 2,2-26-1</inkml:trace>
  <inkml:trace contextRef="#ctx0" brushRef="#br1" timeOffset="77961.4592">14712 16190 79,'-21'13'39,"-14"-6"-1,10 21 2,-8-6-35,5 12-1,3 0 0,7 6-1,0-1-1,13-3 0,5-3-1,9-6 0,7-12 0,5-6-1,8-11 1,2-11-1,0-13 0,2-7 0,-1-6 0,-6-9-1,0 0 1,-6-2 0,-5 6 0,0 3 0,-5 10 0,-5 10 0,-5 21 0,0 0 1,0 0-2,1 45 1,-6-1 0,0 11 0,4 5 0,-4 3 0,5-3-1,0-6 0,6-17 0,4-16 1,5-20-1,8-13 0,5-20 1,4-11-1,-1-15 0,2-2 1,0 0 0,-5 4 0,-3 9 1,-7 8-1,-10 20 1,-8 19 0,0 0-1,-2 39 1,-8 1 0,-1 10-1,1 1 0,1 5 1,3-4-1,3-8 0,6-9 0,2-15 0,-5-20 0,25-7 0,-8-20 0,4-11 0,1-12 1,5-4-1,-3-3 0,1 2 1,-6 9-1,-5 12 0,-3 17 1,-11 17-1,0 0 0,5 41 0,-7-3-1,-2 4 0,4 5-3,0-11-1,14 17-15,-14-53-19,27 30 1,-12-47-2,19-2 0</inkml:trace>
  <inkml:trace contextRef="#ctx0" brushRef="#br1" timeOffset="78173.4713">15574 15534 75,'-11'-10'41,"5"39"-1,-10 10 1,8 19-27,0 19-11,3 14-1,3 12-1,4 5-1,4-2-1,1-12-3,12 12-22,-10-37-13,12-4 0,-7-33-1,12-11 0</inkml:trace>
  <inkml:trace contextRef="#ctx0" brushRef="#br1" timeOffset="78479.4888">15802 15871 78,'0'0'40,"-32"-10"-1,15 30 1,-8 4-32,8 11-4,-1-1 0,6 9-2,4-4 0,2 0 1,4-6-1,4-2 0,-1-9-1,4-1 1,-5-21-1,15 25 0,-15-25 0,21 21-1,-7-13 1,2-2-2,4 6 1,0-6-1,6 6-2,-4-5 0,8 3-3,-6-18-12,13 15-22,-8-23 0,11 11-1,-8-24 1</inkml:trace>
  <inkml:trace contextRef="#ctx0" brushRef="#br1" timeOffset="78812.5078">16282 15284 59,'-4'-31'38,"4"31"1,0 0 1,-6 38-22,-10 5-12,11 16-2,-4 10-1,3 18 0,-2 6-1,6 3-2,-1 1 0,2-9-2,9-5-2,-6-30-10,13 4-24,-10-30 0,11-6-2,-16-21 1</inkml:trace>
  <inkml:trace contextRef="#ctx0" brushRef="#br1" timeOffset="79570.5512">16134 15722 88,'-19'0'40,"15"21"0,4-21 1,5 31-37,10-14-2,11-2 0,4-3 0,11-2-1,4-3 0,4-12 0,1-2-1,-3-5 0,-2-3 0,-9-2 0,-6 5 0,-5-4 0,-9 3-1,-16 13 1,11-19 0,-11 19 0,0 0 0,-21 13 0,10 11 0,-4 9 1,0 5-1,5 15 1,-1 2-1,6-1 1,6-6-1,9-7 0,5-12 0,5-11 0,6-18 0,4-18-1,-4-11 0,3-8 0,-8-8 0,-5-5 1,-5 3-1,-6-3 0,-1 9 1,-8 5 0,3 5 0,-4 9 1,5 22-1,-10-22 1,10 22-1,0 0 1,0 0 0,15 6 0,-4 3 0,4-6-1,5 2 1,1 1 0,2-3 0,-1 0-1,1 3 0,-2 0 1,-4 3-1,-4 3 1,-13-12-1,12 36 0,-14-7 0,-2 4 0,-5 1 0,-1 7 0,3-3 0,-3-8 0,6-7 0,4-23 0,0 0 0,29-28 0,-7-8 1,8-10-1,1-9 0,5 6 1,-1-3 0,-4 20 0,-2 11 0,-8 18-1,-6 18 0,-4 11-1,-2 12-3,-4-4-3,11 27-15,-12-30-20,12 12 1,0-31-1,19 0-1</inkml:trace>
  <inkml:trace contextRef="#ctx0" brushRef="#br1" timeOffset="80975.6316">22173 14560 64,'0'0'34,"0"0"0,0 0-10,0 0-13,0 0-3,0 0-2,0 0-1,-5 17-1,-1 7-1,-4 8-1,-1 18 0,-5 8-1,-3 17 0,-3 4 0,-2 2 1,5-6-1,3-6 0,6-16 0,4-19 0,6-34 0,10-17 0,5-35 0,8-14-1,2-17 1,4-11-1,-4-5 1,-1-4 0,-4 7 0,-4 11 0,-6 13-1,-8 20 2,-2 13-2,-2 18 2,2 21-2,-6 19 1,2 17-1,3 11 0,2 7 0,5-1 0,6 2 1,12-12 0,11-9 0,11-18-1,10-16 1,6-16 1,3-16-1,-1-9 1,-1-9 0,-7 4-1,-12-1 1,-12 8 0,-10 15-1,-22 24 1,0 0-2,-2 41-1,-18 16 1,-2 16-1,-4 15 0,1 11-1,7 2 1,6-2-3,14-10 1,6-15-2,19-9-5,-5-43-19,24 4-9,-5-33 1,9-5-1,-9-22 1</inkml:trace>
  <inkml:trace contextRef="#ctx0" brushRef="#br1" timeOffset="81329.6518">23104 14702 100,'-12'-23'37,"12"23"0,-25 9-2,13 18-31,-1 15-1,3 12-1,-2 10 0,3 6 1,0 5-1,8-1 0,-3-13 0,8-2-1,4-25 1,8-15-1,6-30 0,9-18-1,4-19 1,5-11-1,-3-15 1,3 0-1,-4 1 1,-2 9-1,-8 16 0,-11 18 0,-15 30 0,0 0-1,-5 27 0,-9 11-1,2 18-1,-3 1-2,10 13-4,-2-29-13,24 21-16,-1-37 0,24 6-1,1-33 1</inkml:trace>
  <inkml:trace contextRef="#ctx0" brushRef="#br1" timeOffset="81650.6702">23833 14609 72,'-15'-8'38,"-14"4"-1,2 25 1,-9-7-16,1 23-17,5-1-1,4 5-1,6-3-1,15-6 0,10-9 0,15-11-1,6-5 0,9-9-1,3-5 1,0 4 0,-2 1-1,-9 9 1,-9 12-1,-12 10 1,-12 10-1,-12 11 0,-7 4 0,-8 6-1,2-3-1,-2-4 0,6-5-5,2-31-20,25 7-11,0-24 0,21-12-2,3-27 1</inkml:trace>
  <inkml:trace contextRef="#ctx0" brushRef="#br1" timeOffset="82050.6931">24202 14674 94,'0'0'37,"-2"-24"0,2 24-7,-25 16-23,2 4-1,-7 8-1,-5 11-1,-1 4-2,2 3 1,7 0-1,7 1-1,9-11 0,13-6 0,12-9-1,11-11 0,6-5 0,4 0-1,0-1 1,-4 4 0,-6 8 0,-9 4 0,-14 13 0,-10 8 1,-12 7-1,-10 2 0,-3 1 0,-3-6-1,8-4-1,5-23-5,23 3-16,3-40-16,25-1 1,7-35-1,21-2 0</inkml:trace>
  <inkml:trace contextRef="#ctx0" brushRef="#br1" timeOffset="82401.7131">24442 14929 98,'-5'33'39,"5"-33"0,10 15-2,10-35-32,10-2-1,6-18-1,1-3-1,1-6 0,-2-3-1,-8 6 0,-8 3 0,-10 9 0,-10 12 0,-13 13-1,-9 14 1,-9 14 0,-5 14 0,-5 10 0,5 10 0,0 7-1,7 1 1,8-6-1,6 2 0,15-15 0,15-14 0,11-15-2,8-21-1,16-13-2,3-30-13,23 3-21,-7-31 0,15 9-1,-15-33-2</inkml:trace>
  <inkml:trace contextRef="#ctx0" brushRef="#br1" timeOffset="82598.7244">25150 13728 102,'-25'35'41,"-13"19"0,5 35-1,-12 15-35,12 9-2,4 10-1,5-3-3,8 0-1,2-17-6,26 8-19,-4-39-13,22-5 2,0-42-5,20-6 3</inkml:trace>
  <inkml:trace contextRef="#ctx0" brushRef="#br1" timeOffset="82916.7426">25554 14272 115,'-41'14'40,"-4"34"3,-11-7-8,5 8-33,10-1 0,10-1 0,11-10-1,18-6-1,15-12 1,15-16-1,10-4 1,4-5 0,2-2 0,-3 1 0,-6 5 1,-8 11-1,-18 6 0,-6 18 0,-15 11 0,-13 8 0,-7 8-1,1 1 0,-4-3-1,4-6-3,6 4-8,-6-37-13,23 9-15,8-28-3,0 0 1,0-43-2</inkml:trace>
  <inkml:trace contextRef="#ctx0" brushRef="#br2" timeOffset="87151.9848">20812 18128 24,'3'-19'32,"9"4"1,-4-13-1,17 4-23,-2-24-1,17-3 0,6-28-1,18-15 0,9-26-1,19-12 0,11-15-2,12-9-1,1-5 1,1 11-2,-6 6 0,-8 15 0,-12 15-1,-12 9 0,-18 14 0,-15 14 1,-10 7-2,-9 9 0,-7 4 0,-2 9 0,-7 7 0,1 9 0,-2 2 1,-2 8-1,-8 22 0,15-24 0,-15 24 0,0 0 0,0 0 0,0 0 0,0 0 0,0 0 1,0 0-1,-10 16 0,10-16 0,-18-2 1,6 0-1,-1 0 0,-2 1 0,-2 1 0,-3 1 1,0 3-1,0 4 1,3-1-1,1 0 0,3 0 1,13-7-1,0 0 1,15-14-1,15-10 0,10-8 1,7-6 0,9-5 0,8 0 0,-1 6 0,-7 11 1,-7 14-1,-15 19 1,-17 15-1,-15 21-1,-16 10 0,-15 17 1,-10 7-1,-4 9 0,-3 0-1,1-8 1,10-4-1,2-12-1,15-4-4,-1-34-18,23 12-13,-4-36 0,12 7-2,-4-28 0</inkml:trace>
  <inkml:trace contextRef="#ctx0" brushRef="#br2" timeOffset="88589.067">18548 18641 18,'-14'-20'29,"14"20"2,-23-26 0,23 26-21,-25-25-3,25 25-1,-31-38 0,19 21-2,-10-12 1,6 3-2,-5 0 0,-3 1 0,-3-3-1,-2 1 0,-2-2-1,-5 1 1,-5 1-1,1-2 0,-1-11-1,-4 3 1,-3-3-1,-1-2 1,-8-5-1,3-1 0,-4-5 1,-1 2 2,-6-4-2,2 0 1,1-5-1,0 4 2,1-7-2,2 4 1,-1-1-1,1 2-1,1-2 1,-1 2-1,-2 2 0,2-3 1,2 6-1,-1-1 1,6 2-1,3-1 1,7 5 0,3 2-1,7 7 1,6 4 1,4 6-2,2 5 2,6 5-2,3 6 2,11 13-2,-14-19 2,14 19-2,0 0 1,0 0-1,0 0 0,-6-16 0,6 16 1,0 0-1,0 0-1,0 0 1,-2-15 0,2 15 0,0 0-1,-4-26 1,4 26-1,-4-29 2,0 12-1,4-2 0,-2-3 0,-1 0 1,1 1-1,-3 4 1,5 17-1,-9-22 1,9 22 0,-15 2-1,15-2 1,-15 36-1,5-1 2,0 12-2,0 7 0,3 12 0,-2 2 0,3 1-1,1-1 1,1-6-1,-1-8 0,5-14 1,2-9 0,0-14 0,-2-17 0,0 0 0,13-23 0,-8-9 0,2-14 1,0-11-1,-2-8 1,3-5 0,-1-4-1,0 2 1,1 7-1,-1 4 1,0 15-1,-2 13 1,2 9-1,-7 24 0,20-2 0,-5 16 0,2 8 1,12 1-1,6-6 0,11-4-1,10-11 0,10-4-6,-6-25-20,17 8-11,-8-15 0,2 8-1</inkml:trace>
  <inkml:trace contextRef="#ctx0" brushRef="#br2" timeOffset="143932.2325">17717 14935 25,'-11'-7'30,"-2"-2"1,13 9-1,-21-15-21,21 15-1,0 0-3,-11-7 0,11 7-2,0 0-1,0 0 0,0 0 0,0 0 0,18 3 0,-9 1 0,6 4 0,0-3-1,9 6 1,2-3-1,5 4 0,0-5 1,8 0-2,1-4 1,4 1 1,7-4-2,0 0 0,5 0 0,1-2 0,4 4 0,4 0 0,5-2 0,3 0 0,3-2 0,5-2 0,4-1 0,1-3 1,1 1-1,3-2 0,-4 4 0,0 2 0,-4 3 0,-1 3 0,-9 4 0,-1 5 0,-5 2 0,-5-2 1,0 5-1,-6 0 0,-1 0 0,-2 0 0,3-3 0,1 0 1,0-6-1,5 2 0,-1-6 1,3-4 0,-3-4-1,4-1 1,-7-2 0,3 1 0,-9-6-1,-3 3 0,-2-1 1,-4 1-1,-4 6 0,1-6 0,-2 7 0,-2-3 0,1 4 0,-6-1 0,0 2 0,-6 0 1,-3-2-1,-7 4 0,-14-2 1,16 0-1,-16 0 0,0 0 1,-11-3-1,11 3 0,-10-2 0,10 2 0,-12-2 0,12 2 0,0 0 0,0 0-1,0 0 1,0 0 0,14-14 0,-14 14 1,0 0-1,15-13 0,-15 13 0,9-19 0,-9 19 0,5-24 0,-5 24 1,2-26-1,-2 9 0,0 0 0,-2 0 1,-3-2-1,-4 2 0,-1 1 1,-5-1-1,-5 2 1,-3 1 0,-1 2 0,-5 2 0,-2 3 0,1 0 0,4 4 0,1-1 0,4 3-1,5-3 0,16 4 1,-14-7-2,14 7 1,0 0 0,25-13 0,-5 9 1,2 3-1,6-1 0,3 0 0,1 4 0,1 1 1,-2 2-1,1 2 0,-1 5 1,-1-3-1,-2 3 0,-4 0 0,-2 5 0,-2-2 0,-5 1 0,-5-1 0,-6 2 0,-2 0 0,-6 2 0,-1-2 1,-5 2-1,-2 5 0,-8-3 0,0-1 1,-6 3-1,-6-1 0,-5 0 0,-2 2 1,-3-2-1,0 2 1,1-5 0,-2 5 0,6-5 0,8-2-1,3-3 1,11-4-1,15-10 0,0 0-1,0 0 0,19 3-5,12-1-28,-12-21-1,13 14-1,-11-15-3</inkml:trace>
  <inkml:trace contextRef="#ctx0" brushRef="#br1" timeOffset="196752.2536">849 14356 51,'6'-21'32,"-7"-4"0,2 9-1,-14-4-27,1 11 0,-8-1 0,-1 15 1,-9 0 0,0 17 0,-13 2 0,3 19 2,-6 3-2,3 14 0,-3 2 0,4 6-2,2 4 1,12-1-1,5-6-1,12 0-3,15-16 2,11-4 0,16-14-2,10-16-1,17-11 0,6-18-3,22 2-12,-5-31-19,10 0-2,-10-20 0,-4 5 0</inkml:trace>
  <inkml:trace contextRef="#ctx0" brushRef="#br1" timeOffset="197182.2782">1273 13875 72,'-3'34'36,"-12"5"-1,5 25 0,-6 6-31,2 17 2,-6 11-2,3 10 0,-7 0-1,8-4-1,1-8 0,4-10 0,6-18-1,5-15-1,10-27 1,6-19-1,9-18 1,1-16-1,4-11 1,0-6-1,1-6 0,-1 6 1,-9 3-2,-2 11 1,-7 13 0,-12 17 0,14 9 0,-14 15 0,0 15 0,0 2-1,0 12 1,0-5-2,5 4 0,2-13-2,10-1-2,-4-28-7,20 2-24,-12-27 1,15 3 0,-9-26 0</inkml:trace>
  <inkml:trace contextRef="#ctx0" brushRef="#br1" timeOffset="197354.288">1686 14614 67,'-12'30'36,"8"11"-2,-10-2 1,6 18-30,0-8-3,6 8 1,-1-13-2,4-8-3,14-5-9,-3-33-23,14-10 0,-6-25-1,8-11-1</inkml:trace>
  <inkml:trace contextRef="#ctx0" brushRef="#br1" timeOffset="197503.2966">1687 13938 74,'-11'-19'35,"-4"0"-1,15 19-1,0 0-48,15-24-18,20 14 0,-4-10-2,10 6 1</inkml:trace>
  <inkml:trace contextRef="#ctx0" brushRef="#br1" timeOffset="197716.3087">2128 13769 68,'-2'25'38,"3"20"-3,-11-1 2,4 20-30,-5 4-3,7 14 1,-5 9-1,3 5-2,-4 3-1,5-1-1,0-4-1,-4-8-2,7-8-7,-8-26-26,14-3 0,-4-49-2,1 24 1</inkml:trace>
  <inkml:trace contextRef="#ctx0" brushRef="#br1" timeOffset="198487.3528">1968 14402 80,'0'0'38,"-5"14"0,5-14-1,17 5-32,3-8-2,11 6 0,0-10 0,9 4-1,1-6-1,-1 1-1,1 2 0,-7 1 0,-3 2 0,-6-1 1,-5 4-1,-8 0 0,-12 0 0,5 19 1,-12 0-1,-4 9 1,-5 6-1,1 3 1,-2 13-1,2-2 0,5 3 1,3-4-2,10-3 2,4-11-1,8-15-1,7-9 1,5-16 0,4-8-1,-1-11 0,-3-10 0,-2-8 0,-6-3 1,-7-1-1,-6 6 0,-4-1 0,-4 3 1,-1 10 1,-5 7-1,6 6 1,2 17-1,0 0 1,0 0 1,0 0-1,12 24 1,0-13-1,7-1 0,0-2 0,5 1 0,-1-4 0,1 0 0,-3 0 0,-1 6-1,-6-1 1,-1 7-1,-6 4 0,-5 3 0,-4-1 1,-3 7-2,-2-1 1,0-5 0,2-6 0,5-18 0,0 0 0,0 0 0,17-13 0,-3-15 0,6-6 0,0-4 1,1 1-1,-2 1 0,-3 5 0,1 12 0,-5 12 0,-12 7 0,15 19 0,-10 7 0,0 5-1,0 3-1,0 5 0,2-3-2,9 9-4,-8-28-11,17 21-13,-9-32-6,14 10-1,-10-28 3</inkml:trace>
  <inkml:trace contextRef="#ctx0" brushRef="#br1" timeOffset="198803.3709">3164 14328 81,'0'0'39,"-19"-6"-3,8 24 2,-4-2-32,0 11-2,0 4-1,4 2-1,6-6 0,5 0 0,5-8-2,6-10 1,9-6 0,0-4-1,6-5 1,-1 1-1,-5 2 1,-4 6 0,-16-3 0,15 29-1,-18-1 1,-4 1-1,-4 7 0,-2 0 0,1 1-2,-2-9-4,12 13-10,-11-29-9,23 12-7,-10-24-7,14-2-1,-2-18 0</inkml:trace>
  <inkml:trace contextRef="#ctx0" brushRef="#br1" timeOffset="199636.4186">4347 13844 64,'-30'27'36,"14"-1"0,-11-11 1,11 20-29,-17-10-3,13 13 0,-2-9-2,8 2 0,8-9-1,7-3-1,12-4 0,9-9-1,5-1 1,5-2-1,4 4 1,-1 3-1,-7 11 1,-3 6 0,-10 11 0,-9 6 0,-14 8 0,-9 6 0,-6-3 0,-5 0-1,-4-6 0,2-11-1,5-11-1,4-18-2,21-9-20,6-31-13,17-5 1,-2-27-3,19-2 1</inkml:trace>
  <inkml:trace contextRef="#ctx0" brushRef="#br1" timeOffset="200054.4425">4614 13760 58,'0'0'38,"0"0"-1,0 0 1,0 0-20,-8 34-13,2-6 1,1 20-1,-2 3-1,-5 16-1,2 6 0,3 6-1,-2-5-1,4-2 1,0-14-1,9-10 0,1-17-1,6-12 1,8-23 0,2-10-1,4-10 1,1-5-1,-2-5 0,1 2 1,-4 2-1,-5 3 0,-6 12 0,-10 15 0,0 0 0,0 24 0,-9 5 0,1 10-1,1 6 0,2 1 0,5 2-2,5-9-2,10-1-1,0-30-7,23 13-17,-12-33-7,14 7-1,-7-28 0</inkml:trace>
  <inkml:trace contextRef="#ctx0" brushRef="#br1" timeOffset="200568.4719">5025 14260 76,'0'0'37,"-11"-14"-1,11 14 2,-12 17-31,10 9-3,-4 3 0,3 12 0,1 6-2,2-1-1,-1 2 0,2-9 1,-1-3-1,5-9 0,-5-27 0,16 11-1,-6-27 1,2-13 0,0-8 0,-2-10-1,0-4 1,-5-6 0,-2 1 0,-1 6 0,-7 11 0,0 5-1,0 6 1,1 15-1,4 13 0,0 0 0,19 0-2,-5 1 0,13 8-2,0-7-2,13 4-1,0-14 0,7 6-1,-7-10 1,4 4 2,-11-3 2,-2 1 3,-8 5 2,-11-5 3,-12 10 1,0 0 0,0 0 1,-12 24-1,1 1-1,-6 4-1,5 9-2,-2 7-1,2 6 1,4-3-2,1 2-1,6-4-2,1-17-6,16 10-12,-16-39-14,28 2-5,-11-29 0,8-1 2</inkml:trace>
  <inkml:trace contextRef="#ctx0" brushRef="#br1" timeOffset="201198.5079">5487 13938 92,'-20'-7'40,"20"7"0,-21 9-1,21-9-35,12 7-2,2-6-1,9-1-1,2 2 1,1 2-1,4 2 0,-8 6-1,2 9 2,-9 5-1,-4 8 1,-6 7 0,-5 5 0,-6 6 0,-3 1 1,-2-5-2,1-6 2,5-2-2,0-8 0,0-11 0,5-21 0,0 0 0,25-17 0,-9-16 1,4-8-2,5-10 2,-4-8-1,4-6 1,-5 11-1,-3 6 0,-4 7 0,-7 15 0,-6 26 0,0 0 0,-6 31 0,-3 10 0,4 5 1,-1 4-1,3 1 0,6-5 0,7-10 0,6-13 0,4-17 1,10-16-1,0-9 1,6-13-1,0-9 1,-3-9 0,0-1 0,-3 3-1,-9 5 1,-1 10-1,-5 13 1,-15 20-1,0 0 0,4 29-1,-9 5 1,-4 12 0,4 6-1,-3 4 0,5-4-1,3-1-2,-2-13-3,17 1-7,-15-39-7,25 31-7,-25-31-11,31-10 0,-18-13 0,12 6 4</inkml:trace>
  <inkml:trace contextRef="#ctx0" brushRef="#br1" timeOffset="201791.5418">6243 14147 104,'0'0'38,"-12"2"1,7 27-9,-3-10-25,3 10-3,-1 3 0,4 6 0,-1 5-2,4 5 1,-3-2-1,4-5-1,0-8 1,-1-4 0,-1-12 0,0-17 0,0 0 0,7-19-1,-2-12 2,2-8-1,-2-11 1,1-5-1,0-8 0,3-7 0,0 3 1,0 2-1,-1 8 0,1 6 0,-1 10 1,1 8-1,1 13 0,-10 20 1,19-7-1,-19 7 0,21 27 0,-6-8 0,1 9 0,2-1 0,-4 2 0,3 5 0,-6 1 0,-6-5 0,-5 5 1,-5-3-1,-8-3 0,-4-3 0,-7 0 0,-3-6 0,0-4 0,2-4 0,0-4 0,5 1 0,4 1-1,3 4 1,3 8 0,4 11 0,-3 13 0,3 12 0,-3 12 0,-2 12 0,-1 4 0,2 3 0,0-5-1,2-14-1,8-10-3,1-36-7,23-3-8,-9-59-7,27 2-9,-4-39-5,18-16 1,-4-27 2</inkml:trace>
  <inkml:trace contextRef="#ctx0" brushRef="#br1" timeOffset="202130.5612">6758 13734 89,'-16'26'40,"-13"-5"1,9 11-1,-5-4-34,4 2-2,1-4-1,5 1-1,5-3 0,8-1-1,2-23 0,11 25 0,4-11-1,2-4 0,2-3 1,-2 9-1,2-4 0,-5 5 0,-4 8 0,-5 3 1,-7 8-1,-4 1 0,-7 3 0,-2-1 0,-3-3-1,1-9-2,4 6-8,-4-36-6,17 3-7,-1-35-7,24-11-10,-2-38-2,22-19 1</inkml:trace>
  <inkml:trace contextRef="#ctx0" brushRef="#br1" timeOffset="203340.6304">8585 13560 59,'-17'-21'37,"-4"18"0,-2 13 1,-10 0-30,5 14-2,-10-5-1,7 14 0,-4-1-2,10 8 0,5-3-1,10-3-1,5-3 1,14 2-1,6-11-1,6 4 1,6-6-1,2 1 1,-3 1-1,-1 6 1,-8-3-1,-3 4 1,-10 4 0,-7-1 0,-7-1 0,-3 2 0,-7-4 0,-2-4-1,1-1 1,-1 0-1,2-3-1,1-6-1,8 6-3,-1-19-8,19 15-26,-7-17 0,16 7-1,-6-23 1</inkml:trace>
  <inkml:trace contextRef="#ctx0" brushRef="#br1" timeOffset="203944.665">8820 13921 73,'-12'2'38,"-1"3"-1,5 22-1,-7-8-32,3 12 0,-4 0-1,6 8 1,-3-1-2,3-1 0,4-4-1,1-4 1,5-10-1,0-19-1,14 5 1,1-15-1,5-14 0,0-9 0,1-6 0,-1-6 0,0 6 1,-4 0-1,-5 6 0,-2 6 0,-3 6 0,-6 21 1,0 0-1,0 0 0,9 21 0,-4 3 1,0 3-1,6 0 0,3 1 1,5-6-1,9-10 1,3-10 0,5-18 1,4-9-1,1-10 1,-1 0 0,-4-10-1,-5 7 1,-8 4-1,-1 7 0,-12 13 0,-10 14-1,0 0 0,-2 41 0,-6 0-1,-2 12 1,0 9-2,1 3 0,8 5-2,1-12-3,16 9-9,-8-39-15,19 4-8,-1-25 0,13-4 0</inkml:trace>
  <inkml:trace contextRef="#ctx0" brushRef="#br1" timeOffset="204329.687">9597 13921 81,'-29'-3'39,"4"18"-1,-3-5 0,-1 18-32,3 1-2,9 7 0,0 3-1,7 4 0,8-7-2,4-2 1,7-5-1,2-8 0,8-11 0,2-7-1,3-16 1,0-6 0,-1-14-1,1-4 0,-3-4 1,-6-7-1,-3-2 0,-2 9 0,-2 7 0,-6 5 0,-2 29 0,0 0 0,0 0 0,-11 36-1,5 8 1,1 1-2,1 11-1,4-11-2,11 11-7,-6-40-13,25 2-14,-6-31 1,18-8-2,-2-30 2</inkml:trace>
  <inkml:trace contextRef="#ctx0" brushRef="#br1" timeOffset="204562.7003">10075 13272 88,'0'0'40,"-30"12"0,21 27 2,-21 6-36,13 20-2,2 5-1,1 16-1,2 5-1,2 3-2,9-5 1,1-14-4,6-6 0,4-25-1,16-1-13,-11-48-21,22-9 1,-10-36-2,10-3 1</inkml:trace>
  <inkml:trace contextRef="#ctx0" brushRef="#br1" timeOffset="204747.7109">10305 13243 90,'0'0'42,"-15"29"-1,8 22-2,-12-3-31,4 28-4,0 4-1,3 8-1,2-5-2,5 3-3,5-5-1,-2-22-6,12 18-14,-19-34-11,12 7-5,-13-21-2,2 7 3</inkml:trace>
  <inkml:trace contextRef="#ctx0" brushRef="#br1" timeOffset="205234.7388">8365 15073 61,'0'-34'38,"4"5"-1,-8-9 1,5 7-31,-5-5-2,8 9-1,-5 0 0,2 11-1,-1 16-1,0 0 0,0 0 0,5 17 0,-5 21-1,0 17 1,-1 8-1,1 11 0,0 5-1,0-4-1,2-1 0,1-18-2,7-5-2,-5-30-5,15-2-28,-20-19 0,26-21 0,-20-13 1</inkml:trace>
  <inkml:trace contextRef="#ctx0" brushRef="#br1" timeOffset="205414.7491">8390 14842 72,'2'-22'39,"-2"-6"0,19 11 0,-8-7-31,20 6-4,2-8 0,10 0-3,1 7-3,1-6-5,8 21-31,-19-4 1,-2 20-2,-18-2 1</inkml:trace>
  <inkml:trace contextRef="#ctx0" brushRef="#br1" timeOffset="205775.7697">8452 15140 73,'-4'19'40,"4"-19"-1,0 0 0,18-10-32,3-2-5,8-9-1,3 1-1,13-1-3,0-8-2,7 15-4,-11-22-9,19 29-7,-24-22-3,15 31 1,-26-24 6,11 27 11,-22-3 6,-14-2 8,21 29 9,-31-17 10,13 30 4,-23-11 0,16 31-6,-18-14-7,14 17-5,-6-9-3,7 6-2,2-11-2,5-8 0,9-7-2,-1-22-4,20 0-28,-15-30-6,11-4 0,-4-21-3</inkml:trace>
  <inkml:trace contextRef="#ctx0" brushRef="#br1" timeOffset="205918.7779">8883 14681 59,'-25'-19'37,"10"16"-3,15 3-17,0 0-41,24 10-11,2-10-2,15 0 1</inkml:trace>
  <inkml:trace contextRef="#ctx0" brushRef="#br1" timeOffset="206254.7971">9420 14818 83,'-25'36'41,"-12"-12"0,8 9-2,-1-8-35,9 4-1,4-8 0,9 1-1,12-6-1,7-1 0,12-6-1,5 4 1,0-2-1,4 1 1,-2 6-1,-6 5 1,-6 6-1,-8 5 1,-10 5-1,-7 8 1,-9-1-1,-7-2 1,-4-6-1,-1-4 0,2-8-1,4-16-3,22-10-8,-16-22-10,37 5-9,-4-41-10,24-2 0,0-29 0</inkml:trace>
  <inkml:trace contextRef="#ctx0" brushRef="#br1" timeOffset="206616.8178">9877 14366 87,'-10'21'42,"-10"8"0,7 15-1,-2 9-36,0 18-1,-3 11 0,1 15-2,-1 4 0,2 6-2,4-15 1,4-1 0,3-19 0,7-18 0,5-23-1,11-20 1,6-23-1,3-14 0,5-12 0,-1-6 1,4-3-1,-4 3 0,-2 10 0,-6 13 1,-3 13-1,-5 20 0,-2 12 0,-4 13-1,-2 6-2,-1-5-5,9 18-9,-17-32-5,23 22-7,-21-46-13,22 6-1,-9-36 1</inkml:trace>
  <inkml:trace contextRef="#ctx0" brushRef="#br2" timeOffset="211123.0756">7037 17727 10,'-14'-2'29,"14"2"1,-15-13-13,15 13 0,0 0-1,0 0-3,-1-23-3,12 11-3,-2-13-1,15-4-2,2-23 0,11-8-1,9-17 1,14-8-2,2-15 1,14-7-1,4-12 1,-1 8 0,-3 3 0,-5 11-1,-10 15 0,-8 11 0,-12 18-1,-13 19 0,-8 10-1,-10 12 0,-10 12 0,0 0 0,0 0 0,0 0 0,0 0 0,0 0 0,0 0 0,0 0 0,0 0 0,10-22 0,3 10 0,0-7 0,2 0 0,0-3 0,3-6 0,0-2 0,2-5 0,-4-1 0,-1-5 0,5 2 0,-4-2 0,3 5 0,-9 5 0,5 5 0,-7 8 0,-8 18 0,11-14 0,-11 14 0,0 0 0,0 0 0,-1 14 0,1-14 0,0 0 1,0 0-1,0 0 0,0 0 0,-13-4 0,13 4 0,-15-3 0,2 4 0,-3 5 0,-4 0 0,-6 10 0,0-1 1,-4 1-1,-1-1 1,-2 2-1,1-5 1,2-5 0,4-2 0,6-7-1,7-6 1,13 8 0,-3-33-1,14 8 1,16-6-1,9-10 1,12 0-1,3-2 1,9-3-1,1 6 0,0 3 1,-9 7-1,-3 13 1,-12 12-1,-7 12 1,-14 14-1,-7 16 1,-9 16-1,-9 14 1,-7 14-1,-5 9 1,-7 3-1,2-2 1,4-6-3,4-15 0,11 1-11,-6-46-11,26 6-13,-13-31-2,28-14-2,-14-16 0</inkml:trace>
  <inkml:trace contextRef="#ctx0" brushRef="#br2" timeOffset="212152.1344">5098 18006 12,'9'16'31,"-9"-16"2,15-12-1,-15-21-21,11 6 2,-9-26-3,6 5-1,-5-21-2,1-3-2,-3-12-1,1-6 1,-1-10-2,-1-8-2,0-1 0,0-8-1,0-1 1,-3 0 1,3-5-1,-1 1 1,1-1-1,-3 3 1,-2-3-1,3 5 0,-1 1 0,2-2-1,0 0 1,2 10 0,4 1 0,0 10-1,-1 11 1,0 12 0,-1 15 1,-1 19-2,-7 17 0,5 24 0,-14 1 1,4 20-1,0 8 0,-4 7 0,1 2 0,3 3 0,1-2 0,2-3 0,-1 4-1,-1 1 1,1 1-1,-2 3 1,-5 5-1,-1-2 1,0 1-1,-1-6 1,-1-4 0,2-15 0,2-10 0,14-14 1,-10-29-1,13-16 1,11-16 0,2-16 0,4-17 0,3-7 0,5-6 1,0 6-1,-3 7 0,-4 19 0,-1 13-1,-3 21 1,-7 24-1,3 26 1,-2 23-1,-1 18 1,3 17-1,3 10 1,2 3-2,9-5 1,4-3-2,5-12 0,5-5-7,-2-34-18,16 4-10,-12-23 0,7 7-3</inkml:trace>
  <inkml:trace contextRef="#ctx0" brushRef="#br2" timeOffset="213617.2182">3839 17778 41,'0'0'37,"-20"-20"0,20 20-4,-19-21-27,19 21-1,-18-27 0,9 12-1,-2-9 0,2 1-1,-6-7 0,0-1-1,-4-5-1,2-7 0,-2-3 0,-4-4 0,-2-1-1,-3-6 0,-2-4 1,-2-4-1,-5 1 0,-3-3 0,-3-3 1,0-2 0,-2 2 0,-4-2 0,1-3 0,-1 5 1,4-4-2,-3 0 2,2 1-2,1-1 1,1-1-1,2-1 0,4 5 1,-1 2-1,1 2 1,8 7-1,-3 2 0,3 9 0,0 4 0,2 7 1,1 2-1,3 9 0,4 1 1,3 6-1,0 3 1,5 0-1,2-2 1,4 0-1,1-3 0,1 4 1,3-4-1,-3 2 0,4-3 0,-5 5 0,3 0 0,2 18 0,-10-29 0,10 29 0,-10-20 0,10 20 0,0 0 0,-10-21 0,10 21 1,0 0-1,0 0 0,0 0 0,0 0 0,0 0 0,0 0 0,0 0 0,5 26 0,-6-6 0,-2 13 0,3 5 0,-5 8-1,0 5 1,0 4 0,-2-4-1,2 3 1,0-12-1,2-4 1,1-11 0,2-8 0,0-19 0,0 0 1,2-27-1,-2-9 1,3-7 0,-1-8 0,3-11 0,-5-5 1,4-1-2,-3-1 2,2 8-2,-1 9 1,-2 6-1,0 10 0,2 12 0,-2 24 0,12-12 1,1 24-1,1 9 0,11 4 1,2 8-1,7 1 1,8-3-1,4-2 0,1-5 0,4-9-2,-2-11-4,8 8-12,-15-28-10,9 15-7,-13-16-3,2 5-3,-12-9 0</inkml:trace>
  <inkml:trace contextRef="#ctx0" brushRef="#br3" timeOffset="246935.1239">11356 9005 46,'0'0'27,"0"0"2,-9-17-8,9 17-15,9-22-1,-6 7 0,9 11 1,-7-13-2,5 14 2,-10 3-1,15-16 1,-15 16-1,0 0 1,-13-5-1,1 17 0,-8 3 1,-6 11-2,-9 2 0,-1 8-1,-5 1 1,6 6-3,-1-4 2,10 1-2,2-9 0,8-1 0,6-6-1,11-1 0,4-10 0,10 1 0,6-5 1,7 3-1,4-2 0,3 0 0,1 7 1,-2 4 0,-6 4-1,-5 8 1,-11 6-1,-7 9 1,-10 2-1,-9 5 1,-7 0-1,-1-2 0,-3-5 0,1-11-1,7-6-1,4-17-2,13-14-7,0 0-27,25-35 2,1-19-1,16-6-2</inkml:trace>
  <inkml:trace contextRef="#ctx0" brushRef="#br3" timeOffset="247189.1384">11806 8637 75,'6'-27'37,"-7"1"-1,1 26 0,0 0-32,0 0 0,-16 38 0,9 12-1,-4 15 2,-1 18-3,-3 13 1,1 12-2,-2 5 1,1 5-2,1-1 0,5-13-2,4-8-5,-2-33-24,16-3-5,-1-29 0,10-14-2</inkml:trace>
  <inkml:trace contextRef="#ctx0" brushRef="#br3" timeOffset="247393.1501">11639 9278 81,'-25'-9'37,"15"12"-1,10-3 1,0 0-29,12-17-5,17 12-2,10-3 0,8-4-3,13 5-2,-4-10-7,20 13-24,-13-3 0,3 13-2,-9-5 2</inkml:trace>
  <inkml:trace contextRef="#ctx0" brushRef="#br3" timeOffset="248095.1903">12373 9225 62,'-4'-35'35,"4"35"-1,-21-27 1,10 25-23,-18-5-4,6 19 0,-18 4-1,5 16-1,-9 4-2,8 7 0,-5 2-1,10 6-1,8-7-1,9 1 0,12-11 0,11-6-1,13-18 1,9-12-1,8-8 0,5-12 0,1-9 0,-1-3 1,-5-9-1,-6 0 0,-4 5 0,-8 4 0,-10 7 0,-6 4 0,-4 23 1,0-15-2,0 15 2,-9 24-1,4 0 0,-2 8 0,3 1-1,0-2 1,8 1 0,3-8 0,10-13 0,8-11 0,4-12 0,8-9 0,2-8 0,5-2 0,-7 2 1,0-4-1,-8 13 1,-5 5-1,-11 15 1,-13 0-1,10 41 0,-17-4 0,-4 8 1,-3 10-1,4 1 0,-4 6 0,5-7 0,3-9 0,2-10 0,6-14 1,-2-22-1,17-9 1,-8-18 0,6-14 0,0-9 0,2-10 0,-2-1 0,-6-3-1,1 10 1,-3 9-1,-2 11 0,-2 8-1,-3 26 0,10-22-2,2 29-2,-12-7-5,39 17-28,-12-17 0,17 12-1,-2-14 0</inkml:trace>
  <inkml:trace contextRef="#ctx0" brushRef="#br3" timeOffset="248398.2076">13590 8380 87,'-26'-51'37,"1"22"1,-11 5-1,1 33-30,-8 13-2,3 27 0,-2 13-2,2 17 0,5 8-2,7 14 1,2-1 0,11 1-1,7-6 0,6-7-2,9-4-1,2-19-5,21 5-28,-10-36-4,10 4 1,-10-28-2</inkml:trace>
  <inkml:trace contextRef="#ctx0" brushRef="#br3" timeOffset="248744.2274">13165 9122 95,'-36'-12'37,"10"12"2,2-5-2,24 5-32,-17 3-1,17-3-1,29 5-1,3-6 0,7-13-1,14 4 1,3-14-2,6 0 1,0-7-2,-1 3 2,-8 1-2,-8 6 2,-13 6-2,-7 3 2,-10 14 0,-15-2 0,5 41 1,-10-7-1,-9 12 1,3 7-1,-3 13 0,3 2-1,1 0 0,1-9-3,9-3-2,2-22-6,15 1-27,-6-28-1,18-6-1,-9-32-1</inkml:trace>
  <inkml:trace contextRef="#ctx0" brushRef="#br3" timeOffset="248913.237">13712 8624 99,'-28'-30'36,"10"25"2,-1 4-4,8 6-36,21 22-15,4-20-20,13 17 0,3-12-1,13 12 1</inkml:trace>
  <inkml:trace contextRef="#ctx0" brushRef="#br3" timeOffset="249247.2561">14091 8820 94,'-29'7'38,"0"14"3,-12-13-3,0 13-32,6-4-1,7 12-1,1-5 0,11 7-2,7-2 0,14-3-1,10-4 0,10 0-1,6-1 0,3-13 0,1 6 0,2-5 0,-8-1 0,1 4 0,-11 0 1,-7 5-1,-9 6 1,-6 1-1,-7 3 1,-9 0-1,2 6 1,-8 1-1,5-6-1,0-6-2,10-2-1,10-20-5,0 0-29,9-36-2,18 0 0,-1-32-2</inkml:trace>
  <inkml:trace contextRef="#ctx0" brushRef="#br3" timeOffset="249631.2781">14554 8305 99,'-4'-20'41,"4"20"0,-21 6-1,16 17-35,-15 13-2,0 17 0,-5 8 0,4 15-2,-2 9 2,1 9-1,2-5 0,2 1-1,4-12 1,4-13-2,5-12 2,6-11-1,9-20-1,5-22 0,6-16 0,9-9 1,4-10-2,-3-6 1,5-3-1,-1 4 1,-7 8-1,-4 10 2,-2 15-1,-9 17 0,-3 16 1,0 5 0,-2 15 0,-1-3-2,2 11 0,0-9-4,8 8-7,-13-38-19,18 11-10,-22-26 0,34 4-1,-22-27 1</inkml:trace>
  <inkml:trace contextRef="#ctx0" brushRef="#br2" timeOffset="255024.5866">2412 13760 31,'5'-19'28,"-5"19"1,0 0-1,0-27-22,0 27-2,9-21-1,-9 21 0,15-22 0,-15 22-1,19-22 0,-5 10 0,-1 2-1,6-2 1,3 1 0,0-4 0,5-4-1,7-2 3,2-6-2,4 0 1,7-11-2,3-1 2,5-11-1,1 2 1,2-3-2,6-4-1,2-2 0,5-1 0,1-2 2,6-1-2,3-3 1,3-3-1,3 2 0,5-3 0,5-2 1,6-4-1,3 4 1,2 1 1,4-1-1,0 2 1,3-2 0,4-2 0,6-4-1,0-1 1,0-2-1,6-1-1,2-6 1,9 3-1,3-1 1,-3-5-2,-2 8 2,-2 1 0,-1 1 0,5 2-1,-6 3 1,-8-1-1,3 3 1,-5-3 1,-1 3-2,3-2 0,-3 2 1,-3-1-1,-4 4 1,2 2-1,-4 6 1,0 4-1,1 4 0,-3 2-1,-5 1 1,3 6-1,-1-4 1,-1 3 0,1-1-1,3 0 0,-3-2 2,-1 1-1,-4 0 1,1 0-1,-10 3 0,-1 1 1,-5 4-1,-9-2 1,-7 8-1,-5 0 0,-2 6 0,-2 1 0,-4 1 1,0 1-1,-6 3 0,-2 4 0,-4-3 0,-4 1 0,-7 2 0,-2-1 0,-6 3 1,-3 1-1,-7 2 1,-3 4 0,-6-1-1,-12 9 1,16-10-1,-16 10 1,0 0-1,0 0 0,0 0 0,0 0 0,0 0 0,10 9 0,-10-9 0,0 0 0,18 0 0,-18 0 0,13-11 0,-13 11 1,0 0-1,15-20 1,-15 20-1,0-16 1,0 16-1,0 0 0,-6-17 0,6 17 0,0 0 0,0 0 1,0 0-1,0 0 0,0 0 0,-9-17 0,9 17 0,0 0 0,-11-21 0,11 21 0,-24-18 0,9 6 0,-4 3 0,-8-1 0,0-2 1,-5 7-1,-2-4 1,2-1 0,-3 0-2,1 1 2,2-1-2,5-2 2,4 3-3,5-6 2,18 15-1,-10-19 1,10 19 0,20-19 0,-2 14 0,5 2 0,5 3 0,4 0 0,3 3 0,2 2 0,2 4 1,2-2-1,0-1 1,5 1-1,-6 2 2,0 5-1,-4-9 1,-6 10-2,-9-3 2,-7 7-1,-11 5 1,-10 5-1,-10 10-1,-17 4 0,-7 14 1,-9 4-1,-7 6 1,-7 3-1,1-1 1,4-9-1,8-6 0,10-9 1,10-12-1,16-16-1,15-17-2,0 0-2,35 8-25,-14-27-7,17 9 0,-10-14-2</inkml:trace>
  <inkml:trace contextRef="#ctx0" brushRef="#br2" timeOffset="257266.7148">22991 14214 46,'0'0'32,"0"0"2,-15-29-2,15 29-20,-27-31-4,15 9 0,-8-11-3,4 1-1,-7-6-1,1 0-1,-7-1 0,2-6-1,-4 3 0,-4 0 0,-10-2 0,0 3 0,-7-4 0,-2-1 0,-4-2 0,-1-3 2,-2-6-2,-4 2 0,1-4-2,-2-3 2,0-5-1,-8 0 0,-2 2 0,0-3-2,-7-1 2,-1 4 0,-3-3 0,-3 1 0,4 2 0,-5 0 1,0 5-1,3-2 0,-4 1 1,0-1 1,-1 0 0,-1-1 0,-3 0-1,-2-1 1,-1-1-1,0 2 1,-8 1-2,4-1 0,-6 1 0,-1 1 0,0-3 0,-6 3-1,5-1 1,-1-5 0,1 6 0,3-6-2,1-2 3,5-1-1,-2-2 1,1-3-1,0-4 1,3 2-1,-1-5 1,-3 5 0,-1 0-1,2 0 0,-4 5 0,0 0-1,2 9 2,-1-1-2,-1 6 1,3 2-1,-1-1 0,-1 4 0,-1 2 1,4 3-1,-2-4 0,2 4 0,-2-1 1,2 2 0,2 1 0,-1-2-1,2 0 1,4 0 0,1 6 0,0-3 0,4 6 0,1-1 0,6 1 0,3 8 0,5-1 0,1 4 0,7 1 0,0 3 0,6 2 0,3 3 1,3 5-1,3-1 0,9 3 0,6 1 1,6-1-1,10 0 0,4 4 0,8-1 1,11 9-1,-7-19 0,7 19 0,0 0 0,18-15 0,-6 12 0,1 3 0,0 0 0,5 1 0,4-1 0,3-1 0,6-1 0,5-5 0,7 0 0,3-3 0,3-4 0,3-1 0,-1-1 0,-2 6 0,-3 2 0,-8 2 0,-5 3 0,-8 3 0,-7 3 0,-5 3 0,-13-6 0,18 6 0,-18-6 0,0 0 0,0 0 0,0 0 1,0 0-1,0 0 0,-15 4 0,2-6 0,-7 2 0,-4 0 0,-3 2 0,-7 1 1,-1 1-1,-6-1 0,-3 4 0,2 0 0,-1-5 1,0 1-1,6 0 1,2-3-1,6-1 1,6-1-1,5-1 1,3-3 0,15 6-1,-14-10 1,14 10 0,0 0-1,0 0 1,0 0-1,0 0 0,12 4 1,-12-4-1,11 30 0,-5-4 1,-3 3-1,3 9 1,-2 8-1,3 2 0,1 7 0,-1 1 1,8 1-1,0-4 0,4-2-1,-4-4 0,2-5-1,-5-7-1,5 4-5,-17-39-24,10 43-6,-10-43 0,0 17-2</inkml:trace>
  <inkml:trace contextRef="#ctx0" brushRef="#br1" timeOffset="274723.7133">11357 13692 43,'4'-21'33,"-9"-6"3,-1 6-1,-12-15-20,8 19-6,-14-10-2,4 13-1,-12-3-1,5 12-1,-5 3 0,3 12-1,-7 6-1,2 14 1,-3 10-1,2 11 0,-1 4 0,6 12-1,3 3 0,7 2 0,5-2-1,17-5 1,9-10-2,13-19 0,17-7-2,9-24-1,12-1-5,-3-30-28,14 0-1,-9-17-2,3 7 3</inkml:trace>
  <inkml:trace contextRef="#ctx0" brushRef="#br1" timeOffset="275182.7396">11503 13907 19,'10'-17'32,"-10"17"2,9-24 0,-13-3-13,4 27-7,-5-22-3,5 22-1,-15-18-4,15 18-1,-26-5-1,8 12-1,-4 3 0,-2 11 0,-6 5-1,7 13 1,-5 4-2,2 5 1,10-5-1,5 6 1,7-9-1,9-8-1,13-10 1,8-16 0,5-13-1,6-14 0,3-8 1,-1-2-1,-6-5 1,-3-1-1,-6 6 1,-8 5-1,-5 7 0,-11 19 1,0 0-1,0 0 0,0 0 0,0 31-1,-1-2-1,-3-1 0,9 11-2,-5-12-3,15 13-30,-15-40 0,30 22 0,-9-39-2</inkml:trace>
  <inkml:trace contextRef="#ctx0" brushRef="#br1" timeOffset="275399.752">12006 13145 74,'0'0'38,"-25"23"-3,14 30-3,-10 0-25,6 24-4,-4 8 0,9 10-2,-1 2 0,8-3-4,4 6-3,-6-25-29,12-3-1,-2-21 0,5-13 0</inkml:trace>
  <inkml:trace contextRef="#ctx0" brushRef="#br1" timeOffset="275895.7804">11797 13674 74,'-20'-1'37,"20"1"-1,-15 24 0,21-9-31,9-3-2,14-7-2,11-5-2,7-7-1,14-1-2,0-11-2,8 12-1,-12-13-2,3 13 1,-19-5 2,-2 12 1,-17-4 3,-8 4 3,-14 0 2,0 0 3,0 0 1,-15-1 0,15 1 2,-29 0-2,17 3-1,-7-1 0,4 6-2,-2 4-1,3 7 1,0-2-2,9 12 0,3-6-1,4 4 0,8-3 0,5 0 0,6-10-1,-1-1 0,9-2 1,-7-5-1,2 3 0,-6 0 1,-5 3 0,-4 3-1,-9 6 1,-9 6 0,-6 0-1,-5 2 0,-5 4-2,-4-7-1,2 4-4,-10-21-31,17 13 0,-6-22 0,12 5-1</inkml:trace>
  <inkml:trace contextRef="#ctx0" brushRef="#br1" timeOffset="276405.8095">11111 14522 76,'6'-26'39,"-6"26"-1,0 0 1,0 0-34,-1 38-2,-2 5-1,-3 12 0,1 15-2,-3 9 1,-2 11-1,1 3 0,0 1 1,-1-9-1,5-9-1,7-11-3,-4-26-3,14 6-10,-12-45-21,23 5 2,-12-29-3,9-9 2</inkml:trace>
  <inkml:trace contextRef="#ctx0" brushRef="#br1" timeOffset="276617.8217">11122 14601 67,'0'0'37,"-5"-28"1,5 28 0,0 0-28,25-20-3,-4 6-3,9 2 0,5-5-2,7 0-1,2-2-2,-2-2-1,4 27-17,-16-18-19,2 22 0,-19-3-2,-2 15 2</inkml:trace>
  <inkml:trace contextRef="#ctx0" brushRef="#br1" timeOffset="276820.8333">11142 14866 72,'-10'17'38,"10"-17"1,0 0 0,5-19-31,16 9-4,4-10 0,10 4-2,1-3-1,5 4-2,-1 6-1,-4-6-6,-1 22-30,-14-4 1,-6 16-2,-15 0 1</inkml:trace>
  <inkml:trace contextRef="#ctx0" brushRef="#br1" timeOffset="277006.8439">11132 15193 61,'-10'21'39,"10"-21"-2,0 0 3,10-7-24,16 0-10,-1-12-2,10 0-2,6-3-3,0-9-3,9 21-14,-10-23-20,3 13 0,-7-9-1,3 8 1</inkml:trace>
  <inkml:trace contextRef="#ctx0" brushRef="#br1" timeOffset="277464.8701">11639 14755 67,'0'0'38,"-13"-16"0,13 16 0,-16 0-29,16 0-3,-6 28-1,6-3-1,-4 10-2,3 6 0,1-2 0,-1 4 0,4-7-1,2 0 0,7-14 0,4-12 0,3-15-1,3-14 1,4-10-1,4-8 1,-3-8-1,0-6 1,-2 1-1,-6 9 0,-5 3 0,-4 11 0,-10 27-1,0 0 0,0 0 1,-2 39-1,-6 13 0,-8 18 0,0 16 1,0 11 0,-2 11 0,-4 5 0,-1-3 0,1-8 0,-1-6 0,1-19 0,1-19 0,2-15-1,2-15 1,1-27-4,16-1-1,-19-53-9,19 16-25,-5-32 1,12 4-1,-4-24 1</inkml:trace>
  <inkml:trace contextRef="#ctx0" brushRef="#br1" timeOffset="277901.8951">11985 14825 64,'0'0'38,"-4"-26"-1,4 26 1,14-17-30,2 10-2,3-6-1,6 6-1,1-5-1,7 0-1,-2-4-1,-3 3 1,-5-1-1,-5 0 0,-6 2 0,-12 12-1,-5-22 1,-10 17 0,-9 3-1,-5 7 1,-7 9 0,-1 8 0,0 7 0,-1 16 1,9 1-1,7 6 0,3-4 1,16-4-1,10-6-1,13-18-2,16-3-5,-1-25-31,19-4-2,-5-17 0,9 1-2</inkml:trace>
  <inkml:trace contextRef="#ctx0" brushRef="#br1" timeOffset="278568.9333">11121 15952 57,'-14'-9'37,"-1"23"0,-11-4 0,5 23-28,-17-8-3,8 16 0,-6 2-1,8 3-1,3-6-1,5-1 1,6-5-2,13-5 1,11-11-1,11-10-1,8-6 0,5-4 0,5-1-1,1 1 1,-1 4-1,-8 6 1,-8 9-1,-10 11 0,-9 9 1,-13 6-1,-7 10 0,-11 2 0,-1-2 0,-1-8-1,2-4-1,6-14-2,9-6-3,-3-26-33,27-11 2,-2-20-1,18-3-1</inkml:trace>
  <inkml:trace contextRef="#ctx0" brushRef="#br1" timeOffset="278953.9553">11274 16315 70,'0'0'39,"-10"-14"-1,10 14 1,0 0-32,-10 22-3,5-6 0,5 9 0,-8 8-1,6 8-1,-7 0 0,4 5 0,-2-8-1,2-4 1,2-10-1,3-24 0,0 0-1,24-7 0,-7-24 1,6-13-1,3-2 0,-1-7 1,0 3-1,1 5 0,-9 9 0,-3 9 0,-14 27 0,15-5 1,-15 22-1,0 9-1,-1 8 0,1 2-1,2 7-2,2-9-4,21 7-31,-13-19-1,13 6 2,-3-21-3</inkml:trace>
  <inkml:trace contextRef="#ctx0" brushRef="#br1" timeOffset="279350.978">11696 16287 77,'-15'-15'39,"-5"-6"-1,5 20 1,-5-5-33,4 20-1,0-2-1,6 15-1,0 3 0,5 6-1,1-2 0,8 0-1,4-3 1,7-9-1,-1-6-1,10-10 1,1-7-1,0-10 1,0-9-1,-3-4 0,-2-5 1,0-4-2,-5-1 2,-5 3-1,-4 4 0,2 3 0,-8 24 0,6-19 0,-6 19-1,-5 27 1,1 6-1,2 1-1,-1 11 0,1-6-1,3 4-2,0-14-1,13 7-9,-14-36-25,30 3 2,-14-27-2,15-1 3</inkml:trace>
  <inkml:trace contextRef="#ctx0" brushRef="#br1" timeOffset="279523.9879">12036 16162 63,'0'0'37,"-13"14"0,5 18 1,-12-6-25,11 22-6,-2-2-2,6 6-1,0-6-2,7-8-1,3-9-1,-5-29-6,28 19-31,-18-43-1,16-2 0,-7-27-3</inkml:trace>
  <inkml:trace contextRef="#ctx0" brushRef="#br1" timeOffset="279665.996">12150 15412 63,'0'0'2,"-5"24"-2,5-24-1,26 2-35</inkml:trace>
  <inkml:trace contextRef="#ctx0" brushRef="#br1" timeOffset="279889.0088">12401 15250 86,'-15'29'40,"7"22"0,-7 2 0,5 26-35,-5 7 0,7 16-3,-2 4 1,2 6-2,1-4-1,2-4-2,2-10-2,-4-36-19,12 11-17,-5-35 0,10-8-1,-10-26-1</inkml:trace>
  <inkml:trace contextRef="#ctx0" brushRef="#br2" timeOffset="284177.254">9029 18034 29,'-19'-6'35,"19"6"0,-10-17 0,10 17-24,3-29-6,8 17-1,4-13 0,7 2 0,7-2-1,11-4 2,5-11-2,12 1 1,5-7-2,13-6 2,6-8-2,11 0-1,0-5 1,3 2-1,-3-2 0,-5 0-1,-6 7 1,-8 1-1,-8 9 1,-14 0-1,-7 7 0,-2 3 0,-11 2 0,0 6 0,-3 2 0,1 1 0,-6 8 0,-6 2 1,-2 7-1,-15 10 0,12-11 0,-12 11 0,0 0 1,-17 0-1,5 2 0,-2-2 0,0-2 0,2 1 0,12 1 0,-17-5 0,17 5 0,0 0 0,0 0 0,12-18-1,-12 18 1,16-6 0,-16 6 0,16-4 1,-16 4-1,0 0 0,0 0 0,0 0 1,0-19-1,0 19 1,-22-8 0,2 6-1,-1 0 1,-4 6-1,-7-1 1,-1 4 0,-3 2 0,0 1 0,2-3-1,5 1 1,3-6 0,7-2-1,19 0 1,-6-19-1,21 2 0,9-4 1,9-1 0,12 2 0,6-1 0,5 4 0,2 5-1,2 7 2,-8 7-2,-1 8 0,-9 5 0,-8 8 0,-9 6 0,-9 5-1,-12 9 1,-13 6-1,-10 13 1,-9 3 0,-8 9-1,-4-1 2,-5-1-1,6-7-1,4 0-2,1-32-15,26-1-21,-3-37 0,22-14-2,8-32 0</inkml:trace>
  <inkml:trace contextRef="#ctx0" brushRef="#br3" timeOffset="310433.7558">19029 8547 56,'2'-19'33,"-2"0"-2,3-5 1,-6-9-23,6 8-5,-8-6 1,5 5 0,-10-3 0,0 14-1,-11-4 0,0 15 0,-15 1 1,-4 17-1,-13 3 0,-4 17 0,-10 0-1,1 16 1,0 0-1,1 8-1,5 9 0,9 4 0,10 0 1,15 2-3,10 1 2,14-2-2,14-9 1,16-6-2,17-13-1,9-22-3,18 1-6,-5-28-24,22-1-3,-12-24 1,6 2-1</inkml:trace>
  <inkml:trace contextRef="#ctx0" brushRef="#br3" timeOffset="311147.7967">19125 8853 72,'0'0'36,"-25"9"-3,25-9 2,-25 30-28,16-2-3,-6 3 2,8 15-2,-11 0 0,7 11-1,-2-4 0,1 0-1,5-10-1,2-6 1,0-11-1,5-26 0,0 0-1,21-12 1,-3-21 0,0-6-1,3-18-1,1-1 2,-4-3-2,1 1 1,-7 7 0,0 10 0,-5 9-1,-4 8 2,-3 26-1,10-16 0,-10 16 1,23 14-1,-7-4 0,13 1-1,2 2 1,5-2 0,5-3-1,-2-1 1,1-3-1,-5 1 1,-7-5 0,-4-2-1,-9 0 2,-15 2-1,0 0 0,0 0 0,-11-10 0,-8 8 0,-2 4 1,-4 1-1,-5 8 2,-2 6-1,-1 7 2,2 3-3,4 6 3,4 1-2,6-3 1,8 1-1,14-8 0,10-8-1,14-9 0,7-7 1,5-4 0,4-8-1,0-3 1,-3-2-1,-6-6 1,-6 4 0,-10-1-1,-6 8 1,-8-5 0,-6 17 0,0 0-1,0 0 0,-20 0 0,20 0-1,-12 34 0,7-13-2,5 15-1,1-18-4,15 17-28,-16-35-2,34 29 2,-12-36-2</inkml:trace>
  <inkml:trace contextRef="#ctx0" brushRef="#br3" timeOffset="311633.8245">20019 8232 86,'-15'-59'37,"10"20"-1,-13 12 1,18 27-29,-28 15-2,18 16-2,0 15-1,0 22 0,4 8-2,4 15 1,-1 4-1,3 10 1,0-4 1,3-5-3,-1-16 2,2-10-1,1-18 0,0-13 0,2-17 1,-7-22-3,15-5 1,-7-15 0,1-11-1,-1-10 1,1-4-1,-3-6 1,8 3-2,-3 5 2,-2 12-2,6 6 2,0 13 0,3 13 0,2 17 0,0 9 1,0 5 1,-2 15-2,-6 2 2,-2 1-1,-9 1 0,-8-3 0,-8-3 0,-10-7-1,-5-8-1,-4-11 0,3-7-1,-1-17-2,13-2-5,-1-32-27,27 5-2,1-21 0,26 5-1</inkml:trace>
  <inkml:trace contextRef="#ctx0" brushRef="#br3" timeOffset="311986.8446">20626 8601 104,'0'0'39,"0"0"-1,-17-3 0,-3 6-34,2 9-1,-8 5-1,-1 7-1,-2 4 0,8 4 0,-2 1-1,7 1 1,9-5-1,7-5 1,12-7-1,11-8 0,7-6 1,8-1-1,1-2 0,1 2 0,-5 1 1,-7 11 1,-10 10 0,-13 5-1,-13 12 2,-9 0-2,-8 5 1,-1-1-2,-2-2-2,-3-14-10,16 2-26,-7-19-1,22-12-2,-15 0 0</inkml:trace>
  <inkml:trace contextRef="#ctx0" brushRef="#br2" timeOffset="317034.1333">23096 13378 47,'-17'-3'30,"7"-4"2,10 7-6,-26-22-14,26 22 0,-25-26-4,25 26 1,-26-32-5,11 16-2,-5-10 0,5 4-2,-5-9 1,4-1 0,-4-6-1,0-5 1,0-5 0,-1-5-1,-3-1 1,-1-1 0,-6-5 0,-2 0 0,-5 0-1,-2-2 1,0-1 0,-2 1-1,-4-6 1,0 1 1,-1-3 0,3-2 0,-5-3-1,3 1 2,0-3-2,-4 0 1,-1 0-1,0-2-2,-4-1 2,-1 1-2,-2 0 2,-5-1-3,4 3 3,-1-4-3,0-1 4,2 0-2,3 1 1,0-1-1,5-4 2,-1 6 0,4 0-2,1 6 2,-1 2-2,-1 2 0,-1 8 0,1 6 0,-3 3 0,3 1-1,0 3 1,-3 2 0,5 1-1,1 2 1,4 4 0,2-3-1,5 7 1,2 1 0,4 2 1,5 6-1,2 1 1,2 7-1,7 0 1,-2 7 0,14 12-1,-11-17 0,11 17 1,0 0-1,0 0 0,0 0 0,-13-12 0,13 12 0,0 0 1,0 0-1,0 0 0,0 0 0,0 0 1,0 0-1,0 0 0,0 0 1,0 0-1,13 4 0,-13-4 1,15 0-1,-4 0 1,9 0-1,1 0 0,9 3 1,3 0-1,5 4 0,3 4 0,0 1 0,4 1 0,-3 1 0,-1 5 0,-3-6 0,-2 3 0,-6-1 0,0-3 0,-9-1 0,-4-1 1,-4-2-2,-13-8 1,11 14 0,-11-14 0,0 0 0,-19 7-1,6-9 1,-6 0 0,-4-4-1,-7-5 1,-3-4 0,-3-2 0,-5-4 0,-5 2 1,-3-5-1,0 6 0,3-3 0,3 2 0,3 2 0,9 5 0,4 0 1,9 5-1,7 0 0,11 7 0,0 0 1,0 0-1,0 0 0,0 0 0,6 16 1,-1 11-1,0 11 1,-3 15 0,-4 12 0,-9 7 1,1 7-1,-5 1-1,-2-4-1,4 2-12,-7-28-22,14-11-3,-6-30 0,12-9-3</inkml:trace>
  <inkml:trace contextRef="#ctx0" brushRef="#br2" timeOffset="320402.326">12770 13411 10,'0'0'7,"-17"-10"0,17 10 4,-17-9 1,7-3 3,10 12 0,-13-10 3,13 10 0,0 0-5,0 0 0,-14-17-4,14 17 0,0 0-5,0 0 2,0 0-2,0 0-1,-1-23 0,1 23-2,14-13 0,0-1 0,6-5-1,4 0 0,5-8 0,6 1 0,3-5 0,3 2 0,2-3 0,-1-1 1,0 2-1,0 1 0,-1-3 1,2-1-1,-2-4 0,0-1 0,4-1 1,1-4-1,4-8 0,6 6 0,2-9 1,3 8-1,0-1 0,1 1 0,-1 5 0,-1 4 0,-4 4 1,-4-1-1,-1 3 0,-1 1 2,0-5-1,-1 2 0,2-4 0,5-3 1,3-7-1,6 0 1,-1-5-1,6 0-1,-2 0 1,1 2-1,-3 1 1,2-1-1,-6 3 0,-2 1 0,-2 1 0,1 2 0,1-1 0,2-3 0,4-3 0,0 3-2,0-3 3,4 1-1,-5 0 1,1 4-1,-5 3 1,-5 6-1,-6 1 0,-6 5 2,-3 9-2,-5 3 0,-4 2 0,-6 5 0,-3 0 0,0 0 0,-1 1 0,0-2 0,1-3 1,0 1-1,6-6 0,1 1 0,0-4 0,0 0 0,3-4 1,0-1-1,0-2 1,2 2-1,-1-1 1,1-3-1,2-1 1,5-2 0,1 0-1,3 2 0,-1 3 1,-2 2-1,-5 5 0,-4 7 0,-6 3 0,-9 7 0,-6 5 0,-13 2 0,0 0 0,0 0 1,0 0-1,0 0 0,12 16 0,-12-16 0,0 0 0,12-7 0,-12 7 0,17-9 0,-17 9 0,15-8 1,-15 8-2,0 0 1,0 0 1,0 0-1,0 0 0,0 0 0,-18 17 0,18-17 0,-17 7 0,17-7 0,-12 5 0,12-5 0,0 0 0,0 0 0,0 0 0,0 0 0,-5-17 0,5 17 0,0 0 0,-2-21 0,2 21 0,-5-17 0,5 17 0,-5-27 0,2 13 0,2-5 1,1-3-1,0 0-2,-1-4 2,2-1-1,1-1 1,0-1-1,0-2 0,1-1 0,0 3 1,5-2 0,-3-3 0,5 4 0,0 1 0,0-1 0,1 4 0,1 2 1,1 5-1,-3 2 0,1 0 0,-11 17 0,24-28 0,-11 10 1,4 2-1,4-1 1,5-5 0,1 0 0,3-4 0,0 5-1,2-1 1,-3 3 0,-3 7-1,-1-2 1,-5 8-1,-1-3 0,-4 11 0,2-6 0,-4 8 1,0-4-1,2-2 0,5 4 0,0-2 0,1 2 0,-1-4 0,1 5 0,-2-3 0,1 7 0,-4-2 0,-4 5 0,-12-10 0,14 18 0,-14-18 0,7 27 1,-7-27-1,5 21 0,-5-21 0,8 20 0,-8-20 0,0 0 0,15 17 0,-15-17 0,12 5 0,-12-5 0,14-1 0,-14 1 0,17-7 0,-17 7 0,20-7 1,-10 2-1,3 0 0,1 1 0,2 3 0,2-3 0,0-3 0,2 2 1,-2-3-1,3-3 0,3 1 0,0-5 1,5-6-1,1-3 0,1 0 0,4-2 1,0 1-1,-1-1 1,0 2-1,-4 2 0,-3 5 0,-4 3 1,-5 2-1,-3 3 0,-15 9 0,19-8 1,-19 8-1,0 0 0,0 0 0,0 0 0,0 0 0,0 0 0,10-2 0,-10 2 1,0 0-2,12 0 1,-12 0 0,0 0 0,13 2 1,-13-2-1,0 0 0,0 0 0,0 0 0,0 0 0,0 0 0,-13 2 0,13-2 0,-14 0 0,14 0 0,-12 0 1,12 0-1,0 0 0,-10-6 0,10 6-1,0 0 1,0 0 0,0 0 0,0 0 0,-10-18 0,10 18 0,0 0 0,-10-17 0,10 17 0,-12-21 0,12 21 0,-16-22 0,16 22 0,-23-29 0,10 15 0,-6 2 0,3 2 0,-4-2 0,-1 7 0,1-2 0,0 3 0,4 3 0,2-1 0,14 2 0,-15 3 0,15-3 0,0 0-1,22 9 1,-8-6 0,6-1 0,4 1 0,2 3 0,3-1 1,0 0-1,0-3 0,1 1 1,-3-1-1,2-1 0,-9-1 0,-2 2 0,-4 0 1,-14-2-1,14 13 0,-14-13 0,-13 31 0,-3-7 0,-2 4 0,-6 9 0,-5 4 0,-3 1 0,1 4 0,3 0 0,4-2 0,2-4-2,5-6 0,2-8-3,14 8-12,1-34-20,0 0 0,13-14 0,7-3-1</inkml:trace>
  <inkml:trace contextRef="#ctx0" brushRef="#br3" timeOffset="341816.5508">1991 8853 76,'-5'-21'34,"5"21"0,0 0 1,0 0-28,-13 6-3,10 18 0,-7 13 0,4 13-2,-4 13 1,-4 18-2,-1 4 1,-2 11-1,-4 2 1,1-1-1,0-14 0,4-13 0,1-21-1,7-21 1,8-28 0,12-38 0,5-20-1,8-26 1,2-12-1,4-12 1,-1-6 0,-1 1 0,0 5-1,-6 12 1,-4 14 0,-3 17 0,-3 12 0,0 13 0,0 18 0,-1 15-1,4 16 1,-1 15-1,2 13 0,3 11 1,1 17 1,0 16-2,0 8 1,-3 10-1,-2 9 0,-6 5-1,-3-4-1,-6-6-1,1-14-4,-9-25-5,7-4-23,-10-37-2,10-23 1,-15-13-1</inkml:trace>
  <inkml:trace contextRef="#ctx0" brushRef="#br3" timeOffset="341997.5612">2072 9272 68,'-30'-17'35,"-1"-3"0,13 18 1,0-12-11,18 14-19,0 0-2,33-12-1,0 0-4,11-10-1,12 5-3,5-22-11,12 15-19,-5-16 0,6 15-1,-12-8 1</inkml:trace>
  <inkml:trace contextRef="#ctx0" brushRef="#br3" timeOffset="348469.9314">2586 9281 71,'23'-10'35,"-23"10"-1,0 0-1,0 0-18,2 20-9,-2-20 0,-13 41 0,3-11-3,3 9 1,-1 4-2,1 5 0,-1 0 0,2-2 0,2-5-1,1-5 0,-1-14 0,8-5-1,-4-17 0,14-13 0,3-17 0,3-11 0,0-13 1,4-8-1,3-1 1,0-4 0,-1 9 0,-3 8-1,-2 12 1,-4 13-1,-4 9 1,2 14-1,-4 8 1,3 12-1,-1 5 0,2 4 0,3 9-1,-3 0 0,6 5-3,-6-7-3,12 14-28,-16-15-2,7 8 1,-9-22-1</inkml:trace>
  <inkml:trace contextRef="#ctx0" brushRef="#br3" timeOffset="348867.9541">3098 9267 83,'0'0'34,"0"23"-2,0-23 1,21 12-27,3-7-2,2-10 1,11-4-1,0-10-1,7 4 0,-4-9 0,0-2-1,-10-5 0,-4-1-1,-15-2 1,-7 3-1,-13 0-1,-8 10 2,-8 6 0,-9 15-1,-6 7 1,0 18-1,-3 13 1,5 8-1,5 9 2,12 0-2,11 3-1,11-15 0,14-2-1,15-14-3,17 1-12,0-30-20,19 7-1,-7-20 0,3 3-2</inkml:trace>
  <inkml:trace contextRef="#ctx1" brushRef="#br3">9289 16050,'-75'-17</inkml:trace>
  <inkml:trace contextRef="#ctx0" brushRef="#br3" timeOffset="349739.0039">3696 9228 39,'10'-17'30,"-10"17"3,0 0-1,0-26-8,0 26-9,0 0-3,0 0-3,0 0-3,0 0-2,0 0 0,0 0-2,0 0 0,-5 24 0,0 0-1,0 9 0,-3 8 0,-3 5 1,1 2-2,1 2 2,2-9-2,3-5 1,3-19 0,1-17-1,12-5 1,3-25-1,1-9 1,4-11-1,0-6 1,1-2 0,-4 3-1,0 4 1,-7 8-1,-2 12 1,-3 16 0,-5 15-1,0 0 0,0 0 1,0 34-1,0-9 0,0 5 0,5-5 0,0 1 0,6-12 1,5-8-1,5-9 0,2-9 0,4-7 1,-1-5 0,-1-3-1,1 1 1,-6 2-1,-5 4 0,-5 6 1,-10 14-1,0 0 0,0 0-1,7 38 1,-9-4-1,-3 5-2,1 9-1,3-3-1,7 8-8,-6-21-23,20-1-2,-1-21 2,13-4-1</inkml:trace>
  <inkml:trace contextRef="#ctx0" brushRef="#br3" timeOffset="350408.0422">4402 9014 99,'-17'-22'37,"7"39"0,-13-7 0,6 24-32,-2 4-1,4 12-1,0-1 0,6 8-1,7-4-1,3-7 0,9-10 0,5-5 0,6-14-1,2-14 0,-1-11 1,3-14-1,-4-7 0,0-9 0,-6-5 0,-5-7 0,-7-1-1,-1 8 2,-9 0-2,-1 11 1,-3 10-1,0 10 0,-2 8 1,2 11-1,11-7 0,-10 24 0,15-7 1,-5-17-1,26 10 1,-1-15 0,4-10 0,7 1 1,0-3 0,0 2 1,-2-1-1,-3 8 1,-10 6 0,-2 12-1,-10 6 1,-7 8-2,-8 3 1,-3 7-1,-1 4 1,-2 1-1,-1 1 0,2-11-1,5 0 1,2-9 0,4-20 0,14 9-1,-2-23 2,3-8-1,3-7 0,0-7 1,1-9 0,2 3 0,-6 4 0,1 4 0,-3 10-1,-3 8 1,-10 16-1,16 11-1,-11 14 0,-9 11-2,8 14 0,-8 1-4,14 21-8,-15-15-13,12 8-10,-4-19 0,21 2-1,-8-24 2</inkml:trace>
  <inkml:trace contextRef="#ctx0" brushRef="#br3" timeOffset="350807.065">5111 9053 100,'-1'23'37,"1"-23"1,3 30-1,-3-30-32,34 11 0,-8-20-1,12-1 0,5-12-2,1-4 1,-1-8-3,-2-2 0,-9-4 0,-9-1 0,-9 7-1,-14 0 1,-9 1-1,-9 11 0,-14 7 2,-2 11 0,-6 13 1,-1 15 0,2 17 1,-1 15-1,8 11 2,11 5-2,12 0 0,13-9-1,14-11 0,15-18-4,14-15-8,9-42-7,29 6-5,-17-46-9,26 0-10,-13-25-2,8-2 1</inkml:trace>
  <inkml:trace contextRef="#ctx0" brushRef="#br2" timeOffset="356816.4088">5086 13241 25,'0'0'28,"0"0"1,0 0-1,12 0-13,-12 0-5,0 0-2,-6-19-3,6 19-1,0 0 0,0 0-1,-10-22-1,10 22 0,0 0 0,-15-17-1,15 17 1,-15-27 0,7 4-1,-1-4 0,0-9 0,0-5 0,-1-4 0,1-1 0,-4-5-1,-2 3 1,-2 0-1,-3 3 0,4 6 0,-6-2 0,4 3 0,1-1 0,3 0 0,2 4 0,2-1 0,5 6 0,2 0 0,1 6-1,2 7 1,0 17 0,0 0 0,0 0 0,0 0 0,7 17 1,-7 2-1,0 0 0,1-2 0,1-1 0,-2-16 0,3 19 0,-3-19 0,0 0 0,0 0 0,0 0 0,12-6 1,-12 6-1,0 0 0,0 0 0,0 0 0,0 0 1,-13-10-1,13 10 0,0 0 0,-12-3 0,12 3 0,-13-7 0,13 7 1,-17-12-1,8 5 0,-5 0 0,1-1 0,-5 1 0,0-2 0,-2-3 0,0 4 0,-1-3 0,-1-2 0,2 2 0,-1-2 0,6-4 2,-2-4-1,4 4 1,-2-9-1,2 1 2,1-6-2,1-4 1,0-4 0,2 0-1,0-11-1,2 2 0,4-7 1,-2 2-2,5 4 2,5 1-1,0 3 0,1 6 0,4 5 0,0 6 0,5 9 0,-4 4 0,-11 15 1,20-14-1,-20 14 0,15 2 0,-15-2 1,0 0-1,10 12 1,-10-12-1,0 0 1,0 0-1,0 0 0,0 0 1,-15-9-1,15 9 0,-10-13 0,10 13-1,-11-19 1,11 19 0,-10-24 0,5 8 0,0-4 0,0-2 0,0-6 0,-2-6 0,-2-2 1,-3-12-2,-1 0 3,-3 0-2,-2-3 1,5 1 0,-5-3 0,1 2-1,4-6 0,0 4 2,4-7-2,0-1 0,1-3 0,1 1 0,1 0 0,1 3 0,-1 5 1,-3 7-1,3 9 0,-3 4 0,-1 4 1,-1 7-1,-3-1 1,3 4-1,0-1 0,1 1 0,-1-1 1,2-4-1,4 3-1,1-3 1,2 0 0,-1-1 0,0-4 0,-4 0 1,5 4-1,-4 3 1,-2-2-1,1 6 1,-1 4-1,8 16 1,-17-27-1,17 27 0,-20-19 0,9 9 0,-1 3 0,1 2 1,11 5-1,-21-12 0,21 12 0,-15 3 0,15-3 0,-5 17 0,1 2-1,1 5 1,1 5 0,-4 5 0,0 7 1,-3 2-1,-3-2 1,-2 0-1,4-8 0,0-4 0,1-8 1,9-21-1,-8 20 0,8-20 0,0-26-1,7 1 1,3-13-1,0-6 1,5-9 0,1-4 0,-1-3-1,-4 5 1,3 9 1,-6 5-1,-1 8 1,-7 13-1,0 20 0,0 0 0,0 0 0,0 0 0,19 27 0,-3-3 0,5 2 0,11-2 0,7-2 0,7 2-1,5-7 0,0 2-2,7 7-8,-10-14-23,2 15 0,-13-10-1,-2 12-2</inkml:trace>
  <inkml:trace contextRef="#ctx0" brushRef="#br2" timeOffset="366504.9629">8328 12974 35,'0'0'29,"0"0"2,-13 9-1,13-9-13,0 0-9,-10-21-2,4 7-1,6 14-2,-9-29 0,9 29 1,-11-25-2,11 25 1,-15-28-1,15 28-1,-20-25 1,10 9-1,-1-1 0,0-5 0,-2-4 0,2 2-1,0-3 1,-4-2-1,-1-4 1,-2 4-1,1-2 1,-3 4-1,-1-1 1,1 3 0,-5-1-1,2 2 0,0 0 1,-1 0-1,0 0 0,-2-1 0,3 1 1,0 1-1,-1 1 1,1-2 1,-1-2-2,0 6 2,-2-1-1,0-3 1,1 4-2,2-2 2,-5-1-2,2 3 0,0-4 0,1 3 0,0-1 0,-2 1 0,0-1 0,1 2 0,-2-1 0,1 2 0,0 0 1,-3 1-1,1-3 0,6-3 0,0 0 0,0-2 0,0 2 1,1-1-1,3-1 0,-1 0 0,3-1 0,1 5 1,-1 1-1,2 4 0,2 2 0,-1 3 0,3 1 1,11 11-1,-16-12 1,16 12 0,0 0-1,-14-5 1,14 5 0,0 0-1,0 0 0,0 0 1,5-20-1,-5 20 0,0 0 1,5-16-1,-5 16 1,0 0-1,0 0 1,0 0-1,-10-13 1,10 13 0,0 0 0,0 0-1,-14-11 1,14 11-1,0 0 1,-9-20-1,9 20 0,-4-17 1,4 17-1,-5-23 1,5 23-1,-3-17 0,3 17 1,0 0-1,0 0 0,0 0 0,0 0 0,0 0 0,0 0 0,0 0 0,10-15 1,-10 15-1,11-19 0,-2 4 1,1-9 0,2-2-1,1-7 2,-1-4-3,-1-3 2,2-1-1,-1-3 1,-2-1-1,0 2 0,-1 4 0,-3-2 0,-2 0 2,-3 3-2,-2-5 0,-4 2 0,-2-5 0,-3-4 0,-3-1-1,-2-4 1,0-1 0,-1 1 0,0 2-1,0 10 1,-2 4 0,2 5 0,-3 11 0,-2 3 0,0 4 0,-3 3-1,-1 4 1,-1-6 0,0 4 0,-4-4-1,5 0 1,2 3 0,0-2 1,3 2-1,0 7 0,4 3 0,-3 5 0,3 8 0,-2 8 0,-5-2 0,-1 7 0,0 1 0,-3-2 1,2-5-1,1-2 0,1-6 0,3-3 1,1-2-1,2 0 0,5 0 0,-3 2 1,-2 2-1,1 4 0,1-4 0,3 3 0,-1 0 0,13-12 0,-16 17 1,16-17-1,0 0 0,0 0 0,0 0 0,0 0 0,-9-17 0,9 17 0,0 0 0,0 0 0,0 0 1,0 0-1,0 0 0,0 0 0,0 0 0,0 0 0,-2-19 0,2 19 1,0 0-1,0 0 0,-8-15 0,8 15 1,0 0-2,0 0 2,-2-17-1,2 17 0,0 0 0,0 0 0,0 0 0,0 0 0,-10-23 0,10 23 0,-7-15 0,7 15 0,-10-24 1,10 24-1,-12-26 0,12 26 0,-17-22 0,17 22 0,-20-21 0,10 16 0,-5-1 0,1-5 0,-1 3 0,-1-4-1,0-2 1,0 2-1,-4-9 1,4 3-1,-3-6 1,2 1-1,-3 3 1,1-1-1,-2 1 1,1 3-1,-1 3 2,-4-1-2,4 4 1,-2-2 0,-2 1 0,5-4 0,-1 2 0,2-1 0,1 0 0,3-4 0,-3 2 0,5-2 0,4 5 0,-6-5 0,4 4 0,1-2 0,0 1 0,0-1 0,0 0 0,-1 2 0,1-1 1,0-1-1,0 2 0,10 15 0,-19-28 0,19 28 0,-15-25 0,15 25 0,-12-17 0,12 17 0,-14-16 0,14 16 0,-15-15 0,15 15 0,-12-12 0,12 12 0,-13-9 0,13 9 0,0 0 0,0 0 0,-12 2 0,12-2 0,0 0 0,-5 19-1,5-19 1,-5 34 0,5-3 0,0 5 0,-2 3 0,1 11 0,1 1-1,3 1 2,-3-4-2,3-6 2,-1-6-2,3-8 1,-3-13 0,-2-15 0,0 0 0,0 0 0,14-32 1,-14-3-1,4-8 0,-4-4 0,0-12 0,-4 3 0,4-1 0,-4 4 0,2 5 1,-2 12-1,1 0 0,-2 9 0,3 10 0,2 17 1,0-22-1,0 22 0,16-17 0,2 11 1,4 0-1,12-1 0,6 0 0,6 2 0,5 1 1,7-1-1,1 3 0,-3-3 0,-5 4 0,-1-3 0,-10-1 0,-3-4 0,-8 3 0,-8-3 1,-2 0-1,-8 3 0,-11 6 0,11-11-1,-11 11 0,0 0-3,0 0-2,-20 0-17,20 0-15,0 0 1,0 0-1,0 0-1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IlEryHol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1.xml"/><Relationship Id="rId4" Type="http://schemas.openxmlformats.org/officeDocument/2006/relationships/hyperlink" Target="http://www.youtube.com/watch?v=X1jlsaTiiG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3750377"/>
              </p:ext>
            </p:extLst>
          </p:nvPr>
        </p:nvGraphicFramePr>
        <p:xfrm>
          <a:off x="214283" y="685800"/>
          <a:ext cx="8750332" cy="54254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http://www.youtube.com/watch?v=AIlEryHolTM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weka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looks like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4"/>
                        </a:rPr>
                        <a:t>http://www.youtube.com/watch?v=X1jlsaTiiG8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takahe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looks like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8 P11 of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that will develop skills in Ecology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to reduce HW and to develop skills and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3762360" y="1813680"/>
              <a:ext cx="1006560" cy="2074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49400" y="1807920"/>
                <a:ext cx="1025280" cy="209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1935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629"/>
            <a:ext cx="6934199" cy="681137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449000" y="1407960"/>
              <a:ext cx="4717800" cy="499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34960" y="1402200"/>
                <a:ext cx="4737960" cy="501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935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0" y="1371600"/>
              <a:ext cx="9067800" cy="4737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4040" y="1357919"/>
                <a:ext cx="9095880" cy="476424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30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1447</TotalTime>
  <Words>93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141</cp:revision>
  <dcterms:created xsi:type="dcterms:W3CDTF">2006-08-16T00:00:00Z</dcterms:created>
  <dcterms:modified xsi:type="dcterms:W3CDTF">2013-07-10T00:37:18Z</dcterms:modified>
</cp:coreProperties>
</file>