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00:07:14.18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8733 4238 72,'-5'-34'37,"3"8"-2,-14-4 0,-3 10-31,1 6 0,-2 11-1,-3 6 0,-6 14-1,-2 9-1,-4 10 0,-2 8 0,-1 8-1,3 5 1,3 5-1,5 3 0,6 3 0,12 0 0,5-1 0,9-2-2,5-8-1,10-3-4,-5-14-8,13-1-19,-11-17 0,2-6-2,-9-16 1</inkml:trace>
  <inkml:trace contextRef="#ctx0" brushRef="#br0" timeOffset="196.0112">8298 4698 75,'-24'-5'38,"-5"-6"-2,12 15 1,-3-8-30,20 4-3,12-7 0,13-4-3,11-2-1,10-5-2,14 6-4,-4-15-6,17 17-24,-11-8 0,0 17-2,-12-3 2</inkml:trace>
  <inkml:trace contextRef="#ctx0" brushRef="#br0" timeOffset="602.0344">8861 4596 71,'0'0'36,"-8"-20"-1,8 20 0,-16-15-28,16 15-1,-18-8-1,5 16 0,-4 4-2,0 14 0,-2 3-1,0 9 1,-1 3-2,3 3 1,7-1-2,5-4 1,8-8 0,11-7-1,6-11 0,8-12 0,5-13 0,6-5-1,-1-13 1,-3-6-1,-4-5 0,-11-4-1,-7 1 0,-11-1 0,-8 8 1,-10 4-1,-6 9 0,-5 10 1,-2 7 0,1 10 0,4 8 0,3 0-2,14 10-2,7-21-8,12 29-22,5-22 0,20-1-1,1-10 1</inkml:trace>
  <inkml:trace contextRef="#ctx0" brushRef="#br0" timeOffset="947.0541">9276 4516 78,'-13'2'36,"-11"-1"0,3 11 1,-11-1-29,8 7-3,-1-2-1,7 9-1,4-1-1,6 2 0,8-2 0,7 0-1,9-5-1,2-2 1,3-7 0,7-11-1,0-5 1,-4-9-1,-1-2 0,-4-8-1,-4-3 0,-6-4 0,-4 4-1,-9-3 0,-1 9-1,-8 2 1,-1 11-1,-2 3 1,2 10 0,-4 3-1,11 7-3,7-14-5,4 26-24,-4-26 1,35 23-2,-11-22 1</inkml:trace>
  <inkml:trace contextRef="#ctx0" brushRef="#br0" timeOffset="1299.0743">9575 4534 81,'-20'-2'37,"5"12"0,-10-6 0,5 12-31,-1-2-2,7 5 0,2 1-1,6 4-1,8-2 0,6-2 0,7-10 0,5-4 0,3-17-1,7-13 1,3-16 0,5-10-1,-3-11 1,-1-8 0,2-5-1,-3 1 0,-5 9-1,-9 11 2,-5 12-2,-8 18 1,-6 23 0,-10 15 0,-7 25-1,-2 18-1,-1 9 0,1 4-4,16 16-13,-1-24-21,28-1 0,0-23-4,23-10 1</inkml:trace>
  <inkml:trace contextRef="#ctx0" brushRef="#br0" timeOffset="4162.238">11113 4427 45,'2'-10'29,"-2"10"2,0 0-1,-4 19-22,-3-4-3,3 9 1,-6-2 0,6 11-1,-6-7 0,9 5-1,-3-8 0,5 2-1,2-13-1,8 1 0,3-15 0,4-4-1,4-7 0,4-5 0,-1-7-1,3-2 1,-5 0-1,1 0 0,-5 5 0,-2 2-1,-6 6 1,-11 14 0,0 0 0,0 0 0,0 0 0,1 26 0,-1-8 0,-2 3 1,0-3 0,7 0 0,2-5 1,7-5 0,2-9 0,6-6 0,0-9 0,4-1 0,-3-5 0,-2-2-1,-2-4 0,-5 0-2,-3 7-1,-8-1-2,4 11-4,-12-9-11,5 20-18,0 0 1,0 0-2,0 0 3</inkml:trace>
  <inkml:trace contextRef="#ctx0" brushRef="#br0" timeOffset="4921.2814">11847 4407 60,'0'0'33,"-23"-14"1,12 18-1,-17-6-23,9 12-3,-9-4-1,3 11 0,-2-1-2,2 8 0,2 0-1,8-1-1,5-2 0,4 0-1,8-7 0,7-2 0,5-5 0,10-7-1,0-3 1,4-3-1,1-4 1,-4-6-1,2-4 1,-2-4-1,-3-2 1,-1 0-1,-8-4 1,0 5-1,-6 3 0,-3 4 0,-4 6 1,0 12-1,0 0 0,-18 10 0,7 10 0,2 1 0,1 4 0,1 2 0,6-4-1,3-5 1,12-6-1,3-9-1,12-6 0,4-9-1,5-4 0,-1-5-1,4 0 0,-7 0 0,-5 4 0,-7 5 1,-7 8 0,-15 4 2,0 0 0,-5 21 2,-8 0 0,-1 4 1,-5 1 0,8-2 0,-1 0 0,8-3 1,1-6-1,7-5 1,-4-10-1,16 4 1,-7-17-1,6 1 0,-1-10 0,0 1 0,1-6-1,-2 4 0,-4-2 0,-2 0 0,-2 6 0,-1 6-1,1 4 0,-5 9 0,8-14 0,-8 14-2,20-9 0,-6 1-2,10 4-5,-10-11-26,15 8-2,-6-8 1,5 11-2</inkml:trace>
  <inkml:trace contextRef="#ctx0" brushRef="#br0" timeOffset="5499.3145">12469 4321 78,'0'0'37,"0"0"-2,-12-6 2,12 6-31,0 0-2,-1 21 0,-4-7-1,2 5-1,-2 1-1,2 5 1,-3-4-1,3 2 0,-1-6-1,4-6 1,0-11 0,12 1-1,-12-1 1,24-24-1,-9 3 1,2-2 0,1-1 0,-4 2-1,-2 2 1,-3 4-1,-9 16 1,5-14-1,-5 14 0,0 0 1,-5 14-1,1-2 0,2-1 0,1-1 0,1-10 0,11 17 0,0-14 1,4-3-1,2-3 1,6-2 0,2-7 0,2 0-1,-4-3 1,2 1 0,-2-1-1,-2 2 1,-5 1-1,-4 3 1,-12 9-1,11 0 0,-11 0 0,-2 22 0,-4-3 0,-1-2-1,1 4 0,5-4-2,2 3-1,-1-20-3,29 18-29,-14-26-1,18 4 0,-8-15-2</inkml:trace>
  <inkml:trace contextRef="#ctx0" brushRef="#br0" timeOffset="5723.3273">13102 4046 91,'0'0'36,"-15"12"0,11 12 1,-13 3-31,5 8-2,0 3-1,2 7-2,-3 4 0,3 0-2,4 1 1,-2-5-4,7-1-2,-8-20-30,16 8 0,-7-21-1,12-1-1</inkml:trace>
  <inkml:trace contextRef="#ctx0" brushRef="#br0" timeOffset="5876.3361">12970 4284 92,'-10'-4'35,"-6"0"1,16 4-1,0 0-35,0 0-7,28-2-29,-8-12 1,16 5 0,-2-13-1</inkml:trace>
  <inkml:trace contextRef="#ctx0" brushRef="#br0" timeOffset="6190.354">13338 4030 93,'-19'7'36,"7"15"1,-14-2 0,14 12-32,-9 5 0,2 8-2,2-1 0,6 4-1,3-3-1,7-5 0,6-7 0,8-10-1,3-9 1,6-10 0,2-8-1,0-8 1,0-8 0,-3 0-1,-4-6 1,1 3 0,-4 3-1,-5 3 2,-9 17-2,12-4 0,-12 4-1,2 24-3,12 9-28,-12-13-6,17 11 0,-1-15-3</inkml:trace>
  <inkml:trace contextRef="#ctx0" brushRef="#br0" timeOffset="9279.5307">14812 4345 54,'0'-17'33,"4"6"-1,-4-2 1,0 13-23,0 0-1,0 0-2,0 0-2,-8 19-1,2-2-1,-1 4-1,0 1-1,3 6 1,0-2-1,1 5 0,3-4 0,2-2 0,1-2 0,4-4 0,1-4 0,3-8 1,1-6-1,2-8 0,5-10 0,0-4 0,0-6 0,1-4 0,-2 1 0,0 3-1,-3-1 0,-4 6 1,-3 8-1,-8 14 0,0 0 0,0 0 0,4 26 0,-9-1 0,1 4 1,0 1-1,3 0 0,4-1 1,6-6-1,1-7 1,3-6 0,4-8 0,5-10 1,-1-4-1,-3-7 1,3-5-2,-2-4 1,-2-3-2,2-1 0,-7 0-2,4 6-1,-8 0-2,8 13-4,-12-10-11,12 22-17,-16 1 2,23 6-1,-23-6 3</inkml:trace>
  <inkml:trace contextRef="#ctx0" brushRef="#br0" timeOffset="9684.5539">15590 4310 72,'-16'-12'36,"3"14"-1,-14-4 2,7 12-28,-8-2-2,4 13 0,-6-3-2,3 7-1,6-2-1,5 2 0,8-4-1,7-3-1,4-6 0,9-5 0,5-10 0,8-1-1,1-8 1,1-5-1,1 0 1,-4-3-1,-3 4 0,-2 0 1,-7 4-1,-12 12 0,10-10-1,-10 10 1,-7 15-1,0 1 0,-1 6-1,-3 1-1,6 5-1,0-5-3,13 6-7,-4-19-24,17 6 1,-1-19-1,16-1 2</inkml:trace>
  <inkml:trace contextRef="#ctx0" brushRef="#br0" timeOffset="10014.5728">15953 4248 82,'-9'3'37,"-18"-2"-1,4 12 1,-8-3-29,3 9-5,3-4 2,7 6-3,5-4 1,9-2-2,8-5 0,13-1 0,4-6 0,6 1 0,1-2-1,1 1 0,-2 2 1,-5 2-1,-5 1 1,-9 7-1,-4 1 0,-8 5 1,-6-3-1,-2 3-1,-2-2-1,0-7-1,11 0-3,-4-24-14,17 5-18,2-18 1,16-1-2,-2-18 2</inkml:trace>
  <inkml:trace contextRef="#ctx0" brushRef="#br0" timeOffset="10210.584">16303 3960 97,'-15'14'36,"6"15"3,-14-9-4,9 18-32,-5 4-1,8 6-1,-2 2-1,4 0-2,4 0-1,1-7-3,11 9-17,-8-21-14,11-1 0,-8-17-1,8-2 1</inkml:trace>
  <inkml:trace contextRef="#ctx0" brushRef="#br0" timeOffset="10398.5947">16164 4264 101,'0'0'38,"-17"-10"2,17 10-4,0 0-32,17 2-1,-4-3-1,8-2-3,5 2-3,3-11-9,11 14-26,-7-10 1,9 13-2,-12-9 0</inkml:trace>
  <inkml:trace contextRef="#ctx0" brushRef="#br0" timeOffset="10773.6162">16337 4402 93,'0'0'38,"0"0"-1,18 15 1,1-20-34,10-1-1,3 0-1,8-1 0,0-3-1,1 0 0,-1-2-1,-5 1 1,-7-4-1,-5 0 2,-10 0-2,-9-1 1,-8-2 0,-7 4 0,-11 3 0,-3 7 0,-4 6 0,-1 7 0,-3 6-1,3 9 0,1 4 1,6 5-1,9 2 0,6-3-1,11-2 0,11-6-1,19-5-3,1-16-8,23 5-24,-6-18-2,14 2 0,-8-18-1</inkml:trace>
  <inkml:trace contextRef="#ctx0" brushRef="#br0" timeOffset="11100.6349">17013 4174 100,'-16'3'39,"-13"-3"0,6 18 0,-11-2-35,11 6-1,0 1 0,7 5-1,8-5-1,8-1 0,10-6-1,10-7 0,5-4 1,5-5-1,2-1 0,-2-3 0,-1 2 0,-6 1 0,-9 4 0,-14-3 1,7 26-1,-15-4 0,-9 2 0,1 5 0,-2-1-1,0 0-1,5-3-3,1-14-10,21 7-23,-9-18-2,23-2-1,-8-15 0</inkml:trace>
  <inkml:trace contextRef="#ctx0" brushRef="#br0" timeOffset="11834.6769">17848 4290 68,'-4'-21'35,"0"9"1,-10-9-8,14 21-16,-31-18-4,13 19-1,-9 1-1,4 8-2,-7 4-1,5 6-1,1 2 0,3 4-1,8-4 1,4 0 0,8-2-1,11-6-1,5-6 1,10-5 0,3-8 0,5-5-1,1-3 1,3-6-1,-4-4 1,-2-1 0,-6 1-1,-3 0 1,-7 2-1,-6 7 1,-4 5 0,-5 9-1,0 0 1,-19 18-2,10 2 1,-4 7-2,5 0 0,1 6-1,5-1-1,6-7-1,9 2-4,-2-20-21,17 7-9,-3-18 1,15 3 0</inkml:trace>
  <inkml:trace contextRef="#ctx0" brushRef="#br0" timeOffset="12199.6977">18209 4240 81,'-3'-13'37,"3"13"-1,-14 14 1,12 2-33,-12 2 1,4 4-3,-3 1 1,5 2-1,-1-2 0,4 0-1,2-8 1,6-2 0,-3-13-1,19 1 0,-1-11 0,1-4 0,0-9 0,6 1 0,-2-5-1,0 3 1,-3 2-1,-2 4 1,-4 3-1,-3 7 0,-11 8 0,12 3 0,-9 11-1,-3 1-1,2 7 0,-2-3-3,5 8 1,3-9-3,8 9-3,-2-22-15,18 12-12,-7-16 1,10 2-1,-4-8 3</inkml:trace>
  <inkml:trace contextRef="#ctx0" brushRef="#br0" timeOffset="12569.7189">18670 4291 83,'-10'-20'36,"10"20"0,-17-26-7,17 26-20,-27-1-3,15 10 0,-7 2-1,4 9-3,1-2 2,4 4-2,2-1 0,6-5-1,5-5 1,8-6-1,4-8 0,9-10 0,3-8-1,7-7 1,5-9 0,3-8 0,0-4-1,-2-3 1,-3-2-1,-4 6 1,-7 4 0,-7 9-1,-6 13 1,-13 22-1,0 0 0,-16 21 1,0 14-1,-1 6 0,7 7-2,-1 2-1,11 2-2,0-16-16,20 9-18,-2-20-1,15 4-1,-4-15 1</inkml:trace>
  <inkml:trace contextRef="#ctx0" brushRef="#br0" timeOffset="13266.7588">19557 4242 46,'4'-13'35,"-4"13"2,-7-19-1,7 19-9,-31-9-18,15 12-1,-12-3-2,2 10-2,-3 2 0,1 7-1,-1 1 0,4 7-2,5 0 1,5 0-1,7-1 0,5-7-1,10-5 1,6-8 0,9-11 0,9-11 0,4-9-1,9-9 2,1-8-1,1-7 0,-1-4 0,-5-2 0,-4-3 0,-7 6 0,-8 6 0,-9 8-1,-8 9 1,-4 14-1,0 15 0,-18 17 0,1 18 0,0 8 0,1 11-1,3 4-2,4 7 1,5-2-2,14-6-1,1-9-5,24 1-24,-10-22-6,16-1 2,-12-18-1</inkml:trace>
  <inkml:trace contextRef="#ctx0" brushRef="#br0" timeOffset="13640.7802">19842 4274 95,'-9'15'38,"-1"-12"1,14 13-8,-4-16-28,23 4 1,0-10-1,6-2 0,3-4-1,1 0 1,1-5-2,-5-1 1,-6 2-1,-8-1 0,-7 2 0,-8 3-1,-8 2 1,-7 3 0,-7 4-1,-5 7 1,-3 5-1,-1 6 0,-2 6 0,7 2-1,3 5 2,9-3-2,8 0 0,14 0-1,12-5-1,9-8-3,12 1-2,-2-17-16,20 11-14,-12-14 1,11 7-2,-12-15 3</inkml:trace>
  <inkml:trace contextRef="#ctx0" brushRef="#br0" timeOffset="14010.8013">20339 4232 88,'-23'-17'38,"8"11"0,-15-3 1,12 11-31,-13 2-1,5 13-3,1-1 0,1 8-2,5 3 0,5-2-1,7-1 0,4-2-1,12-2 1,6-9-1,4-7 0,8-8 0,0-6 1,4-4 0,2-8-1,0-5 1,-5-3 0,1-2 0,-6 1 0,-4 5 0,-5 2-1,-5 7 1,-9 17-1,0 0 0,0 0 0,-8 29-1,-1 1 1,2 0-2,1 5 1,4-6-2,11-2-1,5-12-2,16-2-5,-5-26-24,26 2-5,-8-23 2,15 3 0</inkml:trace>
  <inkml:trace contextRef="#ctx0" brushRef="#br0" timeOffset="14198.8121">20863 3760 103,'-19'33'39,"-13"4"0,11 18-1,-13 3-34,17 4-1,1 2-3,5-1-1,7-6-2,-1-9-5,13 5-28,-15-21-4,14 1 1,-13-18-1</inkml:trace>
  <inkml:trace contextRef="#ctx0" brushRef="#br0" timeOffset="14354.821">20632 4225 101,'-9'-22'37,"9"22"2,0 0-4,18-16-35,5 14-8,-2-13-29,19 9 0,-2-15 0,16 6-1</inkml:trace>
  <inkml:trace contextRef="#ctx0" brushRef="#br0" timeOffset="14731.8426">21192 3654 92,'-28'-2'40,"10"24"1,-13 0-1,9 11-27,-8 8-8,3 11-1,0 1-1,3 3 0,4-3-1,9-8-1,2-2-1,9-11 0,7-8 0,7-10 0,4-10 0,8-8 1,1-7-1,4-4 0,1-8 0,-3 3 1,0-2 0,-4 2-1,-4 4 0,-1 9 1,-7 10-1,-4 7 0,-3 8 0,0 7-1,-2 2-1,0 6-1,5 4-2,-3-13-7,18 14-17,-12-23-12,14 10 0,-4-20 0,13 3 1</inkml:trace>
  <inkml:trace contextRef="#ctx0" brushRef="#br0" timeOffset="14907.8526">21613 4226 117,'-19'-7'42,"19"7"0,-17-11-2,17 11-39,-7-17-2,11 5-4,9 14-18,-12-18-17,-1 16-1,0 0 0,0 0 0</inkml:trace>
  <inkml:trace contextRef="#ctx0" brushRef="#br0" timeOffset="22299.2754">9719 5490 65,'0'0'34,"0"0"-2,0 0-3,0 0-24,-4 21-2,4 0 1,-6 6-1,3 10 1,-3 1-3,-1 5 3,-2-2 0,4-2-2,3-4 0,-1-8-3,11-3-10,-8-24-23,15 9 1,-8-19-2,9-4-1</inkml:trace>
  <inkml:trace contextRef="#ctx0" brushRef="#br0" timeOffset="22840.3063">9550 5512 72,'-29'-7'36,"-4"-4"0,11 9 1,1-3-30,21 5-1,-8-16-1,22 5-2,10-2-1,8 1 0,7-7-1,10 3 0,3-2 0,2 2-1,-2 2 0,1 0 1,-14 6-1,-2 2 0,-9 5 1,-10 3 0,-6 4-1,-7 11 1,-8 6 0,-1 5 0,-8 9-1,-1 3 0,1 9 0,0 3 3,-1 1-3,1-4 2,6-4-2,1-4 2,9-10-2,0-7 2,7-16-1,4-9 0,6-12 0,2-11 0,1-8 1,0-5-2,1-6 1,-1 4-2,-4 1 3,-3 7-4,-5 8 3,-12 23-3,15-10 2,-12 27 1,-3 10-1,0 7 2,-1 7-2,2 2 1,0 3 0,5-3-1,6-4-2,-1-13-1,14 1-8,-11-19-24,16 2-1,-10-14-2,8-1-2</inkml:trace>
  <inkml:trace contextRef="#ctx0" brushRef="#br0" timeOffset="23223.3282">10285 5679 82,'-16'5'36,"9"11"-1,-3-10 2,12 11-31,-2-17-1,13 17 2,2-15-4,9 0 0,4-6-2,7-4 1,-2-4-1,2-5-3,-5-1 3,-3 3-4,-8-2 4,-8-1-3,-7 2 2,-13 4-2,-2 6 3,-10 5-1,-5 4 0,-2 9 1,-4 6 0,2 5 2,3 4-2,3 3 2,8 0-2,6-3 1,8-2-1,11-10 1,11-4-3,8-11-2,15-3-4,-4-22-20,19 14-9,-5-19-1,9 7-2,-14-8-1</inkml:trace>
  <inkml:trace contextRef="#ctx0" brushRef="#br0" timeOffset="24094.3781">10743 5713 86,'-12'25'38,"-6"-10"-3,10 7 1,-1-8-32,7 0-2,2-14 1,-1 17-1,1-17-1,0 0 0,12 6 0,-12-6-1,0 0 0,9-15 2,-6 4-1,-2-4 1,4-5-1,-1-3-3,1-4 3,5 0-2,-2 0 2,1 1-2,5 2 2,0 5-3,-4 8 3,2 4-1,1 5 1,0 1-1,1 3-1,0-1-1,4 2-1,1-5-2,8 4-1,-6-9-5,8 11-8,-13-12-5,11 15 0,-14-13 7,6 14 6,-19-8 5,9 11 4,-4 2 8,-5-13 7,-5 24 9,5-24 0,-5 31-2,5-31-6,-10 28-2,6-15-5,2 7 1,-2-4-3,3 1 1,-4 1-4,2 0-1,-3-1 3,2 0-4,-3-4 3,4 0-3,3-13 0,0 0 1,0 0-1,14-10 1,-2-6-2,-1-5 2,4-8-3,-2-1 1,1 2 1,-5 2-2,0 3 2,-1 7-2,-2 3 3,-6 13-4,0 0 3,7 18 3,-7-1-3,2 1 3,-3 4-3,2-1 3,3-3-3,2-4 3,2-2-2,3-7-1,1-2 1,8-5 0,-4-2 0,2-8 0,2-4 0,3 1-4,-2-6 4,-1 3-3,-3 1 2,-4 3-2,-3 5 2,-10 9-3,11 5 3,-11-5 2,-3 23-2,0-4 1,4 3-4,3-4 2,6 6-5,-3-13-5,22 10-21,-11-13-6,18 5 3,-10-10-4</inkml:trace>
  <inkml:trace contextRef="#ctx0" brushRef="#br0" timeOffset="24462.3991">11680 5724 79,'0'0'37,"-22"-6"-3,11 17 3,-13-4-25,7 16-7,-8-1 3,9 5-5,-3 0 3,5 3-5,2-7 4,9-3-4,6-9 4,9-6-3,4-10-1,6-8 0,3-7-2,3-3 3,-1-4-3,-2-2 2,-2 2-2,-3 4 2,-6 4-3,-5 10 4,-9 9-2,0 0-1,0 11 1,-4 7-2,-2 1 2,5 2-3,3-3 1,3-8-5,17 6-15,-11-22-15,22 0 1,-10-14-1,10-1-3</inkml:trace>
  <inkml:trace contextRef="#ctx0" brushRef="#br0" timeOffset="24626.4085">11960 5517 95,'-17'24'37,"9"16"5,-7-5-5,7 10-31,3 2-2,5-2-2,5 2-4,-9-12-29,19 2-6,-8-15-2,12-2 2</inkml:trace>
  <inkml:trace contextRef="#ctx0" brushRef="#br0" timeOffset="25250.4442">12581 5705 41,'1'-14'33,"-4"0"0,3 14-1,-6-24-9,6 24-12,0 0-2,0 0-3,-10 11 0,8 9-2,-3 2 0,2 7-1,-1 4 1,0 4-2,1 2 0,2-4-2,2-1-2,1-13-8,12 1-24,-14-22-2,29 10 0,-14-21-1</inkml:trace>
  <inkml:trace contextRef="#ctx0" brushRef="#br0" timeOffset="25447.4555">12640 5660 91,'-10'-15'36,"10"15"-1,0-20 3,17 12-35,2-5 2,8-1-3,8-2 0,7-2-3,4 4-2,-6-9-10,3 17-23,-15-3-1,0 12 0,-28-3-1</inkml:trace>
  <inkml:trace contextRef="#ctx0" brushRef="#br0" timeOffset="25634.4662">12632 5792 95,'-13'18'37,"-2"-14"-1,15-4 2,0 0-31,33-8-2,-4-5-4,7-2 1,8-1-5,1 0 1,5 9-7,-18-4-25,6 11-3,-19-1-1,-2 10 1</inkml:trace>
  <inkml:trace contextRef="#ctx0" brushRef="#br0" timeOffset="25807.4761">12674 5942 92,'-21'19'35,"6"-14"1,15-5-1,0 0-28,24-10-4,5-4-1,9-4-3,10-3-4,-2-11-8,12 7-24,-8-5 3,2 9-4,-9-8 4</inkml:trace>
  <inkml:trace contextRef="#ctx0" brushRef="#br0" timeOffset="26129.4945">13131 5702 69,'0'0'36,"-16"12"-2,7 9 3,-10-11-16,9 22-13,-7-11 1,7 7-5,0-5 3,6 0-5,3-6 3,2-2-3,-1-15 0,18 6-1,-3-14 1,2-5-1,2-8-2,0-1 3,2-2-3,1 0 2,-7 4-2,2 3 3,-5 4-4,-12 13 4,13-1-2,-12 13 0,-4 5 1,-2 4-2,4 4 1,-5 2-3,6 3 2,0-3-6,9 5-1,-9-19-25,19 10-6,-9-17 2,9-1-3</inkml:trace>
  <inkml:trace contextRef="#ctx0" brushRef="#br0" timeOffset="27294.5611">13346 5804 96,'0'0'37,"-12"22"0,12-22 1,0 0-33,13 10 1,1-6-3,1-8-2,4-1 2,2-3-3,3-2 2,-6 0-3,-2-2 3,-3-2-4,-4-1 4,-2 0-2,-6 0 0,-5-2 1,-2 4-3,-2-2 2,-4 8-2,-2 4 3,0 4-1,2 6 1,-1 6 0,0 6 0,5 1 1,2 3 1,7-2-1,6-5-1,10-3 0,6-5 0,9-6 0,6-7 0,9-2 1,-3-3-3,2-2 3,-3-1-1,-6 1 1,-6 2-2,-10 4 0,-6 6 0,-15 0-1,3 16 3,-15 0-3,-3 5 2,-2 4-2,-4 4 3,2 1-4,2-4 4,4-3-2,5-10 0,8-13 1,0 0-1,15-8 0,2-12-1,2-7 2,2-4-2,-3-4 2,-1 0-3,-2 2 1,-4 1 0,-6 8 0,-1 1 1,-1 9-2,-1 4 2,-2 10-3,0 0 3,11-4 0,-11 4 0,18 6 0,-2-3 0,6 0 0,1-1-1,3-1 1,-1 3-1,0-4 3,-2 0-3,-5 0 0,-4-2 1,-14 2 0,0 0-1,0 0 1,0 0 0,-23-2-2,5 9 3,-2 0 1,-2 8-2,1 0 2,3 6-2,4-2 2,4 3-1,9-3 1,7-7-2,10-4 0,4-5 1,4-9 2,2-6-2,2-7 0,-2-7 0,-1 3-1,-5-5 2,-7 1-4,-2 4 2,-5 3-2,-3 10 1,-3 10-1,-11 17 2,2 5 1,-5 17 0,-1 11-1,-1 12 1,-3 7 0,2 5 0,1-5 1,2-3-2,3-5 0,1-8 0,5-15 0,1-9 0,0-11 0,4-18 0,0 0 0,-2-28 0,3-3 0,8-14 0,-3-4 0,9-10 0,-1 0 0,6 1 0,-3 1 0,4 11-2,-5 2-1,3 17-4,-5-2-1,11 21-12,-17-14-5,20 22-9,-17-13-3,12 13 0,-9-11 1</inkml:trace>
  <inkml:trace contextRef="#ctx0" brushRef="#br0" timeOffset="27722.5856">14309 5650 103,'0'0'35,"0"0"2,0 0-2,-17-13-22,17 13-9,-20 16 1,6 3-1,-1 8 0,-3 4-1,4 6 1,4-1-2,0 2 1,6-9 0,7-6-3,5-10 0,10-11 0,6-12 0,4-5 0,3-9 0,3-5 0,-3-2 0,0-6 0,-3 7 0,-6 1 0,-6 8 0,-3 3 0,-13 18-2,0 0 1,-1 27 0,-12 7 2,-2 11 0,-5 18 1,-2 5-2,-3 8 0,0-1 0,1-4 0,1-5 0,2-10 0,4-8 0,1-16 0,4-12 0,12-20-4,-17 4-3,17-4-11,1-36-7,17 12-8,-11-22-5,16 0 0,-2-16-1,11 3 1</inkml:trace>
  <inkml:trace contextRef="#ctx0" brushRef="#br0" timeOffset="27971.5998">14615 5792 129,'0'0'42,"18"3"0,-2-15-3,9-1-36,12-7-3,4 1 0,6-3 0,2-2 0,-1 7 0,-2-5-13,5 20-8,-22-17-10,7 20-9,-19-12-1,8 13-1,-25-2 1</inkml:trace>
  <inkml:trace contextRef="#ctx0" brushRef="#br0" timeOffset="28952.6559">15519 5408 62,'3'-17'36,"-7"-5"0,5 12 1,-6-9-22,5 19-5,0 0-3,-11 8-1,0 8-2,2 6-1,-4 5-1,0 5 0,0 7 0,-1 6 0,4 1 0,2-1 0,6-4-1,7-3 1,2-7-1,10-10 2,3-10-2,7-16 2,6-14-2,0-9-1,2-12 1,1-4-2,-2-5 2,-8-3-3,-4 1 2,-4 6-2,-6 8 2,-3 9 0,-7 10 1,-2 18-1,0 0 0,-14 27 0,8 5 0,-1 10 0,4 9 0,6-4 3,7 5-3,3-9 4,11-11-4,8-9 4,4-9-3,3-16 2,3-15-1,-5-8-4,-2-9 4,-7-5-4,-8-9 2,-6-1-1,-8-3 1,-6 2-3,-6 6 3,-1 10-1,0 6 0,1 9-1,6 19-2,0 0-1,0 0-3,5 15-7,21 17-11,-16-16-9,23 19-3,-9-15-1,15 9 3</inkml:trace>
  <inkml:trace contextRef="#ctx0" brushRef="#br0" timeOffset="30404.739">16370 5476 89,'-1'-11'36,"-13"-10"0,5 11 1,-11-7-31,3 9-1,-7 4 0,-2 11-1,-3 7 1,0 6-1,0 9-1,1 7 0,5 3-1,7-1 3,7-4-3,9-4 2,9-10-4,14-9 4,11-12-4,3-14 0,6-6 1,4-8-4,-2-7 3,-4 0-2,-5 0 2,-12 1-3,-8 3 3,-8 7 0,-8 5 0,-8 6 0,-3 9 0,-5 6 0,-1 10 0,-1 4 0,5 9 0,0-1 0,9 2 0,4 1 0,7-5 0,10-5 0,5-6 0,7-6 0,6-8 0,2-4-1,3-7 1,1-2 0,-4-3-1,-6 1 1,-5 1 0,-3 4 0,-10 6-1,-13 8 1,0 0 0,-3 13 0,-12 9 0,1 10 0,-4-2-1,2 9 2,-2 2-1,5-5 2,3-5-1,4-6 2,6-9-3,0-16 3,13 1-2,-3-16-1,5-9 1,1-6-3,-1-7 3,1-1-3,-2-5 2,-3 4-2,-4 7 3,0 5-1,-3 4 1,-2 7-1,3 6 0,-5 10-1,11-8-1,0 8 0,7 4-2,1-5-2,6 6-2,2-12-3,11 16-8,-14-23-5,15 22 3,-16-17 10,0 7 5,-8 0 5,-2-2 2,-13 4 6,0 0 8,4 9 7,-17-10-4,9 19-6,-6-7-5,0 10-2,0 2-1,1 3-1,-4 3 0,2 5-1,-1-4 0,2 0 0,0-7-1,3 0 0,2-11 0,5-12 0,0 0-1,21-5 1,-8-13-1,6-7 0,-1-2 1,-1-7-1,1 3 0,-4-3 0,0 9 0,-5 3 0,-4 5 0,-5 17 1,5-12-1,-5 12 0,0 0 0,0 19 0,5-6 0,0 1 0,-2 0 0,4-5 0,5 2 1,4-7-1,2-4 1,2-3 0,3-9-1,3-1 1,5-7-1,-1-1 0,-3-1 1,-1 0-1,-7 3 0,-1 1 1,-6 9-1,-12 9 0,12-1 1,-16 13-1,-2 7 0,-2 5 0,-1 6 0,4 0-1,1 3 0,3-6-1,9-2-2,4-13-2,17-3-4,-5-21-7,20 8-6,-15-29-4,18 12-3,-15-26-2,13 9-4,-17-18 3,1 3 33,-1 8 10,-13-11 7,8 24 6,-21-12 6,9 28 2,-19-3 6,8 19-1,-18 23-27,8 7-4,-5 11-2,1 8-1,0 8-1,2 3-1,6 2-1,-3-4-1,7-3-1,0-9-1,10-2-7,-14-27-11,19 7-13,-13-24 0,13-2-2,-13-17 1</inkml:trace>
  <inkml:trace contextRef="#ctx0" brushRef="#br0" timeOffset="30569.7484">17624 5370 103,'-22'-6'38,"22"6"1,0 0-1,0 0-36,25 6-1,8-14-3,15 4-8,-4-24-19,21 8-8,-8-14 0,10 3-3</inkml:trace>
  <inkml:trace contextRef="#ctx0" brushRef="#br0" timeOffset="30970.7714">18231 4932 94,'-29'14'42,"10"20"-1,-14-4 0,4 17-35,-3 3 0,7 7-2,-1 2 1,6 1-1,3-5-3,7-3 1,1-8-1,4-7 0,4-10-1,1-9 1,0-18-1,18 6 0,-5-14 0,4-7 1,5-7-1,-1 1 0,5-6 0,-1 4 1,2 2-1,-4 5 0,-2 8 0,1 7 0,-6 7 1,-3 5-1,1 10 0,-5 4-1,-2 3 1,1 0-1,0 0-1,2-3-1,-1-1-2,1-11-5,18 4-7,-14-23-6,21 12-6,-11-26-5,17 9-4,-9-16-1,14 2 3</inkml:trace>
  <inkml:trace contextRef="#ctx0" brushRef="#br0" timeOffset="31141.7812">18726 5360 91,'0'0'40,"0"0"2,0 0-2,0 0-12,0 0-26,-5-11 0,5 11-2,12-5-2,-12 5-3,17 0-8,-17-12-8,17 20-11,-17-8-9,0 0 0,-10-14-1</inkml:trace>
  <inkml:trace contextRef="#ctx0" brushRef="#br1" timeOffset="36915.1114">1558 9057 83,'7'-29'37,"3"13"-1,-11-3 1,1 19-32,-9-10 0,9 10 0,-14 17-1,9 6-1,-2 9 0,4 10-1,-1 11-1,3 11 1,0 5-1,4 6-1,2-4 1,-1 1 0,0-10-1,4-9 0,-1-13 1,-2-7-1,2-17 1,-7-16-1,0 0 1,13-35-1,-10-4 1,-1-14-1,-1-13 1,-2-10 0,2-8 0,-2-6-1,-1 0 1,1 5 0,2 5-1,4 6 1,0 14-2,15 10 2,3 12-1,7 10 0,9 12 0,5 9 1,1 7-1,-2 7 1,0 6 1,-10 10-1,-6 4 0,-14 10-1,-15 5 1,-12 10 0,-19 3 0,-11 6-2,-6 1 0,-7-5-1,4-4 0,2-7-1,19-9-3,7-14-2,32 1-12,5-28-18,30 1 2,-3-15-2,22 3 1</inkml:trace>
  <inkml:trace contextRef="#ctx0" brushRef="#br1" timeOffset="37535.1468">2064 9222 90,'17'29'35,"-20"-11"1,2 11 0,-12-4-28,7 9-3,-4-7 0,3 9-1,-5-8 0,4 3-2,1-6 1,3-2-2,-1-4 1,0-7-2,5-12 1,0 0 0,0 0-1,14-10 1,-5-10-1,1-6 0,0-6 1,1-6-1,0-3 1,-4-3-1,1 3 0,-2 5 0,0 2 0,-4 7 0,2 6 0,1 5 0,-5 16-1,20-14 1,-3 12 0,7-4 0,5 2 0,9-3 0,6-1 1,7-4-1,-1 2 0,-2-2 0,-4 3 0,-10 5 1,-6 4-1,-12 6 0,-14 10 0,-11 11 0,-15 8 0,-5 9 0,-7 6 1,0 1-1,3 1 1,6 0-1,5-10 1,11-7-1,18-16 1,14-14 0,11-12-1,5-11 1,7-12 0,-3-9-1,-2-9 1,-5 0-1,-10 3 0,-9 1-1,-11 12 1,-6 4-1,-7 12 0,-5 10-1,1 11-1,-1 6-2,8 10-2,0-6-6,18 13-22,-4-11-3,20 8 2,-1-13-2</inkml:trace>
  <inkml:trace contextRef="#ctx0" brushRef="#br1" timeOffset="37918.1687">3018 9179 102,'-12'0'37,"-17"-7"2,1 20-1,-15 2-30,7 8-2,-1 8-2,5 7 0,5 6-1,10-5-1,9 0 0,10-6-1,8-12 0,12-14 0,11-14 0,8-14 0,3-19 0,9-9 0,-2-8-1,1-7 1,-5-2-1,-4 0 0,-11 7 0,-3 8 0,-12 15 0,-7 13 0,-10 23-1,0 0 1,-27 41-1,5 3 0,-2 15-1,0 8 0,4 4-2,3-2 0,13-5-3,8-19-2,27 2-22,-8-30-7,19-4 2,-4-24-2,11-4 3</inkml:trace>
  <inkml:trace contextRef="#ctx0" brushRef="#br1" timeOffset="38268.1888">3476 9191 102,'-2'-27'36,"2"27"1,-13-15 1,6 29-29,-10 3-3,5 12 0,-1 3-2,3 8-1,3-2-1,6 2 1,4-4-2,8-7 0,3-11 0,9-9 0,5-11-1,1-11 0,-1-9 0,4-9 0,-2-8 0,0-6 0,-3 2 0,-4 1 0,-5 4 1,-3 5-1,-3 11 0,-6 7 0,-6 15 0,-5 17-1,-1 7 1,-4 8-1,1 5-1,-2 3-1,10 0-2,1-9-3,20 3-19,-1-27-12,22 2 1,-2-21-1,20-1 0</inkml:trace>
  <inkml:trace contextRef="#ctx0" brushRef="#br1" timeOffset="38502.2022">4200 9022 109,'0'0'39,"-32"-18"0,12 24 0,-14-3-31,7 18-4,-6 6-1,2 10 0,4 7-1,3 3 0,9 1-2,6-3 1,11-8-1,8-9 0,13-13-2,9-15-2,12-7-5,-11-24-25,19 3-5,-6-17-1,5 5 0</inkml:trace>
  <inkml:trace contextRef="#ctx0" brushRef="#br1" timeOffset="39437.2556">4341 9065 88,'-23'22'38,"9"11"1,-9-7 0,15 8-14,1-12-20,12-5-2,5-10 0,10-3-1,8-15-1,4-4 0,9-10 0,-3-8-1,0-7 0,-3 4-1,-7-3 1,-5 5-1,-9 5 1,-14 9-1,-8 10 1,-12 11 0,-4 12 0,-14 10 1,0 10 0,-1 15 0,-3 0 1,4 6-1,9-2 0,10-5 1,13-8-1,15-12-1,12-12 1,16-15-1,10-16 0,9-9 0,4-6 0,1-6 0,-3-3 2,-4 6-4,-12 2 4,-9 5-4,-9 9 4,-11 10-2,-13 8 0,0 0 0,-8 25 0,-1 0 0,-4 4-2,4 6 2,4-2 0,0-1-1,7-5 1,2-7 0,9-10 0,2-11-1,2-12 1,3-8 0,2-10 0,0-5-1,2-9 1,2-2 0,-3 0-1,2-2 1,-1 6 0,-2 1 0,-3 6 0,1 5 1,-5 8-1,2 4 1,-3 5-1,-3 5 1,-1 6 0,-10 3-1,15 3 0,-15-3 2,12 6-2,-12-6 0,0 0 0,6 15 0,-6-15 0,0 0 0,-10 13 0,3-1 0,-5 3 0,-6 0 0,0 5 0,-3 3 0,2 2 0,2-5 0,5 1 0,7-8 0,5-13 0,0 0 0,21 2 0,-3-11 0,5 0 0,0-1 0,3 1 0,-4 8 0,-1 6 0,-7 6 0,-4 9 0,-9 5 0,-7 5 0,-6 6 0,-6 2 0,-1 1 0,-5-2 0,6-7 0,1-6 0,5-13-5,12-11-9,3-11-5,23-5-16,-12-29-7,23-2-1,-6-25 0</inkml:trace>
  <inkml:trace contextRef="#ctx0" brushRef="#br1" timeOffset="40346.3076">1655 10269 92,'17'-16'37,"-15"-5"1,-2 21 0,4-16-33,-4 16 0,-14 18-3,9 9 1,-9 6-2,3 12 0,1 10-1,-2 9 2,3 2-2,4 1 3,1-4-1,-2-5 0,7-9-1,-1-12 1,0-10-1,0-9 0,0-18 0,0 0 0,6-24-1,-3-7 1,-2-12-1,3-8 0,-4-12 1,-2-9-3,4-1 4,-2 0-2,6 4 2,1 5-3,0 12 3,5 10-2,3 12 2,4 11-1,3 12-1,-1 9 0,3 4 0,-5 8 0,-1 7 1,-7 4-2,-8 7 0,-8 3 1,-11 5-2,-7 3 1,-9-2-1,0-3 1,1-5-3,1-7 1,11-8-3,9-19-5,29 0-25,-4-22-2,24 0 0,-1-18-2</inkml:trace>
  <inkml:trace contextRef="#ctx0" brushRef="#br1" timeOffset="40564.3201">2086 10122 108,'0'0'38,"-4"19"1,-8-1-2,-1 13-33,-2 6-1,6 12 0,-5 5-1,0 7 0,0 2-2,4 0 1,0-6-2,6-2 1,4-7-3,5-12-3,14-4-6,-3-25-24,22 1-2,-5-25 0,14-1 0</inkml:trace>
  <inkml:trace contextRef="#ctx0" brushRef="#br1" timeOffset="41440.3702">2420 10490 102,'-6'-10'37,"-7"17"2,-14-6-1,11 8-31,-15 7-3,1 6 0,2 4-1,0 7 0,4 0-1,6 2 0,5 0 0,7-5-1,6-7 0,9-5 0,8-11 0,8-10 0,8-10-1,1-8 0,5-9 0,3-3 0,-6-7 0,-1 4 0,-7 0-1,-10 7 1,-4 6 0,-9 6 0,-5 17 0,0 0-1,-14 1 1,4 15 1,1 4-1,3 4 0,2 1 0,4 3 0,4-4 0,6-3 0,7-7 0,4-7 1,7-7-1,2-9 0,2 0 1,3-6-1,-4-3 0,-3 2 0,-4 0 0,-5 3 0,-5 5 0,-14 8 0,0 0 0,2 18 0,-9 2 1,-2 3-1,-5 6 0,4 0 0,-3 2 0,5-7 1,5-3-1,7-12 0,-4-9 0,17-6 0,1-12 0,2-5 0,4-6 0,-2-2 0,-2-2 0,-1 7 0,1 2 0,-9 9 0,-11 15 0,15-5 0,-12 17 1,-3 5-1,1 5 0,1-2 0,3 5 0,6-8 0,7-10 0,8-8-1,13-15-1,5-14-1,9-7-1,4-14-1,2-7 0,-5-13-6,5 6 0,-19-15-9,8 17-6,-24-5 15,-1 20 8,-14 9 3,-7 16 2,-2 23 6,-16 11 2,8 35 7,-18-4 8,10 27-13,-6 2-8,8 4-1,2-2-3,2-5 0,8-3-3,-1-16-3,13 3-17,-10-28-14,10 1 0,-10-25 0,0 0-2</inkml:trace>
  <inkml:trace contextRef="#ctx0" brushRef="#br1" timeOffset="41616.3803">3266 10418 117,'-15'-15'40,"15"15"1,0 0-1,20 10-37,3-10-1,6-2-2,12-2-2,3-6-3,11 2-4,-7-13-25,18 11-6,-14-10 0,9 10-1</inkml:trace>
  <inkml:trace contextRef="#ctx0" brushRef="#br1" timeOffset="41941.3989">3941 10253 114,'-32'1'40,"15"15"1,-21-7-3,6 15-31,0 2-4,3-1 0,6 4-2,4-3 0,14-2-1,6-4 1,13-6-1,8-6 0,7-6 0,3-2 1,-3-4-1,5 0 0,-8-2 0,-4 4 1,-8 5-1,-14-3 1,4 25 0,-17-3-1,-8 7 2,-2 2-2,-6 5 0,-2-1-3,6 0 0,-6-12-7,21 5-9,-9-27-18,19-1-5,15-27 0,12-4-2</inkml:trace>
  <inkml:trace contextRef="#ctx0" brushRef="#br1" timeOffset="44141.5247">7970 8487 44,'0'0'31,"0"0"3,-11-1-2,12 15-15,-12-6-9,11 14 0,-8 1-3,6 9-1,-5 6 1,3 6-2,-3 2 0,1 5-2,-2-6 1,1-1-3,1-6 0,2-11-5,6 3-7,-10-19-18,8-11-3,0 0-1,9 2 1</inkml:trace>
  <inkml:trace contextRef="#ctx0" brushRef="#br1" timeOffset="44329.5355">7934 8809 73,'0'0'35,"-6"-14"1,6 14-1,0 0-25,0 0-3,0 0-2,13-6-1,0 4-2,4-3-2,7 0-4,-1-10-3,18 4-29,-12-11 1,9 5-1,-9-8-2</inkml:trace>
  <inkml:trace contextRef="#ctx0" brushRef="#br1" timeOffset="44548.548">8238 8456 69,'0'0'35,"-25"14"0,17 7 1,-11-4-27,12 15-2,-10 4-2,8 11-1,-4-1 0,4 5-2,-1-2 0,4-6-3,6 1-2,-4-16-27,18 1-5,-4-19-1,11-3-2</inkml:trace>
  <inkml:trace contextRef="#ctx0" brushRef="#br1" timeOffset="45164.5832">8258 8842 76,'-5'13'36,"5"-13"0,0 0 0,12-2-27,8-8-4,0-7-3,8 2 2,-1-4-4,-3-1 2,-1 2-2,-3-2 0,-9 4-1,-6 4 2,-7 3-1,2 9 1,-20-9 0,2 13 0,-5 3 0,-2 7 0,2 5 2,0 6-1,3-2 1,6 4-1,9-6 1,7-1-1,11-5 1,9-6-2,12-12-1,5-1 1,3-8-1,6-1 1,-5-3-3,0 2 3,-6 0-3,-9 7 2,-9 6 0,-7 5 0,-10 7 0,-8 4 0,-1 6 2,-2-3-2,-2 2 2,1-2-2,2-1 0,8-17 0,0 0 0,0 0 0,13-14 0,1-4 0,-3-5-1,3-1 1,0 0-1,-2 0 1,-5 3-1,1 5 1,-6 4-2,-2 12 2,9-14 0,-9 14-1,17-11-1,-5 0-1,12 5-6,-6-15-27,16 8-1,-4-12-1,13 9 0</inkml:trace>
  <inkml:trace contextRef="#ctx0" brushRef="#br1" timeOffset="45665.6119">8990 8511 93,'-12'8'38,"-4"-8"1,9 10 0,-3-1-33,5 8-1,-2 0-1,6 12-1,-3 5 1,4 8-2,-4 5 1,1 1-2,-3-1 2,2-2-2,0-6 0,0-6 0,3-8-1,1-12 0,0-13 0,0 0 0,20-21 0,-10-3 0,2-6-1,-1-6 1,2-2-1,-1 0 1,-3 3-2,-1 7 2,-2 4-1,0 7 1,-6 17 0,12-9 0,-12 9 0,15 23 0,-1-6 1,-1 8-1,2 1 2,-1 2-2,-4 2 1,-1-1-1,-9-1 1,-4 0-1,-6-6 0,-5-5 0,-3-2-1,-4-4-1,4-8-2,-1-11-1,19 8-10,-16-24-22,25 9-2,-4-17 1,18 7-1</inkml:trace>
  <inkml:trace contextRef="#ctx0" brushRef="#br1" timeOffset="45852.6226">9233 8735 102,'6'27'40,"-11"-14"0,8 12-3,-9-7-30,6 7-3,-1-1 1,2 0-3,2 0-2,-1-9-1,5 2-2,-7-17-1,17 19-7,-17-19-26,20-14-2,-11-9 1,12 3-1</inkml:trace>
  <inkml:trace contextRef="#ctx0" brushRef="#br1" timeOffset="46216.6434">9355 8614 104,'-9'-7'39,"9"7"1,0 0 0,0 0-34,-5 12-1,5-12-1,7 13-2,-1-2 0,-2 3-1,1 5 0,3 5 1,-3 6-2,-2 5 2,1 0-2,-2 2 1,2-3 0,1-2 0,-2-5-1,2-7 0,-5-20 0,19 0 0,-4-14 1,2-12-2,-2-7 1,4-5-1,-3-6 0,-2 0 0,1 3 0,-2 5-1,-7 4-1,0 13-2,-3 0-3,9 19-10,-12 0-21,16 1 0,-16-1-1,30 14 2</inkml:trace>
  <inkml:trace contextRef="#ctx0" brushRef="#br1" timeOffset="46860.6802">9787 8696 103,'-25'-1'36,"7"9"4,-7-9-3,5 12-32,-1 0 1,3 10-3,0 4 2,7 2-2,1 4 0,6 1-1,3-2 1,9-3-2,2-5 0,8-7 0,1-8-1,7-8 0,0-8 0,6-9-1,-2-6-1,-2-6 1,-5-3-1,-4-3 2,-5 3-2,-7 0 2,-7 6-2,-4 6 2,-4 5 0,-6 8 0,2 3 0,-1 7 0,13-2 0,-10 11 1,10-11-1,9 15 0,4-8 0,5-5 1,3 3-1,5-2 1,-2 0-1,-1 0 1,-1 1 0,-3 3-1,-5 3 1,-5 5-1,-4 2 2,-5 1-2,-5 5 1,-1 0 0,-3-2 0,0-1-1,-1-2 2,10-18-2,-11 13 0,11-13 0,2-16 1,6-3-1,6-6-1,1-6 0,4-3 0,-3-3 1,2 2-1,1 0 0,-4 5-1,-1 5 1,0 7-2,-6 2-1,4 9-3,-8-3-6,16 18-12,-20-8-15,18 7 1,-18-7 0,19 7 2</inkml:trace>
  <inkml:trace contextRef="#ctx0" brushRef="#br1" timeOffset="47198.6996">10147 8704 104,'1'20'38,"-1"-20"0,10 18 0,-10-18-31,25 0-3,-3-5-1,3-4-1,0-4-1,3-2 0,-3-3 0,-5-2-1,-5 3 0,-9 0 0,-3 2 0,-7 3 0,-9 9 0,-3 6 0,-10 9 1,1 5-1,-3 7 1,1 11 0,6 0 1,3 1-1,8-1 1,8-5-3,14-7 1,10-10-3,13-5-3,2-25-12,22 5-22,-12-19 0,17 3-1,-15-16 1</inkml:trace>
  <inkml:trace contextRef="#ctx0" brushRef="#br1" timeOffset="47491.7163">10556 8503 110,'-33'18'40,"-17"-2"0,15 15-1,4-3-35,3 2 0,7-4-2,14 2 0,8-8 0,13-6-1,8-4-1,6-6 1,2-3-1,0 0 0,-5-1 0,-6 3 0,-8 3 2,-14 7-2,-9 6 2,-10 6-1,-6-1 0,-3 4 0,2-4 0,2-2-2,8-6-4,8-19-9,25 8-15,-4-29-12,23 3-1,-1-20-1,17 1 0</inkml:trace>
  <inkml:trace contextRef="#ctx0" brushRef="#br2" timeOffset="55809.1921">11667 7570 59,'0'0'33,"0"0"-2,0 0 1,0 0-26,-16 18 0,15 4 2,-9 1-3,7 10 0,-3 2-1,6 7-1,-4-2 0,2 5-1,1-5-1,2 3 0,2-8 0,-2-2-1,2-14 1,1-6-1,-4-13 1,0 0-1,11-19 1,-6-6 0,1-7 0,-3-7 0,2-8 0,-4-1 0,1-4-1,0-4 0,-2-2 1,1 6-1,-1-2 1,7 7 0,1 0 0,5 11 0,2 2 0,3 10 0,3 4 1,3 8-1,2 5 0,-5 4 0,1 9 0,-4 3-1,-2 9 0,-7 4 0,-5 4 0,-5 6 0,-5 5 0,-8 3 0,-5 0 0,-5 0 0,-3 2-1,-6-9 0,8-2-2,-2-12-2,11 3-11,0-23-21,16 1 1,-1-12-1,16 2-1</inkml:trace>
  <inkml:trace contextRef="#ctx0" brushRef="#br2" timeOffset="56289.2195">12009 7734 57,'0'0'34,"0"0"-1,0 0 0,0 0-19,0 0-7,0 0-1,3 12-1,-3-12-1,-8 16-1,2-7-1,4 7 1,-6 3-2,3 1 1,0 1-1,1-1 0,2-3 0,2-1-1,0-4 1,0-12-1,0 0 0,10 3 0,-10-3 0,11-23 0,-7 7 1,1-6-1,0-1 2,0-2-1,0-4 0,0 1 1,-1-1-1,1 5 0,0-1 0,4 6 0,2 2 0,3 4-2,2 5-1,2 0-2,10 14-11,-10-12-21,10 11-1,-8-8 0,5 9-1</inkml:trace>
  <inkml:trace contextRef="#ctx0" brushRef="#br2" timeOffset="56516.2325">12336 7672 79,'-4'11'37,"4"-11"-1,-3 14 1,3-14-28,-3 14-2,1-1-2,5 6 0,-3 2-2,0 3-1,0 4-1,0-1-1,0 0-2,-2-6-1,7 1-7,-5-22-25,2 14-3,-2-14 1,16-19-1</inkml:trace>
  <inkml:trace contextRef="#ctx0" brushRef="#br2" timeOffset="56673.2415">12332 7507 87,'-9'-7'34,"-6"0"0,15 7 0,0 0-35,0 0-11,11 7-21,2-6-1,6 8-1,1-3 1</inkml:trace>
  <inkml:trace contextRef="#ctx0" brushRef="#br2" timeOffset="57170.2699">12530 7682 69,'2'19'36,"-4"-7"-2,2 9 2,-4-8-23,4 5-7,-5-4-1,5 3-1,0-5-2,0-2 0,0-10-1,0 0 0,0 0 0,15-7 0,-6-8 0,-1-3-1,3-3 1,-5-1-1,3-2 0,0 3 0,-4 3 1,-1 5-1,-4 13 0,5-10 1,-5 10-1,-1 13 1,-2 2 0,2 1 0,0-1 0,2 1 0,3-4 0,-4-12 0,16 10 1,1-14-1,0-7 0,5-4 0,2-4 0,0 0 0,-3-1 0,-2 2-1,-7 6 1,1 5-1,-13 7 1,0 0-1,5 22 0,-10-2 0,2 5 0,-4-2-1,6 5-1,-2-5 0,7 0-3,-4-23-5,36 24-25,-17-24-3,13 2 1,-6-10-3</inkml:trace>
  <inkml:trace contextRef="#ctx0" brushRef="#br2" timeOffset="57905.3119">13075 7681 82,'-11'-24'36,"11"24"0,-13-16 2,13 16-31,-15-3-2,15 3 1,-24 22-2,12-1 0,-5 1-1,4 7-1,-2-1 1,6 0-1,3-5 0,6-1-1,6-9 0,7-6 0,6-9-1,5-5 1,5-11-1,0-1 0,-3-7 1,2 0-1,-7-4 0,-6 1 0,-2 6 1,-8 3-1,-3 7 0,-2 13 0,-11-6 0,1 13 0,-3 8 0,3 2 0,0 6 0,5-1 0,3 0-1,5-2 0,6-4-1,5-4 0,9-4-2,1-8-1,4 2-1,-4-10-3,9 4-3,-15-12-5,14 10-1,-23-15 3,10 17 3,-15-11 4,-4 15 5,6-16 3,-6 16 6,0 0 6,-17 1 0,15 17 1,-10-6-1,12 13-3,-11-4-3,10 7-1,-4-4-1,5-2 0,-1-4 0,2-3-1,-1-15-1,7 11 0,-7-11 0,10-14-1,-5-1 1,0-4-2,-1-5 1,-1-1-1,-2-4 2,2 3-2,-3-1 2,1 5-1,-1 0 0,0 6 0,2 2-1,-2 14-1,12-13-1,-12 13-3,22-1-2,-22 1-15,35-2-15,-19-2 0,16 10 0,-13-9 0</inkml:trace>
  <inkml:trace contextRef="#ctx0" brushRef="#br2" timeOffset="58296.3343">13603 7608 86,'-2'-10'35,"2"10"1,-18-1 1,9 12-28,-5-2-3,4 11-1,-6 1-1,7 6 0,0-3-1,5 5 0,4-6 0,9-4-1,1-6 0,6-8-1,6-9 0,5-7 0,3-10-1,2-3 1,-3-10-1,2 1 0,-4-3 0,-1 3 0,-5 1 0,-7 8 0,-1 8 0,-13 16 0,10-6 0,-10 21-1,-6 13 1,-3 8 0,-4 10 0,-2 8 0,-4 5 0,0 3 0,-2-4 0,1-5 0,3-7-2,-2-11-3,10-3-5,-10-28-11,21 8-14,-18-24-4,16 12 0,-12-33-2</inkml:trace>
  <inkml:trace contextRef="#ctx0" brushRef="#br2" timeOffset="59048.3773">11891 8646 51,'0'-16'35,"2"5"1,-11-3-1,9 14-20,-23-14-4,8 21-1,-14-4-3,4 13-1,-8 3-2,0 11 0,-2 0 0,8 4-1,1 0 0,6-2-1,8-3 1,11-4-2,8-6 1,13-8-2,9-3-2,12-9 0,8 0-4,2-17-6,16 11-24,-11-14-3,9 8 1,-16-7-2</inkml:trace>
  <inkml:trace contextRef="#ctx0" brushRef="#br2" timeOffset="59791.4198">12168 8736 67,'0'0'34,"-10"-4"2,0-2-1,10 6-20,-20 2-10,7 7 1,-5 2 0,-2 7-1,-3 1 0,-2 7-2,-1 0 2,5 0-2,7-3 1,9-3-3,5-9 0,9-6 0,10-7 0,10-10-1,7-3 0,1-3 1,4-8-3,-5 1 2,-4 1-1,-5 1 1,-8 2-2,-7 2 2,-6 2-1,-5 4 1,-1 13 0,-2-12 0,2 12 0,0 0 0,-13 12 2,11 3-2,0 6 2,2 1-2,2 2 1,2 1-1,3-4 1,3-1-1,4-6 0,4-6 0,4-7 0,2-7 0,4-8-1,1-2 2,0-7-3,0 1 2,-1-1-1,-5 1 1,-3 5-1,-6 3 1,-5 10 0,-9 4 0,6 10 2,-12 8-1,1 9 0,0 4-1,-4 5 2,0 2-2,0-1 1,2-4-1,3-4 1,1-10-1,5-8 0,-2-11 0,17-11 1,-7-6-1,0-8 0,2-4 1,3-8-3,-6-1 2,1 3-1,-1 1 1,-2 4-2,0 4 2,-1 7-1,-1 4 0,-5 15 1,18-13-2,-6 13-2,2-1-2,9 12-11,-9-16-17,17 12-4,-9-9-1,15 7 0</inkml:trace>
  <inkml:trace contextRef="#ctx0" brushRef="#br2" timeOffset="60182.4422">12963 8688 85,'-19'3'36,"19"-3"2,-18 6 0,18 3-30,-14 2 0,9 9-3,-8 1 1,4 7-3,-2 1 2,3 3-3,-2-3 1,4 0-1,4-6-2,2-11 1,0-12 0,18 5-1,-5-15 0,5-11 0,3-5-1,2-5 2,-2-2-2,-1-1 1,-4 3-1,-2 6 1,-1 4-1,-7 7 1,-6 14 0,0 0 1,0 0 0,9 25-1,-9-2 0,0 1-2,3 6 1,2-6-4,5 5 0,1-12-5,15 11-13,-15-24-15,17 6 0,-9-18 0,11 5 2</inkml:trace>
  <inkml:trace contextRef="#ctx0" brushRef="#br2" timeOffset="60377.4533">13281 8742 93,'-6'-18'35,"6"18"3,-10 3 0,5 13-30,-7 4-1,11 7-3,-8 5 1,7 3-3,-3 1 0,4-2-2,4-2-3,2-13-1,9 7-17,-14-26-17,23-1 0,-13-19 0,15 0-3</inkml:trace>
  <inkml:trace contextRef="#ctx0" brushRef="#br2" timeOffset="60760.4753">13325 8605 95,'-9'-11'38,"-7"-1"1,16 12-1,-13 1-34,13-1-2,13 7 0,3-1-2,4 0 0,5 3 0,-1 0 0,4 6 0,-4-3 0,-1 5 1,-9 2 2,0 7 0,-7-2 0,-6 3-1,-4 0 2,-1 2-2,1-7 1,1 2-2,4-6 0,-2-18-1,8 13 1,4-15-1,4-9 0,5-7 1,-1-6-2,4-3 0,-4-4-1,-1-2 1,0 1-3,-9-1 0,3 9-4,-12-4-7,13 21-13,-14-8-11,0 15 1,9-1-2,3 11 4</inkml:trace>
  <inkml:trace contextRef="#ctx0" brushRef="#br2" timeOffset="61406.5122">13829 8732 74,'-12'5'40,"3"-8"-3,9 3 3,-17 5-19,17-5-15,-18 12-2,10 4 1,-4 2-1,1 4-1,0 2 0,4 1-1,3 2-1,0-5 0,8-2 0,5-7-1,6-8 1,3-6-1,1-8 0,6-7 0,-2-6-1,-2-6 1,-2-4-2,-3 1 1,-3 1-1,-6 4 2,-2 2-2,-6 5 1,-3 10-1,4 9 2,0 0 0,-14-5 0,14 5 0,0 0 1,6 12-1,6-9 0,3-3 0,2 0 1,6-1-1,0 0 1,1 1 0,-1 1 0,-4 4 1,-3 6-1,-7 1 1,-5 7-1,-1 2 1,-7 5-2,-5-1 2,3 1-2,-3-3 0,2-4 0,1-3 0,6-16 0,0 0 0,0 0 0,6-14 0,4-8 1,2-8-2,7-3 1,-2-4-1,1 0 0,1 1 0,1 3 0,-2 9-3,-3 2 0,3 11-3,-8-1-5,11 20-6,-21-8-6,25 8-10,-25-8-5,15 22 0,-15-22 2</inkml:trace>
  <inkml:trace contextRef="#ctx0" brushRef="#br2" timeOffset="62022.5474">14198 8809 109,'-12'9'39,"14"6"0,-2-15-1,10 1-34,10-7 0,8 3-1,8-8-2,2-4 1,5-2-3,-4-1 2,-3-4-2,-5 1 1,-8 0-2,-9-2 2,-9 6-1,-10 2 1,-7 5 0,-6 6 0,-8 8 0,-2 7 0,-5 10 2,1 11-2,0 6 2,4 3-1,5 1 0,7-2 0,15-6 0,11-7-1,13-10-2,7-16-2,16-5-5,-3-24-7,15 11-5,-13-27-11,12 10-8,-18-11 0,1 11 2,-16 1 26,-9 1 16,-4 18 9,-22-8 6,11 22 12,-23 6 7,3 9 3,-6-4-1,7 7-23,-3 0-12,12 4-2,4-4 0,7-1-1,9-3 1,8-3-3,6-5 1,2 2 0,0-3 0,-4-3 0,-3 6 0,-5 3-1,-10 5 2,-5 0-2,-12 6 0,3 0-2,-4 1 0,-3-6-5,5 5-5,-5-20-3,17 10-5,-12-30-5,24 8-12,-9-26-4,13-2-2,6-17 5</inkml:trace>
  <inkml:trace contextRef="#ctx0" brushRef="#br2" timeOffset="63254.6179">15687 7991 19,'0'0'28,"0"0"-1,0 0 2,0 0-14,0 0-6,-13-10-3,13 10 0,0 0-1,0 0 0,0 0-1,0 0 0,0 0 0,0 0 1,0 0 0,0 0-1,0 0 0,0 0-1,0 0 0,0 0-1,0 0 0,0 0-1,0 0 1,0 0-1,0 0 0,0 0-1,0 0 1,0 0 0,15 9 0,-2-11-1,9-6 2,13-4-1,12-9 1,19-8 0,16-10 0,17-7 0,14-9 0,10-2-1,3 0 0,-3 0-2,-3 11-4,-23 0-8,-2 21-22,-26 3-1,-14 15-1,-24 1 0</inkml:trace>
  <inkml:trace contextRef="#ctx0" brushRef="#br2" timeOffset="63915.6557">17385 7357 61,'2'-18'35,"-2"18"-1,-9-17 1,9 17-16,-25-5-13,11 9 0,-12 1-1,0 9 1,-14 3-2,2 8 0,-8 2 0,4 6 0,-1-4-1,9 1-1,9-4 0,11-6 0,15-9-1,14-6 0,17-6 0,7-3-1,10-3 1,0-2-1,0 3 1,-6 5-1,-11 5 0,-14 8 0,-17 9 0,-15 7 0,-16 7 0,-7 3 0,-6 1 0,-3-1 0,3-4-1,8-9-1,13-5-2,8-20-9,30 3-23,-1-16-3,22 0 0,4-15-2</inkml:trace>
  <inkml:trace contextRef="#ctx0" brushRef="#br2" timeOffset="64320.6789">17533 7632 98,'-5'18'38,"5"-18"1,-4 21-1,4-21-32,17-1-1,-2-11 0,14-4-2,0-7-1,5-3 0,-2-5-1,0 0 0,-3-1 0,-7 5 0,-8 3-1,-9 6 1,-6 9-1,-9 4 1,-10 13-1,-7 9 1,-6 5-1,-1 10 1,-4 7 0,6 1 0,6 0-1,8-1 1,13-4-1,14-8 0,18-7 0,10-9-2,16-6-2,7-10-2,16 6-11,-14-24-13,18 10-10,-17-11 2,5 7-1,-20-10 2</inkml:trace>
  <inkml:trace contextRef="#ctx0" brushRef="#br2" timeOffset="64539.6914">18189 7532 111,'-23'-9'38,"9"11"2,-10-10-5,7 15-30,-2 1-1,0 9 0,-2 2-1,5 6-1,2 2 0,1 0 0,12 0-2,6-6 0,10-4-1,12-10-2,12-5-1,4-15-5,23 8-18,-9-20-12,12 3 1,-12-13 0,5 10-1</inkml:trace>
  <inkml:trace contextRef="#ctx0" brushRef="#br2" timeOffset="66485.8027">18520 7500 115,'-25'21'39,"-12"-6"2,8 15-3,-3-5-33,7 5-1,5-1-2,8 2 0,6-3 0,9-4-1,3-4 0,13-5-1,0-4 0,3-6 0,3-6-1,-1-6 0,-1-5 1,-1-3-1,-2-6 0,-10-4 0,4 0 1,-6-2 0,-1-1 0,-1 3 0,-1 1 0,4 1 1,-1 7-1,2 0 1,4 4 0,3 4 0,0 4 0,3 4 0,-4 5 0,-1 3 0,-5 5 1,-3 2-2,-4 0 0,-5 4 0,-2 1 0,-5 1 0,-2-2 0,0 0 0,1-5 0,1-3 0,9-11 0,-5 11 0,5-11 0,17-15 0,-1-2 0,6-3 0,4-3 0,3-4 0,-1-1 0,-2 4 0,-3 3 0,-1 8 0,-9 7 0,-2 8 0,-6 10 0,-4 10 0,-1 4 0,0 8 0,5 2 0,4 3-2,8-4-1,4-6-2,15-1-3,-1-20-4,16 9-9,-10-28-6,19 7-10,-13-15-1,4 1 1,-13-12 2,4 3 36,-11 5 7,-20-13 9,7 18 7,-26-12 13,7 16 0,-18-5 2,5 16-1,-15-2-32,5 10-2,-7 4 0,2 13-2,-4 5 1,5 3-1,2 5-1,6-3 1,10 1-2,11-9 0,11-5 0,10-13 0,11-11 0,7-12 0,7-11 0,-1-12 0,5-7 0,-5-8 0,0-4 0,-5-1 0,-7 5 0,-5 6 0,-11 11 0,-9 14 0,-9 23 0,-12 1 0,-6 23 0,-3 13 0,-2 12 0,2 5 0,9 2 0,6 0 0,15-4 0,10-12-6,17-4-1,4-17-1,16-1-7,-12-25-7,24 9-8,-19-22-7,7 3 28,-14-8 6,-8-5 5,-7 5 3,-16-7 8,2 17 8,-29-15 9,16 30 7,-38-15-25,9 20-5,-6 5-2,-2 10-2,-3 6-1,3 7-2,5 5 0,8-5 0,9 2 0,9-6 0,11-8 0,10-7 0,8-9 0,9-10 0,0-9 0,5-7 0,1-7 0,-6-7 0,3-2 0,-8-1 0,-1 3 0,-4 2 0,-2 7 0,-11 8 0,-9 18 0,0 0 0,0 0 0,-3 29 0,-4-2 0,2 0 0,4 0 0,6-4 0,10-6 0,12-6 0,10-9 0,9-5 0,6-5 0,1-3 0,-1-5 0,-3 4 0,-8 2 0,-11 5 0,-12 7 0,-18-2 0,3 19 0,-13 1 0,-8 2 0,-2 2 0,0 5 0,4-4 0,1-2 0,7-5 0,6-7 0,2-11 0,15-2 0,-1-13 0,9-9 0,1-5 0,1-7 0,1 0 0,-1-1 0,0 4 0,-6 3 0,-3 7 0,-6 8 0,-10 15 0,9-8 0,-9 8 0,7 17 0,-2-5 0,2-1 0,6 2 0,3-3 0,2-1 0,1-3 0,2-1 0,1-4 0,-1-1 0,2-4 0,-6-1 0,2-3 0,-4-4 0,-4-1 0,1 1 0,-6-2 0,-3 2 0,-3 12 0,-4-13 0,4 13 0,-14 1 0,14-1 0,-16 19 0,11-5 0,4 0 0,4 2 0,4-1 0,5-2 0,6-2 0,2-4 0,0-1 0,5-3 0,-4 1 0,-4 2 0,-3 2 0,-7 8 0,-8 2 0,-8 13 0,-10 3 0,-10 16 0,-8 3 0,-11 8 0,-10 0-7,4 5-5,-10-10-2,16 5-2,-11-24-3,22 8-5,-11-35-1,25 9-2,-14-25-2,13-7-2,-7-7 0</inkml:trace>
  <inkml:trace contextRef="#ctx0" brushRef="#br2" timeOffset="67176.8422">17800 8142 91,'0'-11'37,"-11"-3"1,11 14 0,-27-12-32,7 14-2,-7 3 0,-1 13 1,-5 6-1,-4 15-1,-2 5 1,1 8-1,4 0-1,10 1 0,9-1 0,13-6-1,15-8-1,15-13 0,16-8-4,10-12-1,19 1-7,-8-23-16,22 6-11,-14-13 0,8 4-1,-19-10 0</inkml:trace>
  <inkml:trace contextRef="#ctx0" brushRef="#br2" timeOffset="68205.9011">18216 8359 97,'-19'-18'37,"19"18"1,-24-18-1,19 7-32,-9 5-2,0 6 0,-5 5 0,-6 10 0,-4 7 0,-2 8 1,-4 3-1,1 6 0,1-2 0,10 0-1,8-7 0,15-8-1,10-12 0,17-7 0,10-14-1,8-6 1,3-7-1,-1-4 0,1-5 0,-9-2 0,-6 3 0,-15 2 0,-1 3 0,-10 5 0,-7 7 0,0 15-1,-14-10 1,3 13 0,0 8 0,5 1 0,1 7 0,5-2 0,8 2 0,5-4 0,9-5 0,6-1 0,5-5 0,1-2 1,2-5-1,-3 0 0,0 0 0,-7-1 0,-4 0-1,-7 4 1,-15 0 0,14 12 1,-16 3-2,-4 4 2,-3 4-2,-5 3 2,0 1-2,1 2 2,4-6-2,4-5 1,3-7 0,2-11 1,12 0-1,0-11 0,7-8 0,-3-7 0,2-7 0,-3-3 0,-1-1 1,-1 2-1,-4 2 0,-2 3 0,-2 6 1,2 7-1,0 3 0,7 5 1,5 3 1,5 2-2,5 2 0,7-2 0,7 2 0,0 4 0,-2 2 0,-4 0 0,-5 5 0,-8 4 0,-9 5 0,-10 3 0,-10 6 0,-7 3 0,-5 5 0,-4-4 0,-1 3 0,2-6 0,5-5 0,5-5 0,10-18 0,0 0 0,17-1 0,4-18 0,4-5 0,2-7 0,2-6 0,3-1 0,-2 2 0,-5 1 0,-5 8 0,0 5 0,-7 12 0,-2 6 0,-11 4 0,6 23 0,-9 1 0,3 6 0,-1 4 0,-2 4 0,4-5 0,4 0 0,5-6-2,3-8-3,8-3-3,-1-15-2,12 1-3,-10-19-2,17 10-5,-20-24-4,17 18-2,-19-20-2,10 11-2,-10-5-1,-1 4 4</inkml:trace>
  <inkml:trace contextRef="#ctx0" brushRef="#br2" timeOffset="68407.9127">19472 8322 101,'0'0'38,"0"0"1,-4 16-1,-11-8-29,6 13-3,-5 1 0,-1 7-2,1 1-1,1 1-1,1-1-1,4-6-1,5-2 0,5-9-2,-2-13-2,21 2-3,4-6-7,-12-24-9,23 9-10,-12-19-6,13 3 0,-10-14 0</inkml:trace>
  <inkml:trace contextRef="#ctx0" brushRef="#br2" timeOffset="68813.9359">19651 8159 101,'0'0'37,"-14"-9"1,14 9-2,-9 11-26,9-11-10,14 7-1,3-3 0,8-1-1,2-1 1,3 0 0,2 2 1,-6 2 2,-3 6 1,-10 2 1,-4 7 0,-13 2 1,-6 10 0,-8 2 0,-1 4-1,-3 0-2,3 3 0,0-3 1,9-3-3,6-9 0,7-5 0,9-10 0,5-9 0,9-11 0,4-7 0,3-10 0,-1-4 0,3-8 0,-4-1 0,-4-1 0,-4 2 0,-1 6 0,-10 3-4,1 10-1,-3-1-3,1 16-4,-11-8-2,14 21-7,-14-10-6,0 0-6,0 0-5,0 0-1,9-19 4</inkml:trace>
  <inkml:trace contextRef="#ctx0" brushRef="#br2" timeOffset="69827.9939">20429 8355 55,'-12'-11'38,"-5"8"-1,-3 6 0,-6-9-8,3 18-20,-8-4-2,5 9 0,-3-2-2,6 8-1,0 2 0,11 2-2,5 1 0,7-2 0,10 0 0,10-7-1,9-5 0,10-5-1,1-11 1,4-5-1,0-10 0,-2-4 0,-7-5 0,-12-3 0,-5-3 0,-13 0-1,-5 2 1,-9 4 0,-5 5 0,-5 6 0,1 6 0,-1 7 0,8 4 0,11-2 0,-10 18 0,16-6 1,11 1-1,4 0 0,8-2 1,8-1-1,-1 1 1,-1-2-1,-3 2 0,-3 2 1,-5 1-1,-10 3 1,-5 5-1,-12 2 0,-3 3 0,-4-2 0,-4 1 0,2-5 0,0-1 0,4-7 0,8-13 0,0 0 1,6-12-1,6-10 1,7-4-1,1-9 1,3-7 0,-2-2-1,-2 1 1,-2 4-1,-4 2 1,-3 6-1,-1 10 0,-2 4-1,-7 17-1,20-13-1,-4 18-2,0-4-5,13 12-3,-9-16-7,21 19-5,-16-19-7,14 12-5,-11-10-2,4 3 4</inkml:trace>
  <inkml:trace contextRef="#ctx0" brushRef="#br2" timeOffset="70158.0128">21072 8364 100,'-23'8'38,"14"10"1,-2-7-1,11-11-32,15 16-2,9-6 0,-1-6-1,12-4-1,4-6 0,0-6-1,0-3 0,0-4-1,-9-2 0,-3-3 1,-12 1-1,-8 1 0,-8 3 0,-8 7-1,-7 5 1,-10 11 0,-2 6 0,-6 12 0,1 6 0,4 6 0,3 3 0,10 0 0,11-3-1,11-6-1,18-3-4,7-21-8,29 8-11,-9-27-11,21 3-3,-6-17-1,7 1 2</inkml:trace>
  <inkml:trace contextRef="#ctx0" brushRef="#br2" timeOffset="70458.0299">21734 8208 112,'-19'2'40,"-19"-3"1,10 17-1,-12-1-35,14 4-2,6 0-1,10 1-1,11-3 0,14-3-1,8-2 0,5-4 1,5-1-1,-3 1 1,-4-4 0,-4 6 0,-11 2 0,-12 7 0,-14 5 0,-7 2 2,-12 4-3,-2 2 0,0-4 0,3 0-3,12-6-4,7-14-5,25 5-3,2-25-4,38 11-7,-5-24-9,27 5-5,-2-11-1,14 7 7</inkml:trace>
  <inkml:trace contextRef="#ctx0" brushRef="#br2" timeOffset="70624.0394">22125 8473 130,'-26'3'43,"6"8"-1,-11-14-2,12-1-40,19 4 0,-11-10-2,11 10-8,6-14-4,11 17-4,-20-20-4,17 22-8,-21-22-7,11 3-6,-13-9 3,-5-10 5</inkml:trace>
  <inkml:trace contextRef="#ctx0" brushRef="#br3" timeOffset="76310.3647">16300 11890 62,'0'0'36,"-21"4"-1,6 6 0,-11-1-29,2 10-2,-6-6 1,3 12 0,-1-3-1,6 1-1,1 0-1,10 2 0,4-2-1,7 4 0,5-5 0,7-2-1,3 1-1,4-1 1,-1-3 0,0-1 0,-7 3 0,3-3-1,-10 2 1,-8 3 1,-5 0-1,-3-1 1,0 0-1,-7-2 0,5 1-2,-1-9-1,11 3-6,-8-14-26,12 1-2,12-6-2,6 0 3</inkml:trace>
  <inkml:trace contextRef="#ctx0" brushRef="#br3" timeOffset="76757.3902">16440 12183 51,'13'-8'35,"-9"-6"-1,-4 14 1,0 0-26,0 0-1,0 0-2,-11 28-1,-3-7 0,4 7-1,-1 1-1,3 0 1,0-1-1,8-2 0,5-8-1,7-4-1,4-10 0,9-5 0,1-6-1,7-8 0,-2-4 0,1-1-1,-2-7 1,-2 1 0,-3-3 0,-7 2 0,-4 5 0,-5 3 0,-4 4 0,-5 15 1,0 0-1,0 0 0,-15 32 0,3-7 0,1 11-1,-1-2 2,3 1-3,4-5 0,10-1-3,1-15-2,17 3-20,-7-21-9,14 0 0,-4-13-2,7 0 2</inkml:trace>
  <inkml:trace contextRef="#ctx0" brushRef="#br3" timeOffset="77075.4084">16908 12211 71,'0'0'36,"-9"18"-1,-5-7 0,8 9-29,-8-4-1,9 6 0,-1-3-1,3-1-1,2-5-1,1-13 1,10 14-1,4-15 0,-1-7 0,5-2-1,2-5 1,1-1-2,2-5 1,-4 2-1,-1 0 0,-3 2 0,-3 2 0,-12 15 0,13-11-1,-13 11 1,0 0-1,7 18 0,-7-1-1,1 1-1,3 5-3,1-11-8,15 9-22,-5-19 0,16 2-2,0-17 1</inkml:trace>
  <inkml:trace contextRef="#ctx0" brushRef="#br3" timeOffset="77308.4217">17530 11829 86,'-14'7'38,"5"19"-1,-11 2 2,7 14-35,-4 8-2,6 8 1,-1 0-2,6 3 1,5-5-1,3-5 0,8-6-3,4-13 0,10-7-5,-6-25-18,17 1-12,-6-17-1,7-2 0,-8-14 0</inkml:trace>
  <inkml:trace contextRef="#ctx0" brushRef="#br3" timeOffset="77474.4312">17699 12130 75,'-12'10'38,"-7"2"-2,5 18 2,-6 1-29,9 9-4,-1-2-2,7 2 0,8-6-2,5-5-1,6-9-3,2-16-5,13 0-29,-5-18-1,5-3 2,-3-15-4</inkml:trace>
  <inkml:trace contextRef="#ctx0" brushRef="#br3" timeOffset="77609.439">17770 11937 77,'-12'2'34,"12"-2"-8,-14 19-25,22-8-34,4 5-2,5-4 0</inkml:trace>
  <inkml:trace contextRef="#ctx0" brushRef="#br3" timeOffset="78173.4712">18097 12091 79,'-18'2'38,"-13"-8"0,6 11 0,-7-3-31,2 11-1,-4 3-1,6 8-1,5 0 0,8 6-1,1 2 0,14-1-1,5-4 0,11-2 0,5-9-1,8-6 0,3-9-1,2-3 1,0-8-1,-2-5-1,-7-6 1,-1 0-1,-4-4 0,-8 2 1,-3 2-1,-4 2 0,-2 9 0,-3 10 1,0 0-1,-15 30 0,5 4 0,-5 8 1,0 12-2,-5 10 1,-2 6 0,-2 0 1,-1 2-1,1-9 1,2-6 0,2-11 0,4-11 2,5-16-1,11-19 0,0 0 0,-5-32 0,14-4 0,5-9-1,6-7 0,3-5 1,1-1-1,4 2 1,-4 6-1,1 10 0,-3 4 0,-2 12-2,-2 4-1,3 10-3,-6-8-7,16 17-8,-13-20-16,23 10-1,-7-20-1,13 1 3</inkml:trace>
  <inkml:trace contextRef="#ctx0" brushRef="#br3" timeOffset="78727.5029">18691 11714 82,'2'-12'42,"-17"4"-2,6 22 2,-15 6-23,4 13-16,-5 7 1,1 12-3,1 9 2,-2 10-2,2-2 0,7-1-1,2-4 1,5-6 1,4-12-2,8-9 1,3-16 0,8-14-1,5-12 0,-1-11 0,3-7 0,4-8 0,-3 0 0,0-3-1,-4 4 1,-2 6 1,-6 9-1,-10 15-1,9-3 1,-6 13 0,-1 7-1,2 6-1,3 2 0,4-2-2,6-1-1,3-11-2,14 1-4,-2-24-5,19 11-6,-14-29-14,17 3-1,-14-18 1,10 2 28,-12-9 5,-6-5 6,-2 12 6,-17-10 10,7 21 14,-22-2 2,8 21 2,-19 4-27,13 11-2,-25 29-2,11 6-2,-9 8-1,2 14-1,1 2-1,1 1-2,5 1 0,0-7-3,13 0-9,-13-23-22,18-2-1,-4-29-2,5 11 0</inkml:trace>
  <inkml:trace contextRef="#ctx0" brushRef="#br3" timeOffset="78932.5146">18934 12052 109,'-19'-21'41,"19"21"1,18-12-1,-3 8-36,18-2-3,10-3-1,9 1-2,7-4-3,9 7-4,-11-10-7,15 21-5,-27-18-8,12 17-11,-20-8-1,3 14 0,-21-7 4</inkml:trace>
  <inkml:trace contextRef="#ctx0" brushRef="#br3" timeOffset="79082.5232">19486 12055 115,'-9'14'39,"-12"-11"0,15 8-6,6-11-29,-16 0-4,16 0-4,-14-7-8,14 7-8,0 0-8,0 0-10,-14 7-2,14-7 0,-11 12 0</inkml:trace>
  <inkml:trace contextRef="#ctx0" brushRef="#br4" timeOffset="377439.5883">13137 10602 67,'-6'-10'37,"6"10"-1,0 0 1,13-7-30,-13 7-2,5 14 1,-5 1-3,1 10 0,-2 5-1,1 8 0,-4 5 0,3 4-2,-4 0 0,4-4-3,1 0-2,-3-19-14,12 5-19,0-13 0,10-6-2,-4-18 0</inkml:trace>
  <inkml:trace contextRef="#ctx0" brushRef="#br4" timeOffset="377776.6075">13177 10533 83,'-13'-11'38,"-3"-1"0,16 12 1,0 0-34,9-15-1,12 4 0,9 7-1,6-2 0,11 5-1,0 3-1,5 9 0,-6 5 0,-8 6 0,-9 10-1,-10 9 0,-19 8 1,-14 4-1,-12 8-1,-15 0 0,-10-1 0,-1-3-1,-5-7 1,5-13-4,13-4 0,1-22-6,25-3-27,2-19 1,25-2-2,2-17 0</inkml:trace>
  <inkml:trace contextRef="#ctx0" brushRef="#br4" timeOffset="378193.6314">13595 10855 81,'0'0'38,"-13"9"-2,13-9 3,10 4-34,5 1 0,3-6-1,6 1-1,4-1-1,3-3 0,1-2 0,1-3-1,-4-1-1,-1-5 1,-6 0-1,-6-1 1,-2-4-1,-11 2 0,-5 0 1,-7 7-1,-6 1 1,-6 6 0,-6 8 0,-3 8 0,-5 8 0,4 4 0,-1 7 0,10 0 0,4 2-1,10-5-1,15 0 0,9-5-1,17-7-1,5-9-4,19 7-9,-3-21-25,17 4 4,-7-12-1,10 1 0</inkml:trace>
  <inkml:trace contextRef="#ctx0" brushRef="#br4" timeOffset="378444.6457">14338 10683 90,'-23'-5'38,"5"13"0,-11-3 1,8 16-32,-6-5-2,3 8-1,-4 2-1,5 6 0,3-4-1,6 6-1,6-8-1,11-1-1,10-9-1,12-7-1,14-4-1,6-11-2,13 5-13,-6-18-19,11 5 1,-12-9-1,1 8 2</inkml:trace>
  <inkml:trace contextRef="#ctx0" brushRef="#br4" timeOffset="379220.6901">14582 10780 85,'-22'-12'35,"10"14"2,-8-5 0,9 13-28,-9-4-3,9 4-1,-8 3-1,10 7 0,-6-1-2,8 8 0,0-3 0,4 3-3,6-5 2,3-3-3,5-2 2,9-9-2,2-4 2,1-10-1,6-6 1,-1-6 0,-3-3 0,1-4 0,-4-4 0,-3 0 0,-5 2-1,-4 0 1,-6 4 0,-4 5 0,-6 3 0,6 15 1,-12-13 0,12 13-1,0 0 1,0 0 0,-1 14 0,11-8 0,7-4 0,5 1 1,5 0-1,1-3 0,1-1 0,-1 1 0,-5 0-1,-7 1 1,-3 2-1,-13-3 1,6 19-1,-12-6 0,-4 6 0,-3 3 0,-4 3 0,3 1 0,2-2-1,1 0-1,7-6 1,5-5-1,-1-13 2,26 4 0,-4-12 0,5-7 1,-4-3 0,5-3 1,-5 1-1,-3 0 1,-5 4-2,-8 3 0,-7 13 1,0 0-1,0 0 0,0 0 0,-12 7 0,12-7 0,3 13 0,6-11 1,9-4-1,7-4 0,5-5 1,4-1-1,0-2 1,1 0-1,-5 3 1,-2 0-1,-11 8 0,-6 4 1,-11-1-1,2 19 0,-9-3 0,1 3 0,-1 3-1,2 0-1,3 0-3,1-7-4,15 9-7,-14-24-25,24 15-1,-7-19 0,12 5 2</inkml:trace>
  <inkml:trace contextRef="#ctx0" brushRef="#br4" timeOffset="379850.7262">15473 10821 92,'-7'12'38,"-7"-5"-1,10 11 1,-13-5-31,16 7-2,-9 0-2,5 5-1,0 1 0,-1 0-2,3 1 1,-2-5-2,4 1 1,0-7-1,1-4 1,0-12 0,0 0 0,15-5 0,-6-10-1,-2-7 1,5-3 1,-2-7 0,5-3 0,-6-1 1,8-1-2,-4 1 2,0 4-1,7 4 1,-3 3-2,2 7 0,1 6 1,2 6-1,0 5 0,0 5 1,-3 1-1,-1 5 0,-3 2 1,-6 3-1,-3 1 0,-6 4 0,-7 0 0,-6 3 0,-4 0 0,-3-1-1,-4 0 0,2-2-1,1-5 1,-2-2-1,6-5 1,1-4 0,6-4 1,-2-3-1,12 3 2,-17-3 1,6 4-2,0 6 1,-4 5 0,1 13 0,-2 7 0,-3 12-1,2 4 0,-3 9 0,3-2 1,3-1 0,7-1-3,-1-11-3,11 2-13,-11-24-20,17 6-3,-9-26 1,13 8-1</inkml:trace>
  <inkml:trace contextRef="#ctx0" brushRef="#br4" timeOffset="380465.7613">15981 10845 75,'-6'-15'36,"6"15"1,-14-15 0,14 15-29,-22-9-2,12 10-1,-10 3 0,2 6-1,-4 3 0,2 8-1,-1-2-2,7 7 0,4-1 0,6-3-1,14-3 0,8-6-1,11-4 1,8-9-1,6-9 2,2-1 2,-1-9-2,-1-1 0,-9-6 0,-8 2 1,-12-1-2,-10 3 2,-10 3-2,-10 4-1,-4 7 0,-4 2 0,5 5-2,-2 0-1,21 1-6,-16 7-27,32-2-2,1-13 1,16 5-1</inkml:trace>
  <inkml:trace contextRef="#ctx0" brushRef="#br4" timeOffset="380820.7817">16383 10708 97,'-24'-2'38,"4"11"1,-8-8 0,6 10-34,-2-2 0,10 7-2,0 1 0,8-1-1,6-1-1,7 2 0,4-6 0,5 3-1,1-5 0,4 0 1,1-3-1,-2-1 0,-3-2 0,-2 3 0,-4 0 0,-11-6 0,9 12 1,-11 1-2,-7 2 0,-7 0-1,-1 5 1,-3-1-2,1 3 1,-1-5-3,7 3-1,1-19-15,18 11-18,-6-12 1,35-11-2,-11-6 0</inkml:trace>
  <inkml:trace contextRef="#ctx0" brushRef="#br4" timeOffset="381449.8176">16578 10844 92,'0'0'38,"0"0"0,4 19 2,-4-19-33,22 8-2,-2-5-1,3 1-1,1-3 0,1-1-1,-3-4-1,-3 0 0,-3-4-1,-7-5 0,-3-3 0,-5 0 0,-4-3-1,-1 2 1,-4 0-1,-4 3 0,-3 8 1,-2 7 0,-4 8 0,0 8 0,-3 3 1,9 8 0,-3 0 0,12-1-1,8-5 1,10-1 0,10-8-1,8-5 1,9-8 0,2-3-1,5-5 0,-4-2 1,-1 0-1,-9 0 1,-4 5-1,-9 1 0,-7 6 0,-12-2 0,2 15 0,-8-1-2,-3 2 2,3 3-2,-6-1 1,5 1-1,3-4 0,4-4 0,0-11 1,9 7 1,5-11 2,-1-7-3,4-7 3,1-9 0,1-2 0,-3-6 0,-2 0-1,-1-2 2,-4 3-3,-2 4 2,-2 7-2,-4 6-1,-1 17-1,8-11-2,1 18-4,-9-7-13,28 9-18,-8-8 0,21 10 0,3-15-1</inkml:trace>
  <inkml:trace contextRef="#ctx0" brushRef="#br4" timeOffset="382127.8564">17702 10695 81,'-16'-10'38,"-1"5"-1,2 12 0,-19-2-28,10 11-2,-18 0-1,9 5 0,-6 0-2,8 3-1,8-6-1,10-1 0,14-7 0,14-3-2,12-4 1,11-1-1,7-1 0,2 0 0,-7 2 1,-5 5-1,-13 3 1,-15 7-1,-14 4-1,-10 0 0,-15 1 0,-2 0 0,-2-1 1,4-5-2,5-4-1,6-12-5,21-1-25,0 0-8,26-18 3,-4-5-4</inkml:trace>
  <inkml:trace contextRef="#ctx0" brushRef="#br4" timeOffset="443342.3577">18575 13112 77,'7'17'40,"5"-21"-3,13 0 2,4-14-36,9-6-2,7-5-1,6-4-1,5-1-4,-7-10-14,11 13-18,-11-2 0,-1 9-1,-12 1 1</inkml:trace>
  <inkml:trace contextRef="#ctx0" brushRef="#br4" timeOffset="444101.4011">19842 12438 49,'-7'-34'32,"1"7"2,-4-3 0,2 17-26,-8 0-1,5 15 0,-6 0-1,3 13 0,-6 4-3,0 13 1,-3 2-1,2 9-1,-2 1-1,4 5 0,-3 7-1,5-3-1,5 2-1,0-5-2,12 4-6,-9-15-24,18 1 0,-7-12-3,10-3 2</inkml:trace>
  <inkml:trace contextRef="#ctx0" brushRef="#br4" timeOffset="444935.4488">19519 12841 59,'-15'-19'35,"-6"-5"-1,12 10 0,-5-6-25,14 20-3,-3-16-2,3 16-1,27-3-1,-1 1-2,5-1-1,7 0-1,8-1-1,3-5-2,8 3-2,-5-8-1,4 7 0,-12-5-1,0 6 2,-13-6 3,0 5 2,-11 3 3,-20 4 3,10-1 2,-10 1 2,-18 12 1,-7-6 0,9 11 0,-9 2-2,7 6-2,-3 2 0,8 3-1,3 1-1,10 0-1,6-2 0,7-5-1,5-6 0,2-4 0,7-6-1,1-9 0,0-8 0,0-8-1,-2-5 0,-5-6 0,-3-2 0,-6-3 0,-2-2 0,-5 3 0,-5 4 1,-5 5 0,-2 7 0,-4 7 0,0 5 1,-3 10 0,3 3-1,4 3 1,7-1-1,4 1 1,14-4 0,8-2-1,10-5 0,9-3 1,3-4-1,3-1 1,-2-1-1,-5 1 1,-10 2-1,-7 4 1,-18 3-1,-9-2 1,-9 19 0,-11 0 0,-12 3 1,-3 6-1,0 3 0,3 1 0,5 0 1,13-6-1,14-5-1,14-7 1,19-12-1,6-4 0,12-11 0,2-5 0,0-5 0,-8-4 0,-9 0 0,-11 0-1,-11 3 0,-12-1 0,-6 8 0,-10-3-1,-4 8-1,-2 1 0,2 7 0,2-2-3,16 6-2,-9-3-19,20 8-8,-11-5 0,36 5-1,-8-6 1</inkml:trace>
  <inkml:trace contextRef="#ctx0" brushRef="#br4" timeOffset="445287.4689">20853 12689 82,'10'-9'36,"-10"9"0,-18-13 1,0 4-31,-1 8-1,-4 1-2,1 8 1,-2 7-1,3 8-1,-2 7 1,6 6-1,3 1 0,12-3 0,3-4-1,10-9 0,8-15 0,10-15 0,12-23 0,9-8-1,5-13 1,1-12 0,3-4-1,-6-3 1,-3 6 0,-10 12-1,-10 11 0,-14 17 1,-16 26-2,0 0 2,-16 38-2,-5 5-1,1 16-1,-2 5-2,11 6-3,-6-11-25,24 9-5,3-21-1,16 2 0</inkml:trace>
  <inkml:trace contextRef="#ctx0" brushRef="#br4" timeOffset="445688.4919">21797 12284 75,'0'0'38,"-27"-6"-2,3 21 2,-14-3-28,5 23-3,-14 5-2,3 12-1,-3 5 0,11 7-2,-1 1 0,17-2-2,7-3-1,13-11-4,21 0-3,1-17-28,30 2-2,-1-20 1,19 3-2</inkml:trace>
  <inkml:trace contextRef="#ctx0" brushRef="#br4" timeOffset="446100.5154">21913 12709 77,'0'0'38,"16"26"-2,-4-20 2,16 5-30,-8-11-3,7 1-1,2-11 0,-1 1-2,1-8 0,-6-3-1,0-4 0,-6-2-1,-5-1 1,-6 2-1,-6-2 0,-6 8 2,-8 5-2,-4 7 1,-6 9 0,-4 11 0,-1 6 0,-4 13 1,7 2-1,4 5-2,9 1 2,11-4-1,7-3 0,16-7-2,12-4-1,5-14-4,14 4-5,-7-15-25,16 3 0,-8-15 0,6 7-1</inkml:trace>
  <inkml:trace contextRef="#ctx0" brushRef="#br4" timeOffset="446475.5369">22564 12620 62,'0'-9'37,"-14"-7"-1,14 16 1,-27-20-13,15 22-16,-15 2-2,4 12-1,-6 2-1,3 10 0,-1 1-1,4 2 0,4 1-2,5-2 0,12-7 0,9-6-1,10-12 0,9-6 0,5-7 0,5-9 0,5-6-1,-2-5 1,-3-2 0,-6 4 0,-2 0 0,-10 7-1,-7 7 1,-11 12 0,0 0 0,-6 18 1,-3 4-2,3 4 1,-2 1-1,7 0-2,4-5 0,4-8-3,17-2-6,-5-23-26,27-2 1,-8-17 0,18-1-1</inkml:trace>
  <inkml:trace contextRef="#ctx0" brushRef="#br4" timeOffset="446677.5484">23076 12141 96,'-30'44'38,"4"17"2,-8 1-2,14 6-33,-4 1-1,5-7-4,7-4 0,1-10-4,11-2-3,-4-25-12,9 7-18,-6-18 0,1-10-1,0 0 1</inkml:trace>
  <inkml:trace contextRef="#ctx0" brushRef="#br4" timeOffset="446866.5593">22867 12508 100,'-25'-8'39,"16"20"1,-6-8 0,13 14-32,-3-8-5,14 1-2,5-6 0,11-3-2,7-3-1,10-7-4,9 8-9,-7-16-22,17 10-3,-18-9 1,8 11-1</inkml:trace>
  <inkml:trace contextRef="#ctx0" brushRef="#br4" timeOffset="447527.5971">23165 12573 91,'-4'15'38,"4"-15"0,-1 18 0,1-18-32,18 9-3,-4-9-1,9-3 0,2-2-1,1-5 0,3-5-1,-3-2 0,0-6 0,-1-2 1,-6-2-1,-1 3 0,-8-4 0,-5 6 0,-5 5 0,-9 6 1,-5 7 0,-8 9 0,-3 8 1,-2 8-1,1 7 1,3 0 0,4 2-1,9-1 0,11-3 0,13-6-2,7-7 2,9-5 0,8-7-1,6-3 0,1-6 1,4-6-1,-3-2 1,-7 0 1,-4-2-2,-7 0 2,-7 4-1,-7 5 1,-14 9-2,0 0 2,0 0-3,-1 18 0,-12 2 0,5-2-1,-2 5 2,5-4-2,-1-2 2,6-17-2,7 12 3,-7-12-1,24-11 0,-8-1 1,4-7 0,-5 4 1,4-2-2,-5 5 2,-1 5-1,-13 7-1,10 6 1,-12 7-2,-2 5 0,0 1-2,-1 4-1,0-8-3,18 8-10,-13-23-15,26 7-9,-3-19 1,15 1-1</inkml:trace>
  <inkml:trace contextRef="#ctx0" brushRef="#br4" timeOffset="447842.6151">24088 12025 100,'0'28'41,"-7"-8"0,11 16 0,-8-9-35,14 5-2,-1-3-1,5 3 0,0 3-1,0-3 0,1 1-1,-2 4 1,-6 3-2,-4-2 0,0 0 0,-8-1 0,-7-1 0,-3-1-2,-3-3 1,-7-7-3,1 0-2,-9-14-9,13 9-18,-21-16-8,16 4 1,-13-16-2</inkml:trace>
  <inkml:trace contextRef="#ctx0" brushRef="#br4" timeOffset="448435.649">18692 13357 72,'0'0'39,"0"0"-1,12-1-1,-12 1-28,31-11-3,-2-2-2,8 6-1,5-10-3,8-4-3,13 8-32,-6-15-2,6 11-2,-7-8 0</inkml:trace>
  <inkml:trace contextRef="#ctx0" brushRef="#br4" timeOffset="473700.094">19658 13298 48,'-2'-21'32,"2"21"0,-10-24-6,10 24-17,-17-16-3,17 16 0,-26-5-1,12 11 1,-8 5-3,3 6 0,-1 1-1,-1 10 0,-1-3 0,8 3 0,0-4-1,9-4 0,5-5 1,0-15 0,24 3-1,0-14 0,8-11 1,6-7-1,-2-7 0,4-3 1,-2-5-1,-6 0 0,-7 6-1,-4 4 1,-7 8 0,-7 8-1,-7 18 0,0 0 0,-16 17 0,4 12-1,-2 7 1,0 4-1,5 5-1,3-3-1,11 4-5,-3-17-13,17 5-14,-2-14 0,12 1-2,-1-13 1</inkml:trace>
  <inkml:trace contextRef="#ctx0" brushRef="#br4" timeOffset="474092.1165">19914 13343 63,'0'0'33,"-14"10"1,14-10-1,3 11-29,9-9 0,7-4-2,8 1 1,3-6 0,8-1-1,-1 0 0,-4 0-1,1-1 0,-9 4 0,-6-5-1,-6 4 1,-13 6-1,0-15 1,-10 5-1,-9 2 1,0-1-1,-4 6 0,0-3 0,-2 8 0,2 5 1,4 3-1,2 9 0,6 0 0,1 5 0,9 2 0,7-1 0,6-6-2,9 4-2,2-15-7,21 7-24,-4-12 1,14 2-2,-7-11 1</inkml:trace>
  <inkml:trace contextRef="#ctx0" brushRef="#br4" timeOffset="474450.1369">20430 13292 68,'-24'11'35,"-4"-3"0,6 13 1,-5-6-30,9 5-1,2 0-1,9 1 0,7-3-1,7-2 0,8-5-1,7-3-1,4-6 1,1-4-2,5-5 1,-3-7-1,-3 0 0,-1-8-1,-5 1 1,-3 0 0,-7-3 0,-2 7 0,-3 1-1,-5 16 2,-1-10-1,1 10-1,-7 16 1,4 0 0,3 7-2,3-3-1,5 5-2,0-14-5,17 8-25,0-20 0,9 1-2,1-16 2</inkml:trace>
  <inkml:trace contextRef="#ctx0" brushRef="#br4" timeOffset="474654.1486">20996 12978 77,'-11'-6'33,"4"17"1,-8 4-6,6 23-22,-7 6-1,4 9-3,-2 4-1,5 2-1,3-2-1,2-6-2,7 7-13,-5-18-17,11-4-1,-7-16-1,8-2 0</inkml:trace>
  <inkml:trace contextRef="#ctx0" brushRef="#br4" timeOffset="474857.1602">20856 13281 79,'-5'15'36,"5"-15"0,2 24 0,10-19-33,11-4-2,11-12-1,3-5-2,15-1-3,-5-19-7,11 7-22,-9-8 0,1 5-1,-12-6 2</inkml:trace>
  <inkml:trace contextRef="#ctx0" brushRef="#br4" timeOffset="475172.1782">21335 13025 62,'-9'-1'34,"2"17"0,-7 0 0,8 14-20,-11-4-6,6 11-2,1 0-1,1 6-1,-3 0-2,5 3 0,1-5 0,3 2-1,-2-7-1,9-8 1,0-9-1,5-8 0,2-12 0,4-10 0,3-8 0,-3-5 0,3-2 0,-4-3 1,0 2-1,1 5 0,-6 6 1,-9 16-1,14-8 1,-14 8-1,5 24 0,-1-3 0,6 2-2,-2-1-2,15 8-28,-4-16-5,19 2 0,0-15-2</inkml:trace>
  <inkml:trace contextRef="#ctx0" brushRef="#br4" timeOffset="475996.2254">21998 13330 64,'0'0'36,"-21"-2"0,11 7 0,-11-9-25,7 13-5,-8-2-1,6 11-1,-3-2-1,5 3-1,0 6 0,6-3-1,8-3 0,7-2 0,5-4-1,6-7 0,5-6 0,5-7 0,-1-7-1,-1-3 1,1-4-1,-5-7 0,-2 3 1,-5-1-1,-2-2 1,-3 7 0,-5 0 0,-1 7 1,-4 14 0,-2-13-1,2 13 0,0 0 1,-6 12-1,6-12 0,1 18 0,-1-18 0,17 16 1,-2-10 0,3-2-1,3 2 1,1 1-1,1 1 1,-3 3-1,-4 3 1,-4 2-1,-4 5 0,-6 2 0,-2 0 0,-2 0 0,-5-1 0,0-3 0,2-4 0,5-15 1,0 0 0,0 0 0,5-18 1,4-6 0,4-3 0,0-5 0,4 0 0,-7 0 0,4 5-1,-2 2 0,1 6 0,1 2-3,2 2-2,14 16-13,-6-13-20,20 14-2,-7-10 0,25 13-2</inkml:trace>
  <inkml:trace contextRef="#ctx0" brushRef="#br4" timeOffset="476713.2664">22976 13273 67,'0'0'37,"-5"-23"-1,5 23 2,-5-18-25,5 18-6,0 0-2,-9 13-1,5 4-2,1 4-1,-5 4 1,3 5-2,1 2 1,-1-4 0,5-2-1,3-5 1,3-8 0,7-5-1,0-10 0,4-7 0,3-7 1,3-6-1,-2-1 0,0-5 1,-5 0 0,-3 8 0,-2 0-1,-4 7 2,-7 13-2,0 0 0,0 0 1,7 21-1,-9 3-1,5 1 1,-2 5 0,6-5-1,0 1 1,4-4 1,3-5-1,3-6 1,-1-10 0,3-5 0,-2-8 0,-1-6 0,-1-7 0,1-5 0,-3-1-1,-3-3 1,-3 4-1,1 2-1,-1 8-2,-3 4-2,9 16-6,-13 0-24,16 11-4,-4-6 1,11 16 0</inkml:trace>
  <inkml:trace contextRef="#ctx0" brushRef="#br4" timeOffset="477103.2887">23599 13289 77,'0'-15'37,"-13"-5"-1,12 10 2,-18-4-28,19 14-3,-19 1-3,6 11 0,-2 5 0,0 11-2,1 1 1,0 6-2,0-1 1,4-2-1,0-3 0,9-6 0,5-8-1,-4-15 1,24 6-1,-4-17 0,3-8 0,1-3 1,1-6-1,-3-1 0,-6 4 0,2 1 1,-10 9-1,-8 15 0,0 0 0,0 0 0,-12 11 0,2 11-1,6 0 0,-1-1-2,10 3 0,-1-8-3,20-1-5,-11-17-23,27 4-4,-7-16 1,18 4-1</inkml:trace>
  <inkml:trace contextRef="#ctx0" brushRef="#br4" timeOffset="477388.305">23990 13254 94,'0'0'38,"-28"-2"0,13 16-1,-17-6-27,13 9-4,1 0-3,6 2-1,4-1-1,8-3 0,5-1-1,4-3 0,6-3 1,3 0-1,-3-4 0,1 2-1,-3 0 1,-13-6 0,9 17 0,-10-4 0,-4-2 0,-4 3 0,0 0 0,-3-2-1,12-12-3,0 0-3,6 9-21,3-28-10,19 4-1,-5-18 0,17 1 0</inkml:trace>
  <inkml:trace contextRef="#ctx0" brushRef="#br4" timeOffset="477581.316">24335 12836 97,'-16'2'38,"0"30"2,-12-1-2,11 18-30,-7 4-4,2 11 0,1 1-3,1-2-1,5-1-2,6-9-1,6-4-6,-5-20-22,14 6-8,-9-24 0,14 0-1</inkml:trace>
  <inkml:trace contextRef="#ctx0" brushRef="#br4" timeOffset="477772.327">24137 13153 98,'0'0'40,"0"0"1,-4 16-1,-2-7-33,12 7-3,4-4-3,4-2-1,3-1-3,3-7-3,9 8-25,-13-17-9,13 8 2,-9-13-2</inkml:trace>
  <inkml:trace contextRef="#ctx0" brushRef="#br4" timeOffset="478182.3504">24374 13247 76,'0'23'40,"-11"-11"-1,16 6 0,-5-18-22,11 6-11,0-7-2,5-4-1,3 0-1,-1-1-1,2-6 0,-3 1 0,-1-2-1,2-1 1,-8 0-1,1-2 1,-3 0-1,-4-3-1,-4 2 1,-3 1-1,-2 2 2,-5 8-2,-7 7 2,-4 9-1,-7 11 1,0 9-1,-1 10 1,1 3 0,6 3-1,10-1 1,6-6 0,9-4-1,15-10 1,9-8-2,12-4-1,2-15-6,17 9-18,-13-22-14,12 5-1,-13-13-1,8 6 0</inkml:trace>
  <inkml:trace contextRef="#ctx0" brushRef="#br4" timeOffset="513906.3937">18599 13646 38,'4'-10'34,"-4"10"1,0 0-1,6-14-16,6 21-12,-12-7 0,24 0-2,0-7-1,6 5-2,6-4 0,4 1-2,10 8-8,-11-9-25,11 11 0,-14-2-3,1 13 2</inkml:trace>
  <inkml:trace contextRef="#ctx0" brushRef="#br4" timeOffset="514770.4431">19288 13796 50,'-4'-12'33,"4"12"2,0 0-2,0 0-25,-14-2-2,14 2-1,-6 15-1,5-1 0,-5-1-2,4 3 1,-1 0-1,3 3 0,0-4 0,6-3-1,-6-12 0,18 15-1,-5-14 0,5-4 1,0-7-1,6-2 0,-5-2 0,0-3 1,-1-1-1,-1 0 0,-5 2 0,-1 1 0,-4 4 0,-7 11 0,7-15 0,-7 15 0,0 0 0,13 5 0,-4 7 0,-1 2 0,3 4 0,1 2 0,3-1 0,0 0 0,4-3 0,-1-6 0,-1-2 0,3-8 0,-4-9 0,3-2 1,-2-9-1,-2-3 0,-1-4-1,-2-3 0,-1 5-2,-5-3 0,3 12-4,-9-10-13,0 26-15,11-13 0,-11 13-1,14 16 1</inkml:trace>
  <inkml:trace contextRef="#ctx0" brushRef="#br4" timeOffset="515498.4848">19950 13773 53,'-18'-9'35,"2"14"0,-4-2-1,11 12-23,-12-3-2,10 12-3,-3-5-2,8 10-1,1-6-1,5 4 0,5-8-1,5 0-1,4-9 0,5-3 0,-1-7 1,1-6-1,1-2 1,-2-7-1,0-1 0,-4-6 1,-3 2-1,0-4 1,-2 5-1,-5-1 0,1 6 0,-5 14 0,8-12 1,-8 12-1,1 11 0,-2 2 0,1 4 0,-1 1 0,2 0-1,1-1 1,3-2 0,4-3 0,4-6 0,3-4 0,1-4 1,3-3-1,0-2 0,-1 1 0,-2 1 1,-4 1-1,-3 3 0,-10 1 0,0 0 0,9 18 0,-9-6-1,-3 1 1,2-1-1,-2 1 1,5-3-1,-2-10 1,0 0-1,0 0 1,15-3 1,-7-11 0,0-3 0,2-3 0,-3-3 0,3 1 1,-1 4-1,-3-1 0,2 5-2,-2 3-1,-6 11-1,18-14-1,-3 15-3,-15-1-6,33-1-11,-18-6-12,11 11 0,-11-9 0,10 10 3</inkml:trace>
  <inkml:trace contextRef="#ctx0" brushRef="#br4" timeOffset="516046.5161">20501 13830 53,'6'14'33,"-6"-14"0,0 0-10,0 0-10,0 0-3,0 0-1,0 0-4,0 0 0,0 19-2,-6-7 0,2 5-1,-6-1-1,6 5 0,-2-5-1,1-1 1,5-15-1,0 12 0,0-12 0,14-17 1,-3 1 0,5-7 0,0-1 0,1-1-1,-2 2 1,0 2 0,-2 3-1,-2 7 0,-11 11 1,16-13-1,-16 13-1,14 0 1,-14 0 0,11 9 0,-11-9 1,12 15-1,-7-3 1,-1-2 0,1 3 0,-1 0 0,-4-13 0,13 15 0,-13-15 0,21-3 0,-5-7 0,4-7 0,1-4 0,2-2-1,0 0 1,-2 2 0,-5 6-1,-1 5 1,-15 10-1,14 4 0,-14 13 1,-4 2-1,-1 8-1,0-2-1,4 5-3,-2-10-4,17 6-29,-14-26 1,13 22-2,-2-25 0</inkml:trace>
  <inkml:trace contextRef="#ctx0" brushRef="#br4" timeOffset="516288.53">21256 13551 75,'-10'40'38,"-12"-2"-2,9 14 2,-10-5-31,8 11-4,2-3-1,4-5-4,1-3-1,3-12-2,11 5-11,-7-24-22,8 4 1,-7-20-1,13 2 1</inkml:trace>
  <inkml:trace contextRef="#ctx0" brushRef="#br4" timeOffset="516489.5415">21132 13792 86,'-22'12'38,"18"6"0,-8-10 1,15 4-33,-3-12-2,18 8-1,1-13-2,4-7-1,6 1-3,0-9-1,11 7-8,-8-15-26,13 8 1,-12-11-2,6 10 1</inkml:trace>
  <inkml:trace contextRef="#ctx0" brushRef="#br4" timeOffset="516856.5625">21568 13569 83,'-16'30'38,"-9"-2"0,9 14 1,-12-5-33,11 8-2,2-1-2,5-4 0,0-1-1,9-6 0,-2-9-1,7-8 0,-4-16 1,14 12-1,-14-12 2,22-13-1,-10 0 0,1-4 0,-2 1 1,3 2-2,0 3 1,-1 1-1,-2 7 0,3 4 0,-2 6 0,-3 7 0,-2 4-1,-1 5 1,1 4-2,-6-2-2,8 8-8,-13-18-27,15 3-1,-11-18 0,12 10 0</inkml:trace>
  <inkml:trace contextRef="#ctx0" brushRef="#br4" timeOffset="539748.8718">3393 6489 86,'7'-12'35,"-6"-2"0,-1 14-1,7-17-31,-7 17 0,0 0-1,14 8 1,-13 12 1,2 13 0,-3 11-1,0 11 1,-4 9-3,4 8 2,-3 3-4,-3-4 0,9 0-5,-9-15-6,15-5-23,-9-15-1,8-8 1,-8-28-2</inkml:trace>
  <inkml:trace contextRef="#ctx0" brushRef="#br4" timeOffset="539981.8851">2930 6573 100,'-24'-10'36,"4"-4"2,20 14-2,11-19-32,15 4-3,21-3 0,11-2-1,12-2 0,9-4-2,13 6-3,-5-6-4,12 16-16,-14-11-12,3 9 0,-14-8 0,-1 9 1</inkml:trace>
  <inkml:trace contextRef="#ctx0" brushRef="#br4" timeOffset="540200.8977">4118 6191 85,'18'-8'35,"-18"8"1,12 15 2,-13-1-32,11 18-1,-7 6 0,2 15 0,-6 10-1,2 12 0,-4 2-1,-6 2 0,-2-1-3,3-8 0,3-7-4,0-19-5,15-6-28,-1-22-2,19-13 0,-4-19-1</inkml:trace>
  <inkml:trace contextRef="#ctx0" brushRef="#br4" timeOffset="541374.9648">8852 7295 80,'0'0'33,"4"19"0,3 7-7,-9-1-21,2 14-1,-3 2 0,3 11-1,-1 1-1,1 3 0,0 1-2,-1-7-1,5 2-7,-7-18-25,10-5 1,-4-18-3,8-9 1</inkml:trace>
  <inkml:trace contextRef="#ctx0" brushRef="#br4" timeOffset="541602.9779">8611 7406 93,'-11'4'37,"11"-4"0,0 0 0,18-10-31,17-1-2,8-5-1,14-3-2,5-2-4,3-9-7,14 14-25,-12-6-2,4 11-1,-10 0-1</inkml:trace>
  <inkml:trace contextRef="#ctx0" brushRef="#br4" timeOffset="542292.0173">9402 7343 81,'0'-14'38,"12"3"-2,0-10 1,14 6-28,0-8-4,10 6 1,-2-3-3,6 7 0,-4 5-1,-2 11-3,-7 7 2,-11 9-1,-8 7 0,-13 11 0,-7 7 0,-11 8 0,-6 3 0,-8 4 2,2-2 0,-2 1-1,5-8 1,8-6 0,8-11-1,12-9 2,4-24-2,26 7 1,12-21-1,10-6 0,12-5 0,10-2-1,2 1-2,-1 0-2,6 14-11,-13-9-22,2 17-3,-18-3 1,1 9-2</inkml:trace>
  <inkml:trace contextRef="#ctx0" brushRef="#br4" timeOffset="545483.1998">11986 6884 87,'0'0'34,"3"-16"0,-3 16 2,-4 11-33,0 9-1,-4 4 1,3 12-1,-4 3 0,3 11-3,-2 1 0,2-2-3,6 6-9,-4-16-23,8-6 0,0-14-1,5-6 1</inkml:trace>
  <inkml:trace contextRef="#ctx0" brushRef="#br4" timeOffset="545679.211">11835 6921 101,'-24'-9'37,"15"4"-1,4-10-1,15 7-33,17-4-2,11-7-3,14 5-7,0-9-24,14 5-2,0-3 1,2 7-2</inkml:trace>
  <inkml:trace contextRef="#ctx0" brushRef="#br4" timeOffset="546128.2367">12345 6777 90,'-29'16'36,"-5"-4"0,12 0 0,3-1-28,19-11-5,0 0-1,16-4 0,9-1-1,11 2 0,4 0 0,5 5 0,-4-2-1,-6 6 1,-6 4 0,-7 5 0,-13 3 0,-7 1 1,-8 1-1,-3-2 0,-5 1 0,2-2 0,-1-4 0,8-3 0,5-10-1,-4 12 0,4-12 0,19 2 0,-2-3 0,1-2 0,7 2 1,-4 2-1,2 4 0,-5 4 1,1 4-1,-9 8 1,-9 5-1,-6 6-1,-9 3 1,-6 1-2,-5-3 2,-4-4-3,1 2-2,-1-17-25,16 1-10,2-16 3,11 1-2</inkml:trace>
  <inkml:trace contextRef="#ctx0" brushRef="#br4" timeOffset="547007.287">15127 7358 41,'-1'33'27,"-9"-6"0,9 11-3,-6-9-30,8 5-14,0-3-7,-3-8 0,3-1 1</inkml:trace>
  <inkml:trace contextRef="#ctx0" brushRef="#br4" timeOffset="547225.2994">14963 7335 81,'-21'-11'38,"5"8"-1,5-2 2,11 5-33,14 1-1,8-1-1,8-3-2,9 0-1,6-1-1,3-2-3,5 7-5,-12-9-28,10 9-2,-11-3 1,-1 6-2</inkml:trace>
  <inkml:trace contextRef="#ctx0" brushRef="#br4" timeOffset="547564.3188">15585 7214 73,'5'-13'36,"-5"13"1,9-20-1,-9 20-26,0 0-3,0 0 0,-14 15-2,5 3-2,-9 4 0,3 3-1,-7 1 0,6 3-1,2-2 0,8-5 0,6-2 0,11-9 0,11-4 0,11-7 0,10-7-1,7-3-1,9-5-2,-6-8-1,8 4-4,-14-14-19,5 16-10,-19-12-1,3 9 0,-20-6 2</inkml:trace>
  <inkml:trace contextRef="#ctx0" brushRef="#br4" timeOffset="547714.3274">15896 7167 97,'-41'25'37,"3"13"0,-5 0 0,6 12-31,3-5-2,10 4-3,9-5-2,5-8-4,24 2-31,-4-16-3,17 0 0,2-14-1</inkml:trace>
  <inkml:trace contextRef="#ctx0" brushRef="#br4" timeOffset="551762.559">18452 14799 21,'13'-28'29,"-5"3"2,1 12-4,-16-7-18,7 20 0,-21-15 1,7 20 0,-12-7-1,5 16-1,-10-6-1,3 12-3,-6 1 0,3 10-1,-3 6-1,5 10-1,-1 6 1,4 5-1,1-2 1,11 2 0,4-8-1,13-6 0,7-10 0,12-13 0,8-12-1,8-11 1,7-8-1,3-3 1,-4-6-1,-5-1 1,-3 7-1,-9 0 0,-8 10 0,-8 4 0,-11-1 0,0 22-1,-6-3-1,-1 0-1,5 4-1,-4-12-5,15 12-27,-9-23 0,26 12-1,-9-23 1</inkml:trace>
  <inkml:trace contextRef="#ctx0" brushRef="#br4" timeOffset="552139.5805">18757 15097 60,'-6'13'37,"6"-13"-1,0 16-1,0-16-30,25-1-2,2-5 0,9-2-1,1 0-1,1 0 0,-4-4 0,-2 1-1,-9 3 0,-8 2 0,-15 6 1,10-11-1,-10 11 0,-26-4 0,3 5 0,-8-1 0,1 6 1,-2 4-1,-4 4 0,6 6 1,6 0-1,9 8 1,10-1-1,8 0 1,13-3-1,8-6-1,13-6-1,5-16-4,22-2-30,-10-23 1,14-2-1,-6-19 0</inkml:trace>
  <inkml:trace contextRef="#ctx0" brushRef="#br4" timeOffset="552333.5916">19441 14621 73,'-26'45'37,"-7"5"-2,6 21 2,2-1-34,1 6-2,5-2-1,9-7-3,4 0-2,4-16-5,14-2-24,-7-22-1,12-3-1,-17-24 0</inkml:trace>
  <inkml:trace contextRef="#ctx0" brushRef="#br4" timeOffset="552761.6161">19273 14979 60,'0'0'37,"-14"-17"-1,14 17 1,14 1-30,9 0-2,6-4-2,18-1 0,0-2-1,6-1-1,3-1 1,-4 3-2,-5 0 1,-13 6-1,-9 5 0,-14 5 0,-14 2 0,-12 7 0,-11 0 0,-6 4 0,-4 1 0,1 1 0,4-3 0,8-4 0,8-6 0,15-13 0,18 13 0,9-18 1,11 2-1,3-3 1,3-1 0,0 5 0,-9 3-1,-8 6 1,-11 8 0,-13 7 0,-10 2-1,-12 6 1,-7 1-1,-7-1 0,1 0-2,-1-11-1,9 2-7,0-20-28,24-1 1,-2-12-2,22-2 1</inkml:trace>
  <inkml:trace contextRef="#ctx0" brushRef="#br4" timeOffset="553324.6483">20684 14931 54,'0'0'36,"4"-18"-1,-4 18-2,-25 6-27,4 6 0,-6-1-1,-2 11-1,-3-2 0,6 3 0,0-3-2,11-1 1,6-6-1,10-3-1,12-4 0,9-5 0,9-4-1,4-1 0,4-4 1,0 2-1,-6 3 0,0 3 0,-11 6 0,-12 6 0,-9 12 0,-11 3 0,-9 7-1,-2 0 0,-3 1-2,-1-3 0,8-3-5,1-24-11,16-5-17,15-5-1,19-10 0,-1-20 2</inkml:trace>
  <inkml:trace contextRef="#ctx0" brushRef="#br4" timeOffset="553826.677">21126 14939 57,'0'0'35,"0"0"0,-25 18 0,-7-3-26,7 9-4,-2-4-1,2 10-1,1-1 0,5 2 0,6-2-2,7-1 1,2-8-1,7-2 0,-3-18-1,16 8 1,-2-19-1,9-8 0,-3-5 1,-2-9-1,6 0 0,-5-2 0,-4 2 0,-2 4 1,-6 8-1,-3 6 0,-4 15 0,0 0 1,-10 14-1,4 2 1,2 6-1,4 2 1,4-3-1,7-2 1,2-7-1,11-7 0,5-12 1,4-5-1,5-5 1,-1-5-1,2 2 1,-8-1-1,-2 2 0,-8 8 1,-5 10-1,-16 1 0,8 22 0,-13-2 0,0 7-1,-2 2 0,3 1-2,2-4-1,7 1-2,-5-27-5,34 23-26,-15-30 0,19 5-1,-10-18 2</inkml:trace>
  <inkml:trace contextRef="#ctx0" brushRef="#br4" timeOffset="554193.698">21763 14942 68,'-21'-17'37,"6"23"-1,-12-4 0,4 13-29,-4 4-2,6 10-1,-2 3 0,4 7-1,1-2-1,9 1 0,3-6-1,11-5 0,4-8 0,7-13-1,6-13 1,8-8-1,2-9 0,0-7 0,3-4 0,-6-2 0,-5 5 0,-3 1 0,-9 9 0,-10 12-1,-2 10 1,-12 2 0,-2 12 0,1 9 0,2 6-1,2 1 0,5 1-1,7-8-1,13-2-4,4-22-20,17 5-10,-7-26-1,23-1-1,-7-21 2</inkml:trace>
  <inkml:trace contextRef="#ctx0" brushRef="#br4" timeOffset="554410.7104">22296 14509 86,'0'0'39,"-14"2"-2,7 29 1,-12 11-33,-1 17-4,-3 16 1,-6 8-2,3 7 0,3-2-1,2-3-2,4-10 0,9-12-1,12-22 0,12-16-5,5-38-21,18-8-7,-2-30 0,15-5 1</inkml:trace>
  <inkml:trace contextRef="#ctx0" brushRef="#br4" timeOffset="554572.7197">22576 14375 90,'-5'23'38,"-19"19"-1,1 34 2,-7 1-34,2 13-2,0 0-3,4-6-1,7-3-3,2-14-3,20-3-30,-11-20-1,18-2 0,-12-22-3</inkml:trace>
  <inkml:trace contextRef="#ctx0" brushRef="#br4" timeOffset="555398.7669">22665 14984 63,'-15'3'37,"-4"-11"0,19 8 1,-1-11-33,19-2-2,8-2 0,10-1-1,7-2 0,1-1 0,1-3 0,-2 3-1,-7-1 0,-9 2 0,-9 3-1,-13 0 0,-11 2 0,-11 5 0,-8 4 0,-8 7 0,-9 4 0,-2 8 0,-3 8 1,5 4 1,6 8-1,9 2 1,10-1-1,12-3 1,17-4-1,15-8 0,12-6 0,12-11 0,4-4-1,5-7 1,-3-1-1,-6-2 1,-8 1-1,-9 2 1,-13 3-1,-8 3 0,-13 1 0,2 12 0,-8-3-1,-4 8 1,-2 3 0,-2 2 0,3 4-1,-1-2 1,5-1 0,4-4 0,1-4 0,2-15 0,0 0 1,19-13-1,-10-8 1,5-6-1,-2-8 1,4-5 0,-1 1 0,0-4-1,5 3 1,2 2-1,1 3 1,4 6-2,4 6 1,-1 7-1,7 8-4,-6-4-11,14 19-23,-13-6 0,12 13-2,-7-7 1</inkml:trace>
  <inkml:trace contextRef="#ctx0" brushRef="#br4" timeOffset="555545.7754">24012 15035 90,'-3'11'40,"3"8"0,-13-12-7,0-13-66,13 6-6,0 0-1,5-9-2</inkml:trace>
  <inkml:trace contextRef="#ctx0" brushRef="#br5" timeOffset="659091.6978">17475 15698 26,'11'-21'32,"-1"10"0,-10-4-5,0 15-16,0 0-3,-6 24 0,-6-6-2,4 19 0,-6 3-2,1 13-1,1 5 0,2 10-1,3 4 0,2 0-4,3 1 1,-1-14-6,13 1-26,-2-23-2,6 0-1,-2-28 1</inkml:trace>
  <inkml:trace contextRef="#ctx0" brushRef="#br5" timeOffset="659304.71">17492 16073 55,'0'0'38,"0"0"-3,10 11 1,-10-11-32,27-8-2,-2 0 0,4-2-2,7 4-4,-2-10-4,10 15-25,-13-13-2,6 10 0,-12-8-1</inkml:trace>
  <inkml:trace contextRef="#ctx0" brushRef="#br5" timeOffset="659529.7229">17884 15631 53,'-17'-14'37,"9"30"-1,-10 6 0,9 21-28,-7 13-6,-3 12 1,3 12-2,2 2 0,4-3 0,2-4-3,11-8-2,0-21-10,12 2-21,-4-23-1,14-7-1,-5-19 1</inkml:trace>
  <inkml:trace contextRef="#ctx0" brushRef="#br5" timeOffset="660174.7598">17917 16090 56,'19'15'37,"-8"-16"-2,14 6-1,1-10-30,6 0 0,3-6-1,2 1-2,1-5 1,-2 2-1,-6 0 0,-3 0-1,-7 3 1,-5-2-1,-11 0 0,1-2 0,-10 0 0,-4 1 0,-5-1 0,-1 1 0,-7 3 0,1 6 0,-3 7 0,-3 10 1,3 8-1,1 12 1,3 9-1,6 5 2,5 0-2,7-1 0,7-7 1,12-6-1,9-13 1,6-13 1,6-17-1,2-5-2,10-8 3,-6-5-1,-1-3 0,-8 5 1,-6-1-1,-7 10-1,-8 8 0,-14 9 1,0 0-1,4 24 0,-8 0 0,-3 4 0,-1 3 0,2 1-1,2-3 2,3-8-2,3-3 1,-2-18-1,17 4 1,-6-15 2,3-10-2,-2 1 1,-2-8-1,-1-4 1,-2 2-1,-2 0 1,-1 3 0,0 4-3,1 6 2,1-3-3,7 11-1,1-5-6,15 13-27,-5-12 0,13 12-1,-8-13 1</inkml:trace>
  <inkml:trace contextRef="#ctx0" brushRef="#br5" timeOffset="660693.7895">18883 15652 65,'0'0'39,"-23"-4"-2,18 22 1,-10 5-33,9 10-1,-3 10-1,5 9 0,-1 5-1,0 9 0,4 0-1,-3-3-1,3-4 1,5-9-1,-2-6 0,2-8 0,-3-10 0,2-13-1,-3-13 2,0 0-1,11-4-1,-8-11 3,3-7-3,-4-1 2,3-4-1,2-4 1,2 4-1,6-1 0,-1 4 0,7 2 0,2 7 0,2 2-1,1 10 2,-2 3-2,-1 8 1,-4 8 0,-4 3 0,-7 7 1,-4 3-1,-8 2-1,-5 2 2,-8 1-2,-7-1 2,-1-4-2,-5-7 1,-2-1-1,0-10 1,4-7-1,6-6-1,4-8-2,18 10-3,-15-32-21,25 24-10,-1-10 1,14 13-1</inkml:trace>
  <inkml:trace contextRef="#ctx0" brushRef="#br5" timeOffset="660912.802">19321 16024 73,'0'0'39,"0"0"0,0 0-1,-15 34-34,5-4-2,1 8-1,0 2 1,4 3-3,1-2-1,-1-4-4,13-1-28,-8-26-3,17 2-1,-7-28 0</inkml:trace>
  <inkml:trace contextRef="#ctx0" brushRef="#br5" timeOffset="661061.8105">19428 15805 79,'-25'-16'41,"12"16"-3,-5-4-1,18 4-42,0 0-32,0 0-1,22 14-1,-5-14 0</inkml:trace>
  <inkml:trace contextRef="#ctx0" brushRef="#br5" timeOffset="661546.8383">19658 16031 37,'0'0'36,"20"14"2,-18-5-2,1 22-16,-7-3-13,3 11-2,-6-2 0,4 6-2,0-8 1,6 1-2,2-9 1,6-9-1,6-16 0,5-10 0,4-12-1,6-9 2,-1-12-3,-3-4 1,1-1-1,-6 1 1,-5 4 0,-7 2-2,-2 9 0,-9 2 0,1 14-1,-1 14 0,0 0-1,0 0-2,0 0-4,6 14-22,13 14-6,-10-14-2,14 17 2</inkml:trace>
  <inkml:trace contextRef="#ctx0" brushRef="#br5" timeOffset="662233.8776">20217 16163 52,'0'0'35,"5"-19"0,-5 19 0,-10-33-21,4 15-9,-9-5 0,2 3-3,-7 5 1,5 5-1,-7 3 1,4 11-1,-2 6 1,1 12-1,3 8 0,0 8 0,4 4 0,7 3-2,2-4 1,8 0-1,7-12 1,7-8-2,7-12 2,6-9-1,6-12 0,1-9 1,-1-10-1,-2-7 1,-5-1-1,-10-3 0,-5 2 0,-9 4 1,-7 4-1,-6 5-1,-5 11 1,-3 7 0,0 7 0,-1 6 0,3 7 0,5 2 0,5 5 0,4 2 0,8-5 0,5 2 0,2-8 0,6-6 0,4-5 1,2-6-1,-1-4 1,-3-2-1,-2 2 1,-3-2-1,-3 11 1,-5 8-1,-5 11 0,-5 9-1,-4 8 2,-3 5-2,-1 6 1,-2 0-1,1 0 1,-1-9-1,5-8 1,-3-8 0,6-19 1,0 0-1,10-13 0,-5-10 1,3-12 0,1-7 0,-2-3-1,3-5 1,-1 6 0,1 2 0,1 8-1,-3 4-2,5 13 0,3 0-2,9 14-5,-4-11-15,22 19-16,0-10 1,19 10-2,2-12 2</inkml:trace>
  <inkml:trace contextRef="#ctx0" brushRef="#br5" timeOffset="662815.9109">20848 16228 43,'-17'-7'35,"17"7"2,-23-9-2,23 9-23,-8-11-3,8 11-2,17-22-2,2 8 0,5-8-1,10 0-1,5-3 0,5 2-2,-1-3 1,-1 4-2,-4 5 1,-7 3-1,-8 3 0,-10 3 0,-13 8 0,1-14 0,-12 8 0,-8 0 0,-5 2-1,-6 0 1,-4 5 0,-4 6 0,0 6 0,0 5 1,0 9 0,8 9 0,8 0 0,8 6-1,11-5 1,10-5-2,17-5 1,13-11-2,15-5-5,1-26-18,20 10-13,-9-23 0,12 5-1,-13-16 0</inkml:trace>
  <inkml:trace contextRef="#ctx0" brushRef="#br5" timeOffset="663126.9286">21436 15785 85,'-14'6'39,"-13"-6"-1,11 21 0,-2-3-35,7 3-1,2 3-1,4 5 0,9 1-1,6-2 1,5 0-1,3-7 0,7-3 0,2-3 0,-3-5 0,-4-1 0,2-3 1,-8 6-1,-14-12 1,14 23 0,-18-5-1,0 5 0,-6 3 0,-4 4 0,-2 1 0,-4-1-1,1 2 0,3-8-3,-1 3-3,-8-25-20,20 10-13,-9-23 0,14 0-2</inkml:trace>
  <inkml:trace contextRef="#ctx0" brushRef="#br3" timeOffset="710027.6112">17701 9578 39,'-15'22'28,"6"4"1,-6 3-1,-5 2-20,4 7-4,-4 1 0,4 2 1,-6-6-1,8 0 0,-6-9 1,9-3-1,2-16 0,9-7 0,0-11-1,11-11-1,7-12 0,6-8-2,5-6 1,3-5-1,2-4 0,1 5 0,-6 3 0,-3 7 0,-1 8 1,-8 7 0,-5 9 0,1 9 0,-13 9 1,13 8 0,-12 3 0,4 9 0,3 2 0,4 3 0,7 2-1,7 0 0,6-1-1,4-3 1,8-1-4,-1-6-1,5 3-5,-14-8-24,5-1-2,-9-6 0,-7 1-1</inkml:trace>
  <inkml:trace contextRef="#ctx0" brushRef="#br3" timeOffset="715165.9051">15988 16859 6,'3'-10'29,"-3"10"0,0 0 2,0 0-25,-17 5 1,16 10 0,-12-2 0,9 10 0,-8-1-1,5 10 0,-5 3-2,7 8 1,-3 2-2,2 0 1,-1-2-1,9 0-1,-1-10 0,7-7-1,5-17 1,5-11-1,8-14 1,3-13-1,8-8-1,-3-5 0,5 0 1,-3 0-1,-7 6 0,-2 9 0,-6 9 0,-6 13 0,-15 5 0,13 22 0,-11 8 0,-2 5 0,-5 9 1,5 1 0,2 2 0,3-7 0,3-9 1,6-8-1,5-14 1,3-12 0,5-14-1,2-11 0,1-9-1,-6-4 0,0-2-1,-7-5 0,-5 2-1,-8 1-1,1 5 0,-8 8-2,6 7-3,-11 2-2,21 22-25,-13 1-1,6 20 2,-4-1 0</inkml:trace>
  <inkml:trace contextRef="#ctx0" brushRef="#br3" timeOffset="715918.9482">16810 17070 18,'-19'-9'31,"-1"9"3,-8 0 0,10 11-21,-15 1-3,12 13-1,-6-1-1,8 10-3,1-2 0,8 2 0,6-6-2,8-2-1,10-8-1,8-6 0,3-11 0,5-9-1,2-8 0,1 0 0,-1-6-1,-7-5 1,-5 0-1,-2 2 1,-7 0-1,-4 5 1,-5 5 0,-2 5 0,0 10 0,0 0 0,-9 0 0,4 9 0,1 7 0,3 0 1,1 1 0,4-2-1,6-2 1,3-4 0,6-7 0,3-3-1,2-4 0,2-3 0,-1 0 0,2 1 0,-7 1 0,-3-2 0,-5 9 0,-12-1 0,16 13 0,-14 2 0,-2-1 1,-6 8-1,2 2 1,-1-1 0,-2 0-1,1 0 1,2-4-1,0-6 0,4-1 0,0-12 0,0 0 0,11-5 0,-2-9 0,-1-3 0,0-5 1,3 2 0,-4-6-1,-1 0 0,3 1 0,-4 6 1,0 0-1,1 6 0,2 2 0,-8 11 0,16-13-1,-16 13-1,26-4-2,-14-1-5,16 12-20,-13-11-8,12 7 0,-10-4 0</inkml:trace>
  <inkml:trace contextRef="#ctx0" brushRef="#br3" timeOffset="716449.9785">17392 17157 43,'0'0'34,"0"0"1,0 0 0,0 0-27,10-7-2,-10 7-2,3 11-1,-4 5 1,-1 5-1,-3 2-1,0 5 1,-4-2 0,4 0-1,-2-1 0,5-9 0,-2-3-1,4-13 0,0 0-1,17-12 0,-7-4 0,3-6 0,-1-1 0,4-2 0,-4-1-1,0 2 1,-2 7 0,0 3 0,-2 3 0,-8 11 0,12-7 0,-12 7 1,11 9 0,-11-9-1,7 23 1,-4-7-1,0-1 1,1 1-1,1-1 1,-1-3-1,-4-12 1,14 7-1,-3-13 0,4-6 1,-1-4-1,3-3 1,-2 1-1,-1 1 1,0 2 0,-4 4-1,-10 11 1,13 0-1,-14 16 0,0 7 0,-1 4 0,-1 2-1,4 5-1,2-8-2,5 3-4,-2-9-28,20-7-2,-5-14-1,17-6 0</inkml:trace>
  <inkml:trace contextRef="#ctx0" brushRef="#br3" timeOffset="716828.0002">18038 16788 51,'0'0'37,"5"10"-1,-12 3-1,7 14-30,-5 6-1,1 10 0,-4 5-3,2 6 2,-1 6-2,-3 0 1,3-7-2,-2-5-2,6 0-5,-7-14-24,13-3-4,-5-15-2,9-5 1</inkml:trace>
  <inkml:trace contextRef="#ctx0" brushRef="#br3" timeOffset="717035.012">17863 17188 76,'-18'-7'39,"18"7"-1,0 0-5,2-15-29,12 8-1,12-2-2,3-3-1,5-1-1,3 1-3,-2-4-5,7 10-28,-14-6-1,5 8 0,-12-10 0</inkml:trace>
  <inkml:trace contextRef="#ctx0" brushRef="#br3" timeOffset="717391.0324">18301 16851 70,'-14'10'39,"9"12"0,-12-4-1,8 9-33,-4 3-2,4 8 0,-4 5-1,4 1 0,-1 3 0,4-3-1,1-2-1,5-6 1,0-10-1,8-9 0,3-12 0,3-12 0,1-8 0,4-7 0,-3-4 1,1 1-1,-3 3 0,-4 5 0,-10 17 1,18-8-1,-18 8 0,2 30 0,-2-6-1,-1 1-1,5 3-3,-5-8-10,15 7-24,-8-12 0,17-1-1,-8-14 0</inkml:trace>
  <inkml:trace contextRef="#ctx0" brushRef="#br3" timeOffset="717797.0556">18816 17259 64,'0'0'39,"-19"-17"0,19 17-1,8-15-33,3 8-1,7-2 0,7 3-2,7 0-1,2-1-1,11 3-2,-1-8-5,16 9-30,-13-11-1,15 6-1,-9-7-1</inkml:trace>
  <inkml:trace contextRef="#ctx0" brushRef="#br3" timeOffset="739146.2767">19552 16853 36,'0'0'33,"-7"18"2,3-6-1,10 15-28,-11-2-1,6 15 0,-5 9 0,2 9-1,-5 0-1,2-1 1,0-4-3,-1-6-4,9-3-4,-12-16-12,15-6-17,-6-22 0,7 13 0</inkml:trace>
  <inkml:trace contextRef="#ctx0" brushRef="#br3" timeOffset="739680.3072">19289 16922 56,'-15'-21'36,"15"21"-1,-15-26-6,15 26-26,0 0 0,15 5 0,-2-8-1,8 0 1,6-3-2,6-1 0,7-3 0,2-5-1,5 2 1,-2 3-1,1 1 0,-5 4 0,-5 3 0,-7 4 0,-8 3 0,-5 5 1,-7 6-1,-3 5 1,-6 4 0,-1 4 1,-5 5-2,-1 4 2,1 0-2,0-1 2,2-2-2,1-7 1,5-6 0,3-8-1,5-10 1,4-8-1,3-10 0,6-5 0,4-5 0,-4 2 0,1 0 0,-4 5 1,-2 9-1,-4 10 0,-2 10 1,-9 9-1,-3 5 1,-2 6 0,0-2-1,-1 0-1,2-3 0,0-11-3,8-2-1,-7-14-11,21-2-20,-9-12-1,10 2-1,-6-10 1</inkml:trace>
  <inkml:trace contextRef="#ctx0" brushRef="#br3" timeOffset="740904.3773">20062 17056 52,'0'0'36,"0"0"-1,-3 20 0,3-20-30,3 16-1,-3-16 0,21 14-1,-4-11-1,4-3-1,2-4 1,6-4-2,1-5 1,-1-3 0,-1-2-1,-5-1 0,-3 2 1,-6 2-1,-5 2 0,-9 1 0,0 12 0,-23-10 0,3 12 0,-3 4 1,-5 4-1,-2 5 0,-2 5 1,3 5 0,5 1-1,5 1 2,4 2-1,9-2 0,10-5 1,8-3-2,7-6 1,9-7-2,9-4-1,1-7-1,5 0-2,-3-11-2,7 7-6,-17-12-9,10 9-13,-15-6-1,3 5 3,-16-8 10,8 11 13,-14-2 8,-3 0 6,-3 12 12,8-13 13,-8 13 2,0 0 1,12 6-10,-12-6-11,2 18-4,-4-2-2,2 6 0,-4 3-1,2 4 1,-4-1 0,3 2-2,-2-2 0,2-4-1,0-8 0,3-16-1,4 10 0,-4-10-1,13-23-1,-2-1 1,0-6-1,1-3 1,-2-2 0,6-1 0,-3 4 0,-1 7 0,-1 2 0,-2 4 1,2 8-1,-1 4 1,0 3-1,-10 4 0,19-2 0,-8 1 1,5-2-1,1 1 0,1-4 0,4 3 0,-3 1 1,-3 2-1,0 2 0,-4 4 1,-12-6-1,7 24 0,-9-6 0,-8 4 0,1 3 0,-2-4 1,0 1-1,3-3 0,3-3 0,5-16 0,0 11 0,0-11 0,15-16 0,-3 2 0,2-2-1,0-2 1,3-3 0,1 4 0,-2 0 0,-2-2 0,0 8 0,-1 1 0,-2 3 0,1 4 1,-12 3-1,15-1 0,-15 1 0,9 10 0,-8 1 0,0 1 0,-1 1 1,2 3-1,1-4 0,-3 0 0,3-1 0,-3-11 0,8 16 0,-8-16 1,18-5-1,-3-6 0,1-5 1,3-3-1,0-10 1,6 3-1,-2-3 0,-1 6 0,-5 1 0,1 10 0,-8 3 0,-10 9-1,13 13 1,-16 0-1,3 10 0,-3-3 0,4 8-2,-3-5-1,11 8-5,-11-10-28,20 1 1,-4-12-3,19 3 2</inkml:trace>
  <inkml:trace contextRef="#ctx0" brushRef="#br3" timeOffset="741580.4159">21560 16951 43,'-10'-8'35,"-8"-4"1,4 5-1,-10-1-29,2 8-3,-5 1 1,4 7 1,-6 3 0,6 11-1,-1 1 0,4 7 0,3 1-2,6-3 1,7-4-1,7-2 0,6-8-1,12-8-1,3-9 1,4-8-1,6-11 0,3-3 0,-4-9 0,2 4-1,-7-1 1,-5 6 0,-8 2 0,0 9 0,-15 14 0,0 0-1,0 0 1,-7 15 1,-1 6-2,1 0 1,2 4-1,-2-8-1,14 4-1,-7-21-2,25 9-3,-12-25-30,20 5 2,-5-21-2,13 4 2</inkml:trace>
  <inkml:trace contextRef="#ctx0" brushRef="#br3" timeOffset="741768.4267">21883 16535 58,'-17'-18'37,"17"30"-2,-12 8 2,10 16-30,-3 5-6,1 6 1,-2 11-2,1-1-1,5 1-2,-1-6-6,11 0-26,-4-10 0,14-5-3,-3-16 1</inkml:trace>
  <inkml:trace contextRef="#ctx0" brushRef="#br3" timeOffset="742323.4584">22320 16733 41,'-6'-15'33,"6"15"1,-5-19-14,5 19-11,4-12-2,-4 12 0,0 0-2,13 9 0,-13-9-1,2 27 1,-2-3-2,0 8-1,-4 8-1,0 3 0,-1 4-1,-3-1-1,3 1-2,3-8 0,4-2-6,-4-17-3,16-1-21,-14-19-4,23-3 2,-14-17 0</inkml:trace>
  <inkml:trace contextRef="#ctx0" brushRef="#br3" timeOffset="742519.4696">22366 16733 47,'0'0'35,"-4"-20"1,4 20-6,13-7-22,5 2-4,0-4-1,8 2-1,0-2-2,5 1-1,2 3-2,-7-4-4,5 17-14,-14-12-13,3 12-2,-20-8 1</inkml:trace>
  <inkml:trace contextRef="#ctx0" brushRef="#br3" timeOffset="742750.4828">22395 16832 39,'-8'14'35,"-2"-8"1,11 6-1,-1-12-28,0 0-4,0 0 0,16 11-1,-4-11-1,4 0-1,0-2-1,4-2 0,2 3-2,-5-6-6,9 12-23,-26-5-4,23 8 2,-23-8-1</inkml:trace>
  <inkml:trace contextRef="#ctx0" brushRef="#br3" timeOffset="742939.4937">22362 17055 50,'-12'4'37,"12"-4"-1,0 0-1,14 2-29,-3-4-3,5 0 0,2 0-1,2-1-3,5 0-3,-2-5-4,14 8-18,-10-12-9,7 1-1,-5-10-1</inkml:trace>
  <inkml:trace contextRef="#ctx0" brushRef="#br3" timeOffset="743315.5152">22799 16841 37,'0'0'34,"-12"16"2,6 3-1,-9-8-24,7 11-6,-3-5 0,7 7-1,-4 0 0,4 1-1,1-1-1,6-5 0,-2 0-1,4-5 0,-5-14 0,13 13-1,-13-13 1,20-8-1,-10-5 1,1-4 0,-1-6 0,0-1 0,-2-2 0,0 0-1,-2 3 1,6 6 0,-4 7-1,-8 10 0,15-3 1,-15 3 0,16 24-1,-9-4 0,2 4 0,-1 0-1,2 2-2,-1-9-2,7 9-24,-9-16-8,8 3 0,-15-13-1</inkml:trace>
  <inkml:trace contextRef="#ctx0" brushRef="#br3" timeOffset="743935.5506">23160 16992 38,'0'0'35,"0"0"-1,15-2 1,-15 2-28,0 0-3,11 5 0,2-3-1,0 0-1,3-2 0,-1-4-1,2-1 0,0-1 1,0-8-2,-2-2 2,-3-1-2,-5-1 0,-6 1 0,-6-2 1,-4 3-2,-7 0 2,-4 6-1,-7 4 0,-2 5 1,-2 5 0,0 9 1,1 7-1,2 7 2,4 2-1,4 9 1,8-1-2,10 0 1,8-6-1,8-6 0,8-5-2,8-8 0,9-8-1,5-7-3,8-3-2,-5-15-16,13 6-13,-14-8-2,15 4 2,-16-11-1</inkml:trace>
  <inkml:trace contextRef="#ctx0" brushRef="#br3" timeOffset="744369.5755">23630 16874 31,'0'0'33,"0"0"0,-9 27-1,-2-16-23,9 16-3,-5-7-1,5 14 0,-5-2 0,2 5-1,-3-6 0,2-2 0,2-6-1,1-8-1,3-15-1,-2 13 1,2-13-1,5-20-1,-1-1 0,3-4 1,-1-6-1,1 2 2,-1-7-1,1 7 0,0-2 0,2 5 0,1 3 0,0 5-1,3 3 0,4 4-2,4 9-1,1-7-1,9 15-3,-3-12-7,18 18-22,-12-12 0,13 12-1,-10-9 2</inkml:trace>
  <inkml:trace contextRef="#ctx0" brushRef="#br3" timeOffset="745020.6127">24024 16979 17,'0'0'34,"9"-4"1,-9 4 0,0 0-16,0 0-10,-2-11-1,2 11-3,-21 5-1,6 0 0,-4 1-1,1 3 0,-3 4-1,1 3 0,-1 3-1,5 0 1,1 2-1,2 1 1,6 0 0,4-5-1,4-2 1,7-3-1,5-7-1,4-5 0,2-5 0,2-5 0,1-3-1,1-6 1,-3-4-1,-1-2 0,-4 0 1,-2-1 0,-1 4 1,-5 2-1,-3 4 0,1 5 0,-5 11 0,0 0 0,0 0 0,10 23 0,-10-1 0,2 7 0,-1 12 0,-2 4 1,-2 5 0,1 3-1,-2 2 1,0-3 0,-4-5 0,1-4 0,-8-10 0,1-7-1,0-9 0,-4-7 1,-4-9-1,-2-7 0,-2-5 0,0-6-1,-2-4 0,6-3 0,4-3-3,1-5-3,17 12-20,-6-7-10,18 7-2,-5-2 2</inkml:trace>
  <inkml:trace contextRef="#ctx0" brushRef="#br3" timeOffset="745688.6509">24468 17040 41,'-17'-1'33,"6"-3"1,11 4-12,-18-6-13,18 6-1,-11-6 0,11 6-2,0 0 0,0 0-1,-12 7-1,10 7 0,-3-2-1,1 9 0,-5 2-1,5 7 0,-3-2 1,6 1-1,0-6 0,6-6-1,5-7 2,7-10-2,3-9-2,5-9 1,0-3 0,2-5-1,-2-1 0,-2 3 1,-5-2-1,-3 5 1,-3 8 0,-5 3 0,-7 10 0,0 0 1,0 0-1,9 23 0,-13 5 2,-1 7-2,-1 11 2,-3 6-1,-5 8 0,-5 4 0,-1 1 1,20-65-1,-31 71-2,31-71 1,-34 75 0,34-75-1,-49 68 0,49-68 0,-44 56 1,44-56-2,-52 34-2,52-34-10,-24 12-24,-25-19 0,13-10-2,-2-20 1</inkml:trace>
  <inkml:trace contextRef="#ctx0" brushRef="#br3" timeOffset="759470.4392">13938 17912 21,'-49'15'34,"49"-15"0,0 0 1,0 0-29,0 0 0,0 0 0,0 0 1,0 0-1,0 0-1,0 0-1,-21 51-2,21-51 0,0 57 2,0-57-1,2 61-2,-2-61-1,4 57 0,-4-57-1,0 0 2,20 61 0,-20-61 0,0 0-2,0 0 2,0 0 1,0 0 0,0 0-1,36-72-2,-36 72 4,10-69-4,-10 69 1,12-74-1,-12 74 0,23-55 0,-2-13 1,-1 14 1,6 15-2,4 14 2,-30 25 0,0 0-1,50-9 0,-50 9 0,0 0 0,0 0 0,0 0 0,0 0 2,33 65-2,-33-65 1,0 0-1,-32 68 1,32-68 1,-24 51-1,24-51 0,-21 51-1,21-51 1,0 0-1,-12 54 2,12-54-1,0 0-1,0 0 1,0 0-1,58 30 0,-58-30-1,0 0 2,50 1-3,-50-1 2,0 0 0,0 0 0,0 0 0,21 49-1,-21-49 0,0 0-2,-36 68 0,36-68-12,0 0-26,-40 57 2,40-57-1,0 0 1</inkml:trace>
  <inkml:trace contextRef="#ctx0" brushRef="#br3" timeOffset="759838.4602">14319 18125 60,'0'0'39,"0"0"-1,0 0 3,48-16-38,-48 16 0,0 0-1,0 0 0,62-33-1,-62 33-1,46-34 0,-46 34-1,57-44 0,-57 44 1,54-53-1,-54 53 2,48-50 0,-48 50 1,0 0-1,0 0 1,21-50 1,-21 50-3,0 0 3,0 0-1,-64 58 1,64-58-2,-38 50 1,38-50-1,-25 50-1,25-50 0,0 0-4,10 60-3,-10-60-28,51 26-5,-51-26-2,81 6 2</inkml:trace>
  <inkml:trace contextRef="#ctx0" brushRef="#br3" timeOffset="760452.4953">15161 18046 15,'0'0'37,"0"0"2,0 0-2,0 0-18,0 0-7,1-50-1,-1 50-5,0 0 0,-53-15-1,53 15-2,-49 6 1,49-6-1,-55 21-1,55-21 0,-55 40-1,55-40 0,-50 52-2,50-52 1,-36 54-2,36-54 2,0 0-3,4 60 0,-4-60 0,0 0-4,70 31-7,-70-31-26,80 1 2,-30-5-2,-50 4 3</inkml:trace>
  <inkml:trace contextRef="#ctx0" brushRef="#br3" timeOffset="760918.522">15542 18091 19,'0'0'36,"0"0"1,0 0-5,17-52-10,-17 52-6,0 0-6,0 0-2,0 0-4,0 0 0,-61-11 0,61 11 0,0 0-2,-51 29 0,51-29-1,0 0-1,-61 59 2,61-59-1,0 0-1,-32 62 1,32-62 0,0 0-3,0 0 3,0 0 2,0 0-4,0 0 1,62 23 1,-62-23-3,0 0 2,63-32 0,-63 32 0,0 0 0,64-37 1,-64 37-3,0 0 2,0 0 1,52-1-1,-52 1-1,0 0 0,0 0-2,23 61-2,-23-61-4,0 0-27,0 0-4,43 55-1,-43-55 3</inkml:trace>
  <inkml:trace contextRef="#ctx0" brushRef="#br3" timeOffset="761293.5435">15877 18092 58,'0'0'39,"0"0"-1,21-51 3,-21 51-35,0 0-2,0 0-1,0 0 2,0 0-3,0 0 2,0 0-2,2 55-1,-2-55 1,0 0-2,10 53 1,-10-53-1,0 0 0,0 0 0,0 0 0,54 28-2,-54-28 2,0 0 1,0 0-2,49-48 2,-49 48 0,0 0-3,39-56 2,-39 56 2,0 0-2,0 0 1,0 0-1,0 0-1,51-39-1,-51 39 0,0 0-3,0 0-12,18 69-24,-18-69 0,0 0 0,16 75 1</inkml:trace>
  <inkml:trace contextRef="#ctx0" brushRef="#br3" timeOffset="761850.5753">16381 17998 44,'0'0'37,"0"0"2,0 0-2,0 0-27,0 0-2,0 0-5,0 0 2,0 0-3,0 0 2,0 0-1,0 0-1,0 0-1,-55 27 0,55-27 0,0 0 0,0 0 0,-17 52-1,17-52-1,0 0 2,0 0-1,0 0 0,0 0 2,46 48-2,-46-48 2,0 0-1,0 0-2,59 17 1,-59-17 0,0 0 1,0 0-3,0 0 2,0 0-2,45 59 1,-45-59 2,0 0-3,-11 52 0,11-52-5,0 0-12,0 0-22,-11 56 2,11-56-2,0 0 1</inkml:trace>
  <inkml:trace contextRef="#ctx0" brushRef="#br3" timeOffset="762272.5995">16639 18152 48,'0'0'40,"0"0"-2,0 0 1,0 0-20,0 0-17,0 0 0,0 0 1,53-7-3,-53 7 2,0 0 0,0 0-1,51-18 1,-51 18 0,0 0-4,0 0 2,56-43 1,-56 43-2,0 0 0,28-52 0,-28 52 1,0 0 0,0 0 0,-11-52 2,11 52-1,0 0 2,-46 7-3,46-7 3,0 0 0,-60 56-2,60-56 1,-32 53-1,32-53 0,-15 56-1,15-56 0,13 50-1,-13-50-2,0 0-8,72 51-5,-23-42-10,-49-9-14,104 4-3,-43-12 0</inkml:trace>
  <inkml:trace contextRef="#ctx0" brushRef="#br3" timeOffset="762647.6209">17544 18235 62,'0'0'41,"0"0"0,0 0 0,19-50-36,-19 50-2,0 0-1,0 0 3,0 0-4,0 0 0,0 0 0,0 0-3,34 59 1,-34-59-3,0 0 1,-2 67-5,2-67-19,0 0-11,0 0-3,16 49 3</inkml:trace>
  <inkml:trace contextRef="#ctx0" brushRef="#br3" timeOffset="762806.63">17648 18140 59,'-8'-85'39,"8"85"0,-22-77-1,22 77-29,-16-58-5,16 58-6,0 0-13,-12-51-21,12 51 0,0 0-1,0 0 1</inkml:trace>
  <inkml:trace contextRef="#ctx0" brushRef="#br3" timeOffset="763015.6419">17844 17838 75,'0'0'38,"0"0"-2,48 5-7,-48-5-24,0 0-1,0 0-1,27 60-2,-27-60 1,-1 68-3,1-68 3,-6 87-3,6-87 0,-3 94-3,3-94-13,-2 87-20,2-87-2,0 70 1,0-70-2</inkml:trace>
  <inkml:trace contextRef="#ctx0" brushRef="#br3" timeOffset="763210.6531">17857 18259 72,'0'0'43,"-24"-58"-1,24 58 1,-18-52-35,18 52-5,0 0-1,-12-54-1,12 54 1,0 0-4,0 0 1,58-36-4,-58 36-9,73-12-12,-73 12-14,97-13-2,-41 3-2,7-1 2</inkml:trace>
  <inkml:trace contextRef="#ctx0" brushRef="#br3" timeOffset="763736.6832">18992 17952 50,'0'0'38,"8"-56"0,-4 11-1,-5 2-33,-13 3 1,-2 11-1,16 29-2,0 0 3,0 0 0,-58-17-1,58 17 0,0 0 0,-58 61-1,58-61-3,-37 73 2,37-73-2,-34 93 1,21-43 0,1 7-2,5-2 0,-3 0-2,6-1 0,4-2-7,-2 0-27,2-52-3,8 84-2,-8-84 1</inkml:trace>
  <inkml:trace contextRef="#ctx0" brushRef="#br3" timeOffset="763947.6953">18698 18405 70,'0'0'44,"0"0"-4,-43-64 3,43 64-36,0 0-4,-7-59 1,7 59-2,0 0 0,41-53-3,-41 53 2,61-36-4,-61 36-3,84-34-15,-84 34-20,100-36-1,-50 15-1,8-2 2</inkml:trace>
  <inkml:trace contextRef="#ctx0" brushRef="#br3" timeOffset="764290.7149">19406 17719 66,'-9'-14'39,"9"14"0,0 0-1,0 0-24,0 0-13,-23 49 2,23-49-1,-15 60-1,15-60 1,-15 86-1,15-86-1,-13 98-1,12-47-4,1-51-7,-2 95-29,2-95 1,15 87-1,-15-87-1</inkml:trace>
  <inkml:trace contextRef="#ctx0" brushRef="#br3" timeOffset="764713.7391">19533 18243 48,'19'-52'38,"-19"52"-2,0 0 2,14-65-30,-14 65 0,0 0-2,0 0 0,0 0-3,0 0 1,0 0-1,0 0 0,0 0-1,-30 64-1,30-64-2,0 0 1,14 69 0,-14-69 1,0 0 0,27 51-1,-27-51 0,0 0 1,0 0-1,47 12 1,-47-12 1,0 0-3,29-53 3,-29 53-2,11-57 0,-11 57 0,0-60 2,0 60-2,-10-57-2,10 57 3,0 0-1,-23-55 1,23 55-2,0 0 2,0 0-2,0 0-1,0 0-5,0 0-12,0 0-19,0 0-3,0 0-4,0 0 3</inkml:trace>
  <inkml:trace contextRef="#ctx0" brushRef="#br3" timeOffset="765351.7756">19915 18051 66,'0'0'39,"0"0"1,0 0 1,0 0-35,0 0-2,0 0-1,0 0-2,0 0 1,6 50 0,-6-50 0,0 0-1,8 54 0,-8-54-1,0 0 0,14 58 1,-14-58 0,0 0 0,0 0 0,0 0 1,0 0-1,0 0-3,47 10 2,-47-10 3,0 0-4,0 0-1,41-62 2,-41 62-3,0 0 3,0 0 2,42-58-2,-42 58 1,0 0-2,0 0 1,0 0 0,51 30 0,-51-30-1,0 0 1,31 59 0,-31-59 0,0 0 0,31 51 0,-31-51 0,0 0 2,0 0-1,0 0-4,0 0 3,53-11 0,-53 11-1,0 0 3,20-71-3,-20 71-3,15-58-8,-15 58-11,9-50-18,-9 50-1,0 0 1,15-56-3</inkml:trace>
  <inkml:trace contextRef="#ctx0" brushRef="#br3" timeOffset="765982.8117">20761 18013 47,'-29'-56'38,"29"56"1,0 0-1,0 0-27,0 0-9,0 0-1,0 0 5,0 0-3,0 0 2,0 0-3,0 0 2,0 0-2,-61-1 0,61 1-1,0 0 0,0 0 2,-56 41-2,56-41-1,0 0 1,0 0 1,0 0-1,0 0 2,-8 54-2,8-54-1,0 0 0,0 0 3,51 45-3,-51-45 0,0 0 0,44 50-1,-44-50 1,0 0-1,26 65 1,-26-65-2,0 0 2,5 68-3,-5-68 3,0 0 1,0 0-4,-26 56-1,26-56-3,0 0-10,0 0-23,0 0 2,0 0-3,0 0 0</inkml:trace>
  <inkml:trace contextRef="#ctx0" brushRef="#br3" timeOffset="767162.8792">21582 17392 31,'-8'-22'35,"1"10"0,-10 5 0,1 13-25,-18 9-3,1 17 1,-11 5-3,44-37 2,-45 57-2,45-57 1,-49 79-1,49-79 0,-41 102-2,23-48-2,4 5 1,5-1-1,2 2 0,11-4-2,1 2-1,9-6-2,4-2-8,-18-50-25,53 89-3,-53-89-2,74 57 2</inkml:trace>
  <inkml:trace contextRef="#ctx0" brushRef="#br3" timeOffset="767673.9084">21839 18013 44,'0'0'38,"0"0"1,0 0 0,0 0-27,-62-27-6,62 27-1,0 0-1,0 0 0,-63 32-1,63-32 1,0 0-2,-32 55-2,32-55 2,-14 50-4,14-50 3,0 0-1,18 66 1,-18-66-1,0 0 0,52 32-2,-52-32 2,0 0 3,59-8-3,-59 8-2,0 0 3,51-50-1,-51 50-1,0 0 2,24-72-2,-24 72-1,0 0-3,2-65 1,-2 65-10,0 0-26,0 0 3,0 0-4,0 0 3</inkml:trace>
  <inkml:trace contextRef="#ctx0" brushRef="#br3" timeOffset="768041.9294">22041 18033 42,'59'6'38,"-59"-6"4,0 0-4,0 0-17,0 0-13,48 16-3,-48-16 0,0 0-5,0 0 3,-11 52-2,11-52 0,0 0 0,0 0 0,0 0-1,17 52 0,-17-52 0,0 0 1,51 1-3,-51-1 3,0 0 0,59-18-1,-59 18 1,0 0-1,65-33 3,-65 33-3,0 0 2,50-21-1,-50 21-2,0 0 1,0 0-2,0 0 1,0 0-2,0 0-2,43 57-10,-43-57-16,0 0-8,0 0-3,35 51 1</inkml:trace>
  <inkml:trace contextRef="#ctx0" brushRef="#br3" timeOffset="768402.9501">22723 17670 63,'-2'-12'37,"2"12"1,0 0 0,0 0-33,0 0-3,0 0 0,0 0 1,4 64-1,-4-64 0,-3 60-2,3-60 2,-1 80-3,1-80 3,-7 83-1,7-83-5,-3 87-16,3-87-19,0 77 0,0-77-2,0 60 3</inkml:trace>
  <inkml:trace contextRef="#ctx0" brushRef="#br3" timeOffset="768605.9617">22652 18096 70,'0'0'40,"0"0"-1,-26-56 1,26 56-32,0 0-5,0 0-1,-3-54-1,3 54-1,0 0-1,0 0 0,62-31-23,-62 31-14,63-12 0,-63 12-1,77-20-1</inkml:trace>
  <inkml:trace contextRef="#ctx0" brushRef="#br3" timeOffset="769092.9896">22964 17565 58,'1'-12'40,"-1"-2"-1,17 6 2,0 1-33,12 9-2,1 6 0,5 10-2,-35-18-2,0 0 0,52 57-1,-52-57-1,31 62 1,-31-62-1,20 83 1,-20-83 0,8 101 0,-8-45 0,-10 1-1,3 1 0,-6-4 0,1 0 0,12-54-1,-29 89-2,29-89 0,-32 68 0,32-68-4,0 0-10,0 0-23,-48 36-2,48-36 2,0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23:50:17.7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1228 1177 63,'10'-50'38,"-10"50"-1,0 0 1,0 0-26,0 0-3,-12 0-3,16 31-1,-4 13-3,0 14-1,1 10-1,-3 11 0,-4 8 0,0-1-3,4-11-1,-6-16-5,20-9-27,-9-19 0,12-13 0,-2-25-2</inkml:trace>
  <inkml:trace contextRef="#ctx0" brushRef="#br0" timeOffset="217.0124">1353 1253 71,'0'0'40,"-6"-48"-3,6 48 3,0 0-16,13-61-21,-13 61-1,0 0 0,63-49-2,-63 49 0,71-28-4,-71 28-3,86-14-29,-38 3-4,1 3 1,1 0-2</inkml:trace>
  <inkml:trace contextRef="#ctx0" brushRef="#br0" timeOffset="428.0245">1460 1467 78,'-35'29'39,"21"-13"-2,14-16 2,26-7-26,14-12-9,25-5-1,7-7 0,8-2-2,-80 33-1,87-33-5,-87 33-9,83-31-25,-9 9 2,-30 15-2,-14 15 1</inkml:trace>
  <inkml:trace contextRef="#ctx0" brushRef="#br0" timeOffset="615.0352">1377 1817 99,'-13'21'37,"13"-21"3,15 2-1,14-20-37,25-9 2,10-5-4,12-7 0,5 1-4,-5-7-3,17-1-30,-17 5-2,0 10 1,-15 4-2</inkml:trace>
  <inkml:trace contextRef="#ctx0" brushRef="#br0" timeOffset="1016.0581">2343 1342 87,'0'0'37,"0"0"1,0 0 1,-9 19-29,1-3-6,3 8 1,-5 6-2,-2 9 0,-1 5-2,-1 8 0,-1 0 1,3-3-1,0-1 1,5-9-2,5-10 2,9-18-1,10-19 1,9-15 0,11-14-1,6-11 0,4-9 0,1-6 2,3-2-3,-5 5 1,-46 60 0,43-48 0,-18 6 1,6 21-2,-17 8 1,7 21-1,-16 11 1,2 18-1,-8 5-1,9 11 1,-4 5-3,2-2 0,8 2-1,1-10-6,16-2-30,-7-13-1,14-5 1,-7-15-1</inkml:trace>
  <inkml:trace contextRef="#ctx0" brushRef="#br0" timeOffset="2185.125">3054 1491 101,'0'0'40,"5"14"1,14-6-1,-7-5-36,27-3 0,3-5 0,11-2-1,2-6-1,2-3-1,-5-5 0,-4 3 0,-11-5-1,-12 2 0,-16 1 0,-10 2-1,-14 4 1,-13 6-1,-9 8 0,-8 8 1,-8 9-1,4 7 1,2 11 1,5-1-1,9 5 1,18-7 0,13-2 0,18-9 0,18-6 0,11-5 0,12-6 0,5-7 0,3-5-1,1 4 1,-9-6-1,-8 5 1,-11-2-1,-10 1 0,-7 4 0,-21 2 0,10 9-1,-12 4 1,-6 6-1,-2 6 0,-1 3 0,1 2-1,1 0 2,0-6-2,7-3 0,2-21 1,10 7 0,2-22 1,4-12 0,4-7 1,0-11 0,5-6 0,-2 0 1,-1 0 0,-4 6-1,-2 5-1,-3 6 1,1 7 0,0 10-1,4 5 0,2 9 1,9 6-1,5 2-1,8 4 1,4 3-1,0-4 1,4 3-1,-3 0 0,-7-4 1,-5-3-1,-6 1 1,-10-4 0,-8 0 1,-11-1 0,0 0-1,0 0 1,-23 6-1,4 3 0,-5 5 0,-4 9 1,-4 4-1,-3 5 0,5 3 0,7 4 1,3-1-1,8-1 0,10-6 1,16-10 0,6-12-1,12-13 1,6-6 0,5-18 0,3-2 1,0-14-2,-5 3 0,-5-2 0,-7 6 0,-4 6 0,-13 8 0,-2 9 0,-10 14 0,-5 13 0,-4 14 0,-8 16 0,-1 16 0,-2 14-2,-3 15 2,2 8-3,-3 5 2,3 4-1,-2 1 1,1-6 0,-1-11 1,2-7-2,-1-18 2,-1-10 0,5-14 0,-1-18 0,2-18 0,1-20 1,6-17-1,3-18 0,4-14 1,12-18-1,10-7 0,7-9 2,8 2-2,5-2 1,4 14-3,3 6 2,4 15-4,-6 8 1,7 18-8,-15-3-13,18 19-16,-12-2 0,13 9 2,-8-1-2</inkml:trace>
  <inkml:trace contextRef="#ctx0" brushRef="#br0" timeOffset="2688.1537">4992 1418 116,'0'0'39,"0"0"1,-29 7-1,11 3-34,-1 3-1,-1 6 0,-1 5-2,3 1 0,0 4-1,4 2 0,7 0 1,7-2-2,5-10 0,10-3 0,7-15 0,8-8 0,2-7 0,6-9 0,2-7 0,-3-3 0,-1 2 0,-5 0 0,-4 6 0,-8 8 0,-5 10 0,-14 7 0,4 27 0,-17 10 0,-7 13 0,-5 18 0,-5 13 0,-4 11-3,-4-1 2,3 5-1,-2-6 1,7-6 0,3-13 0,4-9 0,1-18 1,11-12 0,-2-18 0,13-14 0,-6-15 0,8-17 0,4-11 0,5-17-1,2-6 1,6-9 1,4 1-1,6 4 1,2 5-1,2 3-1,9 14-9,-10-3-9,20 19-20,-14 4-2,18 8 1,-9-1-2</inkml:trace>
  <inkml:trace contextRef="#ctx0" brushRef="#br0" timeOffset="3364.1924">6188 1161 70,'61'-51'38,"-61"51"-1,49-42 1,-49 42-15,0 0-19,0 0 1,0 0-1,0 0-1,-30-14-1,-26 47 0,-6 7 1,-6 7-1,9 6-1,18-3-1,27-14 1,30-9 0,22-12 0,13-4 0,7-1 0,4-2-1,-1 2 1,-4-2-1,-9 6 1,-14 3-1,-17 8 0,-18 1 1,-15 5-1,-14 5 0,-8 1-1,-10 2 0,-3-2-1,5-2-2,-1-12-4,31-3-29,-3-16-2,29-5 1,8-20-1</inkml:trace>
  <inkml:trace contextRef="#ctx0" brushRef="#br0" timeOffset="3913.2238">6853 1334 107,'0'0'38,"0"0"1,-31 14-1,18 1-34,-8 1 0,4 7 0,-2 1 0,5 1-1,7 0-1,7-2 0,8-3 0,10-4-1,8-12 0,13-4 0,5-8 0,8-9 0,2-6-1,1-7 1,-2-3-1,-4-4 0,-49 37 0,0 0 0,56-53 0,-56 53 0,32-41-1,-21 34 0,-11 7 1,-10 35-1,-7 12 0,-5 21-1,-5 19 1,1 22 0,-5 7 0,1 4-1,1-3 2,3 0-2,1-15 2,3-9-1,6-23 1,2-15 0,1-19 0,5-19 0,8-17 0,-12-31 1,13-10-1,2-15 0,4-12 0,3-16 1,9-4-1,4-8 1,8 7-2,4-1 0,7 8-2,0-2-3,16 19-11,-10 3-20,17 18-2,-9 4 1,15 14-1</inkml:trace>
  <inkml:trace contextRef="#ctx0" brushRef="#br0" timeOffset="4281.2448">7893 1368 97,'17'-10'39,"-24"1"1,7 9-1,-17-6-21,7 2-14,-8 7 0,-1 4-2,-5 8 0,-2 5-1,-2 4-1,3 3 1,1-1-1,7 1 0,8-3 0,12-8 0,17-10 1,12-5-1,11-7 0,9-4 0,5-1 0,-3 0 0,-1 3 0,-9 4 0,-11 12 0,-10 5 0,-13 9 0,-13 11 0,-9 3 0,-9 7-1,-6-1 2,-2-2-2,4-7-1,-2-5-2,12-10-3,1-26-15,28 0-17,2-20-1,20-4-1,-1-16 1</inkml:trace>
  <inkml:trace contextRef="#ctx0" brushRef="#br0" timeOffset="4492.2569">8418 1135 108,'39'-78'42,"-39"78"1,30-53 0,-30 53-39,0 0-1,15-8 1,-27 57-2,-10 30 0,-5 3-2,-1 13-2,4-9-3,9-9-4,18-17-30,-3-21-2,15-11 1,-5-13-2</inkml:trace>
  <inkml:trace contextRef="#ctx0" brushRef="#br0" timeOffset="4689.2682">8353 1280 119,'-26'-17'41,"10"10"1,16 7-2,3 10-37,20-1-2,25-7-1,-48-2-3,72-3-12,-72 3-25,85-14-1,-37 9 1,2 0-1</inkml:trace>
  <inkml:trace contextRef="#ctx0" brushRef="#br0" timeOffset="5520.3157">8821 1409 110,'-29'29'42,"0"-9"0,26 1-2,3 7-33,20-26-5,11-6 0,14-5 0,0-4-1,8-6-1,-3-2 0,-3-6 0,-8-2 1,-12 2-2,-27 27 1,0 0 0,13-56 1,-21 40-1,-23 3 0,0 17 0,-19 6 0,5 13 0,-13 8 0,19 10 0,4 1-1,10 2 2,14-7-1,13-2 0,16-13 0,16-7 1,11-11-1,13-8 0,8-10 0,1-9 1,1-8-1,-4-7 0,-1-2 1,-13 1-1,-11 2 1,-9 4-1,-12 10 0,-13 11 0,-5 12 2,-16 15-2,-5 9-2,-2 10 2,-2 4 0,2 2 0,-1 2-1,7-8 1,8-4 0,5-10 1,9-10-1,9-7 0,4-14 0,7-4 2,1-10-2,3-5 0,0-10 0,0 5 0,-6-2 0,-1 6 0,-5 3 0,-7 10 0,-2 5 0,-8 13 0,0 0 0,1 23-2,-2-8 2,1 2 0,0 4 0,5-3 2,-1-3-2,10-9 0,1-6 0,6-4 0,4-5 0,0-8 0,5-2 0,-2-5 0,-1 1 0,0 3 0,-6 4 0,-3 8 0,-8 7 0,-3 11 0,-5 11 0,-5 9 0,-2 4 0,-2 10 0,1-1-2,0 1-2,9-3-4,-6-15-10,30-1-7,-16-16-15,26-2 0,-5-17-2,16-3 3</inkml:trace>
  <inkml:trace contextRef="#ctx0" brushRef="#br0" timeOffset="5842.3341">10208 1275 105,'-4'-11'41,"4"11"1,-15 14-1,8 6-25,-10-7-13,5 12-1,-6-3 0,4-1-1,3 0 1,7-7-2,4-4 0,0-10 0,20 6 0,5-7 0,3 1 0,1-3 0,3 5 0,-4 0 0,-3 8 0,-6 5 0,-6 6 0,-13 1-2,-11 4 2,-7 4 0,-6-3-2,1 1-1,-2-1-5,-10-21-13,25 7-13,-11-13-8,21 0 1,-10-18-2</inkml:trace>
  <inkml:trace contextRef="#ctx0" brushRef="#br0" timeOffset="6715.3841">11426 1322 59,'0'0'36,"52"-52"-2,-52 52-6,0 0-14,0 0 0,0 0-3,0 0-2,-46-44-2,15 48-2,-14 9-1,2 9-2,-1 13 0,-5 3-1,10 10 0,2-2-1,13 6 1,5-8-1,9-3 1,9-18-1,16-9 1,12-14 0,12-15 0,10-7 1,5-13-1,3-10 1,1-7-1,-58 52 1,57-47-2,-57 47 2,45-47-2,-14 9 1,-5 16-1,-13 12 0,-13 10 0,-3 24 0,-5 6-1,-2 6-1,7 6 0,3-4-2,2-6-1,11-7-5,1-18-11,23 2-18,-8-12 1,10-4 0,-5-9 1</inkml:trace>
  <inkml:trace contextRef="#ctx0" brushRef="#br0" timeOffset="7081.405">11883 1327 103,'-2'-15'37,"2"15"1,0 0 0,-7 12-32,1 6-2,-3 9-1,-4 9 0,0-1-2,-6 7 0,5-2 0,-1-2 0,5-8-1,1-3 1,9-15 0,0-12 0,22-7 0,2-12 1,8-12-1,5-10 0,7-7 0,4-4 1,-48 52-2,45-51 2,-45 51-2,0 0 0,87-77 1,-58 61-1,-10 14 0,-10 13 0,-5 17 0,1 9-2,-3 7 1,1 1-2,12-6-1,15-6-2,6-10-3,26-7-10,-6-17-21,24-3 2,-6-15 0,9-4 0</inkml:trace>
  <inkml:trace contextRef="#ctx0" brushRef="#br0" timeOffset="7451.4262">12805 1301 113,'-42'2'39,"-21"6"1,7 13-1,-6 0-34,9 1 0,4 5-2,15 2 0,7 0-1,18-5-1,18-7 1,16-6-1,10-11 1,17-8-2,7-12 0,9-12 0,-68 32 0,75-46 0,-75 46 0,75-64 0,-75 64 0,81-77 0,-81 77 0,65-86 0,-65 86 0,63-78 0,-63 78 0,41-61 0,-41 61 0,0 0 0,13-31 0,-6 58 0,-16 23 0,-4 29 0,4 20-6,2 3-4,14 6-12,1-32-5,32-13-14,-8-18 0,19-7-1,0-16 2</inkml:trace>
  <inkml:trace contextRef="#ctx0" brushRef="#br0" timeOffset="13699.7836">14284 1047 63,'0'0'39,"58"-58"-1,-58 58 1,0 0-14,0 0-20,58-38 0,-58 38 0,0 0-1,0 0 0,0 0 1,0 0-3,52 27 1,-47-11-1,5 34 0,-13 11-1,-1 11 0,-9 9-1,2 0-1,-4-3 0,1-2 1,5-21-3,-1-12-1,13-10-2,-3-33-16,17 11-17,-2-20 0,12-6-1,-9-12-1</inkml:trace>
  <inkml:trace contextRef="#ctx0" brushRef="#br0" timeOffset="14059.8041">14306 1056 75,'0'0'45,"-56"-41"-2,56 41 1,0 0-14,-55-42-27,55 42 0,0 0 0,0 0-1,0 0 0,69-27 0,-69 27-1,85-8 1,-30-1-2,3 3 0,7-3 0,1 0 0,3 0 0,-3 0 0,-1 2 0,-3-1 0,-7 3 0,-7 3 0,-48 2-3,74-2 0,-74 2-3,56 4-9,-56-4-10,0 0-13,0 0-3,0 0-2,0 0 1</inkml:trace>
  <inkml:trace contextRef="#ctx0" brushRef="#br0" timeOffset="14744.8433">15032 1304 83,'0'0'39,"28"-47"-1,-28 47 1,0 0-30,0 0-2,0 0-1,14-35-1,-14 35-2,6 20-1,-3 3 1,-10 8-2,4 13 0,-4 1 0,1 6-1,-4-5 1,0-1-1,1-7 1,3-4-1,1-11 1,3-6 0,2-17 0,13-5 0,3-13 0,5-11 0,0-6 0,2-11 0,2-6 1,-25 52-2,24-60 2,-24 60-1,27-55 0,-27 55 1,24-56-2,-24 56 0,0 0 0,43-64 0,-43 64 0,0 0 0,61-51 0,-61 51 0,53-23-2,-53 23-1,76-13-4,-76 13-10,94-7-12,-94 7-12,98 0 1,-49 2-2,6 1 3</inkml:trace>
  <inkml:trace contextRef="#ctx0" brushRef="#br0" timeOffset="15163.8673">16132 1147 104,'0'0'39,"0"0"1,0 0-1,0 0-34,0 0 0,0 0 0,0 0 0,-48-13-2,33 22 0,-29 6 0,-13 6-2,5 10 2,-5 7-3,4 7 0,3 5 0,20 1 0,27-14 0,10-2 0,15-9 0,17-6 0,11-10 0,11-8 0,6-11 0,9-8 0,-6-10 0,-2-9 0,-10-3 0,-58 39 0,41-49 0,-41 49 0,35-52 0,-35 52 0,9-54 0,-9 54 0,0 0-2,-11-66 0,11 66-2,0 0-2,0 0-8,-50-53-8,50 53-10,0 0-8,0 0 0,0 0-1,0 0 4</inkml:trace>
  <inkml:trace contextRef="#ctx0" brushRef="#br0" timeOffset="15893.9091">16663 1127 113,'0'0'41,"0"0"1,56-7-3,-56 7-36,2 20 0,-17 6-1,4 15 1,-13 5-2,5 8 0,-6 1-1,13 4 1,2-14-1,6-6 0,-2-9 1,6-9-1,1-6 0,-1-15 0,11 1 0,-3-16 1,4-7-1,3-10 0,1-8 0,-16 40 1,13-56 0,-13 56-1,28-71 2,-28 71-2,25-72 0,-25 72-2,33-67 2,-33 67-1,36-63 1,-36 63 0,49-49 0,-49 49 0,0 0 1,70-51 1,-70 51-2,0 0 0,63-2-3,-21 23 2,-30 18 0,-6 8 0,-17 4-1,-7-1 2,-17-3-2,1-3 3,-8-15-2,7-6 1,2-10 1,0-3-1,2-7 0,1-1 1,3-5-1,6-2 1,5 1 0,5 1-1,11 3 1,-14 7 0,12 10 0,-2 4 0,-1 14 1,-2 9-2,-3 14 0,-8 8 0,-4 10 0,-9 10 0,-5-1 0,-2 4 0,2-11 0,-2-7-2,10-12 0,8-17-2,16-19-2,4-23-8,45-16-3,-10-32-6,31 2-10,-12-32-4,20-6-4,-5-16 2,4-9 2</inkml:trace>
  <inkml:trace contextRef="#ctx0" brushRef="#br0" timeOffset="16411.9387">17275 853 76,'0'0'41,"0"0"1,30-55 1,-30 55-23,0 0-14,0 0 0,0 0-1,0 0-1,0 0-2,0 0 1,0 0-1,0 0 1,33 54-1,-52-31-2,5 56 0,4 9 0,-9 4 0,10 0 0,-6-16 0,11-9 0,3-20 0,6-26 0,8-18 0,9-14 0,5-15 0,-27 26 0,0 0 0,53-60 0,-53 60 0,42-50 0,-42 50 0,42-52 0,-42 52 0,0 0 0,52-62 0,-52 62 0,41-17 0,-19 9 0,-1 14 0,-6 10 0,-8 14 0,0 6 0,-2 0-8,10-11-3,16-15-7,-31-10-3,0 0-6,0 0-6,68-28-2,-68 28-5,0 0 4</inkml:trace>
  <inkml:trace contextRef="#ctx0" brushRef="#br0" timeOffset="16628.9511">17956 1069 105,'0'0'42,"0"0"1,44-48 0,-44 48-33,0 0-5,20 12 0,-27 22-3,-7 20-2,-14 15 0,4-2 0,-5-5 0,15-6 0,6-16-4,16-20-1,9-11-3,1-22-7,20-7-7,-38 20-6,0 0-7,45-75-7,-45 75 2,38-77 1</inkml:trace>
  <inkml:trace contextRef="#ctx0" brushRef="#br0" timeOffset="16755.9584">18129 1026 106,'4'-88'41,"-4"88"1,5-73-2,-5 73-33,-7-64-9,7 64-8,0 0-12,8-48-16,-8 48-2,0 0-3,0 0 1</inkml:trace>
  <inkml:trace contextRef="#ctx0" brushRef="#br0" timeOffset="17064.976">18491 958 97,'0'0'43,"0"0"1,52 22-3,-52-22-31,0 0 0,0 0-3,0 0-4,-48 43-3,28-21 0,-37 10 0,4 12 0,-5-1 0,14 6 0,11 0 0,23-8 0,17-8 0,23-11 0,11-8 0,3-9 0,9-12 0,-53 7-11,59-28-4,-59 28-5,78-37-4,-78 37-8,75-48-3,-75 48-4,77-50 1,-77 50 2</inkml:trace>
  <inkml:trace contextRef="#ctx0" brushRef="#br0" timeOffset="17996.0293">19475 807 75,'0'0'38,"42"-51"1,-42 51-2,0 0-33,0 0-1,47-51 2,-47 51 0,0 0-1,0 0-1,0 0 0,0 0 0,0 0 1,0 0-2,0 0-1,0 0 0,0 0 1,0 0 0,-12 69 0,12-69 0,-23 86 1,-15-12-2,1 10 2,-2-5-2,4-3 2,2-13-3,13-14 1,6-19-1,16-11 1,8-13 0,11-8 0,9-10 0,7-2 0,6 0 0,5 1 1,2-5-2,-4 8-2,-1-2 1,-6 7-2,1 7-1,-10-7-5,9 4-9,-39 1-6,0 0-9,0 0-7,64-9 0,-64 9 0</inkml:trace>
  <inkml:trace contextRef="#ctx0" brushRef="#br0" timeOffset="18468.0563">20118 1082 106,'0'0'41,"0"0"2,16-49-3,-16 49-37,0 0 1,0 0-1,0 0-1,62 7 0,-62-7-1,53 2 0,-53-2-1,64-1 1,-64 1-3,67-10 0,-67 10 0,61-17 0,-61 17 1,47-25-1,-47 25 1,0 0-1,0 0 4,0 0-1,0-48 0,0 48 2,-52-1 0,52 1 0,-67 11 0,67-11 0,-64 25 0,64-25-3,-33 40 0,14 1 0,31 3 0,-12-44 0,0 0 0,111 67-4,-61-58-1,5-1-9,1-8-7,10-2-6,-10-5-12,7-2-2,-12-3-1,2 0 2</inkml:trace>
  <inkml:trace contextRef="#ctx0" brushRef="#br0" timeOffset="18844.0778">21132 1001 99,'0'0'41,"0"0"1,0 0-1,0 0-37,0 0 2,0 0-1,0 0 0,0 0-1,0 0 0,0 0 0,17 21-4,-29 23 0,5 6 0,-3 7 0,7 0 0,-4-1 0,13-6 0,2-13 0,12-14 0,8-18 0,3-10 0,4-18 0,-35 23 0,0 0 0,59-56 0,-59 56 0,44-57 0,-44 57 0,39-61 0,-39 61 0,37-63-6,-37 63-1,31-59-6,-31 59-4,26-52-4,-26 52-9,0 0-4,41-62-7,-41 62 1,0 0 1</inkml:trace>
  <inkml:trace contextRef="#ctx0" brushRef="#br0" timeOffset="19267.102">21629 1016 108,'0'0'42,"0"0"0,0 0 0,0 0-37,57 52-1,-57-52-1,0 0 0,62 12-2,-62-12 1,49-1-2,-49 1 0,53-11-1,-53 11 0,48-21 0,-48 21 0,0 0-2,0 0 2,37-53 0,-37 53 1,0 0 2,0 0 0,-62-15 0,62 15 1,-50 22 0,-15 8-3,8 19 0,9 6 0,24 5 0,23-8 0,35-10 0,17-18 0,22-11 0,10-14 0,-83 1-6,94-22-8,-42 6-6,11-5-5,-16-5-8,15-7-4,-8-1-6,5-4 3</inkml:trace>
  <inkml:trace contextRef="#ctx0" brushRef="#br0" timeOffset="19499.1153">22700 657 115,'10'-52'44,"-10"52"1,0 0-3,0 0-39,0 0 0,-52 21 0,52-21-3,-45 71 0,45-38 0,-36 67 0,0 3 0,20-4-2,15-4-11,15-27-5,24-13-8,-38-55-6,45 24-6,-45-24-3,66-8 0,-66 8 2</inkml:trace>
  <inkml:trace contextRef="#ctx0" brushRef="#br0" timeOffset="20085.1488">23127 928 86,'0'0'44,"0"0"0,37-62-1,-37 62-18,0 0-21,0 0-1,0 0-2,-52-18 1,52 18-1,0 0 1,-47 30-2,47-30 0,0 0 0,0 0 0,-19 58 0,19-58 0,0 0 0,0 0 0,52 65 0,-52-65 0,62 45 0,-46-4 0,-6 1 0,-18-1 0,-10 2 0,-17-7 0,-1 0 0,2-14 0,22-14 0,12-8 0,27-12-14,-27 12-4,0 0-5,78-32-4,-78 32-6,74-29-3,-74 29-4,85-27 6,-85 27 5,89-21 44,-89 21 6,127-18 6,-57 15 7,-17 4 4,-10 4 7,-32 7-2,-7 3-12,-15-4-31,11-11 0,-13 1 0,13-1 0,0 0 0,0 0-11,0 0-7,-19-14-6,19 14-3,0 0-8,-18 1-3,-17 7-5</inkml:trace>
  <inkml:trace contextRef="#ctx0" brushRef="#br1" timeOffset="25228.443">1968 2056 5,'8'-10'25,"7"-4"1,-6 2 3,-1-5-10,5 12-4,-11-8-3,-2 13 0,9-11-2,-9 11-2,12-6-2,3 6-2,0-4-1,9 2-2,-1-3 0,9 3 0,3-2-1,2 2 0,1 2 1,4 2 0,2 2 0,7 0 0,6 1 0,5-1 0,9-4 0,5-1 1,14-3-2,6-3 1,6-1-1,6-3 1,3 3-1,0-1 0,1-1 0,4 3 0,1 1 0,-1-1 1,2 0-1,2-1 0,3-1 0,8 0 2,2-2-2,3 1 1,-2 2-1,1 1 2,-6 2-2,8 3 1,-7 3-1,0 4 0,-3-1 1,2-1-1,1-1 0,9 0 0,4-2 0,2-2 1,5-3-1,7 0 0,6-2 0,5 1 0,0-2 0,0 2 0,1-1-1,-3 2 1,3 1-1,-5 2 0,1-2 1,-2 2-1,3-4 1,-4 4 0,-1-4-1,8 1 1,-2 0 0,0 0 1,-4 0-2,4 3 2,-3 2-1,0 2 0,-6 2 0,-2-1 1,1 1-1,2-2 0,0 0 0,-6-3 0,6-1 0,1-2 0,5-3 0,-2-1 0,-2 0 1,2-2-1,0 2 0,-2-1 1,-5-1-1,-3 4 0,1-1 1,-1 3-1,-6 1 1,-3 0-1,-5 3 0,0 0 1,1 3-1,-2-1 0,-7 5 1,1-4-1,-5 2 1,4 1-1,1-2 1,-1 0-1,0-2 1,1-2-1,2-1 1,8 0-1,1 0 0,1-3 0,-3 1 0,4-1 1,2 0-1,5 1 0,0-1-1,-8-2 1,1 4 0,0-1 0,0 2 0,-3 5 0,-8-1 0,-2-1 0,-1 5-1,-1 1 1,0-1-1,-4-2 1,1 1 0,1 0-1,0-3 1,4-2 0,0 1 0,-2 0 0,-4-1 0,6-2 0,5-1 0,-2-1 1,1 1-1,0-1 0,2-4 1,6 3-1,2 0 1,-6-1-1,-1-1 1,0 1-1,-4-1 0,6 2 1,-6 0-1,1-3 0,-5 2 1,2-1-1,-2-2 0,5 0 0,-1 0 1,-5-2-1,-4 2 1,-2-2-1,3 3 1,2-1-1,-2 3 1,-4-1 0,0 2-1,0-2 0,-1 2 1,3-3-1,-4 0 0,-8-1 1,0 2-1,-10 0 1,-6-1-1,-8 3 1,-9 1-1,-12 1 1,-7 1-1,-5 2 1,-4 0-1,0 0 0,-2 1 0,-2 1 0,2-1 0,-2 1-1,-4-2 1,-6 0 0,-7 1-1,-9-1 1,-6-1-1,-16 0 0,0 0-1,0 0-1,0 0-8,-25 7-25,25-7 1,-21 7-1,21-7-1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505849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Ecosystems and trophic levels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living things sit in the food chain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diagram of energy flow in an ecosystem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energy moves through a food chain (from the Sun)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P15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that will develop skills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reduce HW and to develop skills 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35"/>
            <a:ext cx="7010400" cy="683916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50800" y="1314720"/>
              <a:ext cx="8349480" cy="5312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5680" y="1305000"/>
                <a:ext cx="8368920" cy="533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4520" y="217800"/>
              <a:ext cx="8099280" cy="707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201240"/>
                <a:ext cx="8129160" cy="73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935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22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1325</TotalTime>
  <Words>111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139</cp:revision>
  <dcterms:created xsi:type="dcterms:W3CDTF">2006-08-16T00:00:00Z</dcterms:created>
  <dcterms:modified xsi:type="dcterms:W3CDTF">2013-07-09T00:55:44Z</dcterms:modified>
</cp:coreProperties>
</file>