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8" r:id="rId5"/>
    <p:sldId id="319" r:id="rId6"/>
    <p:sldId id="32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7T22:16:30.8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11647 4196 66,'16'0'37,"-16"0"0,19 21 0,-16 6-28,5 23 0,-11 9-2,3 13-1,-5-5-1,6-5-1,7-26-1,17-32 0,26-45 0,30-46-1,40-49-1,28-42-9,40-13-27,2-28-3,13 11-1,-14 2-2</inkml:trace>
  <inkml:trace contextRef="#ctx0" brushRef="#br0" timeOffset="587.0336">11881 6732 85,'-3'-13'35,"3"13"0,0 0 2,0 21-30,-5 5 0,5 14 0,-8 3-1,6 7 0,-3-7-1,11-3 0,8-24 0,21-25 0,27-42-1,33-35-3,34-37-1,35-46-13,36-9-25,2-36-4,14-3-1,-12-5-3</inkml:trace>
  <inkml:trace contextRef="#ctx0" brushRef="#br0" timeOffset="1330.0761">10871 8785 65,'10'10'39,"-1"12"-1,-8 6 1,8 19-13,-8 9-23,-2 19 1,-3 4 0,4 6 2,1-16-2,13-21 0,23-40 0,35-44-1,38-54-2,44-50-2,48-31-12,16-43-26,34-6-3,-5-15 1,1 12-4</inkml:trace>
  <inkml:trace contextRef="#ctx0" brushRef="#br1" timeOffset="233024.3282">2172 10849 55,'-59'15'37,"-10"-5"-3,8 3 1,-7-9-17,3 3-14,0-7-2,7 2 0,0-5 0,-1 2-1,0-2 0,3 0 0,-3 2 0,2-1 0,-3 3 0,0 5-2,-4 3 2,-1 6-2,2 5 1,-3 4-1,6 6 1,4 4-1,-2 7 2,7 4-1,2 5 1,5 7 1,0 6-1,1 7 1,-3 7-2,2 1 1,3 1-2,5-6 0,7 0 0,9-7 0,7-5 1,16-8-1,12-7 1,10-4 0,12-4 1,9-5-2,7-1 0,8-4 1,5-3-1,4 1 1,3-2-1,6-1 0,0 4 1,1-3 1,-3 0-2,6 1 1,-3-1 0,2-5 0,4-2 1,0-6-1,11-4 0,0-5-1,3-5 1,4-2 0,2-5 0,1-3 0,-2-3-1,-2 0 1,-3-2 0,-3 4-1,-5-1 2,-4-1-1,-6 1 0,-5 1 0,-6 0 1,-5-5-1,1-2 0,-5-4 0,-2-5 1,-1-1-1,-2-4 1,-1-3-1,-9-6 1,1 3-1,-10-3 1,-1 0 0,-8-1 0,-8 0 1,-6-2-2,-6 0 2,-7-4-1,-5-1 1,-5-6-2,-8 4 2,-4-5-2,-8 2 0,-8-1 0,-4 5 0,-11 1 1,-8 5-1,-12 1 1,-4 1 1,-8 6-1,-7 1 2,-5 2-2,-8-1 2,-8 6-1,-2 0 1,-4 6-1,-5 9-1,-9 13 0,-11 18-1,-5 16-1,-7 18 0,-13 22 0,-2 12-3,5 15-6,1-22-29,30-14-3,22-39 0,31-33-3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7T22:14:03.4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7T22:27:10.410"/>
    </inkml:context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1429 6300 49,'5'23'31,"-12"11"0,-9 17-1,-6 10-16,-5 21-10,-1 8-1,-1 16 3,-1-3 0,7 5-1,-4-17-1,13-8 1,0-21 0,12-15-1,3-30 0,13-24-2,1-28 2,13-21-1,1-21 1,3-14-1,7-18-1,-3-10-1,0-4 0,-2 4 0,2 13 0,-3 15-1,-6 16 1,-2 22 0,-4 24 0,-3 29 0,-1 27 1,-1 21-2,-4 22 2,2 17 0,1 16-1,6 6-1,0 10-1,2-6-2,5-1-2,-7-21-8,7-2-24,-11-28-1,5-10-1,-14-30-2</inkml:trace>
  <inkml:trace contextRef="#ctx0" brushRef="#br0" timeOffset="418.0239">1522 6834 100,'7'-22'37,"16"-7"0,28 6-1,10-5-34,25-11-1,14-3 0,13-1 0,6 2-1,-4 2 0,-8 9 0,-19 9 1,-25 12 0,-20 12 0,-29 14 2,-21 10-1,-26 10 1,-14 6 1,-9 4-1,-6 3 0,5-6-1,10-2 0,16-12-2,17-6 1,21-11 0,22-11-1,17-7 0,15-7 0,11 1 0,4 0 1,-6 5-1,-7 8 1,-13 10-1,-20 11 0,-18 11 0,-21 10 0,-20 5 0,-13 1-2,1-1-2,-4-8-3,18-6-28,-1-23-5,28-12 1,14-22-1</inkml:trace>
  <inkml:trace contextRef="#ctx0" brushRef="#br0" timeOffset="738.0422">3164 6446 120,'-20'12'41,"-19"-1"-1,6 15-7,-9-3-31,13 4 1,0 1-1,6 2-1,9 0 0,11-2-1,7-4 0,10-5 0,13-2 0,2-2 0,7-2 0,1-2 1,-4 0-1,-3 4 0,-6 8 0,-14 7 1,-12 6-1,-18 9 0,-10 0 0,-7 3 0,-5 1-1,0-10-2,10-5-4,1-21-30,31-13-3,5-13 1,28-13-3</inkml:trace>
  <inkml:trace contextRef="#ctx0" brushRef="#br0" timeOffset="1076.0616">3483 6724 115,'-13'28'41,"11"6"1,-3-16-2,22-8-37,5-7-1,16-6 0,8-13 0,13-6 0,1-8-1,5-7-1,-9-2 0,-9 1 1,-11 3-1,-15 5 0,-16 8 1,-18 11-1,-12 11 0,-14 11 1,-6 12-1,-5 13 0,2 9 2,0 7-2,8 3 0,8 1 0,20-6 0,14-9-2,23-8-4,16-26-9,34 0-24,5-27-1,24 0-1,2-23-1</inkml:trace>
  <inkml:trace contextRef="#ctx0" brushRef="#br0" timeOffset="1386.0793">4491 6474 119,'-43'21'42,"-14"-4"0,13 16 0,-13-4-37,20 5-2,8-6-1,15 1-2,13-3 0,16-11 0,15-4 0,12-7 0,7-2 0,2-4 0,-4-1 0,-5 4 0,-10 6 0,-11 4 0,-14 8 0,-17 8 0,-13 4 0,-10 5 0,-4 3 0,-3-6 0,3 2-8,-5-15-14,21 3-17,-2-20-3,23-3 0,2-18-1</inkml:trace>
  <inkml:trace contextRef="#ctx0" brushRef="#br0" timeOffset="2000.1144">5225 6505 86,'0'-20'37,"3"10"0,-10-5 1,7 15-25,-14-7-9,3 16 2,-12 7-1,-2 10-2,-9 0 1,3 11-2,-2-6 1,6 5-1,2-7 0,9-5-1,9-8 0,7-16-1,28 7 0,-4-11 0,9-1 0,4-3 0,-4 4 0,1 6 0,-6 9 0,-12 8 1,-12 11-1,-9 4 0,-16 8 0,-3 1 1,-9 1-1,-1-8-1,3-3-2,6-13-2,21 0-26,4-20-7,16-19-2,5-12-1,22-4 0</inkml:trace>
  <inkml:trace contextRef="#ctx0" brushRef="#br0" timeOffset="2504.1432">5561 6560 120,'1'22'39,"-16"-10"3,8 14-6,-9-2-33,5 8 0,-7 0-1,5 7 0,0 1 0,0 0-1,3-7 0,4-5-1,1-10 1,5-18-1,11 6 1,3-23-1,3-13 0,5-7 0,1-10 2,1-4-2,-1 2 0,-4 2 0,-4 9 0,-5 10 0,-3 10 0,-7 18 0,0 0 0,0 0 0,13 19 0,-4-2 0,5-5 0,8-1 0,9-9 0,8-7 0,8-8 0,3-5 0,1-7 0,-1-3 0,-3 4 0,-9 2 0,-9 4 0,-7 7 0,-10 10 0,-12 1 0,-2 25 0,-5 1 0,-5 6 0,-1 8 0,2 7 0,0-5-4,8 8-4,-4-20-11,26 13-14,-10-23-7,15 0-1,0-20 0</inkml:trace>
  <inkml:trace contextRef="#ctx0" brushRef="#br0" timeOffset="3323.1901">6378 6580 114,'-5'16'41,"18"2"0,-1-15-3,11 1-34,6-6-1,7-5 0,-1-7-2,0-4 1,-3-4-2,-12-3 0,-2 3 0,-12 0 0,-13 3-1,-11 5 0,-8 11 1,-9 6 0,-7 10 1,0 9-1,0 6 1,6 9 1,7 1-1,14 2 0,13-2 1,14-6-2,20-7 2,10-13-2,18-11 0,8-9 0,3-10 0,5-10 0,-6-5 0,-5-1 0,-11 0 0,-13 4 0,-13 6 0,-13 9 0,-15 15 0,0 0 0,-28 16 0,4 13 0,-4 1 0,0 9 0,4-4 0,6 5 0,7-11 0,11-8 0,11-10 0,7-12 0,8-15 0,5-8 0,6-4 0,2-8 0,-2 1 0,-3 3 0,-6 7 0,-7 8 0,-8 15 0,-13 2 0,3 28 0,-10 0 0,-1 3 0,3 1 0,4 0 0,7-9 0,11-8 0,9-11 0,15-16 0,8-12 0,10-9 0,4-10 0,0-10 0,1-1 0,-7 2 0,-9 3 0,-9 10 0,-14 16 0,-13 16 0,-12 7 0,-13 41 0,-10 6 0,-4 15 0,-4 8 0,2 7 0,1 0 0,8-6 0,7-13-6,18-2-13,-9-33-3,26 5-6,-22-28-11,24-18-2,-18-13 0,7-11 3</inkml:trace>
  <inkml:trace contextRef="#ctx0" brushRef="#br0" timeOffset="3474.1987">7359 6522 127,'0'0'44,"-15"15"-1,34 5-2,9 1-41,29-20 0,25-4 0,10-16-14,31 11-13,-11-16-15,24-1-1,-4-8-4,6-1 3</inkml:trace>
  <inkml:trace contextRef="#ctx0" brushRef="#br0" timeOffset="5333.3051">2231 7535 70,'0'-13'37,"-5"-3"-1,5 16 2,-6-23-16,6 23-16,0 0-2,4 27 0,-4 3-1,2 14-1,-7 12 0,2 13-1,-3 7-1,-3 1-2,3 2 0,-2-15-6,13-2-26,-8-20-4,17-10 1,-2-25-2</inkml:trace>
  <inkml:trace contextRef="#ctx0" brushRef="#br0" timeOffset="5644.3229">2212 7547 104,'5'-10'38,"16"15"0,1-7-2,15 11-31,6 0 0,9 2-2,-2 5 0,-1 6-1,-6 7-1,-7 8 0,-14 10-1,-15 12 0,-18 6 0,-13 3-1,-14 1 0,-7-2-1,-7-6 0,-3-13-2,10-12-2,0-27-8,25-8-24,6-25 1,24-8 0,6-25-1</inkml:trace>
  <inkml:trace contextRef="#ctx0" brushRef="#br0" timeOffset="6070.3472">2776 7702 101,'0'0'37,"-4"23"2,4-23-1,0 0-32,0 0-1,11-2 0,-11 2-1,13 0-1,-13 0-1,16 17 0,-11 0 0,-3 7 0,-2 6-1,-2 4-1,3-1 1,-1 1-2,8-5 1,3-10 0,8-14 0,9-13 0,10-14 0,8-7 2,1-13-2,6-4 1,-1-6 0,-1 1 0,-8 7 0,-6 6-1,-10 8 2,-12 11-2,-15 19 0,0 0 0,-17 33 0,-3 0 0,-2 11-2,0 10 0,5 5-1,1-4-2,18 1-2,7-20-13,28 6-18,-3-20-2,25-3 0,-4-19-2</inkml:trace>
  <inkml:trace contextRef="#ctx0" brushRef="#br0" timeOffset="6431.3679">3680 7747 111,'-31'6'39,"16"9"1,0-10-1,15-5-36,12 7 0,14-4-1,7-9 1,10-2-2,6-10 1,5-3-1,-4-4 0,-4-2 0,-13-2 0,-15 2-1,-12 3 1,-19 6-1,-15 8 0,-15 13 1,-11 12-1,-7 10 1,-4 13-1,7 12 1,1 6 0,18 3-1,11 1 0,19-6 0,25-12-1,27-15-2,31-10-4,14-29-12,37 5-19,-3-18-2,19 3 1,-7-12-3</inkml:trace>
  <inkml:trace contextRef="#ctx0" brushRef="#br0" timeOffset="6573.376">4721 7904 99,'-29'20'42,"-5"-13"0,9 7 0,-5-9-19,12-14-26,18 9-19,-6-18-18,6 18-2,2-17 0,-2 17-2</inkml:trace>
  <inkml:trace contextRef="#ctx0" brushRef="#br0" timeOffset="124694.1321">5279 7327 43,'9'-20'33,"-9"20"1,8-18-6,0 30-6,-8-12-9,-7 38-3,-2-11-2,3 15-2,-2 3-4,3 6 0,-1 0-2,4 4 1,-1-2-3,3-6-1,8 9-21,-8-14-11,3 3-1,-4-14 0,5-3 0</inkml:trace>
  <inkml:trace contextRef="#ctx0" brushRef="#br0" timeOffset="124903.1441">5291 7337 101,'-8'-26'37,"9"13"0,2-7-6,12 7-29,14 0 0,12 2-1,10-1-3,3-2-3,15 12-23,-12-5-10,2 8 1,-15 0 1</inkml:trace>
  <inkml:trace contextRef="#ctx0" brushRef="#br0" timeOffset="125108.1558">5409 7524 95,'-33'30'37,"5"-15"1,23-1-3,5-14-33,33 2-1,12-15-1,9-1-1,10-2-3,-5-9-10,12 10-22,-10-2 0,-3 10-1,-16-3 1</inkml:trace>
  <inkml:trace contextRef="#ctx0" brushRef="#br0" timeOffset="125460.1759">5905 7558 91,'-13'17'36,"5"14"1,-9-3 0,8 9-33,-5 1-1,3 2 0,0-4-1,3 2-1,-2-7 0,9-6 0,4-12 1,-3-13-1,22-6 0,-4-12 0,2-11 1,2-9 0,-2-3 0,-2-7 0,-5 2 0,-4 6-1,-2 4 1,-6 7-1,-1 7 0,0 8-1,0 14 1,0 0-1,22 0 0,-2 5-2,13 3-1,8-7-2,16 12-8,-4-16-24,14 6-3,-4-10 1,5 5 0</inkml:trace>
  <inkml:trace contextRef="#ctx0" brushRef="#br0" timeOffset="125634.1859">6583 7494 96,'-19'30'37,"-5"-8"1,8 13 0,-11 4-32,6 4-2,3-3 0,9 4-1,0-6-1,9-4-2,9-8-2,3-16-2,21-2-31,-8-23-4,17-4 1,-9-22-1</inkml:trace>
  <inkml:trace contextRef="#ctx0" brushRef="#br0" timeOffset="125769.1936">6615 7237 88,'-27'-32'39,"-7"1"0,13 17 0,-1 0-22,22 14-25,0 0-27,28-11-4,14 12 0,9-1-2</inkml:trace>
  <inkml:trace contextRef="#ctx0" brushRef="#br0" timeOffset="126294.2236">7959 7224 95,'-32'-12'39,"-5"12"0,-17 0 0,7 11-32,-15 7-2,11 8 0,-1 6-1,12 3 0,10-2-1,22-3-1,14-6-1,30-11 1,17-12-1,16-11 0,12-9 0,4-9 0,-3-2 0,-8-2 0,-11 4 0,-18 5 0,-19 10 1,-14 13-2,-19 12 0,-13 17 0,-9 14 0,-9 17 0,-7 12 0,-4 6 0,0 5-2,6 3 0,10-7-2,9-14-5,24-2-26,-2-31-7,28-4 1,4-28-2</inkml:trace>
  <inkml:trace contextRef="#ctx0" brushRef="#br0" timeOffset="127105.27">8684 7305 82,'0'0'37,"0"0"-1,0 0 1,-1 26-31,-14 0-2,3 16 1,-6 6-3,4 10 1,-7 3-1,8 3 0,0 0-1,0-1 1,6-7-2,0-13 1,6-13-1,2-12 1,-1-18 1,16-8-1,-1-20 1,8-14 0,-2-16 1,7-9-1,1-9 1,3-7-2,2-4 1,-2 3-1,-1 8 0,-3 9 1,-1 16-2,-3 15 2,-3 18-1,-7 21-1,-5 21 1,-2 17-1,-7 14 1,0 16-1,-3 8 0,1 7 0,-2 1 0,3-1-1,3-3-1,2-11-1,5-6-3,0-22-4,13-3-29,-14-20-1,10-5 0,-10-28 0</inkml:trace>
  <inkml:trace contextRef="#ctx0" brushRef="#br0" timeOffset="127625.2998">8868 7560 105,'-22'-1'39,"14"15"0,8-14 0,4 22-33,6-13-2,18 1 0,8-7-2,8-5 1,8-3-1,3-1-1,-5-6 1,-1 3-2,-9-1 1,-8 3 0,-11-4 0,-8 3 0,-13 8-1,3-11 1,-3 11-1,-13 2 1,3 9-1,-2 6 0,1 7 0,-1 6 0,1 5 0,2 3 1,5-3-1,6-2 0,9-9 0,4-9 2,11-12-2,11-10 0,6-12 0,5-9 0,1-9 0,1-4 0,-3-4 0,-7 3 0,-4 3 0,-8 7 0,-10 12 0,-18 20 0,0 0 0,2 17 0,-17 15 0,-2 2 0,1 11 0,1-1-2,8 2-3,6-9-1,16 1-5,1-24-9,31 7-18,-7-20-2,24 1 2,-7-17 0</inkml:trace>
  <inkml:trace contextRef="#ctx0" brushRef="#br0" timeOffset="128082.3259">10082 7617 117,'-31'-20'37,"5"20"3,-18-8-9,3 23-24,-2 4-2,6 9-1,7 2 0,13 1-2,12-1 0,12-7 0,14-7-1,12-7-1,11-13 1,6-6-1,7-8 2,-3-6-2,-2-4 0,-5-3 0,-9 1-2,-8 5 2,-10 3-1,-9 8 0,-11 14 0,-8 12 0,-7 17 0,-9 17 0,-7 19 0,-4 13 0,-7 13 0,-1 8 0,2 4 0,0-2 1,1-9-1,7-11 2,4-15-1,5-15 1,4-20-1,6-19 1,14-12-1,-13-27 0,19-14 1,4-12-1,8-14 1,10-9-1,10-10 1,4-2-1,8 4-1,-5 2-2,12 19-9,-18-8-13,18 26-14,-12 2 1,12 19-2,-5-2-2</inkml:trace>
  <inkml:trace contextRef="#ctx0" brushRef="#br0" timeOffset="129261.3933">11235 7328 60,'0'0'32,"7"-18"1,-7 18 1,0 0-27,-7 11 1,-3 0-1,6 18 1,-9 3-2,6 13-1,-5 6-2,2 6 1,-1 0-2,3-2 0,1-4 0,0-6 0,2-12-1,2-11 1,3-22-1,0 0 0,0 0 0,2-32 0,2-3 0,1-10 0,1-12 0,1-9-2,5-4 2,0-10 0,6 0 0,5 4 0,0 8 0,4 9 1,-3 13-1,4 15 1,-7 15 0,2 17-1,-10 18-1,-5 8 0,-8 14 0,-3 6-1,-8 7 1,-7 5-2,-5 4 2,-3 0-2,-1-6 1,-5-5 0,4-1-3,-2-15-3,16 1-29,-9-20-3,17-1 1,6-16-2</inkml:trace>
  <inkml:trace contextRef="#ctx0" brushRef="#br0" timeOffset="129682.4174">11647 7551 87,'0'0'37,"-20"-8"0,3 17 2,-12-4-33,2 12 0,-9 1 0,3 11-2,-4 2 0,9 5 0,2-4-1,13-1-1,12-7 0,16-9 0,15-17 0,14-13-1,14-17 0,10-12 0,3-11 0,4-10-1,-4-5 1,-6-3-1,-11 0 1,-11 2 1,-10 14-1,-17 10 1,-12 15-2,-9 21 0,-10 16 0,-10 22 0,-7 19-1,-2 19 0,-1 13 0,4 6-2,10 5-1,7-8-1,20 6-14,1-21-20,29-4-3,1-28 1,25-5-1</inkml:trace>
  <inkml:trace contextRef="#ctx0" brushRef="#br0" timeOffset="130266.4508">12404 7276 109,'0'0'41,"-6"-13"0,17 7-1,-11 6-36,41-26-1,-6 6-1,8 1 2,8 1-2,1 7 0,2 0-1,-10 10-1,-2 2-1,-15 12 0,-17 8 0,-14 6 0,-16 11 0,-17 2 1,-10 5 0,-5 0 1,0-7 0,8-1 0,13-10 0,17-10 0,14-17-1,32 5 0,18-13 0,9-3 0,7 2 0,0 4 0,-10 10 0,-15 9 1,-24 12-1,-19 11 1,-25 11 0,-21 5-1,-16 5 1,-8 4 1,-4-9-4,5-5 1,19-8-4,5-22-12,38 5-11,9-23-15,33-13 2,14-15-2,27 5 2</inkml:trace>
  <inkml:trace contextRef="#ctx0" brushRef="#br0" timeOffset="130389.4579">13159 7780 113,'-20'10'38,"-6"-5"-22,-2-9-13,-4-6-41,15-11-3,19-4-1</inkml:trace>
  <inkml:trace contextRef="#ctx0" brushRef="#br0" timeOffset="132701.5901">14385 6270 77,'0'0'35,"0"0"-2,-6 12-5,-7 0-21,6 13-1,-9 3 0,1 11 1,-6 4-3,3 8 1,-6-3-2,6 5 1,3-8-2,2-5 0,7-9 0,3-7-1,4-14 0,-1-10 0,19-12 0,-2-12 0,-1-8 1,2-8-1,0-10 1,5-5-2,-2-7 2,0 5-2,-1-2 2,0 7-2,0 8 1,-2 7-1,0 10 1,-3 12-1,4 9 1,-1 12-1,1 10 1,-2 9-1,3 8 0,-1 10 0,-1 7-1,-3 4 2,-2 4-1,-4 2 0,-6 1-2,-3-8 1,2-1-5,-7-20-5,6 3-26,-3-19-2,8-2 1,-6-14-2</inkml:trace>
  <inkml:trace contextRef="#ctx0" brushRef="#br0" timeOffset="132881.6004">14502 6512 107,'-16'1'36,"2"-4"3,14 3-3,0 0-33,30-9-3,5 3-1,3-11-8,21 4-25,-7-7-4,8 1 1,-4-5-2</inkml:trace>
  <inkml:trace contextRef="#ctx0" brushRef="#br0" timeOffset="133121.6141">15138 6156 98,'-20'11'37,"5"16"1,-11-2-2,10 13-31,-6 1 0,5 8 0,1 1-3,4 0 0,4-4-2,7-7-2,9-6-4,-8-31-21,39 18-11,-10-28-1,18-6 1,-3-19-1</inkml:trace>
  <inkml:trace contextRef="#ctx0" brushRef="#br0" timeOffset="133295.6241">15525 6015 107,'-5'10'38,"-15"12"1,6 18-3,-10 9-32,2 10-2,2 2-1,-2 2-3,11 5-8,-3-14-25,16 0-4,1-13 2,10-8-3</inkml:trace>
  <inkml:trace contextRef="#ctx0" brushRef="#br0" timeOffset="133745.6498">16483 6170 86,'8'-21'35,"-8"21"1,0-14 1,0 14-31,-27 26-1,10 5-1,-9 10 0,5 6-3,-3 6 1,8 1 1,3 2-3,5-4-1,7-2-6,1-14-27,13 1-4,-4-20 3,7-4-4</inkml:trace>
  <inkml:trace contextRef="#ctx0" brushRef="#br0" timeOffset="133933.6606">16250 6354 110,'0'0'40,"-15"6"-1,30-2 0,-1-5-36,23-4-3,14-4-1,9-6-5,20 3-29,-5-13-3,11 3 0,-14-11-2</inkml:trace>
  <inkml:trace contextRef="#ctx0" brushRef="#br0" timeOffset="134304.6818">16973 5993 106,'-24'38'38,"-11"-2"2,9 17-1,-2-5-35,0 11 1,1-2-2,2-1 2,6-5-3,5-4 1,6-10-2,6-5 1,8-12-2,7-10 2,6-10-2,4-8-1,2-10 1,3-4-1,-1-4 1,-3-1-1,-4 3 1,-3 3-1,-3 6 1,-14 15 0,10-4 0,-11 16 0,-2 9 0,-2 2 1,4 5-3,-1 1 0,11 6-4,-3-17-8,19 11-25,-5-20 1,16 6-1,-5-16-1</inkml:trace>
  <inkml:trace contextRef="#ctx0" brushRef="#br0" timeOffset="134631.7005">17285 6390 104,'0'0'38,"5"22"2,-5-22-2,30 14-33,-6-8-1,12-1-1,4-5-1,1-2 0,5-9-2,-2-4 1,-3-3-1,-6-5 0,-9-2 0,-11 0 1,-11 2-1,-9 3 0,-15 7 0,-11 9 1,-12 9 0,-5 12 0,-6 11 0,3 9 3,6 3-3,11 3 1,13-1-2,17-6 0,24-1-7,7-16-28,29-1-6,6-15 0,19 2-1</inkml:trace>
  <inkml:trace contextRef="#ctx0" brushRef="#br0" timeOffset="135189.7324">18747 6313 92,'-36'6'37,"-8"-2"0,4 11 3,-3-11-32,11 11-3,4-2-1,17 1 0,7-4-2,13 2 0,11-6 0,12 4-1,5-2 0,3 2-1,-1 3 0,-7 3 3,-11 5-2,-7 3 1,-16 3-1,-14 1 1,-10 2-1,-7-3 2,-5-6-3,1-6-1,8-7-2,9-13-5,20 5-29,3-29-4,21 6 4,4-19-5</inkml:trace>
  <inkml:trace contextRef="#ctx0" brushRef="#br0" timeOffset="135412.7452">19189 6007 114,'0'0'39,"-11"25"1,-7-10-4,8 17-33,-5 4 0,3 10-1,-3 6 0,4 6-2,2 1 0,1-4 1,8-1-4,1-9-1,16 1-25,-4-18-8,17-5-2,-2-18 2,11-4-3</inkml:trace>
  <inkml:trace contextRef="#ctx0" brushRef="#br0" timeOffset="135668.7598">19367 6264 112,'-35'7'40,"-11"-1"0,9 11 0,-4-6-34,9 6-2,5-1-1,9-1-1,8-3 0,10 0-1,0-12 0,26 22 0,-4-14-1,7 1 0,7-1-1,2-2 0,7 1-2,0-6-3,11 8-7,-13-16-25,18 10-2,-14-16 1,12 7-1</inkml:trace>
  <inkml:trace contextRef="#ctx0" brushRef="#br0" timeOffset="135857.7706">19790 6308 114,'-28'10'39,"7"15"1,-10-1-3,9 8-31,-1-1-3,9 2 0,8 1-3,7-8 0,13 1-5,5-23-18,17 6-15,-2-17-3,12-2 2,-9-18-3</inkml:trace>
  <inkml:trace contextRef="#ctx0" brushRef="#br0" timeOffset="135991.7783">19836 6087 112,'-36'-25'37,"13"18"1,2-1-5,21 8-41,0 0-28,22-9-1,18 7-1,6-12-1</inkml:trace>
  <inkml:trace contextRef="#ctx0" brushRef="#br0" timeOffset="136209.7908">20329 5905 117,'-26'38'40,"-14"-1"1,6 16-1,-1 6-36,2 11 1,0 2-3,5 1 2,12-4-2,7-7-2,11-7-2,7-13 0,18-9-6,-4-22-24,25-8-8,-5-20-2,12-5 4</inkml:trace>
  <inkml:trace contextRef="#ctx0" brushRef="#br0" timeOffset="136404.8019">20619 5876 102,'0'0'41,"-14"26"1,-13 14-1,7 19-18,-13 7-20,6 5 0,1 4-3,8 0 0,4-3 0,9-11-2,12-4-6,-5-20-27,26 1-5,-1-23 1,11-5-2</inkml:trace>
  <inkml:trace contextRef="#ctx0" brushRef="#br0" timeOffset="136728.8205">20839 6290 118,'-24'-3'40,"3"10"1,-7-4-2,11 4-35,-3 4-1,6-1-1,2 2-1,8-1 0,7-1 0,-3-10-1,19 18 1,-5-10-1,2 0 0,1 0 1,1 0-1,-6 4 1,-2 1-1,-6 4 2,-8 1-2,-4 4 0,-13 2 0,-3-2 0,-6 3 0,0-4 0,4 3-3,-3-16-18,21 10-18,8-18-2,10 6 1,10-17-1</inkml:trace>
  <inkml:trace contextRef="#ctx0" brushRef="#br0" timeOffset="137103.8419">21724 6280 112,'15'-3'39,"-15"3"0,-18 34 0,-8-3-36,0 6-1,0 6 0,0 2-2,6 0-3,1-13-11,23 4-23,2-21-1,17-4-1,5-18 0</inkml:trace>
  <inkml:trace contextRef="#ctx0" brushRef="#br0" timeOffset="137523.8659">21920 6066 119,'-4'11'40,"15"11"1,0-8-2,8 11-37,9 1 0,0 5 1,-4 2-2,-4 8 1,-9 0-1,-6 2 1,-7-2-1,-12 3 1,-5-7-2,0-4 0,-2-11 0,5-8 0,16-14 0,0 0 0,3-28 0,19-3 0,12-6 0,6-4 0,4-3 0,1 4 0,-1 5 0,-6 10 0,-10 11 0,-8 14 0,-6 13 0,-9 12 0,-5 7 0,0 6 0,-5 7 0,0-2 0,5 10-4,-9-20-23,9 15-14,-7-17-1,4 6 0,-15-12 0</inkml:trace>
  <inkml:trace contextRef="#ctx0" brushRef="#br0" timeOffset="138027.8948">14847 7043 108,'19'2'39,"-19"-2"1,5 28-4,-7 2-33,-1 11-3,-4 7 2,-4 14-3,2 8 1,0 7-2,-5 0 0,7-4 0,3-3-2,-2-11-2,13 0-18,-7-26-15,12-3 1,-12-30-1,13 11 2</inkml:trace>
  <inkml:trace contextRef="#ctx0" brushRef="#br0" timeOffset="138192.9042">14657 7587 109,'-36'-22'39,"18"11"2,2-9-9,22 8-27,13-4-1,19-1-3,16-3-1,10-8-4,21 1-4,-8-10-28,23 6-4,-12-12 2,2 6-1</inkml:trace>
  <inkml:trace contextRef="#ctx0" brushRef="#br0" timeOffset="138582.9265">15461 6936 116,'-20'32'40,"-16"4"1,12 20-5,-10-2-33,4 10 0,-6 6-1,4 7-1,-1-3 1,3 1-2,7-11 0,7-7 1,6-10 0,7-11-1,13-14 1,8-18-1,11-17 1,8-8-1,4-14 0,1-7 1,0 0-1,-4-3 0,1 6 0,-9 7 1,-9 14-1,-6 11 0,-15 7 0,3 27 0,-10 3 0,0 8 0,-1 6-1,-1-2 0,8 2-1,5-7-1,11-6-1,4-15-6,19 1-13,-5-23-16,19-1-1,-5-25 1,12 6-1</inkml:trace>
  <inkml:trace contextRef="#ctx0" brushRef="#br0" timeOffset="138755.9364">15935 7397 109,'-11'7'40,"-19"1"0,10 24 0,-11 2-32,8 7-4,4 1-3,7 3 1,7 1-3,9-7 0,8-3-3,3-14-4,22 1-27,-9-23-6,14-2 2,-6-22-2</inkml:trace>
  <inkml:trace contextRef="#ctx0" brushRef="#br0" timeOffset="138912.9454">15931 7205 113,'-35'-14'39,"2"4"0,20 14-3,17 9-39,11-12-14,29 14-20,7-10-3,24 9 1,1-10-1</inkml:trace>
  <inkml:trace contextRef="#ctx0" brushRef="#br0" timeOffset="139179.9607">16483 7328 108,'-39'14'40,"-5"10"1,-15-9-1,7 3-34,2 0-3,10 0 0,12-3-1,19-1-1,18-2 0,19-3-1,15-2 1,5 2-1,2 3 0,-5 3 1,-10 6-1,-13 5 1,-20 6-1,-20 5 1,-18 4-1,-12 0 0,-7-2 0,-1-6-2,6-5-3,6-18-13,31 6-20,-1-21-4,23 1 2,9-17-3</inkml:trace>
  <inkml:trace contextRef="#ctx0" brushRef="#br0" timeOffset="139769.9944">17724 7313 99,'19'-7'39,"-4"12"1,-15-5-2,-5 35-32,-13-5-3,0 13 1,-8 6-1,-1 6-1,3-1 0,5 2 0,9-9 0,12-4 0,10-13-1,14-13 0,9-12-1,12-15 1,6-12-1,7-9 1,-2-10-1,-4-4 1,-5-4-1,-11 1 1,-6 2-1,-12 4 1,-6 10-1,-9 10 1,-5 22-1,-10-5 1,-3 23-1,-1 14 1,2 11-1,0 6 0,2 9 0,9-3-1,7 1-1,8-8-1,14-4-3,5-19-3,19 3-14,-11-26-17,18-2 2,-10-18-1,9 1 1</inkml:trace>
  <inkml:trace contextRef="#ctx0" brushRef="#br0" timeOffset="140146.0159">18552 7597 109,'-13'-16'38,"13"16"0,-29 4 0,18 14-32,-11 5-2,5 10 0,-3 3-2,2 5 1,2 0-1,2-5 0,1-5-1,8-7 0,5-11 0,0-13 0,19-6 0,4-14-1,5-7 1,4-11-1,5-7 1,-1-2-1,-2 0 2,-3 4-2,-4 7 0,-10 7 0,-3 13 0,-14 16 0,14-3 0,-14 21 0,0 9 0,-4 7 0,2 8 0,2 2 0,0 1 0,8-2-2,3-3-2,6-10 0,11-2-4,2-21-8,22 5-9,-11-22-15,12-3 2,-6-17-1,8-1 3</inkml:trace>
  <inkml:trace contextRef="#ctx0" brushRef="#br0" timeOffset="140326.0262">19184 7552 113,'8'-21'38,"-16"4"2,8 17-2,-23 16-30,9 11-4,-6 12-1,2 7 0,-1 6-2,4 2 0,1-2-1,8-4 0,8-10-3,2-15-2,16 3-17,-20-26-17,42-16 0,-19-15-1,14-3 0</inkml:trace>
  <inkml:trace contextRef="#ctx0" brushRef="#br0" timeOffset="140462.034">19223 7182 117,'-19'-32'39,"0"0"-2,18 15-1,1 17-48,24-18-24,19 10-2,9-5 0,19 4-1</inkml:trace>
  <inkml:trace contextRef="#ctx0" brushRef="#br0" timeOffset="140664.0455">19850 6951 118,'-7'21'40,"-10"10"2,-20 5-2,9 19-35,-10 9-1,4 16-1,-3 9 0,8 9-3,0 1 0,8 4 0,5-9 0,4-10-5,9-10-1,-3-30-15,19-6-19,-13-38-2,21 5 2,-11-35-2</inkml:trace>
  <inkml:trace contextRef="#ctx0" brushRef="#br0" timeOffset="140837.0554">19519 7445 131,'-9'18'43,"2"-6"-1,32 10-3,4-12-39,34-3 0,20-1 0,10-9-13,20 17-15,-12-14-12,10 12-2,-16-10 0,2 12 0</inkml:trace>
  <inkml:trace contextRef="#ctx0" brushRef="#br0" timeOffset="140980.0636">20527 7731 133,'-29'11'42,"12"3"-1,-3-15-2,6 0-39,14 1-3,0-18-13,16 18-19,-16 0-8,2-9 2,-12 2-2</inkml:trace>
  <inkml:trace contextRef="#ctx0" brushRef="#br1" timeOffset="205542.7564">1160 4976 91,'12'-22'38,"-7"-3"-1,4 13 1,-7-3-36,-2 15 2,0 0-3,0 0 1,4 17 1,-7 13-2,2 11 1,-3 7-1,1 10 0,-1 5 0,0 6-1,4-3 0,0 0-4,-3-17-4,17 4-23,-12-20-6,14-7 0,-16-26-2</inkml:trace>
  <inkml:trace contextRef="#ctx0" brushRef="#br1" timeOffset="205850.774">1268 5068 66,'7'-29'39,"0"2"-2,13 12 2,-2-12-13,15 16-21,0-1-2,12 3 1,4 1-3,4 3 0,3 5 0,1 8 0,-10 7 1,1 13-1,-15 10 0,-15 8-1,-14 12 1,-18 7-1,-17 7 0,-13-1 0,-13 0-1,-9-4 0,5-11-1,-3-14-3,14-2-5,2-28-25,28-3-2,4-23-1,25-1-1</inkml:trace>
  <inkml:trace contextRef="#ctx0" brushRef="#br1" timeOffset="206248.7968">2021 5223 100,'16'1'39,"-16"-1"0,0 0 0,0 0-35,0 0-2,-14 17 1,10 3 0,-8 5-1,4 6-1,-2 7 1,-1 3-1,7-1 0,4-1 0,4-7 0,11-11 0,12-16-1,12-16 1,9-16 0,13-15-1,10-10 1,0-9 0,0-1 0,-5 0 0,-8 9-1,-13 9 1,-11 15-1,-14 15 0,-20 14 0,1 22 0,-16 12-1,-5 12 0,0 7-1,3 2-1,9 5-2,2-14-7,26 3-25,0-23-3,22-2 0,-1-21-2</inkml:trace>
  <inkml:trace contextRef="#ctx0" brushRef="#br1" timeOffset="206601.817">2881 5323 108,'-14'17'40,"18"6"1,-4-23-2,39 5-36,6-11 0,16-9-1,5-4 0,5-5-1,-5-7 1,-4-2-2,-9-2 1,-18 1 0,-11 1 0,-23 9-1,-15 2 1,-15 13-1,-13 7 1,-5 14 0,-7 12 0,-2 12-1,4 8 1,5 7-1,14 0 1,9-2-2,22-6 0,14-12-4,35 1-22,0-30-12,26-2-3,1-20 0,22-4-2</inkml:trace>
  <inkml:trace contextRef="#ctx0" brushRef="#br1" timeOffset="207041.8421">4020 4922 83,'-4'-15'41,"-7"-5"-2,11 20 0,-12-26-28,12 26-17,0 0-28,0 0-5,16 13 2,-11 2-3</inkml:trace>
  <inkml:trace contextRef="#ctx0" brushRef="#br1" timeOffset="207192.8508">4100 5285 101,'-8'17'42,"-13"-11"1,8 2-3,-8 1-34,4-16-11,17 7-32,0 0-3,19-10-2,-19 10-1</inkml:trace>
  <inkml:trace contextRef="#ctx0" brushRef="#br1" timeOffset="291927.6973">4786 4839 70,'15'-10'36,"-15"10"-1,0 0-6,0 0-23,1 27 0,-5-4 1,4 13-3,-7 10-1,2 8-1,-3 11 1,1 4-2,-1 2 0,2 0-1,2-6-2,-1-8-1,10-3-4,-10-18-6,21-5-23,-9-15 0,7-6-1,-14-10 0</inkml:trace>
  <inkml:trace contextRef="#ctx0" brushRef="#br1" timeOffset="292145.7098">4529 4864 79,'-21'-31'38,"15"10"0,5-7 0,20 5-34,14-8-1,22-1 0,10-5 1,15 0-3,9 7 0,2 1-3,5 19-7,-12-3-29,-5 24 1,-20 1-1,-5 17-2</inkml:trace>
  <inkml:trace contextRef="#ctx0" brushRef="#br1" timeOffset="292558.7334">5343 4910 85,'0'14'37,"-2"11"0,-10-2 0,2 15-35,-4 2 3,7 3-3,-4-1 3,6-1-3,5-5 0,12-7 0,8-13 0,14-10-1,10-13 1,9-10-1,3-11 0,3-7 1,0-4-1,-2-2-1,-14 3 0,-5 3 1,-14 9-2,-10 5 1,-14 21 0,0 0 0,-9 10 0,-7 18 0,-1 8 1,-1 5-2,8 6 0,0 3-1,13 2-3,2-13-4,24 5-28,-2-18-2,11 2 0,-1-14-2</inkml:trace>
  <inkml:trace contextRef="#ctx0" brushRef="#br1" timeOffset="292920.7541">5998 5161 91,'-6'13'39,"20"11"-1,-4-12 2,25 1-37,1-8 0,15-6 0,6-8-1,8-9 0,-3-7 0,0-2-1,-7-7-1,-12 2 1,-14-2-2,-12 3 2,-20 5-2,-11 6 2,-11 10 0,-12 10-1,-11 10 0,1 11 1,-4 9 1,7 7-3,11 6 2,11-4-2,17 3-2,18-9-1,25-1-5,1-20-29,27 2-1,0-18 0,10-2-2</inkml:trace>
  <inkml:trace contextRef="#ctx0" brushRef="#br1" timeOffset="293242.7725">6901 4918 101,'0'0'39,"-29"2"2,20 13-4,-6-3-32,5 4-4,3 4 3,2 2-3,5 1 2,7 4-2,4 2-1,4 2 1,3 0 0,1-1-1,0 0 0,0-2 1,-4 0-1,-6-3 0,-5-3 1,-9 0-1,-9-1 0,-8 0 0,-4 2 0,-9-3 0,2 1 0,-3-4-1,0 0-1,4-7-2,11 7-9,-7-21-26,28 4-2,-16-15 0,22-4-2</inkml:trace>
  <inkml:trace contextRef="#ctx0" brushRef="#br1" timeOffset="294113.8224">8113 4881 78,'0'0'37,"0"0"-1,-4 27-1,-14 6-33,0 16-1,-4 8 1,1 11-1,-1 3 1,6 0-3,7 1-5,0-17-28,23 0-1,0-19-2,14-8 1</inkml:trace>
  <inkml:trace contextRef="#ctx0" brushRef="#br1" timeOffset="294573.8487">8200 4931 90,'0'0'38,"10"-16"-1,18 11 1,14-8-35,11 4-2,9 0 2,5 2-2,-1 2 0,-7 9 0,-3 4 0,-14 6-2,-17 7 3,-14 5-2,-18 3 1,-8 4-1,-11 1 2,-4-4-2,-2-5 1,6-3-1,8-10 0,18-12 0,0 0 0,30-14 0,10 0 1,7-3-1,2 3 1,-2 7 0,-8 11 0,-15 14 0,-21 11 0,-14 13 0,-24 9 0,-12 7 0,-11 2-1,-1-2 0,2-6-2,8-12-1,24-1-9,7-27-26,31-5-2,9-18 0,23-8-2</inkml:trace>
  <inkml:trace contextRef="#ctx0" brushRef="#br1" timeOffset="295217.8855">9667 4923 80,'-17'-16'35,"17"16"0,-23 13 1,10 12-33,-3 5 2,2 18-3,-5 7 3,0 10-2,-5 4 1,1 2-2,-1-5 0,2-6 0,7-10-1,4-12 0,6-17 1,5-21-1,15-14 0,6-18 0,6-16 1,6-10-1,1-14 0,4-10 1,-2-1-2,-2 0 1,-7 6-2,-3 12 2,-8 16-3,-1 14 3,-7 19-2,-8 16 0,6 25 3,-4 17-2,-1 14 2,3 12-2,-1 10 1,3 2-3,-1 3 1,0-6-2,5 2-4,-8-25-17,12 4-15,-12-26 2,9-5-3,-11-27 1</inkml:trace>
  <inkml:trace contextRef="#ctx0" brushRef="#br1" timeOffset="295692.9127">9623 5210 103,'9'-2'39,"4"-12"2,20 11-3,7-9-35,14-3-1,3-1 0,2-2 0,-5 3-1,-2 3 0,-9 4 0,-10 2-1,-11 5 1,-11 4-1,-11-3 0,-2 24 0,-7-3 0,-4 6 1,-2 6-1,-1 4 0,2 1 0,2 1 0,8-3 0,4-5 0,10-10 1,9-10-1,7-13 1,8-13-1,9-13 1,1-7 0,0-8 0,-1-7-1,-5 2 1,-5 3-1,-6 8 1,-8 13-1,-10 10 0,-9 14 0,-1 15 0,-6 8 0,-3 13-1,1 4-1,7 6-2,4-3 0,12 3-3,2-12-3,31 6-20,-9-18-10,24 1 1,-1-17 0,9-2 2</inkml:trace>
  <inkml:trace contextRef="#ctx0" brushRef="#br1" timeOffset="296177.9404">10999 5206 87,'-11'-30'37,"-19"3"1,-1 14 1,-21 7-31,7 19-2,-8 8 0,3 13-1,4 7-2,12 6 0,5-3-1,16-1 0,13-9-1,17-6 0,12-13 0,6-11-1,11-12 1,2-7-1,3-14 0,0-4 0,-7-10 0,-3 0 0,-5-1 0,-9 3 0,-3 9 0,-10 9-1,-14 23 1,0 0-1,-7 24 1,-10 19 0,-6 18-1,-7 16 1,-6 13 2,-4 5 0,-4 6 0,-1 0 0,1-10 0,-2-8 0,6-15 1,2-17 0,7-16-3,5-16 0,9-22 0,9-15 0,10-14 0,10-16 0,11-9 0,16-17 0,8-3-2,4-3-1,11 9-1,0 3-1,3 17-5,-13-3-13,13 25-17,-20 8-3,7 19 3,-7-1-2</inkml:trace>
  <inkml:trace contextRef="#ctx0" brushRef="#br1" timeOffset="296330.9492">11639 5563 114,'0'0'43,"-12"15"1,-13-19-3,6-13-42,2 10-13,-13-22-11,12 15-17,-11-13 0,8 8-3,-13-4 1</inkml:trace>
  <inkml:trace contextRef="#ctx0" brushRef="#br1" timeOffset="310470.7579">12027 4942 65,'7'12'33,"-10"2"1,5 18-10,-12-2-16,12 14-4,-4-1 4,4 8-4,-2 4-2,4-1 0,-2-1-4,-2-10-3,10 3-27,-10-14-1,7-4-2,-2-12 0</inkml:trace>
  <inkml:trace contextRef="#ctx0" brushRef="#br1" timeOffset="310954.7856">12288 4957 86,'0'0'37,"0"0"-2,30-11-1,3-3-35,18 1 3,5-4-2,6 5 1,-4 4 0,-4 6-1,-11 8 1,-13 10 0,-18 7 2,-19 9-1,-20 9 1,-10 6-2,-13 4 2,0-2-1,4-5 1,15-2-2,10-15-1,23-5 2,19-15-2,21-6 2,13-6-1,8-2 1,-4 0 1,-5 6-1,-16 9 1,-21 11-1,-24 10-1,-23 13 1,-23 8-2,-16 8 3,-10 1-5,-4-2-1,8-1-2,4-18-31,34-4-2,13-19 0,24-15-4</inkml:trace>
  <inkml:trace contextRef="#ctx1" brushRef="#br2">12346 8612</inkml:trace>
  <inkml:trace contextRef="#ctx0" brushRef="#br2" timeOffset="787807.06">6078 2837 90,'11'-13'35,"-11"-3"1,0 16-1,13-9-34,-13 9 0,1 14 2,-1 3-1,-4 10 1,-1 13 1,-4 10-2,4 12 1,-4 4-1,2 6 0,-3 3-1,3-2 0,1-8-1,0-5 0,4-14 1,3-9-2,2-15 2,-3-22-1,23 5 1,-5-18-1,4-11 1,3-7 0,2-4 0,2-5 0,-1 2-1,-3 2 1,1 6-1,-3 5 1,-2 10-1,-2 8 0,0 8 0,-4 9 0,-5 9 0,-1 5-1,-5 5 2,-7 5-1,-11 2 0,-8 1-1,-8-1 2,-5-6-3,-7-4 1,1-6-3,7-3-2,-1-20-10,22 5-21,4-20 0,28 4-1,6-14-1</inkml:trace>
  <inkml:trace contextRef="#ctx0" brushRef="#br2" timeOffset="788175.0811">6757 3236 104,'0'0'37,"-6"14"1,-14-6-1,9 9-34,-10 4 0,1 10 0,-3 0-1,1 2-1,2 1 0,12-3 0,3-2 0,8-8-1,4-9 2,10-11-2,12-9 1,9-10 1,3-9-1,1-3 0,-2-8 0,4 3 0,-10-1-1,-4 8 1,-7 4-1,-8 8 0,-15 16 0,13 2 0,-17 17-1,0 9 1,-2 7 0,1 2-2,5 3 1,8-4-3,12-6-1,8-19-5,30-1-26,-5-32-3,25-5 1,-7-22 0</inkml:trace>
  <inkml:trace contextRef="#ctx0" brushRef="#br2" timeOffset="788369.0922">7707 2771 106,'-22'45'37,"-16"8"2,12 22-2,-11 3-33,8 5-3,2 3-1,4-4-3,9-2-3,-1-20-14,16-1-17,-5-23 0,12-10-1,-8-26 1</inkml:trace>
  <inkml:trace contextRef="#ctx0" brushRef="#br2" timeOffset="788508.1001">7402 3231 105,'-21'-21'36,"21"21"1,-7-10-3,26 3-38,20 14-28,3-14-4,24 7 1,3-11-3</inkml:trace>
  <inkml:trace contextRef="#ctx0" brushRef="#br2" timeOffset="788873.121">8266 3230 108,'-28'21'39,"9"16"0,-9-13 0,3 7-37,7-1 2,5-1-3,5 3 1,3-7-1,3 0 0,4-7-1,3-8 1,7-7 0,2-11 0,4-5 0,5-11 0,2 0 0,-1-8-1,6 2 1,-5 1-1,-2 3 1,-4 10-1,-3 6 1,-1 10-1,-15 0 0,18 22 0,-12-3-1,-2 2 0,6 2-2,3 3-1,1-11-4,19 11-18,-7-24-13,16 6 0,-4-19 0,14 5-1</inkml:trace>
  <inkml:trace contextRef="#ctx0" brushRef="#br2" timeOffset="789166.1377">8821 3292 100,'0'0'39,"-31"-16"1,16 21-1,-13-6-27,5 10-7,-1 2-1,5 8-1,4 4 0,2 4-1,8 1-1,8-1 0,8-4 0,7-5-1,9-5 0,5-10 0,5-7-1,4-11 0,-1-3 0,-4-7-1,-6-3 0,-7-4-1,-9 0-1,-8-2 1,-6 7-1,-10 2-1,-1 11-1,-6-5-3,17 19-23,-26-7-5,26 7 1,0 0-1</inkml:trace>
  <inkml:trace contextRef="#ctx0" brushRef="#br2" timeOffset="789391.1506">9446 2787 112,'-26'21'40,"10"15"0,-13 1-5,5 21-31,2 12-1,4 8-2,3 5 0,1 1-3,9 0 0,3-13-5,12 1-25,-8-31-7,14-4 1,-16-37-1</inkml:trace>
  <inkml:trace contextRef="#ctx0" brushRef="#br2" timeOffset="789543.1593">9255 3247 123,'-30'-29'42,"19"13"0,-1-14-9,19 15-31,20 4-3,10-15-15,30 19-22,-2-12-3,31 10 0,2-11-2</inkml:trace>
  <inkml:trace contextRef="#ctx0" brushRef="#br2" timeOffset="790067.1893">10066 3072 83,'12'-29'38,"9"19"-1,-4-11 0,18 9-30,2-4-1,7 7-1,-4-1-1,2 5-1,-7 3 0,-12 6 0,-4 5-1,-19 5-1,-14 7 0,-5 7 0,-19 5 0,1 3 0,-14 2 0,2 1-1,2 1 0,6-1 1,11-7-1,13-3-1,19-8 0,14-10-2,26-6-2,4-16-6,31 5-26,-4-23-2,18 8 2,-10-19-2</inkml:trace>
  <inkml:trace contextRef="#ctx0" brushRef="#br2" timeOffset="790381.2072">10757 3013 78,'-28'20'40,"-14"-6"-1,10 17 1,-8-14-14,13 14-22,3-2 0,9 4-1,7-3-1,12-1 0,12-8-1,13-5 0,7-9 0,7-6-1,4-8 0,-1-9 0,0-9 0,-5-6-1,-4-5-1,-17-4 0,-6 0 0,-13-1-2,-6 7 1,-7 0-1,-6 14-1,-5 3 1,5 16-3,-7-7-9,16 23-21,-5-8 2,22 13 1,-2-6-2</inkml:trace>
  <inkml:trace contextRef="#ctx0" brushRef="#br2" timeOffset="790699.2254">11222 2976 97,'-24'-22'38,"8"22"1,-12-9-3,4 17-28,-4 5-2,5 13-1,-3 7-1,12 8-1,3 4-1,12 1 0,7-1-1,9-6 1,15-9-1,6-12 0,6-16 0,3-11-1,3-17 1,-8-7-1,-9-10 0,-7-7-2,-10 0-1,-12-4-2,-6 9-4,-18-6-17,3 26-13,-15-1 0,9 19 0,-8-1 0</inkml:trace>
  <inkml:trace contextRef="#ctx0" brushRef="#br2" timeOffset="791363.2634">11980 3408 93,'-12'-12'36,"0"-11"0,6 6-2,-5-19-31,-3-7 0,-1-6-1,-3-9-1,-2-5 1,-4-7-2,-2-1 1,3-2-1,1 6 1,4 6-2,3 6 1,3 9 0,9 4 1,12 10-2,9 4 2,10 8 0,7 1 0,5 8 1,4 4-1,0 7 0,-4 9 0,-10 9 1,-16 12-1,-14 15 1,-19 11-1,-15 11 1,-17 6-1,-4 8 1,-4-1-1,7-1 0,9-10 0,19-10-1,23-17 1,30-18-2,31-18-1,17-22-6,32 1-27,-7-22-4,7 9 2,-17-11-3</inkml:trace>
  <inkml:trace contextRef="#ctx0" brushRef="#br2" timeOffset="792125.307">11447 3578 96,'0'0'38,"-20"-10"1,20 10-1,0 0-34,0 0-2,12-8 1,10 4 0,7-3-1,6 2 0,6-2-1,2 1 1,-2 2-1,-2 2 0,-10 3-1,-6 4 0,-10 3 1,-12 7-1,-11 3 0,-12 4 1,-3 6-1,-8 1 0,-1 2 0,-2 2 1,6 2-2,6-2 1,10-4 1,12-1-2,13-6 0,15-11-1,17-4 0,8-14-3,15-2-1,0-17-2,12 4-4,-14-22-10,9 12-14,-21-17 7,-4 17 19,-20-4 5,-13 3 6,-10 12 4,-20-6 5,4 27 10,-24-5 16,9 21-4,-16-6-19,10 20-3,-1 2-4,5 9-2,6-1-1,9 4 0,9-1-1,13-4 0,13-10-1,14-11 0,14-10 0,6-10-1,3-10 1,3-11 0,-4-10-1,-10-5 0,-11-1-1,-17-5 0,-14 2-1,-13 3-2,-9 8 0,-13 2-3,3 14-3,-12-4-16,18 22-13,-4-6 1,22 13 0,2-10 1</inkml:trace>
  <inkml:trace contextRef="#ctx0" brushRef="#br2" timeOffset="792349.3198">12697 3384 110,'6'-13'40,"-17"-8"1,11 21 0,-24 0-36,9 16-3,-4 9 1,2 13-2,-2 11 0,1 7-1,2 9-2,2 1-3,13 13-17,-5-22-16,17 5-3,-1-20 1,22-2-2</inkml:trace>
  <inkml:trace contextRef="#ctx0" brushRef="#br2" timeOffset="792471.3268">12981 3985 120,'-26'-5'39,"7"2"-2,5-3-35,-23-13-40,37 19-2,-15-26-2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02:43:36.89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16880 14402 6,'0'0'7,"0"0"1,0 0-4,0 0 0,10-18 6,-10 18 1,0 0 1,18-3 0,-18 3 0,0 0-1,9-17 3,-9 17 0,0 0-6,0 0-2,0 0-1,0 0-1,0 0-2,0 0-2,0 0-2,0 0-6,10 4-23,-10-4-4,0 0 2,0 0-2</inkml:trace>
  <inkml:trace contextRef="#ctx0" brushRef="#br0" timeOffset="20382.1658">20579 7376 73,'6'10'36,"-1"18"-1,-7 7 1,-3 21-31,-9 1-1,5 11 0,-2-4 1,8-1 0,10-19 0,26-21-1,29-33 1,52-35-1,98-34 0,15-22-1,61-25 0,49-19-2,38-11-2,21-5-4,9 19-10,-31 2-24,-63 25-1,-7 8-1,-46 24-1</inkml:trace>
  <inkml:trace contextRef="#ctx0" brushRef="#br0" timeOffset="26113.4936">10130 11658 14,'0'0'27,"1"-17"3,-1 17 1,0 0-18,6-16-7,-6 16 0,10-17 1,1 13 0,-8-7 1,9 9-2,-12 2 0,13-8 0,-13 8 1,13 6-3,-8 7 1,4 12 1,-4 6-2,2 7-1,-1 4 2,2 1-3,2-5 1,8 1-1,6-12 2,13-9-3,16-18 2,24-18-1,20-18 0,29-22 0,35-25-2,34-28 0,44-23-5,15-36-19,44-10-17,5-20 1,15 4 0,-19-2-1</inkml:trace>
  <inkml:trace contextRef="#ctx0" brushRef="#br0" timeOffset="34343.9644">15163 8933 29,'0'0'30,"15"-13"3,-15 13-2,13-19-22,-13 19-2,12-3-2,-12 3 1,10 10 0,-3 9-1,-9 2 0,3 14 1,-8 2-2,2 9 1,-3 1-1,5 2 0,-1-7 0,12-5 0,10-19 1,18-13-1,23-27 0,28-17 0,31-21-1,30-17 1,25-13-3,25-11 0,17-4-6,3-14-3,11 12-30,-21-5-1,-18 8-1,-25 5-2</inkml:trace>
  <inkml:trace contextRef="#ctx0" brushRef="#br0" timeOffset="71917.1134">20693 13201 19,'-1'-11'28,"1"11"-2,0 0-4,-2-12-6,2 12-7,0 0-2,0 0-1,0 0 0,0 0-2,3 22 0,1 2-1,-6 4 0,2 13 0,-2 4 0,2 11 0,-8-5 0,12 3 2,-3-17 0,16-11 0,9-26 0,21-23 0,24-32 0,32-25-1,28-26 0,31-15-3,22-9-3,7-14-23,10 14-12,-15 7-1,-18 23-2,-29 10 0</inkml:trace>
  <inkml:trace contextRef="#ctx0" brushRef="#br0" timeOffset="80292.5924">20848 10428 59,'0'0'35,"0"0"0,-6-14 0,6 14-25,0 0-3,0 12-1,-1 1-1,3 9 0,-2 3-1,5 10 0,-5-4 0,4 10 0,1-10-1,4 0 1,6-16 0,18-11-1,14-21 1,26-18-2,22-24 2,34-24-4,33-28 4,30-27-5,36-20-4,9-30-33,27 1-2,-9-4-2,-12 16-3</inkml:trace>
  <inkml:trace contextRef="#ctx0" brushRef="#br0" timeOffset="87843.0243">10188 6034 24,'0'0'28,"-1"-16"0,1 2-10,0 14-4,0-17-2,0 17-1,0 0 0,0 0-3,0 0-1,10 23-1,-11 1 0,6 13 0,-9 3-1,8 9-1,-7 0-1,8 0 1,0-7-1,8-1 0,3-14 1,11-5-1,9-17 0,16-12 0,20-24-1,22-28-1,29-29-2,35-40 2,37-37-5,29-40-3,37-10-15,4-26-16,9 13-3,-19 13 1,-26 33 0</inkml:trace>
  <inkml:trace contextRef="#ctx0" brushRef="#br0" timeOffset="111437.3739">10788 3128 60,'0'44'36,"-9"4"0,1 6-1,-5-12-27,13 5-3,6-26 2,25-23 0,20-47 1,44-40-3,39-46 0,50-33-1,40-26-1,33-17-3,29-1-12,-4 2-25,-3 30-4,-42 28 1,-36 40-3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7T21:55:10.6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15055 4540 76,'0'0'35,"0"0"0,-11-14-6,11 14-21,0 0-3,0 0 0,0 0-1,0 0-1,0 0 0,8 23-1,-8 5-1,0 11 1,-2 8-1,2 6 0,-4 5 2,5-3-1,6-11 0,14-23 2,26-31-1,20-30-1,27-38 1,31-26 0,26-26-2,17-17 1,12-6-2,-2 3-4,4 22-17,-20-6-17,-1 26-2,-33 7-2,-4 17-2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7T22:00:52.19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19339 14509 57,'19'2'24,"-19"-2"-20,3 24-3,-11-9-40,-10-7-1</inkml:trace>
  <inkml:trace contextRef="#ctx0" brushRef="#br1" timeOffset="4638.2653">2048 1175 58,'0'0'35,"0"0"-3,14-31 2,-14 31-14,9 21-20,-14 18 2,1 21 0,-10 21-1,-1 11 2,-3 15 0,-6-4 1,4-3-1,-8-9 1,6-9-2,0-15 2,5-15-2,1-18 1,9-14-2,7-20 1,0-33 0,11-12 0,6-17 0,4-17-2,4-16 3,1-8-2,-11 43 2,0-4-1,3 3-1,2-2-1,0 5 1,-1-2-1,0 8-1,4-2 1,0 10 0,0 0-1,-23 44 0,55-63 3,-55 63 0,61-36-2,7 33 2,-5 27-2,-2 32 1,-6 23-1,-4 20 1,-11 8-2,-9 10 0,-18 0 0,-4-8-2,-8-11 1,-7-11-3,1-7-1,-9-33-14,12-3-18,-11-27-1,13-17-1,-8-26 2</inkml:trace>
  <inkml:trace contextRef="#ctx0" brushRef="#br1" timeOffset="5156.2949">2241 1488 102,'-18'9'39,"3"-5"1,15-4-2,13 7-36,18-10 0,17-8 0,15-1-1,10-3 1,9-2-1,4 2 0,3-2-1,-6 6 0,-4 2 0,-12 5 0,-12 5 0,-11 5 0,-12 4 0,-7 7 0,-12 8 0,-6 8 0,-9 9-1,-4 3 2,-8 4-1,2 0 1,0 3-1,2-8 2,2-6-2,1-12 2,9-10-1,-2-16 1,21-18-1,1-16 0,3-13 0,5-8 0,4-6 1,1-6-1,1 0 1,-5 12-2,-1 10 2,-1 11-1,-6 13-1,-3 16 1,-2 12-1,-3 12 0,2 13-1,-1 9 1,-2 10-2,2 6 0,0 2-1,0-2-1,5-10-4,8-1-15,-10-23-14,20-6-3,-8-22 1,13-9-2</inkml:trace>
  <inkml:trace contextRef="#ctx0" brushRef="#br1" timeOffset="5344.3057">3998 1275 112,'0'0'40,"-13"29"0,-6 7-2,-3 17-35,6 6-1,5 10-1,2 5 0,-1-3-3,10 0-3,-3-24-24,21 5-9,-4-30-2,10-10-1,1-24 1</inkml:trace>
  <inkml:trace contextRef="#ctx0" brushRef="#br1" timeOffset="5975.3418">4165 1208 108,'-1'-64'41,"1"64"0,-2-51 0,2 51-37,7-25-2,6 19 1,3 24-1,8 29 1,-2 10-3,8 4 3,-7 7-3,-2 9 0,-16-11 0,-1 5 0,-6-7 0,-4-5 0,1-10 0,-1-8-1,2-16 2,4-25 0,0 0 0,19-25 0,-5-16 0,1-10 2,8-9-3,0-10 0,1 0 0,1 3 0,-2 13 0,-5 10 0,-1 10 0,-3 13 0,-2 16 0,-2 17 0,-5 9 0,0 10 0,0 5 0,-1 1 0,1 3 0,4-2 0,9-9 0,5-11 0,12-7 0,5-16 0,8-11 0,5-12 0,5-8 0,4-11 0,-62 47 0,63-46 0,-63 46 0,49-45 0,-12 8 0,-5 18 0,-12 14 0,-6 18 0,-14 15 0,-5 20 0,-4 6 0,5 11 0,3-4 0,7-3 0,15-9-4,10-13-3,22-14-2,2-25-17,27-3-10,-9-14-3,17-7 1,-14-14 1</inkml:trace>
  <inkml:trace contextRef="#ctx0" brushRef="#br1" timeOffset="6560.3752">5810 1311 131,'-14'-16'41,"-19"3"-1,5 17-2,-13-1-35,-3 10-1,-3 9-2,-2 8 0,1 9 0,4 8 0,4 3 0,9 3 0,10-5 0,11-7 0,18-11 0,16-12 0,10-16 0,7-17 0,7-9 0,4-13 0,-1-11 0,2-6 0,-8-2 0,-8 6 0,-10 7 0,-4 12 0,-10 4 0,-4 16 0,-9 11 0,-8 23 0,2 6 0,-4 9 0,3 3 0,5 5 0,9 4 0,0-4 0,16-10 0,6-10 0,18-13-5,10-18-3,18-8-8,-13-28-13,22-10-9,-84 51 2,78-78-2,-42 33 1,10-7 34,-10-5 5,0-3 13,-2 2 14,-7 3 8,-2 3 0,-6 1 4,-19 51-1,15-78-31,-15 78-9,0 0 0,10-51 0,-22 72 0,-2 41 0,-23 34 0,9 21 0,-2 4 0,16-1 0,12-16 0,14-15 0,10-18-3,5-22-15,27-7-17,-8-26-5,22-11 0,-4-25-1</inkml:trace>
  <inkml:trace contextRef="#ctx0" brushRef="#br1" timeOffset="6910.3953">7308 1177 126,'-31'-4'41,"6"14"1,-21 5-1,-3 2-38,8 8-1,3 0-2,-3 3 0,7 2 0,9-4 0,9 0 0,9-3 0,10-3 0,11-2 0,9-7 0,6 4 0,1-6 0,4 1 0,-2-1 0,-3-1 0,-3 2 0,-11 4 0,-9 6 0,-9-2 0,-11 6 0,-6-1 0,-8 1 0,-5 1 0,-3-5-2,9-1-11,-16-17-15,18 10-11,-10-14-2,15 3 0,-7-14-2</inkml:trace>
  <inkml:trace contextRef="#ctx0" brushRef="#br1" timeOffset="7444.4258">8407 1222 72,'0'0'38,"0"0"0,39-63-1,-32 49-14,-7 14-20,4 34 0,-5 12 0,-24 11-2,6 15 0,-4-3-1,7-3-4,9-4-9,1-25-24,16-12 1,2-25-2,20-17-1</inkml:trace>
  <inkml:trace contextRef="#ctx0" brushRef="#br1" timeOffset="7895.4516">8580 1064 103,'-19'-69'40,"19"69"0,-13-53-2,13 53-37,0 0-2,-11-52 1,11 52 0,0 0 1,0 0-1,0 0 1,0 0 0,77 76 0,-43-23 0,3 11 2,-9 0-2,-12 8 0,-19-5 1,-6-3 0,-11-14 0,10-15 1,-3-11-1,8-13 0,5-11 0,11-19 0,5-11 0,12-12-1,-28 42 0,36-51 2,-36 51-3,41-62 0,-41 62 0,48-60 0,-48 60 0,47-53 0,-47 53 0,32-23 0,0 15 0,2 25 0,-16 18 0,1 18 0,-14 16 0,5 12-7,-1 1-15,-9-25-16,32-6-3,-3-17-1,25-14 0</inkml:trace>
  <inkml:trace contextRef="#ctx0" brushRef="#br1" timeOffset="8730.4994">10457 864 99,'0'0'39,"15"-53"1,-15 53-2,0 0-35,0 0 2,0 0-2,-1 28 1,-17 41-2,8 18 1,-16 8-1,10 3 0,-5-4-2,8-6 1,-4-22-1,16-25 1,1-19 0,0-22 0,18-13 0,-3-20 0,-15 33 0,24-52 0,-24 52 2,24-82-3,-11 35 1,2-5-1,-5-6 1,3 0-1,-3 5 2,4-2-2,-6 3 0,2 5 0,-10 47 0,19-70 0,-19 70 0,0 0 0,0 0 0,0 0 0,37-12 0,2 81 0,-1 25 0,13 6 0,0 1 0,7-13 0,-3-22 0,3-20 0,-15-29 0,-2-20 0,-5-20 0,-36 23 0,30-45 0,-30 45 0,24-67 0,-24 67 0,13-92 0,-6 43 0,-5 0 0,0-2 0,-4-1-2,2 52-3,2-85-2,-2 85-14,1-75-13,-1 75-7,7-51 0,-7 51 0</inkml:trace>
  <inkml:trace contextRef="#ctx0" brushRef="#br1" timeOffset="9114.5213">11390 980 80,'58'59'42,"-58"-59"-1,0 0 0,56 27-11,-56-27-27,0 0 1,66-6 0,-66 6-2,0 0-2,58-23 0,-58 23 1,0 0-1,48-33-1,-48 33 1,0 0-1,0 0 2,13-45 1,-13 45-1,0 0 0,-53 0 1,53 0 0,-22 19-2,-38 11 0,-3 6 0,16 7 0,13 5 0,25 1 0,23-10 0,23-10 0,21-16-5,5-7 1,14-5-6,-77-1-16,77-24-10,-77 24-4,90-28 0,-90 28 0</inkml:trace>
  <inkml:trace contextRef="#ctx0" brushRef="#br1" timeOffset="9581.5481">12020 1086 88,'49'-50'38,"-49"50"3,0 0 2,0 0-15,0-10-22,-24 30-3,-1 16 1,-2 11-2,8 4 0,8-3-2,15-1 0,7-15 0,16-11 0,7-15 0,9-10 0,3-14 0,-46 18 0,50-29 0,-50 29 0,57-40 0,-57 40 0,46-47 0,-46 47 0,50-46 0,-50 46 0,0 0 0,51-52 0,-51 52 0,46-15 0,-32 25 0,-5 16 0,-6 14 0,4 13 0,0 2 0,12-2 0,3-13 0,8-17 0,7-14 0,3-18 0,-1-12 0,-3-14 0,-36 35 0,0 0 0,43-72 0,-43 72 0,19-61 0,-19 61 0,13-66-3,-13 66-9,14-66-12,-14 66-12,8-60-8,-8 60 3,0 0-1</inkml:trace>
  <inkml:trace contextRef="#ctx0" brushRef="#br1" timeOffset="10199.5834">13882 807 95,'0'0'42,"0"0"1,-22-49 0,22 49-26,0 0-15,0 0 0,37-51 1,-37 51-1,50-22 0,-50 22 0,65-16 0,-65 16-2,70-9 0,-70 9 0,72 1 0,-72-1 0,51 16 0,-51-16 0,0 0 0,22 63 0,-22-63 0,-8 58 0,-43 24 0,-23 3 0,0 6 0,-4-9 0,21-12 0,23-18 0,37-19 0,30-24 0,14-13 0,13-5 0,11-5 0,8-5 0,2-2 0,-81 21 0,87-23 0,-87 23-13,76-25-16,-76 25-8,78-23-6,-78 23 0,57-21 0</inkml:trace>
  <inkml:trace contextRef="#ctx0" brushRef="#br1" timeOffset="10433.5968">14164 986 122,'0'0'44,"-80"-9"-1,80 9-1,-57-7-40,57 7-2,0 0 0,0 0-3,0 0-3,0 0-10,0 0-22,82-15-4,-34 11 0,3 3-1</inkml:trace>
  <inkml:trace contextRef="#ctx0" brushRef="#br1" timeOffset="10850.6206">14784 1001 113,'0'0'42,"0"0"-1,-48 44 0,48-44-38,0 0 0,0 0 0,0 0-1,0 0 0,55 12-2,-55-12 1,64-19-1,-64 19 1,75-36-1,-75 36 0,70-41 0,-70 41 0,54-37 1,-54 37 1,0 0-2,0 0 0,0 0 0,0 0 0,0 0 0,-65-16 0,-5 40 0,4 22 0,4 8 0,30 5 0,23-7 0,39-11 0,32-14 0,25-16 0,16-11-17,-55-11-12,10 3-8,2-4-5,6-3 0,-8-1 1</inkml:trace>
  <inkml:trace contextRef="#ctx0" brushRef="#br1" timeOffset="11226.6421">15669 1017 121,'43'-48'43,"-43"48"1,0 0-1,0 0-39,0 0-4,-66-11 0,-10 34 0,6 7 0,3 7 0,18 2 0,12 1 0,27-6 0,12-10 0,30-12 0,-32-12 0,48-8 0,-48 8 0,54-27 0,-54 27 0,63-33 0,-63 33 0,63-45 0,-63 45 0,61-40 0,-61 40 0,0 0 0,63-48 0,-63 48 0,0 0 0,0 0 0,36 1 0,-20 26 0,-7 15 0,6 2 0,11-2-2,-26-42-16,0 0-10,71 22-9,-71-22-5,75-20 1,-75 20-1</inkml:trace>
  <inkml:trace contextRef="#ctx0" brushRef="#br1" timeOffset="11444.6546">16407 596 126,'0'0'42,"28"-75"2,-28 75-1,0 0-43,0 0 0,0 0 0,0 0 0,0 0 0,-43 103 0,3 19 0,5 14 0,6-6 0,13-14 0,19-29-21,2-34-11,23-21-11,-2-25 1,22-14-2,-48 7 2</inkml:trace>
  <inkml:trace contextRef="#ctx0" brushRef="#br1" timeOffset="12074.6906">17086 969 79,'-14'-50'41,"14"50"-1,0 0 1,0 0-15,-66-29-21,66 29 1,-66 9-1,66-9-1,-80 27 0,29-3 0,-34 26-4,7 2 0,7 2 0,26-2 0,25-13 0,40-8 0,22-19 0,-42-12 0,69-6 0,-69 6 0,88-26 0,-88 26 0,88-44 0,-41 18 0,-47 26 0,81-54 0,-81 54 0,66-51 0,-66 51 0,47-39 0,-47 39 0,0 0 0,0 0 0,51-17 0,-73 50 0,0 19 0,-2 10 0,16 8 0,10-6-7,21-15-3,25-18-11,-3-30-8,33-12-8,-78 11-3,68-31 0,-68 31 0</inkml:trace>
  <inkml:trace contextRef="#ctx0" brushRef="#br1" timeOffset="12453.7123">17565 1070 117,'0'0'42,"29"-55"1,-29 55 0,-24-9-38,19 20 0,-23 18-5,3 20 0,-3-2 0,10 8 0,4-15 0,18-6 0,-4-34 0,19 6 0,-19-6 0,0 0 0,0 0 0,64-60 0,-64 60 0,45-52 0,-45 52 0,47-64 0,-47 64 0,52-59 0,-52 59 0,46-55 0,-46 55 0,48-38 0,-48 38 0,0 0 0,61-20 0,-67 31 0,43 19 0,-2 18 0,2 12-11,0 0-4,21 2-10,-9-21-5,24-5-9,-14-32-1,21-10 0,-80 6 3</inkml:trace>
  <inkml:trace contextRef="#ctx0" brushRef="#br1" timeOffset="13071.7477">18598 1048 117,'0'0'41,"-4"-54"1,4 54-2,0 0-35,-46-51-1,46 51 0,-64-11-2,64 11-2,-73 18 0,0 18 0,13 7 0,9 2 0,30 1 0,21-46 0,0 0 0,0 0 0,55 27 0,-55-27 0,68-28 0,-68 28 0,84-62 0,-84 62 0,98-85 0,-54 33 0,4-1 0,-6 2 0,4 2 0,-46 49 0,63-85 0,-63 85 0,36-49 0,-36 49 0,0 0 0,0 0 0,0 0 0,-47 60 0,28 33 0,-6 22 0,17 3 0,17-9 0,29-32-12,27-29-5,4-30-4,21-18-5,-90 0-6,81-24-3,-81 24-6,83-22 7,-83 22 4,58-18 44,-15 5 6,-4 9 6,-28-2 4,4 18 8,-33-6 5,13 14 0,-14-5-9,-9-4-34,28-11-5,-12 1-10,24 2-9,-12-3-10,0 0-11,8 15 1,-3 7-1</inkml:trace>
  <inkml:trace contextRef="#ctx0" brushRef="#br0" timeOffset="17357.9928">18633 1689 46,'0'0'30,"-14"-4"2,14 4-1,-19-12-20,9 10-9,-4 0 0,-7 3-1,-7 2 1,-4 6 0,-11-2 1,-5 6-1,-13-3 1,-7 2 0,-10-2 0,-2 1 1,-11-2-1,-3 0 0,-12-4 0,-5 4 0,-6-4-1,-3 4 0,-9 1 0,-4-1 0,-11 3 0,-2 0 0,-4 0-1,-1 1 0,-10-2 0,-1 3 0,-4-2 0,3-2-1,-4-2 1,-2 3 0,-1-3-1,1 0 1,2-4-1,-1 4 1,-2-6-1,-3 3 0,0 3 1,-2-4-2,-4 2 1,-2-3-1,-7 3 1,0-4-1,1 4 1,-4-6-1,2 0 1,2 0 0,1-2 0,2 0 0,3 0 0,-1 2 0,-3-2 0,1 3 0,-6 0 0,-1-1 0,0 1 0,-5-1 0,-1 0 0,-2 0 0,2-1 0,0-1 0,0 0 0,3-2 0,4 3 0,0 1 1,3 1-1,3 0 0,-2 2 1,0 2-1,0 1 1,0 3 0,-4-1-1,0 3 1,-9-4 0,3 2 0,-1-1-1,0 0 1,-4-1-1,1 1 1,6-1-1,1 2 0,0 5 0,2-4-1,0 2 1,2 2-1,3-2 0,2 5 1,6-6-1,2 1 1,10-5-1,5 2 1,2-5 0,9 0 0,6-2 0,9-1 0,3 1 1,3 1 0,2 0-1,7 2 0,7 1 1,-1 1 0,5 0 0,6 1-1,4-3 1,5-1 0,8-2-1,7-4 1,8-2-1,9-2 0,7-1-2,8-5-1,12 12-6,-3-15-28,16 21 0,-7-8-2,11 13-1</inkml:trace>
  <inkml:trace contextRef="#ctx0" brushRef="#br2" timeOffset="57749.3031">2051 3199 11,'7'-19'27,"2"4"0,8 4-10,-15-16 5,12 13 0,-13-14 1,12 18-11,-16-14 0,16 18-3,-12-4-2,7 20-2,-6 8-1,-1 16-1,0 12 0,-1 18-2,-6 17 2,-1 13-1,-3 15 0,-5 8 0,-2 4-1,-1 2 0,-2-9 0,1-8-1,5-12-2,2-19-2,11-11-5,-8-27-27,18-14-1,-9-23 1,28-13-4</inkml:trace>
  <inkml:trace contextRef="#ctx0" brushRef="#br2" timeOffset="57982.3164">2158 3176 106,'18'-4'38,"2"-7"1,15 6-8,10-16-29,16-2-1,12-2 1,13-2-2,3 3-2,-1-3-6,10 15-27,-18 0-3,-12 21 0,-22-1-2</inkml:trace>
  <inkml:trace contextRef="#ctx0" brushRef="#br2" timeOffset="58207.3293">2226 3771 94,'-7'25'38,"7"-25"1,45-2-2,11-21-34,11-9-1,14-7 0,7 0-1,-2 3-2,-5 2-5,1 13-28,-25 3-4,-12 14 0,-25 5-2</inkml:trace>
  <inkml:trace contextRef="#ctx0" brushRef="#br2" timeOffset="58424.3417">2277 4167 100,'-17'18'39,"24"-4"1,8-25-1,15 0-36,22-15-1,16-4 0,6-5-2,10-9-2,6 2-4,-9-17-10,12 19-22,-15-11-1,2 10 1,-11-6 0</inkml:trace>
  <inkml:trace contextRef="#ctx0" brushRef="#br2" timeOffset="58778.3619">3407 3518 101,'0'0'38,"0"0"1,-13 26-1,-6 1-34,0 9-1,-6 10 0,2 10 0,-6 5 0,2 3-1,7-5 0,0-2 1,7-9-1,9-10-1,6-15 1,12-16-1,12-15 1,8-14-1,4-14 0,6-10-1,3-7 1,-2-6-1,3 0 1,-11 4-2,2 10 1,-13 8-1,-1 15 1,-2 11-1,-6 18 0,-3 13 1,-2 14-1,-3 12 0,4 6-1,-3 3-1,5 5-2,4-7-3,18 7-23,-7-26-10,20-2 2,-2-22-3</inkml:trace>
  <inkml:trace contextRef="#ctx0" brushRef="#br2" timeOffset="59177.3848">4378 3643 103,'-12'-43'39,"1"15"2,-14-2-1,5 14-36,-12 7-1,0 13 1,-5 9-2,0 20 1,1 7-1,3 15 0,3 7-1,6 3 0,11-1 0,13-9 0,12-9 0,11-16 0,16-22 0,9-25-1,8-21 1,10-20 0,1-16-1,-1-14 0,-2-9 0,-7-8 0,-9-1 0,-6 10 0,-14 18 0,-12 13 0,-9 27-1,-14 26 2,-8 31-1,-14 25-1,-3 31 1,-2 12-1,0 12-2,4 8-2,15 2-6,2-21-25,31 1-4,7-23-2,25-3 1</inkml:trace>
  <inkml:trace contextRef="#ctx0" brushRef="#br2" timeOffset="59634.4109">4955 3751 100,'0'0'40,"15"6"0,18-5 0,-1-11-37,16-4-1,9-8 0,9-3 0,-2-4-1,0-2 1,-11-2-1,-9-1-1,-18 1 1,-17 3 0,-18 5 0,-18 8 0,-12 3-1,-12 12 2,-8 11-2,-8 14 1,2 16 0,3 10 0,7 6 0,11 6-1,12 1 0,21-6 0,16-7 0,22-14-1,22-16-1,15-17-1,21-13-4,5-24-11,16 5-20,-12-19-1,6 5 0,-17-11-1</inkml:trace>
  <inkml:trace contextRef="#ctx0" brushRef="#br2" timeOffset="60138.4397">5820 3521 109,'-19'20'38,"-15"3"2,8 14-1,-8 2-34,10 8-1,1-2-2,5 3 0,3-6 0,8-3 0,3-9-2,4-6 1,2-11-1,-2-13 1,23-18-1,-9-8 0,3-11 0,3-9 0,-1-5 1,-1-3-1,0 2 0,2 5 0,-8 9 0,1 5 1,-4 17-1,0 9 0,-9 7 0,15 16 1,-5 2-1,-6 6 0,9 1 0,-1 0 1,7-5-1,7-8 1,10-10-1,8-11 1,11-13-1,8-8 1,6-13 0,0-5 1,-1-4-2,-3 5 0,-12 3 0,-11 10 0,-14 11 0,-14 19 0,-16 14 0,-9 19 0,-9 11 0,-4 11 0,2 9 0,-1-1 0,11 4-2,4-3-2,16-11 0,11-22-5,25 6-16,-3-33-14,23-2-1,-11-26 1,19-5 0</inkml:trace>
  <inkml:trace contextRef="#ctx0" brushRef="#br2" timeOffset="60327.4505">6987 3346 118,'-6'13'40,"-25"4"1,6 30-2,-4 2-35,-4 13-2,5 5 0,4 1-3,10-1 1,13-10-3,11-12-1,6-22-3,23-5-23,-11-32-10,15-6 1,-9-25 0,9-7 1</inkml:trace>
  <inkml:trace contextRef="#ctx0" brushRef="#br2" timeOffset="60447.4574">7109 3089 106,'-18'-82'38,"9"25"3,-14 6-4,16 34-26,7 17-13,-12-7-24,31 26-12,5-4-1,26 13 0,1-9-2</inkml:trace>
  <inkml:trace contextRef="#ctx0" brushRef="#br2" timeOffset="60695.4716">7870 3074 101,'-53'13'41,"-8"19"2,-15 1-2,1 20-23,-9 4-11,9 8-3,9 4-4,18-1 0,23-6 0,28-10 0,29-13 0,27-16 0,32-11-3,10-20-13,24 4-10,-15-25-14,12 3-5,-21-14 1,-9 5 1</inkml:trace>
  <inkml:trace contextRef="#ctx0" brushRef="#br2" timeOffset="61227.502">862 3989 109,'0'0'42,"0"0"-1,34-6 0,1-4-37,16 2-2,10-5-1,11-3-7,27 12-29,-5-10-6,24 12 1,-6-7-3</inkml:trace>
  <inkml:trace contextRef="#ctx0" brushRef="#br2" timeOffset="61768.533">1101 8383 110,'-18'10'42,"19"1"0,-1-11-2,29-9-38,11-7-2,18-11-5,27 6-31,2-12-4,23 8 0,-4-6-2</inkml:trace>
  <inkml:trace contextRef="#ctx0" brushRef="#br2" timeOffset="62448.5719">2855 8069 83,'23'-25'38,"-12"2"-1,3 20 0,-14 3-31,-10 29-1,-5 6 0,-3 21 0,-8 8-1,-5 12-2,-4 4 0,2 0 1,0-4-1,4-8 0,5-16 0,5-14 0,8-18 0,11-20-1,4-19 0,12-19-1,6-19 1,8-15-1,-1-9 0,7-7 0,-1-3 1,-1 1-1,-5 8 0,-4 13 2,-6 16-2,-2 20 1,-5 18-1,-12 15 1,14 25-2,-6 22 2,2 16-1,3 12-1,8 11 1,8 3 0,10 0 0,13-6 1,11-12-1,4-13 2,10-19-1,0-19 0,-1-26 0,-3-21 0,-9-21 0,-7-17 0,-15-11 1,-9-9-4,-12-9 2,-11 1 0,-3 5-1,-9 10-1,-5 19-2,-4 11-2,6 34-13,-12 1-19,20 33-2,-5 4 0,18 22 0</inkml:trace>
  <inkml:trace contextRef="#ctx0" brushRef="#br2" timeOffset="62842.5944">4378 8351 108,'-24'-6'40,"-16"-9"1,0 21-2,-10 0-33,1 12-2,-6 11 1,8 9-2,1 7 0,7 4 0,10-1 0,20 2-3,12-13 0,17-4 0,12-18 0,16-9 0,5-16 0,9-11 0,4-15 0,-7-10 0,0-8 0,-12-3 0,0 3 0,-16 5 0,-4 10 0,-11 12 0,-16 27 0,0 0 0,1 20 0,-6 14 0,1 10-2,4-3 0,11 4-2,11-14-2,25-3-12,2-37-15,30-8-9,3-26 2,18-13-2</inkml:trace>
  <inkml:trace contextRef="#ctx0" brushRef="#br2" timeOffset="63032.6053">5499 7569 121,'-62'73'40,"5"31"1,-13 9-7,13 12-31,7 2-2,15-5-1,12-11-2,11-19-5,19-9-23,-6-31-11,17-16 2,-18-36-2</inkml:trace>
  <inkml:trace contextRef="#ctx0" brushRef="#br2" timeOffset="63353.6236">5017 8037 119,'6'12'42,"-6"-12"2,32 24-2,-4-16-38,23-3-2,10-6 0,11-5-2,7 2 0,2-4 0,-5 3 0,-5-2 0,-10 6 0,-11 2 0,-15 5 0,-14 10 0,-13 4 0,-13 12 0,-9 7 0,-7 10-2,-3 4 1,2 4 0,5-3-1,4-4-1,15-11-3,5-22-8,33-3-17,-9-36-10,23-8 1,-7-25-2,11-8 3</inkml:trace>
  <inkml:trace contextRef="#ctx0" brushRef="#br2" timeOffset="63736.6455">6015 7595 118,'0'0'40,"-24"4"0,23 16-3,4-1-38,8 1-3,13 5-3,-2-4-1,10 10-1,-1-5 2,2 6 3,-5 4 2,-8 1 2,-2 5 3,-13 0 4,-1 9 2,-12-4 0,7 10-1,-10-3-1,8 0-2,-1-6-2,8 1 1,8-14-2,6-6 0,7-16 1,5-15-3,9-16 0,3-15 0,3-12 0,-1-13 0,1-13 0,-5-3 0,-2 6 0,-11 3-2,-2 17-8,-13-1-4,9 26-7,-21-3-11,10 25-10,-10 1 1,20 11 0,-8-3 2</inkml:trace>
  <inkml:trace contextRef="#ctx0" brushRef="#br2" timeOffset="64120.6675">6954 8048 112,'-7'18'40,"-6"-12"2,18 7-1,-5-13-38,28 5 0,-1-5-1,13-3 0,4-5-1,7-4 0,-2-9 0,-2-3 0,-9-4-1,-8-4 1,-11-4-1,-15-5 1,-12-1 0,-16 5-1,-13 9 1,-15 12-1,-9 17 2,-8 21-2,-1 19 0,0 18 0,6 15 0,13 11 0,17 1 0,24-2 0,28-11 0,30-11 0,32-15-2,21-18-9,38-3-4,-1-26-4,29 12-10,-15-20-11,0 1-2,-20-10-1,-24 3 3</inkml:trace>
  <inkml:trace contextRef="#ctx0" brushRef="#br2" timeOffset="64713.7014">829 12999 94,'-15'10'41,"0"-15"1,15 5-1,21 2-36,26-21-2,27-8 0,17-6-4,18-2-3,11-13-17,24 15-19,-5-10 0,10 15-2,-19-3-1</inkml:trace>
  <inkml:trace contextRef="#ctx0" brushRef="#br2" timeOffset="65051.7208">2706 12395 81,'22'-36'39,"-11"-2"-1,4 20 1,-4 10-36,-11 8 1,3 36-1,-7 9-1,-6 13 0,1 14-1,-2 16 0,1 7-1,1 4 0,2-4-2,6-4-4,-3-23-23,18-3-10,-2-26 2,15-17-3</inkml:trace>
  <inkml:trace contextRef="#ctx0" brushRef="#br2" timeOffset="65261.7328">2717 12275 99,'15'-6'41,"7"-5"1,17 9-2,8-11-38,11-5-2,9-3 0,7 1-2,6 10-4,-11-11-24,4 24-9,-20-1-1,-8 17-1</inkml:trace>
  <inkml:trace contextRef="#ctx0" brushRef="#br2" timeOffset="65472.7448">2713 12823 96,'-13'31'41,"13"-31"2,24 13-3,26-29-38,7-12 0,13-5-1,12-3-1,2 0-2,-5 1-4,0 19-21,-20-9-12,-6 24 0,-29-4-1,-10 20 0</inkml:trace>
  <inkml:trace contextRef="#ctx0" brushRef="#br2" timeOffset="65651.7551">2854 13026 94,'-52'33'40,"24"2"1,10-27-2,18-8-34,42-15-2,17-11-1,14-8-2,17-7 0,9-3-3,10-8-2,12 14-14,-12-16-21,8 13 0,-12-9-1,4 8 1</inkml:trace>
  <inkml:trace contextRef="#ctx0" brushRef="#br2" timeOffset="65997.7749">4036 12539 87,'-63'49'40,"2"18"-1,-16-2 1,3 14-34,6-1-3,6-1-2,9-5-1,14-12 0,11-13-2,17-20-1,11-27-2,15-11-5,14-14-5,-5-28 1,10 0 3,-12-20 2,0 4 5,-14-1 2,-10 6 5,-1 19 5,-22 6 6,10 29 1,-15 4-3,14 26-1,0 3-3,16 16-3,14-2-2,15-2-1,23-6-3,22-13-2,27-4-6,-5-25-26,31 1-5,1-24 0,7-1-1</inkml:trace>
  <inkml:trace contextRef="#ctx0" brushRef="#br2" timeOffset="66267.7903">4594 12494 97,'-68'43'42,"-15"1"1,14 20-1,6 0-36,15 2-2,14-4-1,22-3 0,23-14-1,21-14-1,19-17 0,13-14 0,9-15-1,-1-12 0,-3-12 0,-8-7-1,-19-2 0,-13-6-1,-15 0-1,-14 0-1,-7 10-1,-10-4-5,5 21-10,-10-11-20,20 15 0,-5-5-1,26 13 1</inkml:trace>
  <inkml:trace contextRef="#ctx0" brushRef="#br2" timeOffset="66522.8049">5619 11852 99,'-40'5'43,"11"23"0,-12 8-2,9 20-36,-8 15-3,0 16 1,4 8-1,0 10-2,9 2 0,-2 2-2,11-3-1,-2-16-3,14 0-15,-11-30-21,17-7 2,-8-31-3,9-11 2</inkml:trace>
  <inkml:trace contextRef="#ctx0" brushRef="#br2" timeOffset="66856.824">5010 12483 99,'0'0'42,"0"0"1,25 17-1,12-16-38,10-2-1,9-8 0,10 0-1,6-5-1,0 2 1,-5 0-2,-5 4 1,-11 1-1,-8 8 1,-16 9 0,-7 9-1,-14 9 0,-9 9 1,-5 11 0,-7 7-1,-3 8 1,-1 3-1,1-1-1,7-4 1,7-9-2,4-18-2,17-11-3,0-31-7,25-6-6,-16-37-14,16-6-8,-9-31 0,7-6 2</inkml:trace>
  <inkml:trace contextRef="#ctx0" brushRef="#br2" timeOffset="66990.8317">5806 11947 105,'-20'-10'40,"-8"12"2,12 18-3,-3-7-39,16 3-7,27 13-27,1-14-7,21 9 1,3-9-2</inkml:trace>
  <inkml:trace contextRef="#ctx0" brushRef="#br2" timeOffset="67240.846">6637 12204 101,'-52'32'43,"-28"-5"0,3 18-1,-11 2-37,8 10-1,9 5-2,18 6 0,18 0-1,21-1 0,23-9 0,24-13-1,26-14 0,21-16 0,24-18-3,8-26-8,19-3-3,-13-32-6,12 11-15,-28-22-8,0 2-1,-23-7 0</inkml:trace>
  <inkml:trace contextRef="#ctx0" brushRef="#br2" timeOffset="111209.3608">7827 12529 49,'0'0'40,"-14"-12"0,14 12 1,9-13-16,11 11-20,9 0-1,17 3-1,11-2 0,13-1-4,15 1-3,5-12-34,21 1-1,-5-8 1,13-2-3</inkml:trace>
  <inkml:trace contextRef="#ctx0" brushRef="#br2" timeOffset="111892.3999">9178 11816 57,'17'-16'37,"-6"3"-1,-1 12-1,-10 1-30,-5 27-1,-2 1 1,-1 20 0,-6 11 0,4 17-1,-2 8-1,4 11 1,4-2-2,5 2-1,5-12 0,5-11 0,5-16-1,3-22-1,5-20 1,1-24-1,-2-23 2,5-19-1,-5-20 1,-6-14 0,-3-12-1,-4-9 1,-5-2 0,-4 0 0,-3 8 0,-3 10-1,2 13 1,-1 14 0,4 13 0,10 14 1,5 13-1,10 14 0,8 8 1,5 8-1,1 5 0,2 9 2,-7 6-2,-5 8 1,-15 8-2,-14 6 0,-18 10 0,-20 2-1,-15 4 1,-8 2-3,-10-4 1,4-10-3,8-3-2,6-24-30,33-6-2,20-19-1,19-17-1</inkml:trace>
  <inkml:trace contextRef="#ctx0" brushRef="#br2" timeOffset="112289.4226">9889 12225 87,'0'0'39,"36"-3"0,-9-14-1,19-2-36,3-6-1,6-5 0,3-4 1,-4-3-2,-3-3 1,-8-2-1,-10 1 1,-11 4-1,-16 3 1,-15 10 0,-17 10 1,-11 13-1,-15 12 1,-7 19 0,-7 12 0,2 13 0,9 5 0,9 5 0,19-3-1,20-7-1,27-10-2,20-19-1,27-7-12,11-30-24,27-6-1,-2-22-1,11-2 0</inkml:trace>
  <inkml:trace contextRef="#ctx0" brushRef="#br2" timeOffset="113077.4677">10777 11957 97,'-54'46'41,"-7"-2"1,5 10-1,12-5-37,10-3-1,18-6 0,19-7-1,19-11-1,17-9 0,17-14-1,10-8 0,1-9 0,-2-4-1,-5-9-1,-11-6 1,-16-1-1,-13-1 0,-12 1 0,-13-1 0,-11 6 1,-5 3 0,-3 5 0,0 9 1,0 9 1,6 6-1,18 1 1,0 0 0,4 15 0,25-7 0,5-3 0,12-2 1,2-2-1,4 2 0,-2-2 1,-5 5-1,-9 3 0,-11 6 0,-10 10-1,-8 9 1,-8 5-1,-7 9 1,-2 6-1,-3 2 1,0 1-1,2-2-1,3-8 1,2-10 0,6-9-1,3-15 0,-3-13 1,18-17 0,-7-13 0,3-11 0,1-14 1,-2-9-1,-2-11 0,3-2 0,-1 3 1,-4 6-1,2 8 0,-1 10-1,4 13 1,1 11 1,7 13-1,2 10 0,8 10-1,-2 2 1,2 3 0,3 7 0,-6 2 0,-7 5 0,-9 5 0,-12 5 1,-15 2-1,-11 5 0,-11-2 0,-8 2 1,-5-3-1,-2-3 0,5-1 0,4-3 1,8 2-1,9 5 0,6 5 0,7 8 0,0 14 0,0 11 0,0 6-1,-1 2 0,1-3-2,1-15-4,15-1-25,-2-37-9,18-16 0,8-42-1</inkml:trace>
  <inkml:trace contextRef="#ctx0" brushRef="#br2" timeOffset="113282.4794">12106 11172 107,'-24'29'43,"-14"17"0,4 24 1,-8 8-41,13 10-2,11 9-2,-2 1-2,11 11-6,-5-14-30,21 5-2,-6-17-3,15-9 1</inkml:trace>
  <inkml:trace contextRef="#ctx0" brushRef="#br2" timeOffset="113645.5002">12153 11851 102,'5'25'42,"-1"-5"1,18 5-1,3-21-38,16 5-2,11-9-1,9-7 0,1-8 0,-2-5-1,-8-5 0,-7-1-1,-18-3 0,-14 1 3,-20 0-3,-13 8 3,-15 5-1,-9 12 2,-10 10-1,-2 9 0,-1 12-1,10 10-1,10 4 2,17 1-3,16-1 1,20-10-4,24-1-2,9-25-23,34 3-13,4-22 0,22-1-3,1-23 0</inkml:trace>
  <inkml:trace contextRef="#ctx0" brushRef="#br2" timeOffset="115858.6268">13780 11738 72,'11'-19'39,"4"4"0,-7-4-1,6 3-30,-9 1-6,-5 15 3,8-12-2,-8 12 0,-12 11 0,4-1 1,-6-3-2,1 6 1,0-7-2,4 5 1,-1-7 0,10-4-1,0 0-1,-12 6 1,12-6-1,0 0 1,13-8-1,-13 8 0,16-1-1,-16 1 0,14 8 0,-14-8-5,4 21 1,-4-21-11,-9 19-23,-2-22-1,11 3-1,-11-25 0</inkml:trace>
  <inkml:trace contextRef="#ctx0" brushRef="#br2" timeOffset="116399.6577">14024 10773 95,'-15'-10'39,"2"17"2,-15 5-3,12 17-36,-8 7-1,9 11 0,-2 9 1,2 15-1,0 9 0,1 7-1,0 6 1,1 2 1,2-2-1,4-4-1,-1-12 1,4-6-1,4-15 1,5-13-2,4-12 1,1-16-2,7-9 2,-1-12 0,4-8 0,-3-9 0,1-9-1,-1-4 2,-2-8-1,0-1 1,0-7-2,0 3 2,0 0-1,4 7 0,4 2 1,5 7-1,0 8 0,5 10 0,5 11 0,0 11 0,-4 9 0,-2 5 1,-7 11-1,-11 5 2,-12 8-2,-9 4 2,-14 1-2,-12 1 0,-10-4 1,-5-3-2,-2-10 1,4-13-5,11-7 1,-1-29-16,31 1-20,1-21 2,27-3-3,6-15 1</inkml:trace>
  <inkml:trace contextRef="#ctx0" brushRef="#br2" timeOffset="117383.714">14644 11505 92,'0'0'39,"12"22"2,-12-22-5,-2 18-30,-4-3-3,-2 13 1,-7 4-1,-4 6-3,-4 4 2,1 5-2,-2-4 1,7-2-2,3-10 1,5-11-1,9-20 1,0 0 1,23-20-1,-3-11 2,1-9-2,2-5 1,1-6-1,-5-3 0,2 4 0,-6 7 1,1 5-2,-3 6 0,5 8 1,2 5 0,3 5 1,11 3 0,0 8-1,9 1 1,1 2 0,7 2-1,-2 3 1,-4 0-1,-8 6 0,-5 1 0,-14 5 0,-14 3 0,-9 2 0,-14 7 2,-5 4-1,-5 8 1,-3 1-2,3 1 0,8-1 0,9-3 0,12-9 1,16-9-3,16-9 2,11-15-2,8-12 2,4-8 2,4-10-2,-4-7 1,-8-5-1,-9-1 0,-11-2 0,-13 3 1,-13 5-1,-4 5-2,-7 9 2,-4 7 0,1 8 0,0 8 0,13 3 0,0 0 0,8 16 0,13-6 1,8-4 0,9-1-1,5-2 1,3 0 0,-1-3 0,-4 2 0,-4 0-1,-9 2 1,-10 4-1,-8 1 0,-10 8 1,-10 6 0,-2 7 0,-7 7 1,2 2-2,-2 1 0,6 1 0,9-7 0,6-8 0,12-9-2,13-17 2,10-11 1,14-16-1,2-7 2,7-9-2,-2-7 1,-3 3-1,-7 2 1,-10 11-1,-10 7-2,-13 14 2,-15 13 0,3 22 0,-15 6 2,-2 12-3,1 5 1,4 6-2,4-6-4,17 1-1,2-18-8,31 5-12,-1-26-16,23-2 2,-4-25-3,16 3 6</inkml:trace>
  <inkml:trace contextRef="#ctx0" brushRef="#br2" timeOffset="117864.7415">16674 11469 105,'-22'-34'39,"1"17"3,-22 6-2,0 16-34,0 7-3,2 15 2,6 10-2,6 9 1,8 1-3,12 1-1,10-5 1,13-7-1,9-10 1,11-9-4,4-15 3,6-15 1,1-9-1,-2-10 1,-3-7-1,-5-5 1,-5-1-1,-5 6 1,-9 7-1,-6 8-2,-10 24 1,0 0 3,-19 36-2,-1 17 2,-3 15-2,-5 18-1,-2 12 1,-1 7 0,0-2 0,1-3-1,6-15 1,3-13-1,1-17 1,11-24 0,9-31 1,0 0-1,5-44 0,10-11 0,6-17 0,4-12-1,5-9 2,0-2-1,2 7-1,-4 4 0,0 14-3,4 6 0,6 17-5,-11-1-5,20 22-9,-11-16-14,21 8-4,-5-15 0,19 4 2</inkml:trace>
  <inkml:trace contextRef="#ctx0" brushRef="#br2" timeOffset="118240.763">17420 10891 113,'6'-18'42,"-20"5"3,3 24-1,-10 7-40,-3 20-2,-6 18 0,-1 15-2,-2 17 1,0 6 1,5 5-2,0 1 0,5-6 0,9-10 0,7-14 0,7-20 0,7-20 0,12-24 0,5-15 0,2-20 0,3-8 0,4-9 0,2-4 0,-4 3 0,-3 10 0,-6 15 0,-11 19 0,-5 13 0,-4 16 0,-5 8 0,1 7 0,3 2 0,9-3 0,10-13 0,17-14-6,14-19-4,21-9-5,-2-28-4,28 2-7,-18-36-13,17-2-1,-19-18 1,4 6 2</inkml:trace>
  <inkml:trace contextRef="#ctx0" brushRef="#br2" timeOffset="118374.7707">18197 10994 107,'-32'47'39,"-18"13"2,5 25 0,-6 3-37,12 2-2,10-3-2,5-9-3,22 1-23,-6-30-14,14-6 0,-6-26-3,9-6 1</inkml:trace>
  <inkml:trace contextRef="#ctx0" brushRef="#br2" timeOffset="118521.7791">17804 11497 111,'-9'-32'42,"14"10"1,1-7-2,22-3-39,8 10-5,7-14-12,24 17-23,-3-12-4,16 8 0,-5-7-1</inkml:trace>
  <inkml:trace contextRef="#ctx0" brushRef="#br2" timeOffset="118938.8029">19585 10995 93,'11'-29'41,"-8"-2"1,1 14-1,-12 3-34,8 14-3,-17 32-1,6 13-2,-7 15 0,-1 16-1,1 13 0,3 7 1,-1-1-2,-2-2 2,9-4-4,0-19-6,21-5-28,-12-28-2,15-11-1,-2-25-3</inkml:trace>
  <inkml:trace contextRef="#ctx0" brushRef="#br2" timeOffset="119125.8136">19339 11375 111,'-10'23'42,"-2"-7"1,18 3-2,20-13-38,13-9-3,21-13-2,9-12-2,17 0-5,-2-22-26,21 6-5,-10-17 0,8 5 0</inkml:trace>
  <inkml:trace contextRef="#ctx0" brushRef="#br2" timeOffset="119489.8344">20310 10712 116,'-31'11'41,"-2"28"1,-8 5-2,6 22-36,-7 2-1,0 9-1,4 6 0,5 5-2,0-3 1,5-3-1,10-5 1,3-10 2,11-11-3,9-14 0,8-19 0,8-15 0,8-17 0,4-13 0,2-11 0,4-6 0,-3-5 0,-5 1 0,-5 4 0,-5 9 0,-6 11 0,-4 14 0,-11 5 0,10 24 0,-6 0-2,1 6 0,4 4-2,-1-4-3,14 8-9,-12-22-13,21 11-12,-9-19 0,11 6 0,-11-14 0</inkml:trace>
  <inkml:trace contextRef="#ctx0" brushRef="#br2" timeOffset="120267.8789">20569 11430 94,'12'-8'39,"7"13"2,-9-7-1,13 16-30,-9-11-4,12 1-2,-2-5-1,3-4-1,2-7 0,1-4-2,-5-6 1,1-3-1,-7-2 0,-6 0 0,-9 4 0,-4 4 0,-10 5 0,-6 9 0,-5 9 0,-3 8 1,-5 10-1,1 7 1,0 8 0,5 0 0,8 3 0,10-5 0,10-5 0,14-8 0,14-12 0,15-10-1,8-12 1,12-7-1,2-9 0,-3-4 0,0-2 0,-15 0 0,-7 3 0,-13 4 0,-10 8 0,-22 19 0,0 0 0,-17 13 1,-4 16-1,-6 7 0,2 6 0,-2 1 0,6 1 0,6-7 2,10-7-2,9-14 0,11-12 0,7-12 0,10-14 0,2-8 0,0-6 0,3-6 0,-2 3 0,-7 2 0,-5 7 0,-8 10 0,-3 12 0,-12 8 0,11 8 0,-6 7 0,3 1 0,2-1 0,6-3 0,5-5 0,8-6 0,4-9 0,1-3 0,5-3 0,-7 0 0,-3 0 0,-5 5 0,-1 5 0,-5 6 0,-8 8 0,-4 9 0,-3 1 0,1 8 0,-2 0 0,2 1 0,-3-5-3,6 3-9,-7-14-1,9 8-3,-9-21-5,0 0-12,-31 2-8,0-4-1,-29-5 4,-29-1 4</inkml:trace>
  <inkml:trace contextRef="#ctx0" brushRef="#br2" timeOffset="120761.9072">10618 12730 92,'0'0'40,"17"17"1,-26 15-2,-11 28-38,-1 16 0,-2 19 0,-4 14-1,4 9 0,0 1-1,5-10 0,8-6-5,-1-30-24,20-4-9,-3-28 0,10-14-1</inkml:trace>
  <inkml:trace contextRef="#ctx0" brushRef="#br2" timeOffset="121183.9313">10318 13396 79,'-17'-1'43,"6"-5"-2,11 6 1,19 0-27,16-12-12,15-8-1,16-3 0,13-6 0,5 0-1,3 0 0,0 2 0,-6 4-1,-11 11 1,-16 6-1,-17 7 1,-19 13-1,-14 8-1,-15 12 1,-15 9 0,-10 7 1,0 5-1,-3 7 1,8-6-1,9-3 2,14-9-1,15-15 1,17-17-1,18-20 0,16-15-1,8-15 0,3-13 0,-5-4 1,-6-4-2,-14-2 1,-22 7-1,-20 9 0,-14 9-2,-15 11-2,-15-2-3,10 25-19,-17-13-15,21 16 1,-1-8-3,29 7 2</inkml:trace>
  <inkml:trace contextRef="#ctx0" brushRef="#br2" timeOffset="121860.9701">12520 12712 70,'-13'-25'40,"8"15"-1,5 10 1,0 0-26,-15 21-9,10 22 0,-8 17-2,-1 22 1,-13 15-2,-3 19 1,-8 9-1,0-1-1,-3-5 1,9-13-1,3-22 0,11-20 0,14-35 0,4-29-1,33-44 1,-1-21 0,10-25-1,2-17 1,4-15 0,-5-8 0,-8 3-1,-6 9 1,-10 18 0,-3 19-1,-11 25 0,-3 28 1,-2 28-1,-2 32 0,7 26 0,2 20 1,9 12-1,4 10 0,12 2 0,6-3-1,14-10 1,7-14 0,3-16 0,4-20 0,-2-22 1,-4-16 0,-9-21-1,-11-22 1,-5-20 0,-14-12 0,-10-14-1,-6-8 0,-5-4 0,0-1-2,-3 7-1,0 13-2,6 19-6,-10 2-7,22 39-12,-18-2-13,22 25 1,-2 4-1,15 14 3</inkml:trace>
  <inkml:trace contextRef="#ctx0" brushRef="#br2" timeOffset="122429.0026">13975 12649 82,'-3'13'41,"3"-13"-1,10 12 0,8-18-34,16 1-1,11-9 0,14-2-2,11-4 0,9-1-1,4 1 0,-6 3 0,-9 7-1,-8 9 0,-21 7 0,-19 12 0,-22 11-1,-17 10 1,-20 11-1,-16 13 0,-10 9 1,-8 7 0,-2 7-1,-1 2 1,10-1 0,9-3 0,19-9 0,17-10 0,20-19 0,24-19-1,25-16 0,22-16 1,14-12-2,15-14 0,7-5-3,-5-8-1,2 10-8,-26-16-9,3 25-17,-37-11-3,-11 13 0,-27-7 0</inkml:trace>
  <inkml:trace contextRef="#ctx0" brushRef="#br2" timeOffset="122611.013">14232 12987 102,'-16'-5'42,"30"7"1,13-18-2,23 1-38,20-8-1,10 5-1,10-2-2,4 3-3,12 17-11,-10-10-22,13 21-5,-16-2 1,7 13-2</inkml:trace>
  <inkml:trace contextRef="#ctx0" brushRef="#br2" timeOffset="122739.0203">15616 13144 102,'-45'24'40,"-5"0"-3,2-2-33,-10-26-42,4 14-4,-2-15 0</inkml:trace>
  <inkml:trace contextRef="#ctx0" brushRef="#br2" timeOffset="122896.0293">13961 13657 101,'-30'11'29,"30"-11"-26,2-38-3,28-9-43,13-18-2</inkml:trace>
  <inkml:trace contextRef="#ctx0" brushRef="#br3" timeOffset="126904.2585">8002 7992 92,'32'-16'40,"11"15"1,-1-1-2,8 6-35,7 7-2,14-7-2,15 3-5,-7-18-30,20 2-4,1-11 1,11 4 0</inkml:trace>
  <inkml:trace contextRef="#ctx0" brushRef="#br3" timeOffset="127386.2861">10000 7290 99,'-3'-16'36,"-10"9"1,6 26-1,-7 17-33,4 27 0,-3 14-2,3 20 1,-2 9-1,5 6-1,2-3-1,9-9-1,10-11-8,-5-27-27,22-17 0,-5-30 0,17-18-3</inkml:trace>
  <inkml:trace contextRef="#ctx0" brushRef="#br3" timeOffset="127589.2977">9977 7364 110,'-24'-13'40,"12"-3"2,27 6-3,16-14-34,30 4-2,20-5-2,14-4 0,14 7-5,-2-12-17,7 24-18,-20 1-1,-11 15 0,-26 3-2</inkml:trace>
  <inkml:trace contextRef="#ctx0" brushRef="#br3" timeOffset="127762.3076">10113 7794 108,'-13'15'39,"13"-15"1,45-15-2,4-14-36,21-4-3,28 1-5,-5-9-28,15 14-4,-8-3 1,2 17-3</inkml:trace>
  <inkml:trace contextRef="#ctx0" brushRef="#br3" timeOffset="128473.3483">11103 7677 102,'-22'-4'39,"-14"-1"0,6 17 1,-12 1-34,6 12 0,-4 6-2,11 12-1,1-1-1,10 5-1,16-7 0,13-3-1,17-12 0,18-10-1,11-16 1,9-15 1,8-11 0,-1-8 0,-6-8 0,-7-4 0,-12-4 0,-17 3 0,-12 0-1,-13 9 0,-11 6 0,-9 7 0,-2 9 0,-4 8 0,6 9 0,14 0 0,-6 17 0,19-7 0,11 0 1,12 0-1,8-7 1,5-3-1,3-3 1,1-3-1,-6-1 1,-3 3 1,-13-4-2,-7 5 0,-10 10 0,-9 6 0,-9 12 0,-8 9 0,-6 13 0,-2 6 0,1 8 0,3-1 0,10-4-2,6-10 2,14-13 0,15-14 0,13-24 0,14-18 2,9-16-2,7-12 0,2-13 0,-2-4 0,-6-2 0,-11 4 0,-15 11 0,-12 11 0,-10 14 0,-18 20 0,-15 18 0,-7 17 0,-2 14 0,-1 9 0,3 8 0,8 1 0,18-2-6,6-13-4,32 5-18,-7-29-10,25 0-2,-1-24-1,16 0 0</inkml:trace>
  <inkml:trace contextRef="#ctx0" brushRef="#br3" timeOffset="128821.3682">12804 7622 114,'-20'-11'39,"1"21"2,-13 5-3,6 16-33,-5 10-1,6 4-1,-2 5-1,8 6-1,8-8 0,5-6-1,7-9 1,6-11-1,8-17 0,3-11 1,4-16 0,0-15-1,4-11 1,4-7 0,2-8-1,1 1 2,0 5-2,0 9 0,-4 11 0,-1 16 0,-4 15 0,-2 17 0,-4 14 0,-1 11 0,3 7 0,1 0-3,4 2-1,6-10-2,16 1-5,-1-26-16,24 7-10,-7-22-3,17-1 1,-6-18-1</inkml:trace>
  <inkml:trace contextRef="#ctx0" brushRef="#br3" timeOffset="129182.3888">13779 7514 105,'-30'-35'40,"-3"16"1,-16 1 0,3 25-32,-6 3-3,5 14-1,5 8-2,11 7-1,10 2-1,15-1 1,17-7-2,11-10 0,13-12 0,12-17 0,8-18 0,7-15 0,-3-13 0,1-15 0,-3-13 0,1-6 0,-5 1 0,-7 3 0,-10 14 0,-10 17 0,-9 23 0,-17 28 0,0 42 0,-17 22 0,-8 23 0,1 15 0,1 10 0,3-3 0,13-7 0,3-21-5,20-9-13,-9-38-10,18-3-6,-12-33-8,7-10-3,-11-19 2</inkml:trace>
  <inkml:trace contextRef="#ctx0" brushRef="#br3" timeOffset="132651.5873">14952 7004 55,'8'-16'32,"-2"6"1,-6 10 0,0 0-16,0 0-9,-1 31 0,-14-3 0,3 15-2,-6 2-2,3 9-1,-4 3 0,5 5-2,-1 3 0,1 2-2,5-8 2,5-2 0,2-8 0,4-9 0,2-11 0,9-13 0,1-17 0,7-16 0,1-12 0,3-11 0,2-4 1,4-5 0,-3-2-1,1 5 0,-5 8 0,-1 9 0,-4 14-1,-3 12 1,-7 14-1,-5 17 1,-4 12-1,-5 12 0,3 6 0,-3 0-1,5-1-2,4-8 0,11-7-4,0-25-18,20-4-12,-3-21-1,13-4 0,-7-21 1</inkml:trace>
  <inkml:trace contextRef="#ctx0" brushRef="#br3" timeOffset="133297.6242">15420 7407 99,'-20'20'38,"10"13"2,0-9-3,10 6-33,11-13 0,18-1-1,5-13-1,9-11 0,8-10-1,1-8 0,-1-7 0,-6-1-1,-8-2 0,-13-2 0,-10 5 1,-15 4-1,-14 6 0,-11 11 0,-9 10 0,-10 10 1,-2 15-1,-3 14 1,3 10-2,5 10 2,9-1-1,8 2 1,21-9 0,15-6-1,16-15 0,16-18-1,18-17-1,17-17-1,10-7 0,1-11-2,5 1-3,-14-8-1,-4 13 2,-20-4 0,-12 16 2,-22 9 3,-22 15 1,0 0 3,-27 19 3,4 14 1,-12 0 0,4 15 0,-4-2-1,7 1-2,5-1 0,7-5 0,7-8-1,4-9 0,6-14 0,-1-10 0,22-11 0,-7-12-1,3-9 1,-2-6-2,-1-7 2,-1-2-2,0 0 1,-5 4-1,2 5 1,-2 5-1,4 10 0,0 5 0,6 6-2,5 4-1,9 12-5,-8-10-20,23 12-11,-7-8 1,12 5-3,-8-9 2</inkml:trace>
  <inkml:trace contextRef="#ctx0" brushRef="#br3" timeOffset="133616.6425">16513 7467 105,'0'0'40,"19"18"0,8-28 0,22-8-35,-1-7-2,9-6 0,-5-3-1,-4-4-1,-13 4 1,-10 3-1,-20 9 0,-18 10-1,-18 10 1,-11 11-1,-14 11 1,-4 14 0,-1 10 0,-2 5-1,12 0 0,11 1 2,21-8-2,21-8-2,29-9-3,11-26-22,38 2-12,3-23-2,20 0-1,8-11-1</inkml:trace>
  <inkml:trace contextRef="#ctx0" brushRef="#br3" timeOffset="134150.673">17884 7267 108,'15'-21'39,"0"19"1,-15 2-6,0 0-29,-11 20-1,3 6 0,-6 5-1,-1 10 1,-7 5-2,7 7 0,-7 0-1,3-2 1,4-6-1,8-7 0,4-15 0,3-23-1,21-1 1,-2-28 0,10-14 1,7-10-2,3-7 0,-3-4 0,1 0 0,1 4 0,-6 13 0,-3 16 0,-6 15 0,-7 18 0,-6 19 0,-5 16 0,-2 17 0,-2 6 0,10 5 0,4-5-6,13-2-1,7-22-10,28 0-17,-8-30-6,19-4 1,-8-24 0</inkml:trace>
  <inkml:trace contextRef="#ctx0" brushRef="#br3" timeOffset="134470.6913">18707 7340 115,'-38'-20'39,"4"18"2,-14-3-1,10 16-34,-3 6-1,5 9-2,6 7 0,7 4 0,14-2-3,8 0 0,14-6 0,12-7 0,8-10 0,6-10 0,5-11 0,4-5 0,-4-12 0,-4-4 0,-6-2 0,-8-2 0,-8 3 0,-5 6 0,-12 5 0,-1 20 0,-13-5 0,0 21 0,2 9 0,-6 9 0,12 1-2,3 0-3,20 2-10,2-28-14,33 1-10,-1-28-1,27-10 0,-2-21-1</inkml:trace>
  <inkml:trace contextRef="#ctx0" brushRef="#br3" timeOffset="134657.702">19571 6709 111,'-26'10'40,"-19"16"1,6 31-1,-17 1-22,10 23-16,8 8-1,6 3-1,14 2-3,6-5-3,19 2-22,-7-19-11,18-6-2,-9-25 1,9-5-2</inkml:trace>
  <inkml:trace contextRef="#ctx0" brushRef="#br3" timeOffset="135138.7295">19166 7233 119,'-4'12'40,"23"9"3,4-14-2,17-1-36,12-17-1,19 3-1,-4-11-3,4 1 0,-10-1 0,-4 1 0,-14 3 0,-12 6 0,-19 9 0,-12 0 0,-14 21 0,-6 5 0,-8 4 0,-1 7 0,2 5 0,5 2 0,9 1 0,5-7 0,17-7 0,13-8 0,13-15 0,12-13 0,9-13 0,10-9 0,-2-7 0,-3-5 0,-7 1 0,-11 1 0,-7 6 0,-15 9 0,-7 9 0,-14 13 0,0 0 0,-14 10 0,5 10 0,2 6 0,2 6 0,2-4 0,13 7-6,1-15-11,28 12-15,-10-24-7,25 2-1,-4-19-1,15 2 3</inkml:trace>
  <inkml:trace contextRef="#ctx0" brushRef="#br3" timeOffset="135829.769">20589 7284 102,'0'0'38,"-14"21"2,-4-5-1,11 17-29,-13-3-4,7 9-2,-2-3 0,5 2-1,1-5-1,4-4 0,2-8 0,6-12-1,-3-9 1,16-13-2,-2-10 0,0-8 0,3-8 0,1-7 0,0-9 0,4 1 0,-3 4 0,-3 6 0,3 6 0,1 10 0,2 10 0,2 13 0,0 15 0,4 5 0,3 5 0,5 1 0,7 1 0,0-4 0,4-4 0,5-7 0,4-8 0,-3-5 0,-5-6 0,-7-4 0,-8 0 0,-10-1 0,-17 3 0,-6 14 0,-34-8 0,-3 12 0,-9 10 0,-8 10 0,-2 6 0,-1 5 0,7 2 0,14 0 0,11-3 0,14-2 0,19-9 0,13-5 0,13-10 0,12-8 0,6-9 0,4-8 0,0-4 0,-4-6 0,-6-1 0,-7-4 0,-5 4 0,-9 2 0,-8 5 0,-8 8 0,-9 13 0,0 0 0,-8 16 0,-3 9 0,-5 12 0,-2 8 0,1 2 0,7 2 0,5-3 0,8-9 0,13-7-8,0-28-10,32 0-10,-10-32-9,20-3-3,-1-25-1,16-10 3</inkml:trace>
  <inkml:trace contextRef="#ctx0" brushRef="#br3" timeOffset="136039.781">22114 6549 133,'-28'34'44,"-1"33"-1,-19 8-8,0 19-35,3 5 0,2 7 0,2 0 0,12-3 0,8-9 0,13-14 0,14-12 0,7-34-17,25-3-16,-4-34-8,20-12-1,0-32-1,15-14 3</inkml:trace>
  <inkml:trace contextRef="#ctx0" brushRef="#br3" timeOffset="136234.7922">22547 6569 131,'-35'55'43,"-4"27"0,-20 1-5,10 5-38,-5 8 0,6 3 0,8-8 0,8-10 0,14-13 0,12-16-6,22-1-13,-4-34-17,25-3-5,0-26 0,20 0-1</inkml:trace>
  <inkml:trace contextRef="#ctx0" brushRef="#br3" timeOffset="136708.8193">22640 7196 113,'-21'23'41,"-13"-4"0,13 14 0,-13-6-33,17 2-5,8-4 0,8-1 0,8-8-1,15-9-2,10-7 0,11-12 0,7-6 0,7-10 0,2-8 0,7-11 0,-1-3 0,-7 1 0,-6 1 0,-9 9 0,-11 12 0,-17 13 0,-15 14 0,-10 37 0,-20 17 0,-12 24 0,-13 19 0,-7 15 0,-5 10 0,-3 4 0,8-5 0,0-7 0,8-12 0,6-21 0,9-18-2,9-22 0,8-21 3,3-14-1,5-20 0,10-10 0,5-18 1,10-5 1,13-9-2,10-1 0,14-2 0,12-1 0,12 5 0,2-4-3,9 20-14,-12-21-13,22 16-10,-18-9-1,11 11-2,-11-2 0</inkml:trace>
  <inkml:trace contextRef="#ctx0" brushRef="#br3" timeOffset="136995.8357">23638 7557 138,'-14'-5'47,"-2"-8"-2,16 13-20,-32-8-25,21-4 0,11 12 0,-14-29 0,14 29-18,3-10-12,19 24-13,-4-1-3,11 9-1,-1 3 2</inkml:trace>
  <inkml:trace contextRef="#ctx0" brushRef="#br3" timeOffset="208142.9051">8498 3303 73,'0'10'40,"0"-10"-2,10-3 2,3-18-12,16 3-25,11-5-1,14 4 0,9 3-2,6 5-3,10 19-9,-11-4-25,12 18-2,-10-6-1,3 9-1</inkml:trace>
  <inkml:trace contextRef="#ctx0" brushRef="#br3" timeOffset="209346.974">9860 2779 51,'7'-22'31,"-6"-1"4,4 8-2,-6-1-17,1 16-10,0 0 0,-4 14 1,-3 0-1,5 11-2,-2 6-1,3 12-1,-1 10 0,3 10-1,-4 11 0,1 8-1,-1 3-1,-2-3-5,15 1-27,-10-24-3,11-11 0,-2-30-1</inkml:trace>
  <inkml:trace contextRef="#ctx0" brushRef="#br3" timeOffset="209559.9862">9838 2746 100,'-19'-20'39,"19"10"1,6-15-3,28 6-35,6-2-1,15-3-1,6 3-1,5 3-4,11 14-30,-16-6-4,5 16 1,-24-3 1</inkml:trace>
  <inkml:trace contextRef="#ctx0" brushRef="#br3" timeOffset="209752.9972">9948 3072 104,'-13'1'39,"23"3"1,6-18-3,14-4-37,20-1-2,12-7-4,18 10-28,-9-6-4,10 12 1,-7-5-3</inkml:trace>
  <inkml:trace contextRef="#ctx0" brushRef="#br3" timeOffset="210612.0463">10905 2894 92,'0'0'36,"-29"-12"1,19 13-2,-11-2-30,3 11 0,-8 2-1,2 12-1,-4 8 0,1 7 0,3 5-1,7 3 0,10-2-1,12-2 1,12-12-1,17-9-1,9-16 1,14-13 0,4-17-1,0-4 0,-3-12 1,-9-8-2,-10 0 2,-13-2-2,-12 5 1,-15 4 0,-14 10 0,-5 3-1,-7 11 2,-3 6-1,-1 8 0,8 6 0,3 6 0,7 4 1,7 1-1,17 0 0,7-4 0,10 1 0,6-5 0,6-4 1,5-4-1,5-2 0,-2-3 1,-2-3-1,-6-1 0,-3 3 1,-11-2 0,-5 4-1,-9 4 1,-12 2 0,2 22-1,-15 1 1,-2 7 0,-1 13-1,0 0 0,4 5 1,5-1-1,12-9 0,10-9 1,12-15-1,13-18 1,8-19 0,6-13 0,3-10 0,-5-8 0,0-2-1,-10-1 1,-6 11-1,-14 6 1,-7 14-1,-15 26 0,0 0 0,-10 16 0,-3 15 0,-4 16-2,3-1 0,10 7-2,1-8-2,19 7-11,0-33-21,24 1-2,-1-27 1,21 0-1</inkml:trace>
  <inkml:trace contextRef="#ctx0" brushRef="#br3" timeOffset="210946.0654">12228 2834 106,'-37'36'39,"8"20"0,-6-15-1,14 7-34,6-11 0,10-3 0,5-13-1,10-13-1,9-8 0,5-14-1,3-12 0,5-7 0,-2-6 0,0-6 0,-1 0 0,-4 3-1,0 2 0,-7 10 0,1 5 0,-4 14 0,-5 11 0,-2 11 0,-2 16 0,0 6-1,-1 8-2,0 2 0,7 8-2,3-13-3,19 9-24,-9-26-6,24-1 0,-3-24-1</inkml:trace>
  <inkml:trace contextRef="#ctx0" brushRef="#br3" timeOffset="211280.0845">13014 2727 114,'-12'-6'38,"-20"-7"3,5 30-4,-8-2-31,1 11-1,-1 7-2,9 4 0,6 1-1,12-5 0,11 2-1,11-9 0,13-11-1,8-14 2,6-10-2,9-14 0,-2-15 0,-1-7 0,-4-13 0,-3-6 0,-8-4 0,-5 1 0,-7 5 0,-6 12-2,-4 15 2,-8 17-1,-2 18 1,-10 27 1,-1 17-4,-3 11-4,14 23-12,-14-12-18,28 15-5,0-19 2,22 0-4</inkml:trace>
  <inkml:trace contextRef="#ctx0" brushRef="#br3" timeOffset="212292.1424">17178 2058 91,'-1'-23'38,"1"23"-1,-10-10 0,9 24-35,-6 8-1,1 18 1,2 12 0,-1 15-2,-4 12 2,-2 12 2,2 5-2,-2 7 0,-6-5 1,1-7-1,-1-13 0,2-19 1,4-13-1,8-17-2,3-29 2,15-6-1,8-21 0,5-14 0,5-8-1,7-5 2,-3-1-2,-1 2 0,-7 11 0,-6 9 1,-5 16 0,-4 14 0,-9 20-1,-4 8 0,-1 14 0,-1 5 0,6 5-2,0-1-3,10 2-1,-2-19-14,27 7-18,-11-24-2,18 1 1,-9-20-1</inkml:trace>
  <inkml:trace contextRef="#ctx0" brushRef="#br3" timeOffset="212923.1785">17650 2716 101,'-5'14'40,"10"12"-1,0-12 0,19 3-35,1-9-2,12-5 0,2-10 0,4-7 2,0-6-2,-4-5 0,-3-4-2,-10-2 0,-11-3 0,-11 3 0,-11 4-1,-10 4-1,-6 9 2,-6 6-2,-6 13 2,0 8 1,3 10 0,3 11 1,9 5-1,9 2 0,9 1 0,11 0 1,9-7-1,13-5-1,8-9 1,5-7-1,5-10 1,-1-4-1,-2-6 1,-6-4-1,-3-4 0,-8 3 0,-11-3 1,-4 5-1,-14 9-1,0 0 1,0 0 0,-14 11 0,0 9-1,-4 5 1,4 3 0,3-3 0,2-1 0,5-5 0,4-19 0,15 2 1,3-19-1,5-11 0,5-8 1,1-7 0,-3-6-1,-1-2 1,-3 4-1,-2 6-1,-9 5 1,3 5-1,-1 10 0,2 6-1,5 7 0,3 3-3,10 10-2,-2-10-8,21 16-23,-13-14-4,16 12 2,-15-15-2</inkml:trace>
  <inkml:trace contextRef="#ctx0" brushRef="#br3" timeOffset="213250.1972">18688 2655 101,'-7'35'43,"-1"-15"-1,22 6 0,2-21-33,19-7-6,9-10-1,8-10 0,1-7-2,-2-2 0,-5-6 0,-17 2-1,-14 1 1,-18 8-2,-16 6 1,-18 13 0,-13 13 1,-7 15 2,-4 16-1,0 12 0,9 10 0,11 6 0,16-1-1,19-8-1,26-2-7,21-30-15,34-2-18,16-27 0,36-2-1,16-30-1</inkml:trace>
  <inkml:trace contextRef="#ctx0" brushRef="#br3" timeOffset="213985.2393">20104 2510 91,'0'0'37,"11"-7"1,-11 7-2,0 0-32,-11 18 0,6 1 1,-4 3-2,2 11 1,-5 0-1,4 5 0,-1-1 0,3 2-1,0-7 0,4-3-1,3-7 0,4-8 0,-5-14 0,18 1 0,-3-18 0,3-7 0,3-9 0,1-5-1,-1-7 0,3-2 0,-3 2 0,1 5-1,-3 10 1,-1 9-1,-4 14 1,-4 14 2,-2 14-2,-3 15 1,0 6-3,-1 7 1,7 1-3,1-5-2,21 8-17,-4-30-15,18 4-3,-3-28 3,22 1-2</inkml:trace>
  <inkml:trace contextRef="#ctx0" brushRef="#br3" timeOffset="214369.2612">20881 2506 102,'-15'-8'39,"-13"0"1,0 17 0,-11 8-34,3 7-1,-3 6 0,3 15 0,-2 1-2,9 1 0,7-1-1,10-4 0,11-6 1,9-11-3,13-8 0,14-19 0,5-13 0,8-8 0,0-10 0,3-6 0,-6-5 0,-4-1 0,-6 0 0,-13 5 0,-6 6 0,-6 11 0,-10 12 0,0 11 0,-15 10 0,4 11 0,-1 12 0,6 8 0,4 4-3,8-2 0,16-1-2,10-21-9,27 7-14,-4-34-13,21-4 1,0-30-3,15-4 5</inkml:trace>
  <inkml:trace contextRef="#ctx0" brushRef="#br3" timeOffset="214536.2708">21720 1873 110,'-35'2'39,"-1"43"1,-13 17-2,8 32-35,-2 9 0,8 8-2,6 9-4,8-12-9,17 2-25,-1-23 0,19-10-1,-6-30-2</inkml:trace>
  <inkml:trace contextRef="#ctx0" brushRef="#br3" timeOffset="215049.3001">21354 2358 112,'-21'15'41,"28"12"1,0-16-1,24 2-38,4-5-1,9-3 1,4-8-1,3-1-1,-1-3 1,-5 0-2,-6-1 1,-12 4 0,-9 1-1,-18 3 0,0 0 0,2 21 1,-12-3-2,-8 3 1,2 8 0,-1 1 1,-1 7 0,3 4 1,6-1-2,4-2 0,12-3 0,10-5 0,6-10 0,8-9 0,10-11 0,7-13 0,3-10 0,3-8 0,-4-7 0,-2-4 0,-6-5 0,-8 5 0,-5 3 0,-10 9 0,-9 8 0,-5 11 0,-5 11 0,-14 23 0,0 10 0,-6 7 0,3 6 0,0 1 0,9 6-5,4-12-3,23 6-12,-10-27-17,29 4-4,-3-24 1,16 5-1</inkml:trace>
  <inkml:trace contextRef="#ctx0" brushRef="#br3" timeOffset="215702.3375">22382 2694 120,'-23'7'40,"12"15"0,-11-10 0,15 4-38,0-1 0,7 0-1,2-2 1,-2-13-1,15 5-1,-1-11 1,0-10 0,1-5-1,2-8 0,3-7-1,-4-6 0,5-5 0,-1 2 0,-2-4-2,2 9 2,-5 5-1,2 9 1,0 8 0,-1 11 0,4 9 0,-2 6 0,5 3 0,4 5 0,4-3 0,6 3 0,0-5 1,0-1-1,-3-5 1,-5-1 1,-6-2 0,-9 1 0,-14-3 0,0 0 0,-13 15 1,-10-6-1,-6 5 2,-8 2-1,-2 5 1,-3 3-1,0 7 1,6-2-1,5 4 0,13-3-2,8-2 0,15-5 0,14-5 0,9-11 0,13-7 0,5-9 0,4-13 0,-2-5 0,1-6 0,-6-5 0,-9-1 0,-5 2 0,-8-2 0,-5 9 0,-6 9 0,-5 10 0,-5 11 0,-12 17 0,3 9 0,-1 9 0,-2 10 0,8 5 0,-1-5-3,16 1-4,1-22-11,31 2-18,-5-30-4,25-4 0,-4-30-3</inkml:trace>
  <inkml:trace contextRef="#ctx0" brushRef="#br3" timeOffset="215922.3501">23738 1885 123,'-32'5'41,"-2"38"1,-18 10 0,6 24-39,-6 12-1,8 12 0,5 0-2,10 4 0,17-9 0,9-11-2,18-6-6,-4-36-16,25-1-16,-7-30-1,19-10 0,-6-29-1</inkml:trace>
  <inkml:trace contextRef="#ctx0" brushRef="#br3" timeOffset="216122.3615">23994 1794 125,'-21'36'41,"-13"14"2,8 27-2,-7 8-39,1 17-2,2 4 1,4 4-3,10 0-1,6-13-3,12 1-4,-4-29-25,26-5-5,-3-33 1,19-8-2</inkml:trace>
  <inkml:trace contextRef="#ctx0" brushRef="#br3" timeOffset="216514.3839">24231 2431 115,'-22'18'42,"-16"1"0,9 21 2,0-3-39,2 8 0,7-7-3,6-1-2,14-8 0,10-7 0,14-14 0,9-12 0,13-12 0,3-14 0,6-6 0,3-7 0,-2-7 0,0 3 0,-10 4 0,-7 12 0,-12 17 0,-13 19 0,-15 24 0,-12 26 0,-18 30 0,-10 24 0,-13 19 0,-10 9 0,-4 1 0,-3-4 0,0-14 0,5-17 0,9-23 0,1-28 0,18-22-2,-2-32-12,18-3-7,-13-39-10,15-3-13,-14-28 0,-5-8-1,-21-15 4</inkml:trace>
  <inkml:trace contextRef="#ctx0" brushRef="#br1" timeOffset="220480.6108">14091 2380 85,'0'0'37,"-12"-29"-1,2 22 2,-17-2-32,11 7-1,-8 1-1,1 11 0,-4 7-1,1 12-1,-1 10 0,4 11 1,0 11-2,6 6 2,3 2-2,10 0 1,9-5-2,10-9 2,19-15-1,12-14 0,13-22-1,7-15 1,10-21 0,4-12 0,-5-16-1,-7-8 0,-16-8 0,-14 1-2,-19-1 1,-22 5-1,-17 12 1,-21 12-1,-11 13 0,-7 14 1,-3 15-1,2 9 0,13 13-3,10-1-2,31 19-20,2-21-11,35 10 2,4-16-3,28 8 3</inkml:trace>
  <inkml:trace contextRef="#ctx0" brushRef="#br1" timeOffset="220964.6385">14691 2478 99,'7'27'38,"-16"-7"0,6 16-1,-9-1-34,1 9 1,-5-2 0,-2 6-1,-2-4 0,2-2 0,2-9-1,2-5 1,2-14-1,12-14 0,-2-22 0,9-10 0,6-13-1,6-12-1,1-10 0,1-5 0,2-6 0,0 10-1,-7 11 2,-3 10-2,-4 12 1,-3 23 0,-6 12 1,4 34-1,-7 11 0,3 12 1,2 13-1,3 5 1,6 3 0,5-4 0,4-8 0,6-8 0,2-14 0,6-10 1,2-22-2,0-14 0,-2-19 0,0-13 0,-2-17 0,-3-10 0,-10-11 0,-1-6 0,-7-7 0,-7 6 0,-5 9 0,-3 8 0,0 11-6,-7 9-2,14 28-9,-12-5-15,22 33-7,-13-14-1,33 31-1</inkml:trace>
  <inkml:trace contextRef="#ctx0" brushRef="#br1" timeOffset="221303.6579">15493 2358 115,'3'-11'39,"-3"11"3,0 0-3,0 0-35,-5-12 1,5 12-1,-5 11-1,1 8-1,-5 12 0,-5 6-2,-6 14 0,-6 12 0,-6 8 0,-4 1 0,-2 2 0,8-6 0,3-9 0,13-9 0,10-15 0,13-14 0,12-14 0,10-11 0,6-8 0,4-3 0,1-4 0,1 0 0,-2-1 0,-5 2-8,5 12-7,-15-14-11,16 21-12,-18-16-2,14 13-1,-11-14 1</inkml:trace>
  <inkml:trace contextRef="#ctx0" brushRef="#br1" timeOffset="221649.6777">16105 2191 112,'-14'-15'39,"14"15"2,-21 1-3,4 12-34,3 4-1,4 17 1,-4 1-2,4 8 1,1 2-2,6 0 1,4-2 0,9-10 0,8-9 0,9-16-2,13-16 0,6-14 0,6-12 0,-2-11 0,5-6 0,-8-5-2,-4 5-3,-14-6-6,-6 24-6,-26-8-13,7 31-10,-20-3 0,3 23-1,-15-2 2</inkml:trace>
  <inkml:trace contextRef="#ctx0" brushRef="#br1" timeOffset="221859.6897">16164 2512 122,'-1'39'44,"-10"-18"-1,13 21 0,2-7-40,-5 5-3,-1 3 0,-1 1 0,3-2 0,3 0 0,-1-4 0,3-14-3,8 3-12,-13-27-8,25 10-15,-11-26-6,10-1 0,-6-17-1</inkml:trace>
  <inkml:trace contextRef="#ctx0" brushRef="#br1" timeOffset="262215.9979">1614 10344 79,'-27'-6'38,"-1"-8"-2,11 7 0,-7-2-34,10 4-2,14 5 1,0 0-1,11-7 0,14 3 0,16-1-2,17-5 1,15-3 0,14-2-2,18 1 3,14-2-3,18 6 4,4 4-1,10 10 0,3 6 1,12 7-1,7 6 2,9-1-2,12 5 3,10-4-4,19-6 2,24-4 0,17-5-1,29-4 1,17-5 0,23-2-1,9-6 1,18-1 0,13 0 0,14-4 0,46-3 0,-18-5 2,9 0-4,49-6 4,-19-2-1,9-1 0,55 0 0,-35 5 1,-28 4-1,73 4-1,-38 9 2,-34 5-2,79 2 0,-28 2 0,-32-1 0,50-2 0,39-4-1,-51-2 1,54-3 0,12 2 0,-30 3 0,70 6 0,-31 8 0,2 4 0,-40 3 1,58 1-1,-38-4 1,-5-8-1,-3-7-1,-5-12 0,-2-20-1,-7-12-2,-9-20-6,-54 0-30,-9-23-4,-47-1 1,-56-9-4</inkml:trace>
  <inkml:trace contextRef="#ctx0" brushRef="#br1" timeOffset="263416.0666">21790 1537 94,'12'22'40,"0"11"0,-20 7 0,2 6-36,0-4 2,20-2-2,25-26 2,46-38-1,-15-12-2,50-17-3,43-22-6,3-18-34,21-17-3,5-9-1</inkml:trace>
  <inkml:trace contextRef="#ctx0" brushRef="#br1" timeOffset="264106.106">21614 5808 106,'0'0'39,"12"19"-1,-14 6 0,3 10-35,-10 13-2,3 6 3,0-2-1,8-6 2,21-29 0,40-37 0,49-54-1,66-53-2,69-51-2,108-48-4,20-26-24,19-38-12,10-3-5,-31-8-2,-25 12 1</inkml:trace>
  <inkml:trace contextRef="#ctx0" brushRef="#br1" timeOffset="264898.1513">23221 11589 78,'30'2'40,"-32"10"-2,-12 25 4,-42 9-32,-11 24-5,-24 23 0,-16 20-2,-16 16-1,-13 14-2,-2 4-2,-4-3-2,9-4 0,12-27-5,31-18-28,10-44-2,35-25 1,16-47-2</inkml:trace>
  <inkml:trace contextRef="#ctx0" brushRef="#br1" timeOffset="265101.1629">21984 11860 110,'9'-6'42,"10"21"1,24 40-2,10 20-36,34 10-3,31 11 0,32 3-2,34-4 2,18-3-1,18-8-2,11-14-2,5 2-8,-23-17-30,4 9 0,-32-10-2,-13 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0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1450962"/>
              </p:ext>
            </p:extLst>
          </p:nvPr>
        </p:nvGraphicFramePr>
        <p:xfrm>
          <a:off x="214283" y="685800"/>
          <a:ext cx="8750332" cy="52730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7 on page 7. A revisit to fix an error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things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over the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 all assessments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are tests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that will develop skills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reduce HW and to develop skills 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120" y="1198080"/>
              <a:ext cx="4614840" cy="326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800" y="1191960"/>
                <a:ext cx="4634280" cy="328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17600" y="901800"/>
              <a:ext cx="7617600" cy="2198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800" y="887040"/>
                <a:ext cx="7644960" cy="222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374" t="23000" r="10000" b="10000"/>
          <a:stretch/>
        </p:blipFill>
        <p:spPr>
          <a:xfrm>
            <a:off x="76200" y="228600"/>
            <a:ext cx="8915400" cy="49366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646800" y="601200"/>
              <a:ext cx="5083200" cy="4583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38160" y="596160"/>
                <a:ext cx="5096880" cy="459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415840" y="1269720"/>
              <a:ext cx="647640" cy="492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2160" y="1264680"/>
                <a:ext cx="666360" cy="51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41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7640" y="187560"/>
              <a:ext cx="8956440" cy="505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80" y="171000"/>
                <a:ext cx="8976600" cy="507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1267</TotalTime>
  <Words>97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134</cp:revision>
  <dcterms:created xsi:type="dcterms:W3CDTF">2006-08-16T00:00:00Z</dcterms:created>
  <dcterms:modified xsi:type="dcterms:W3CDTF">2013-07-07T22:34:42Z</dcterms:modified>
</cp:coreProperties>
</file>