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3T02:43:36.89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16880 14402 6,'0'0'7,"0"0"1,0 0-4,0 0 0,10-18 6,-10 18 1,0 0 1,18-3 0,-18 3 0,0 0-1,9-17 3,-9 17 0,0 0-6,0 0-2,0 0-1,0 0-1,0 0-2,0 0-2,0 0-2,0 0-6,10 4-23,-10-4-4,0 0 2,0 0-2</inkml:trace>
  <inkml:trace contextRef="#ctx0" brushRef="#br0" timeOffset="20382.1658">20579 7376 73,'6'10'36,"-1"18"-1,-7 7 1,-3 21-31,-9 1-1,5 11 0,-2-4 1,8-1 0,10-19 0,26-21-1,29-33 1,52-35-1,98-34 0,15-22-1,61-25 0,49-19-2,38-11-2,21-5-4,9 19-10,-31 2-24,-63 25-1,-7 8-1,-46 24-1</inkml:trace>
  <inkml:trace contextRef="#ctx0" brushRef="#br0" timeOffset="26113.4936">10130 11658 14,'0'0'27,"1"-17"3,-1 17 1,0 0-18,6-16-7,-6 16 0,10-17 1,1 13 0,-8-7 1,9 9-2,-12 2 0,13-8 0,-13 8 1,13 6-3,-8 7 1,4 12 1,-4 6-2,2 7-1,-1 4 2,2 1-3,2-5 1,8 1-1,6-12 2,13-9-3,16-18 2,24-18-1,20-18 0,29-22 0,35-25-2,34-28 0,44-23-5,15-36-19,44-10-17,5-20 1,15 4 0,-19-2-1</inkml:trace>
  <inkml:trace contextRef="#ctx0" brushRef="#br0" timeOffset="34343.9644">15163 8933 29,'0'0'30,"15"-13"3,-15 13-2,13-19-22,-13 19-2,12-3-2,-12 3 1,10 10 0,-3 9-1,-9 2 0,3 14 1,-8 2-2,2 9 1,-3 1-1,5 2 0,-1-7 0,12-5 0,10-19 1,18-13-1,23-27 0,28-17 0,31-21-1,30-17 1,25-13-3,25-11 0,17-4-6,3-14-3,11 12-30,-21-5-1,-18 8-1,-25 5-2</inkml:trace>
  <inkml:trace contextRef="#ctx0" brushRef="#br0" timeOffset="71917.1134">20693 13201 19,'-1'-11'28,"1"11"-2,0 0-4,-2-12-6,2 12-7,0 0-2,0 0-1,0 0 0,0 0-2,3 22 0,1 2-1,-6 4 0,2 13 0,-2 4 0,2 11 0,-8-5 0,12 3 2,-3-17 0,16-11 0,9-26 0,21-23 0,24-32 0,32-25-1,28-26 0,31-15-3,22-9-3,7-14-23,10 14-12,-15 7-1,-18 23-2,-29 10 0</inkml:trace>
  <inkml:trace contextRef="#ctx0" brushRef="#br0" timeOffset="80292.5925">20848 10428 59,'0'0'35,"0"0"0,-6-14 0,6 14-25,0 0-3,0 12-1,-1 1-1,3 9 0,-2 3-1,5 10 0,-5-4 0,4 10 0,1-10-1,4 0 1,6-16 0,18-11-1,14-21 1,26-18-2,22-24 2,34-24-4,33-28 4,30-27-5,36-20-4,9-30-33,27 1-2,-9-4-2,-12 16-3</inkml:trace>
  <inkml:trace contextRef="#ctx0" brushRef="#br0" timeOffset="87843.0243">10188 6034 24,'0'0'28,"-1"-16"0,1 2-10,0 14-4,0-17-2,0 17-1,0 0 0,0 0-3,0 0-1,10 23-1,-11 1 0,6 13 0,-9 3-1,8 9-1,-7 0-1,8 0 1,0-7-1,8-1 0,3-14 1,11-5-1,9-17 0,16-12 0,20-24-1,22-28-1,29-29-2,35-40 2,37-37-5,29-40-3,37-10-15,4-26-16,9 13-3,-19 13 1,-26 33 0</inkml:trace>
  <inkml:trace contextRef="#ctx0" brushRef="#br0" timeOffset="106946.117">11469 4784 44,'15'-11'32,"4"-9"1,10-9-1,9-4-29,13-10 0,11-2-2,15-5 2,7 2-1,4-2 1,9 6-2,0 1 1,0 9 0,2 0 0,0 8 0,-4 3 0,7 2 2,-3 2-2,5 5 1,1 1-1,3 3 0,0 3 0,1 7-1,-2 5 1,-3 5-1,-8 8 0,-4 4-1,-5 4 1,-2 6-1,-6 1 0,-3 6 0,-1-2 1,-1 1-1,-1-2 1,2-2-1,-6 1 1,-3-3-1,-7-1 0,-8-3-1,-9 1-1,-12-8-1,-7 4-1,-14-15-5,6 12-15,-15-22-10,0 0-3,0 0 2,17-27 0</inkml:trace>
  <inkml:trace contextRef="#ctx0" brushRef="#br0" timeOffset="107680.159">13069 4849 10,'-21'-7'29,"7"0"0,-4-1 2,7-9-13,11 17-9,-17-27-2,17 18 0,-5-9 0,5 18-1,1-23-1,-1 23 0,0 0 0,14 3 0,-10 11-1,5 9-1,-3 2 1,3 3 0,6-5-1,9-7 0,10-17 1,16-19-1,18-25 0,26-18-1,19-21 0,18-13-4,21 0-19,0-12-15,2 11-1,-15 3-3,-17 22 1</inkml:trace>
  <inkml:trace contextRef="#ctx0" brushRef="#br0" timeOffset="111437.3739">10788 3128 60,'0'44'36,"-9"4"0,1 6-1,-5-12-27,13 5-3,6-26 2,25-23 0,20-47 1,44-40-3,39-46 0,50-33-1,40-26-1,33-17-3,29-1-12,-4 2-25,-3 30-4,-42 28 1,-36 40-3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2866741"/>
              </p:ext>
            </p:extLst>
          </p:nvPr>
        </p:nvGraphicFramePr>
        <p:xfrm>
          <a:off x="214283" y="685800"/>
          <a:ext cx="8750332" cy="51816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SciB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7 on page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and how to use “group minds” to do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that will develop skills in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to reduce HW and to develop skills and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49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38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10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6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49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8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80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4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39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62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8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13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92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5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38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64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70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6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07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59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89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6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1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3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77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0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81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92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4374" t="23000" r="10000" b="10000"/>
          <a:stretch/>
        </p:blipFill>
        <p:spPr>
          <a:xfrm>
            <a:off x="76200" y="228600"/>
            <a:ext cx="8915400" cy="493662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646800" y="601200"/>
              <a:ext cx="5083200" cy="4583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38160" y="596160"/>
                <a:ext cx="5096880" cy="459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411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57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52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32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35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45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1219</TotalTime>
  <Words>89</Words>
  <Application>Microsoft Office PowerPoint</Application>
  <PresentationFormat>On-screen Show (4:3)</PresentationFormat>
  <Paragraphs>13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132</cp:revision>
  <dcterms:created xsi:type="dcterms:W3CDTF">2006-08-16T00:00:00Z</dcterms:created>
  <dcterms:modified xsi:type="dcterms:W3CDTF">2013-07-03T04:16:06Z</dcterms:modified>
</cp:coreProperties>
</file>