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1T22:29:34.5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10641 6226 69,'9'37'36,"-8"3"0,4 7 1,-6-6-31,8-3 2,5-26-2,30-21 1,21-58 1,44-53-1,47-73-5,51-62 0,42-43-4,27-41-21,29-4-17,-10-9 0,-18 29-4,-45 29 1</inkml:trace>
  <inkml:trace contextRef="#ctx0" brushRef="#br0" timeOffset="1286.0736">11176 9129 70,'0'0'38,"13"27"-2,-6 5 2,-10 3-33,9 13 0,-1-4-2,9 0 2,0-19-2,19-29 1,19-47 0,29-53 0,36-62-1,41-54-1,53-48 0,37-33-3,35-5-9,6-11-25,-3 26-5,-26 27 0,-31 41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280023"/>
              </p:ext>
            </p:extLst>
          </p:nvPr>
        </p:nvGraphicFramePr>
        <p:xfrm>
          <a:off x="214283" y="685800"/>
          <a:ext cx="8750332" cy="53644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idea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living things accommodate a changing environment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different types of adaptations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Four types of adaptation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SciB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3, 5, 6 and 7 on page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and how to use “group minds” to do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that will develop skills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to reduce HW and to develop skills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teamwork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30760" y="1385280"/>
              <a:ext cx="1022040" cy="1993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22840" y="1380960"/>
                <a:ext cx="1035360" cy="201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1935"/>
              </p:ext>
            </p:extLst>
          </p:nvPr>
        </p:nvGraphicFramePr>
        <p:xfrm>
          <a:off x="228600" y="228600"/>
          <a:ext cx="86868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11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1173</TotalTime>
  <Words>117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131</cp:revision>
  <dcterms:created xsi:type="dcterms:W3CDTF">2006-08-16T00:00:00Z</dcterms:created>
  <dcterms:modified xsi:type="dcterms:W3CDTF">2013-07-01T23:17:05Z</dcterms:modified>
</cp:coreProperties>
</file>