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349" r:id="rId36"/>
    <p:sldId id="350" r:id="rId37"/>
    <p:sldId id="351" r:id="rId38"/>
    <p:sldId id="352" r:id="rId39"/>
    <p:sldId id="353" r:id="rId40"/>
    <p:sldId id="35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30T23:19:35.2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1372 8003 24,'24'9'27,"-7"-10"-1,8-4 1,7 4-20,-1-5 0,10 5-1,0-2 0,7 4-2,4-5 0,8 4-1,4-2 0,9-1-1,3-3 1,8-3-1,4-3 0,11 2 1,0-3-1,6 2 1,1-1-2,2 3 2,4 5-2,0 4 0,3 2 0,-3 7-1,2-3 0,-1 4 0,4 1 0,6-1-1,0-8 1,4 5 0,-2-8 0,6-5-1,2-2 2,8-1 0,-6 1-1,5 1 3,-7 0-2,1 3 1,-1 0-1,4 5 1,-10 5-1,-3 1-2,-2-4 2,-4 0-1,0 0 1,-2-3-1,-3 0 0,-4-1 1,0-7 1,-1 1 0,-7-3 0,-1 3-1,-4-2 1,-5 1 0,-5 0-1,-7 2 0,-4 2 0,-5 3-1,-6-2 0,-7 6 0,-7-2 0,-10 1 0,-7 0 1,-6 1-1,-7-1-1,-6-1 0,-5 3-3,-9-4-2,0 0-26,0 0-4,0 0 0,-22 1-1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2279978"/>
              </p:ext>
            </p:extLst>
          </p:nvPr>
        </p:nvGraphicFramePr>
        <p:xfrm>
          <a:off x="214283" y="685800"/>
          <a:ext cx="8750332" cy="5760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adaptations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living things accommodate a changing environment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Describe the different types of adaptations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Four types of adaptation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SciB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3, 5, 6 and 7 on page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test-type questions and how to use “group minds” to do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3920" y="2827800"/>
              <a:ext cx="2145600" cy="5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0320" y="2814480"/>
                <a:ext cx="2162160" cy="7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23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63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2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30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84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31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40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68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31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69" y="716280"/>
            <a:ext cx="8094663" cy="542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93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5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11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91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98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9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51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70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13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12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67799" cy="68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0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6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8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91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82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44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42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9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22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47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84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59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61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5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2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04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1147</TotalTime>
  <Words>70</Words>
  <Application>Microsoft Office PowerPoint</Application>
  <PresentationFormat>On-screen Show (4:3)</PresentationFormat>
  <Paragraphs>11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129</cp:revision>
  <dcterms:created xsi:type="dcterms:W3CDTF">2006-08-16T00:00:00Z</dcterms:created>
  <dcterms:modified xsi:type="dcterms:W3CDTF">2013-06-30T23:31:50Z</dcterms:modified>
</cp:coreProperties>
</file>