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6" r:id="rId4"/>
    <p:sldId id="313" r:id="rId5"/>
    <p:sldId id="314" r:id="rId6"/>
    <p:sldId id="315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42" r:id="rId33"/>
    <p:sldId id="343" r:id="rId34"/>
    <p:sldId id="344" r:id="rId35"/>
    <p:sldId id="345" r:id="rId36"/>
    <p:sldId id="346" r:id="rId37"/>
    <p:sldId id="347" r:id="rId38"/>
    <p:sldId id="348" r:id="rId39"/>
    <p:sldId id="349" r:id="rId40"/>
    <p:sldId id="35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16:39.27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1830 1090 100,'0'0'39,"-10"-61"2,10 61-3,32-48-30,-32 48-9,67-53 1,-18 27 0,1 2 1,4 4-1,2-1-1,-3 9 2,-3 5-1,-3 2-1,-47 5 2,80 12 0,-80-12 0,72 40 0,-59 12 0,-21 9 1,-21 1-2,8-4 3,14-14-3,35-18 1,-28-26-1,65 8 0,6-7 1,10 9-1,-17 5 0,-12 13 0,-32 10 0,-23 19 1,-36 5-1,-15 15 0,-23 2-1,-1-6-2,13-8-9,1-22-23,41-8-4,19-25-1,38-16-2</inkml:trace>
  <inkml:trace contextRef="#ctx0" brushRef="#br0" timeOffset="1.0001">4282 869 106,'-60'-49'40,"60"49"2,0 0-3,-51-10-35,51 10-3,-28 40 1,10 19-1,6 19 1,-11 7-2,10 8 1,-1-1-1,17-10 1,9-25-3,20-27 3,11-21 0,9-23 0,7-22 0,-59 36 0,63-50 2,-63 50-2,75-65 0,-75 65-3,68-76 3,-68 76-4,66-70 3,-66 70-2,50-53 2,-50 53 0,0 0 1,82-38 0,-60 56-1,-5 14 3,-14 16-4,4 12 4,2 2-4,13-11 2,3-25-1,19-24 2,5-18-1,-49 16 1,50-34 0,-50 34-2,54-48 0,-54 48 0,44-61-3,-44 61-2,43-60-1,-43 60-7,41-62-19,-41 62-10,38-48 3,-38 48 0,0 0 1</inkml:trace>
  <inkml:trace contextRef="#ctx0" brushRef="#br0" timeOffset="2.0001">5462 1009 91,'0'0'40,"0"0"1,0 0-1,41 46-15,-55-38-21,5 18 0,-25-3-3,-5 9 1,-13 0-2,6 6 1,5 1-2,25 3 2,29-12-2,12-6 1,13-9 0,5-10 0,10-6-1,3-13 1,-5-8 0,-51 22 0,51-35 0,-51 35-1,50-42 2,-50 42-1,37-47 1,-37 47-1,0 0 2,44-62-2,-44 62 1,0 0 0,32-53 0,-32 53 1,0 0-2,0 0 0,52-44 0,-52 44 0,0 0 0,0 0 0,55 3 0,-55-3 0,35 14 0,-12 13 0,-8 4 0,-1 5 0,-13 2 0,-3 0 0,-12-3-2,0-5 2,6-14-1,8-16 1,0 0 0,8-14 0,-8 14 1,0 0 1,32-50-2,-32 50 0,34-46 0,-34 46 0,38-52 0,-38 52 0,37-49 0,-37 49 0,0 0 0,58-65 0,-58 65 0,0 0 0,67-35 0,-67 35-2,54-14-1,-54 14-2,64 1-3,-64-1 1,61 10 0,-61-10 1,56 13 3,-56-13 2,51 11 2,-51-11 2,0 0 3,0 0 0,50 22 1,-50-22 0,-26 19-2,-2 5-1,-27 5-1,4 4-3,-1 5 0,20 4 0,17-5 0,31-8 0,19-18 0,15-15 0,-50 4 0,68-25 0,-68 25 0,79-47 0,-79 47 0,98-66 0,-98 66 0,90-86 0,-90 86 0,89-87 0,-89 87 0,62-73 0,-62 73 0,41-49 0,-41 49 0,0 0 0,0 0 0,-10-13 0,3 48-2,-3 18-5,10 20-8,0-4-14,29-6-12,-29-63 2,60 33-2,-60-33 3</inkml:trace>
  <inkml:trace contextRef="#ctx0" brushRef="#br0" timeOffset="3.0001">7321 978 123,'0'0'43,"0"0"0,13-46-1,-13 46-38,0 0-4,0 0 0,0 0 0,0 0 0,-16 49 0,16-49 0,-16 38 0,23 6 0,20 2 0,-4-2 0,-8 2 0,-24-5-6,-34 1-3,-18 10-18,-41-2-11,-3 11-3,-21-5 2,-1 10-2</inkml:trace>
  <inkml:trace contextRef="#ctx0" brushRef="#br0" timeOffset="4.0001">2113 2463 106,'-2'-10'39,"7"20"1,-13 4-1,-8 25-36,3 18-1,3 19 1,-9 21-1,-2 20-1,-3 11 0,1 3 0,0-3-1,4-9-2,13-12-3,3-32-13,22-11-19,0-35-1,17-13 0,-4-29-2</inkml:trace>
  <inkml:trace contextRef="#ctx0" brushRef="#br0" timeOffset="5.0001">2055 3187 103,'-22'-8'40,"18"17"1,4-9-1,18-1-22,14-11-17,13-8-1,15-7-1,13-8-1,10-7-2,-3-11-3,18 8-21,-13-23-11,8 11 1,-17-14-3,0 7 3</inkml:trace>
  <inkml:trace contextRef="#ctx0" brushRef="#br0" timeOffset="6.0001">3023 2230 104,'-18'21'39,"-22"17"1,10 35 0,-14 12-34,4 15-3,2 16 0,3 9-1,6 4-2,5-4 0,14-7-3,9-17-4,19-5-2,2-33-25,34-6-4,2-38 0,19-13-1</inkml:trace>
  <inkml:trace contextRef="#ctx0" brushRef="#br0" timeOffset="7.0001">3344 2914 115,'-36'20'40,"-17"2"0,9 25-2,-7 0-33,8 7-2,6 3 0,9-2-1,14-6 0,16-7-1,16-13 1,13-10-1,13-18-1,8-11 1,7-16 1,0-9-2,-2-9 0,-5-7 0,-9 0 0,-10-4 0,-7 7 0,-11 8 0,-4 8-2,-9 15 1,-2 17 1,-8 12-1,-1 19 0,-2 11 0,2 13-2,0 0-1,10 5-2,4-15-3,22 5-15,-6-37-16,27-8 1,1-34 0,23-10 0</inkml:trace>
  <inkml:trace contextRef="#ctx0" brushRef="#br0" timeOffset="8.0001">4100 2378 110,'-26'30'43,"-15"17"-1,10 35 0,-3 10-39,2 13 2,8 9-3,0 3 1,8-2-1,9-9-2,3-14 1,4-12-1,3-15 0,3-23 0,0-19 0,6-19 0,1-19 0,2-16 0,1-17 0,4-12 2,2-9-2,1-5 0,3 4 0,-5 10 0,0 7 0,1 14-2,0 17 2,0 14-1,-2 17 1,7 6-1,-3 9 0,1 6 1,-1 3-2,-1 1 1,-7 1 0,-7 0-1,-11 1 1,-13 1 0,-8-2 0,-6-3-1,-7-3 0,3-6-1,0-4-3,4-14-6,29-5-18,-12-9-9,30-8 1,4-21-1</inkml:trace>
  <inkml:trace contextRef="#ctx0" brushRef="#br0" timeOffset="9.0001">4580 2922 108,'-10'7'39,"-2"23"2,-19 1-1,6 16-34,-2 5-5,3 5 1,1 0-2,9-5-2,13-4-4,2-25-15,21 1-16,-7-28-3,18-4 1,-5-30-1</inkml:trace>
  <inkml:trace contextRef="#ctx0" brushRef="#br0" timeOffset="10.0001">4662 2545 111,'-8'-17'38,"-1"-4"1,9 21-4,29-8-58,-5-17-14,21 6-1,4-18-1,21 7-1</inkml:trace>
  <inkml:trace contextRef="#ctx0" brushRef="#br0" timeOffset="11.0001">5361 2122 111,'-32'32'41,"6"26"1,-16 2-2,13 26-31,-3 8-7,2 13 2,1 7-2,2 7 0,5-7 0,1-5-4,4-9 0,2-14-2,3-13-1,-4-31-10,23-7-23,-7-35-3,0 0 2,7-35-2</inkml:trace>
  <inkml:trace contextRef="#ctx0" brushRef="#br0" timeOffset="12.0001">4972 2750 124,'-17'-16'42,"17"16"1,0 0-2,20 12-40,10-7-2,11-6-3,21 15-9,1-20-24,29 18-4,-2-14 1,20 10-3</inkml:trace>
  <inkml:trace contextRef="#ctx0" brushRef="#br0" timeOffset="13.0001">5844 2902 108,'-19'2'38,"-17"-5"2,0 23-1,-24 0-33,6 7-2,-9 5 0,9 8-1,3-2 0,13 1 0,19-4-1,14-8 1,24-9-1,26-10-2,15-14 0,16-11 0,9-5 0,1-13 0,-1-1 0,-10-5 0,-14 2 0,-14 1 0,-15 5 0,-13 8 0,-14 5 0,-8 10 0,-11 12 0,-7 12 0,-1 14 0,-2 10 0,5 11 0,5 2 0,9 4-3,8-7-1,17-6-6,9-29-9,26 1-17,-4-37-4,21-6 1,-3-30-1</inkml:trace>
  <inkml:trace contextRef="#ctx0" brushRef="#br0" timeOffset="14.0001">6774 2175 122,'-46'43'39,"-3"38"3,-19 12-3,-3 20-37,18 7-2,8 5 0,12 0-5,6-32-10,25 3-21,-6-32-4,23-10 1,-9-34-2</inkml:trace>
  <inkml:trace contextRef="#ctx0" brushRef="#br0" timeOffset="15.0001">6429 2726 129,'13'-55'42,"21"15"-2,0 4-2,11 14-40,20 22-11,-12-6-22,27 30-6,-18-1 1,11 22-4</inkml:trace>
  <inkml:trace contextRef="#ctx0" brushRef="#br0" timeOffset="16.0001">2106 7254 112,'0'0'40,"8"18"1,-19 1-2,-3 18-37,-8 15-2,-9 13 1,-5 11 0,-8 11 0,-3 5 0,2-6-1,5-11 1,10-15-1,9-20 1,14-19 0,7-21 0,26-43 0,8-17 1,9-20 0,6-17-1,1-12 1,-4-8-1,0 0 0,-7 10-1,-7 16 1,-12 21-2,-7 26 2,-8 31-1,-2 28 0,-4 31 0,-1 28 0,0 22 0,4 11 0,9 8 0,10 4-1,9-14 2,21-11-1,10-24 2,16-27-2,8-30 0,6-25 0,1-29 0,-2-20 0,-9-17 0,-14-14 0,-14-9 0,-14-1 0,-14 8 0,-11 10 0,-12 17 0,-8 13 0,0 26-6,-12 4-11,18 24-17,-9 18-7,17 11 0,-2-7 0</inkml:trace>
  <inkml:trace contextRef="#ctx0" brushRef="#br0" timeOffset="17.0001">3488 7425 121,'-11'61'40,"-18"-3"0,12 12-2,-6-7-35,8-4 0,1-9-1,9-5-2,5-20-1,9-17-1,15-13-3,1-26-9,16-4-23,-12-26-2,8 2 1,-13-22-2</inkml:trace>
  <inkml:trace contextRef="#ctx0" brushRef="#br0" timeOffset="18.0001">3473 7047 116,'0'0'36,"0"0"-6,12 16-30,23 7-34,4-4-4,19 9 0</inkml:trace>
  <inkml:trace contextRef="#ctx0" brushRef="#br0" timeOffset="19.0001">4195 7379 116,'-38'21'41,"0"10"1,-14-6 0,12 17-36,0-8-2,7 4 0,6 2-4,12 0 0,15-5 0,15-7 0,11-5 0,15-9 0,12-10 0,11-13 0,16-9-4,1-27-11,23 4-19,-10-26-8,6-2 2,-16-18-2</inkml:trace>
  <inkml:trace contextRef="#ctx0" brushRef="#br0" timeOffset="20.0001">4881 6825 121,'-24'24'41,"-19"10"1,8 30-2,-16 5-34,6 14-1,1 4-5,4 5 0,7-4 0,8-6 0,11-10 0,9-12 0,11-18 0,8-17 0,8-20 0,11-19 0,6-14 0,-1-12 0,6-6 0,-2-6 0,-2 3 0,-2 6 0,-5 12 0,-8 14 0,-10 18 0,-8 15 0,-4 15 0,-9 13 0,0 9 0,-3 4 0,6-2 0,2-9-9,17-1-6,-2-29-10,26 0-16,-8-25 1,19-5 1,-5-20-1</inkml:trace>
  <inkml:trace contextRef="#ctx0" brushRef="#br0" timeOffset="21.0001">5277 7440 117,'-15'19'41,"18"12"0,-5-13-1,18 3-35,10-8-2,12-10 0,10-12-2,7-8 1,2-10 0,-5-9-2,-4-5 0,-10-5 0,-15-4 0,-13 3 0,-14 5 0,-12 10 0,-12 10 0,-9 13 0,-8 19 0,0 17 0,-4 17 0,8 13 0,10 9 0,13 3 0,21 1 0,19-5 0,22-3-2,20-20-11,32 2-8,-2-24-15,29 0-6,-2-12-1,4-1 0</inkml:trace>
  <inkml:trace contextRef="#ctx0" brushRef="#br0" timeOffset="22.0001">2574 11837 71,'-19'-30'38,"-10"21"-1,-26 4 1,-1 26-32,-22 11 0,3 25 0,-6 12-1,6 15 0,3 7-1,16 7 0,13-4-2,21-3 0,19-11-1,25-15-1,22-16-1,27-21-3,24-12-1,10-24-3,25-5-3,-5-29-5,15 4-21,-22-21 0,0 8 1,-30-11 0,-18 15 29,-32 3 8,-26 4 4,-18 22 7,-36-2 22,0 24 3,-18 6-1,3 16 3,-10 4-27,11 16-5,5 4-2,11 7 0,11 0-2,12-1 0,17-5-1,16-8-1,14-16 1,15-10-1,10-16-1,6-14 0,6-8 0,-2-13-1,-7-5 1,-2-8-1,-18 0 1,-10 0-1,-9 4 0,-9 1 1,-6 2 0,-5 5 0,2 5 1,4 3-1,4 2 1,10 6 0,5 2 0,9 3 0,0 7 0,3 5 0,-1 6 0,-3 9-1,-6 4 1,-4 11-1,-11 3 0,-1 6 1,-9 5-1,-5 2 0,-7 0 0,-2-1 0,-4-2 0,-2-7 0,2-7 0,5-14 0,12-13 0,1-11 0,15-16 1,10-9-1,5-11 0,9-7 0,-1-2 1,-1 3-1,-3 5 0,-11 10 0,-5 13 1,-8 12-1,-11 13 0,-1 18 0,-7 8 0,0 9 1,-2 5-1,-1 0 1,9-4-1,2-5 1,13-13-1,9-13 1,12-15 0,8-10-1,9-15 1,6-9-1,-2-1 1,0-5-1,-5 9 1,-12 4-1,-10 13 0,-12 14 0,-16 10 0,0 28 0,-12 7-1,-4 11 1,1 6-3,0 4 0,7 4-3,1-11-5,14 5-3,-1-19-3,23 8-7,-13-28-10,22 4-6,-8-17 0,13-2 2</inkml:trace>
  <inkml:trace contextRef="#ctx0" brushRef="#br0" timeOffset="23.0001">4356 12148 91,'19'-18'41,"-5"-5"-1,10 16 1,-10 0-33,1 16-4,-3 9 0,-5 12-2,-11 11 0,-2 10 1,-5 2-2,-4 5 0,-1-7-1,3-3 0,2-11 0,6-9 1,7-14-1,-2-14-1,20-12 1,-1-14 0,2-8 1,2-10-1,0-7 1,1-1-1,-3-1 0,-5 6 1,-6 6-1,-2 8 1,-3 7-2,-4 12 1,-1 14 0,0 0 1,20 4-1,-11 7 1,8 4-1,4-4 1,6 0-1,2-5 1,8-4-1,1-6 1,0-5 0,1-5-1,-2-2 1,-5-1-1,-5 3 1,-5 0-1,-8 8 1,-5 5-1,-9 1 0,5 23 0,-8 1 0,0 6 0,-5 7 0,1 6-1,2 3-3,-4-2-1,11 1-6,-8-14-3,24 7-4,-18-38-9,38 28-14,-11-31 0,17 2 0,0-17 4</inkml:trace>
  <inkml:trace contextRef="#ctx0" brushRef="#br0" timeOffset="24.0001">5502 12085 89,'14'-22'39,"9"12"1,-12-8 0,8 21-33,-19-3-2,0 15-1,-12 7-1,-5 11 0,-6 7-1,-1 10 0,2-2-1,6 3 1,7-8-1,13-7 0,10-16-1,9-9 0,14-16 1,7-10 0,5-10 0,-2-12 0,1-10 0,-4-3 0,-4 0 0,-6 3-1,-10 4 0,-5 8 0,-5 7 0,-9 15 0,-5 13 0,-1 12 0,-7 13-1,1 8 0,3 8-2,-3 2 0,7 3-2,2-5 0,7-1-2,2-16-3,16-1-4,-9-24-8,20 6-7,-14-21 16,11-2 6,-6-14 2,2-3 5,-6-1 3,-7-8 6,7 17 9,-21-15 10,14 20-16,-15 0-3,-3 22-1,0 0-3,2 15 1,-7 12-2,-3 9 0,-3 9-2,-2 0 1,-1 1-1,4-2 0,3-10-1,4-8 0,6-16 0,7-12 0,6-16 0,10-8-1,0-16 1,7-6 0,0-5 0,4 0-1,-1 1 1,-6 9-2,-2 7 2,-6 12-1,-6 15 0,-6 10 0,-3 10 0,-4 10-1,0 8-1,-5 6 0,5 3-2,-3-5-1,13 3-4,-7-13-4,18 8-7,-24-31-9,37 21-6,-17-27-2,10 3-1,-8-21 2</inkml:trace>
  <inkml:trace contextRef="#ctx0" brushRef="#br0" timeOffset="25.0001">6727 11975 94,'13'-17'38,"-14"0"2,1 17-1,0 23-31,-4 10-3,-6 11-1,-1 9-1,0 5-1,2 0-1,2-5-2,4-7 0,8-13-4,-5-33-8,34 11-15,-17-37-12,19-6 2,-3-27-4,5-7 3</inkml:trace>
  <inkml:trace contextRef="#ctx0" brushRef="#br0" timeOffset="26.0001">6840 11437 110,'-30'5'36,"-1"15"-20,5 1-14,19 3-41,3-11-1,24 3-2</inkml:trace>
  <inkml:trace contextRef="#ctx0" brushRef="#br0" timeOffset="27.0001">7813 11147 97,'-15'-8'40,"-15"5"2,4 26-2,-15 13-36,-1 23 0,-4 12-2,-3 24 3,-2 6-3,8 11-1,10 0-1,7-5 0,12-8-1,11-13-2,16-14-3,-1-35-17,23 0-17,-11-31 0,9-9-2,-10-24 1</inkml:trace>
  <inkml:trace contextRef="#ctx0" brushRef="#br0" timeOffset="28.0001">7248 11828 104,'-13'6'42,"13"-6"1,12 9-1,11-8-38,21-6-2,13-3 0,13-4-1,7-3-1,5-5-1,1 2 0,0 0 2,-8 1-3,-13 1 3,-6 4-2,-18 5 2,-15-1-1,-7 9 3,-16-1-2,-11 14-2,-5 1 3,-5 10-3,-9 6 3,0 6-2,0 3 1,5 1-1,7 1 1,7-4 0,9-10 0,13-8 0,12-13-1,15-16 0,6-12 0,9-12 0,4-11 1,2-7 1,-5-4-1,-4 2-1,-8 2 2,-13 7-2,-6 11 0,-11 15 0,-12 18 0,-12 14 0,-8 26 0,-7 19 0,-10 27 0,-10 25 0,-8 14-2,-3 17-1,0 4 2,3-1-2,3-9 3,11-14-1,7-26 0,11-25 0,9-30 1,12-31 1,4-25-1,7-28 0,4-17 0,2-21 0,0-14 1,8-12 0,-4 0-1,3 0 1,-1 12 0,6 8-2,5 15-2,1 12-2,10 23-7,-4 3-3,18 29-6,-10-14-8,23 20-10,-8-7-3,14 13 4,-9-3 2,-2 0 46,-2 14 3,-25-17 8,8 21 8,-33-18 12,0 9 1,-13-13 1,-14-2-5,13-9-46,-6-13-4,19 10-6,-10-20-13,24 12-14,0-10 1,12 2-2</inkml:trace>
  <inkml:trace contextRef="#ctx0" brushRef="#br1" timeOffset="29.0001">7327 2787 100,'15'-8'40,"21"8"1,1-20-1,25 5-30,7-8-8,9 2-1,10-1 0,7 2 0,-4 6-2,-1-1 0,-5 9 0,-10 3-2,-6 5-2,-15-6-16,0 22-17,-18-11-1,1 13 0,-13-10-1</inkml:trace>
  <inkml:trace contextRef="#ctx0" brushRef="#br1" timeOffset="30.0001">9506 2440 85,'-28'-24'37,"6"23"1,-15-3 1,-3 16-33,-15 9-3,-3 14 2,-7 11-1,5 10 1,-2 1-2,11 1 1,14-6-1,18-7-1,20-15 0,24-15-1,20-23-1,21-14 1,13-15-1,7-8-1,2-7 1,-8-1-1,-7 4 1,-16 5-1,-15 13 0,-16 17 0,-26 14 1,9 18 1,-15 14-1,-3 10 0,3 9-4,-1-5-16,22 14-18,3-19 0,26 5-2,8-21-1</inkml:trace>
  <inkml:trace contextRef="#ctx0" brushRef="#br1" timeOffset="31.0001">11010 2491 97,'-5'-11'37,"5"11"3,0 0-3,-10 26-34,6-4-1,4 12 2,-3 9-2,1 3 1,-3 5-1,1 3 1,-2-4-2,1-2 0,-3-9 0,6-8-1,-5-11 1,7-20-1,0 0 1,3-14-1,6-19 0,-3-9 1,8-11-1,-1-9-1,7-6 2,-1 0-2,5 2 1,2 8-1,0 9 1,2 10-1,5 10 1,1 13 0,2 10 0,-5 9 0,0 7 0,-2 1-1,-4 9 1,-8-1 0,-8 2 0,-8 2 0,-10 1-1,-9 1 2,-9 0-1,-7-2 1,-6 1-1,-2-1 1,-1 3-1,0 1 1,7 6-1,2 4 0,2 5 1,7 11-1,2 8 0,0 11 0,4 3 0,3 1 0,3 1 0,-1-5-2,10-3-2,-2-23-11,16 4-20,-5-33-4,16-2 0,-5-31-1</inkml:trace>
  <inkml:trace contextRef="#ctx0" brushRef="#br1" timeOffset="32.0001">11732 1739 107,'0'0'41,"6"11"-1,-21 26-1,10 16-39,-4 10 1,0 20-1,-3 10-1,3 12-1,1 3-2,-2-1-4,18 1-22,-10-24-6,20-3 0,-3-32-1</inkml:trace>
  <inkml:trace contextRef="#ctx0" brushRef="#br1" timeOffset="33.0001">12096 2244 107,'-28'-29'39,"4"27"2,-15-3-3,-1 24-32,0 6-2,3 13 0,1 7-1,4 6 0,10 2-2,7-1 2,7-3-2,16-8 1,7-12-1,13-12 1,9-15-2,8-10 0,3-13 0,3-11 0,-4-9 0,-2-8 0,-8-2 0,-3 5-3,-13 5 3,-5 7 0,-9 9 0,-7 25-1,0 0 0,-19 32 0,9 9-1,-4 5 0,6 11-4,-1-5 0,19 20-20,-6-28-10,23 3-4,0-26 2,24-2-2</inkml:trace>
  <inkml:trace contextRef="#ctx0" brushRef="#br1" timeOffset="34.0001">12639 2284 113,'-53'14'40,"6"19"2,-7-5-2,10 13-36,9 1-2,13 2 2,9 1-3,16-7 1,14-3-4,14-12-2,25 3-26,0-22-7,15 5-5,-2-22 0,11 3 0</inkml:trace>
  <inkml:trace contextRef="#ctx0" brushRef="#br1" timeOffset="35.0001">12921 2475 111,'-19'18'40,"24"2"1,6-24-2,17-4-37,21-11 0,12-10 0,5-9-1,-1-4 0,-5-3 0,-12 0-1,-17 4 0,-17 5 1,-23 12 0,-18 11-1,-21 15 2,-12 13-1,-7 15 1,-2 12-1,4 9 1,13 5 0,20 2-1,20-4 1,25-6-4,21-15-2,37 2-26,-4-25-10,29 1-2,0-20-1,17 2-1</inkml:trace>
  <inkml:trace contextRef="#ctx0" brushRef="#br1" timeOffset="36.0001">14547 2167 106,'15'-11'41,"-15"-5"0,0 16-1,-15 0-36,6 8-2,-9 11 0,0 13-1,-4 7 0,2 11 0,-2 3 0,9 2 0,5-3-1,11-3 2,9-14-1,14-12-1,10-19 1,11-12-1,5-18 1,4-9-1,1-10 1,-4-6-1,-6 1 0,-6 3 0,-7 6 0,-15 8 0,-5 13 0,-5 9 0,-9 11 0,0 14 0,-3 7-1,-2 11 1,2 0-1,2 9 1,4-4 0,8 1 1,0-10-1,10-6 1,3-12 0,9-15 0,0-16 1,4-6-1,-2-12 2,-4-7-3,-4 0 0,-6-5 0,-7 4 0,-7 6 0,-4 7-2,-3 4-1,4 6-2,-2 0-2,18 16-21,-10-14-11,21 8-2,0-10 2,16 4-2</inkml:trace>
  <inkml:trace contextRef="#ctx0" brushRef="#br1" timeOffset="37.0001">15781 1504 118,'0'0'41,"-28"9"0,16 16 0,-11 9-37,2 7-2,3 9 1,-2 16-2,-3 5 3,-3 9-4,3-2 0,-1 2 0,2-8 0,2 0 0,4-12 0,6-13 0,3-12 0,8-13 0,-1-22 0,25 0 0,0-19 0,6-12 0,4-4 0,2-5 0,-4 5 0,1 1 0,-9 11 0,-2 10 0,-9 13 0,-8 16 0,-2 10 0,-9 12 0,3 3 0,2 6 0,0 3-4,8-5 0,11-5-4,1-24-9,22 10-16,-7-32-7,13 5 1,-7-29-2</inkml:trace>
  <inkml:trace contextRef="#ctx0" brushRef="#br1" timeOffset="38.0001">16048 2174 116,'-8'12'40,"8"-12"0,5 17-1,12-13-37,12 0 0,8-7-1,6-1 0,5-4-1,-2-6 0,1-1 0,-7-6 0,-9 1 0,-11-2 0,-11-3 0,-10 3 1,-12 0-1,-7 8 1,-6 8-1,-4 8 0,-7 8 0,3 16 1,-2 9 0,6 11-1,8 3 1,7 5-2,15-5 2,14-2 0,15-10-1,14-12 0,11-13 0,9-11 0,7-14 1,0-10-1,-7-5 0,-3-7 1,-13 2-1,-9 1 0,-11 9 0,-16 6-1,-11 17 1,-16 7 0,-8 16-1,-8 10 1,-6 11-1,1 4 1,0 5 0,7-2 2,8-6-2,8-13 0,17-14 0,13-15 1,8-20-1,11-12 1,4-16 0,-1-8-3,5-6 3,-4-3-1,-7 4 0,-9 9 0,-7 9 0,-6 12 0,-5 13 0,-5 15 0,0 0 0,19 7-1,-2 5 1,11-3 0,7 0-1,10-7 1,6-4 0,2-10 0,5-8 0,-2-6 1,-10-5-1,-9-4 2,-15 2-2,-10 0 1,-19 9-1,-14 9 3,-16 18-3,-7 15 0,-2 12 0,-1 15 0,4 8 0,11 10 0,12 2 0,17 0-2,20-7-4,8-16-5,35 5-11,-2-38-11,33 5-10,9-28 0,25-2-1</inkml:trace>
  <inkml:trace contextRef="#ctx0" brushRef="#br1" timeOffset="39.0001">9829 3578 104,'2'-21'39,"-2"21"1,-15-20-5,-6 24-30,-9 4-3,-5 11 1,-4 5-2,-3 9 0,0 0 0,14 4-1,1-5 1,12 4-1,8-7 1,8-3-1,11-4 0,4-5 1,4-1-1,-1-1 1,1 2-1,-5-2 0,-3 3 1,-8 2-1,-5 4 0,-8 2 1,-7 4-1,-3 3 1,-6 1-1,0-5-2,2-1 1,2-9-4,13 3-12,8-22-17,8-15-3,11-19-2,22-6-2</inkml:trace>
  <inkml:trace contextRef="#ctx0" brushRef="#br1" timeOffset="40.0001">10255 3599 107,'-10'16'39,"-16"-4"1,3 18-2,-13-5-35,2 11-1,-1 4 0,0 7 0,1 3 0,6 3-1,6-3 0,11-4 0,7-7 0,14-10 0,13-18-1,15-15 1,8-15-1,10-19-1,6-8 1,0-13 0,-1-3-1,-9-5 1,-9 6-1,-18 4 1,-14 12-1,-14 13 1,-11 13 0,-14 12 0,-10 9 0,3 10 1,0 4-1,13 2 1,10 2-1,16-6 1,17-5 0,20-8-1,13-7 1,13-2 0,7-2 0,0-1 0,-5 2 0,-9 6-1,-12 10 1,-16 8 0,-13 8-1,-18 11 0,-11 9-1,-9 3 1,-7 6 0,0-1 0,-2-8 0,3-3-1,8-13 1,10-13 0,7-14 1,21-22-1,2-8 0,10-10 1,4-12 0,4-7-1,3-2 1,-3 7 0,-6 3-1,-5 11 1,-6 11-1,-8 8 1,-2 21-1,-9 9 0,-5 16 0,-2 6 0,-5 6 0,1 7 0,2-2 0,4 2 2,4-8-2,6-10 0,6-14 0,10-13 0,6-12 0,7-12 0,3-9 0,5-8 0,-4-2 0,-2 2 0,-6 8 0,-6 6 0,-7 11 0,-9 12 0,-6 17 0,-7 11 0,-5 12 0,-2 15 0,0 6 0,1 6 0,4 1-5,3-9 0,13 0-7,0-25-10,24 8-8,-9-36-10,22-1 1,-9-26-2,12-2 2</inkml:trace>
  <inkml:trace contextRef="#ctx0" brushRef="#br1" timeOffset="41.0001">11774 3706 112,'-20'18'40,"13"10"0,0-15 0,18 1-34,6-7-3,13-6 0,8-9-1,12-6-1,2-8 0,5-6 0,-8-4 0,-4-1-1,-10-2 0,-17 1 0,-14 6 0,-18 6-1,-12 10 1,-11 11 0,-8 12 0,-3 12 0,0 12 0,7 7 0,9 4 0,12 4 0,17-5 0,17-4-1,20-11-2,21-18-2,21-8-5,3-28-15,30 1-13,-10-29-1,17 0 0,-17-23-1</inkml:trace>
  <inkml:trace contextRef="#ctx0" brushRef="#br1" timeOffset="42.0001">12817 3063 106,'-38'68'38,"-15"7"2,11 18-2,-4 1-30,10 2-8,12 2-1,3-17-10,18 6-24,-6-26-3,18-4 1,-5-22-4</inkml:trace>
  <inkml:trace contextRef="#ctx0" brushRef="#br1" timeOffset="43.0001">12558 3557 109,'0'0'40,"8"12"-1,8-10-2,18-1-35,11-7-3,8-12-1,10-8-1,4-11 0,5-9-1,-5-7 2,-4-8 0,-10-1 3,-10 0 1,-8 9 2,-15 4 1,-5 15 0,-18 11 0,-10 26-1,-9 23 1,-3 19-2,-12 14 0,1 14-1,-4 8 0,6 7-1,2-2 0,10-10 1,7-11-2,11-14 0,6-12 0,7-18 0,13-13 0,4-18 0,5-10 0,3-9 0,-1-8 0,0-1 0,-3 1 0,-7 6 0,-8 9 0,-6 14 0,-9 8 0,0 21 0,-3 4 0,2 6 0,4 4-2,-2-1-5,18 3-8,-13-26-13,32 7-9,-10-26-2,16 1 0,-8-23-2</inkml:trace>
  <inkml:trace contextRef="#ctx0" brushRef="#br1" timeOffset="44.0001">13565 3509 105,'-15'6'41,"3"16"0,-14-5-1,9 22-16,-3-2-22,1 7 0,4 1-2,0 2 0,6-2 0,6-6-2,10 1-4,-1-27-9,19 8-15,-11-34-9,22 7-1,-14-31-1,16 0 2</inkml:trace>
  <inkml:trace contextRef="#ctx0" brushRef="#br1" timeOffset="45.0001">13677 3299 94,'14'0'42,"-14"0"-1,16 14 0,-16-14-15,22 15-21,-6-2-2,2 1 0,-1-2-3,-1 4 0,-4 0 0,-3 8 0,-5 1 0,-7 4 0,-5 4 0,-5 5 0,0 1 0,-3 1 0,1-3 0,4-5 0,6-9 0,6-7 0,12-15 0,7-11 0,3-9 0,8-9 0,2-12 0,1-3 0,1-4 0,0 1 0,-6 7 0,-1 8 0,-9 10 0,-6 12 0,-13 9 0,9 21 0,-10 8 0,-2 4 0,2 7 0,3-3 0,11-1-2,5-8-2,13-5 0,8-16-3,14 0-7,-6-24-8,20 10-7,-20-27-7,11 11-1,-18-20-1,5 10 3,-20-4 27,-10-5 18,6 22 11,-32-15 8,11 35 8,-30-16 1,7 30 3,-20-2-1,5 21-25,-12 1-10,7 9-5,6 2 0,8-1 0,12-4 0,11-8 0,15-12 0,14-10 0,9-14 0,7-14 0,4-8 0,4-12 0,0-6 0,3-8 0,-3 4 0,-5 2 0,-7 11-3,-10 11 2,-6 21-1,-13 18 0,-11 29 1,-17 25 0,-17 24 0,-14 21 1,-11 12 0,-9 4-1,-2 2 0,4-8 1,1-16 0,11-19 0,10-24 0,18-25 0,15-26 0,16-14 1,-2-37 0,15-16 1,8-19-1,13-12 0,5-14 1,6 1-1,4 5 0,0 3-2,-2 15-3,-5 2-6,7 28-9,-20-8-10,20 26-7,-7-11-3,20 11-4,9-11 1</inkml:trace>
  <inkml:trace contextRef="#ctx0" brushRef="#br1" timeOffset="46.0001">15949 2899 103,'9'-7'40,"-11"-4"-1,2 11 0,-9 19-34,-3 15-2,-2 12 0,-5 14-1,0 10 0,-5 10-2,6 1 1,3-1-1,10-6-1,5-12-2,19-12-3,2-27-15,25 1-14,-4-29-3,14 1-1,-3-23-1</inkml:trace>
  <inkml:trace contextRef="#ctx0" brushRef="#br1" timeOffset="47.0001">16280 3271 113,'-11'11'40,"-11"2"0,7 25-2,-5-5-34,1 7-1,1 3 0,4 1-2,3-1 0,3-5-2,14-1-3,3-13-2,18 6-19,-5-29-11,22 0-4,-4-21 0,15 1-1</inkml:trace>
  <inkml:trace contextRef="#ctx0" brushRef="#br1" timeOffset="48.0001">16483 3105 109,'-18'-21'39,"-6"-5"0,24 26 0,-22-6-35,22 6-2,0 0 0,20 20 0,-4-5-1,7 7 1,0 9 0,1 7 0,-5 5 0,-4 9-1,-7 2 0,1 0-1,-3-2 1,-2-4-2,-2-8 2,5-12-1,7-13 0,6-12 0,7-16 1,7-10 0,4-14-1,3-8 1,3-10-2,-5-5 1,-2-1-2,-4 0 1,-6 12-4,-8 2-3,1 25-10,-21-8-11,12 31-8,-11-1-1,-1 10-3,-7 1 3</inkml:trace>
  <inkml:trace contextRef="#ctx0" brushRef="#br1" timeOffset="49.0001">17016 3320 107,'10'21'40,"-10"-21"1,16 19-1,-3-14-35,10 1-1,3-8-1,11-1-1,1-4-1,7-6 0,3-6-1,-1-5 0,-2-3 0,-5-4 0,-8-1 0,-7-1 0,-8 5 0,-11 1 0,-11 11 0,-9 9 0,-15 14 1,-8 14-1,-11 16 0,-4 11 1,-4 11-1,3 3 0,8 5 0,15-6-1,17-4 0,24-15-2,29-11-2,17-23-7,35 2-14,-10-32-8,28 2-5,-14-25 0,14 5-1</inkml:trace>
  <inkml:trace contextRef="#ctx0" brushRef="#br1" timeOffset="50.0001">17934 3077 115,'-39'-4'41,"6"24"1,-10-1-2,8 9-37,11 3-1,13 0 0,11-2-1,15-5 0,11-3 0,10-7 0,5 0-1,3 0 0,-4-3 0,-6 4 0,-11 5 1,-9 5-1,-12 3 0,-8 2 0,-8 4 0,-8 0 0,-2-1-1,-7 1-1,2-2-1,-7-9-4,7 8-5,-18-18-15,24 13-8,-21-21-5,10 7-2,-8-19 0</inkml:trace>
  <inkml:trace contextRef="#ctx0" brushRef="#br1" timeOffset="51.0001">8337 5009 92,'0'0'39,"3"11"1,-3-11-2,35 11-35,1-12-1,14-6 1,11-7-3,6-9 1,6-7-1,3-6 2,-9 0-3,-11-2 2,-15 4-1,-19 6-1,-22 8 1,-19 5 1,-20 12-1,-16 13 1,-17 8-1,-11 12 1,-1 12 1,3 9-1,3 6 1,20 5-2,14 2 1,23-6-1,26-6-1,27-11-2,25-9-4,12-25-7,28 2-24,0-25 1,20-1-2,-4-19 1</inkml:trace>
  <inkml:trace contextRef="#ctx0" brushRef="#br1" timeOffset="52.0001">9290 4924 99,'-42'2'37,"-13"-1"3,-3 18-3,-13 0-31,13 9-4,2 3 2,11 2-2,13-3 2,12-4-3,20-7 1,19-13-1,18-11-1,15-11 1,11-9-2,7-6 3,4-5-4,-8 0 2,-2 4-2,-15 4 1,-13 9-2,-18 13 2,-11 18 2,-13 21-3,-12 25 2,-12 22-1,-14 29 2,-4 26 0,-10 24 2,-3 9-1,-3 1 0,2-8-1,6-17 2,10-21 1,12-32-1,9-31-1,13-38-1,12-22 0,7-43 0,9-18 1,7-21-2,6-14 0,12-18-2,6-10-2,11-3 0,3-6-7,19 26-18,-14-5-11,15 29-1,-3 3-3,17 31 3</inkml:trace>
  <inkml:trace contextRef="#ctx0" brushRef="#br1" timeOffset="53.0001">11153 4859 69,'38'-19'36,"-11"-2"-1,-4 16 2,-23 5-30,0 0-1,-21 11 0,-6 11 0,-14 0-2,-2 8-1,-4 1 2,5 4-3,8 2 1,13 1-2,14-3 2,12-3-3,18-4 3,11-2-3,8-2 0,4-4 0,-4 1 1,-6 1-1,-9 2 0,-13 5 0,-18 1 0,-11 3 1,-9 0-1,-5-2-1,0-6-2,-1-12-2,20-2-16,4-27-18,26-6 2,4-23-3,27-2 0</inkml:trace>
  <inkml:trace contextRef="#ctx0" brushRef="#br1" timeOffset="54.0001">11698 4894 96,'0'0'38,"-9"20"1,-14-4 0,4 7-36,-10 8 0,11 8 0,-4 1 1,6 7-2,3-4 2,8 1-3,13-7 1,12-11 0,13-14-1,8-10 1,11-15-1,7-12 0,6-13 0,-1-4-1,-7-6-1,-9 1 1,-8 7-2,-11 2 2,-15 15-2,-12 10 1,-2 13 0,-24 17 0,6 12 1,-1 5-4,11 13-3,-5-14-21,30 17-9,2-18-3,24 2-1,6-18 2</inkml:trace>
  <inkml:trace contextRef="#ctx0" brushRef="#br1" timeOffset="55.0001">12560 4865 101,'0'0'38,"-11"14"2,1-3-3,6 18-34,-9 9 1,-1 13-2,-1 7 1,-1 5-1,-2 2 1,5-4-1,0-8-1,4-10 1,5-16-1,10-15 1,5-20 0,7-15-1,4-15 1,3-11 0,3-8-3,0-5 3,-3-1-3,-3 3 2,-3 9-2,-7 9 1,-3 12-3,-1 7 1,6 12-2,0 3-3,18 19-6,-3-14-15,24 16-12,4-11 1,22 7-1,3-13 2</inkml:trace>
  <inkml:trace contextRef="#ctx0" brushRef="#br1" timeOffset="56.0001">13917 4367 105,'-28'-53'39,"1"19"2,-18 1-3,5 24-34,-13 16-2,-3 23 0,-6 27 0,2 22-1,3 18 0,9 13-1,8 8 1,10-3-3,15 3 1,9-15-4,17-7-11,-5-33-22,10-13 0,-8-30 0,6-8-2</inkml:trace>
  <inkml:trace contextRef="#ctx0" brushRef="#br1" timeOffset="57.0001">13289 4977 112,'-15'-22'41,"-6"-8"0,21 30-1,-5-11-33,24 8-4,19 4-3,17-1-2,27 12-12,-6-20-22,37 11-5,6-13-1,26 6 0</inkml:trace>
  <inkml:trace contextRef="#ctx0" brushRef="#br1" timeOffset="58.0001">14868 4719 104,'11'-13'38,"20"6"3,6-19-5,21 5-32,12-2-1,12 1-1,-4 5 0,0 3-1,-15 10 1,-15 12-2,-24 17 1,-25 11 0,-26 13 0,-20 13 1,-15 5 1,-8 6-1,-2-4 1,6-2-1,18-12 1,20-11-2,29-14 2,26-13-3,30-15 0,21-10-3,16-5-1,4-14-3,15 13-13,-28-18-17,6 11-5,-28-7 1,-8 13-2</inkml:trace>
  <inkml:trace contextRef="#ctx0" brushRef="#br1" timeOffset="59.0001">15017 5021 113,'-26'2'40,"26"-2"1,31-14-3,29-10-38,20-2-5,15-9-1,16 12-20,-2-13-12,8 15 0,-13-1-3,-1 13 1</inkml:trace>
  <inkml:trace contextRef="#ctx0" brushRef="#br1" timeOffset="60.0001">16267 4659 93,'-32'-22'39,"0"21"2,-13-3-2,7 16-33,-15 11-2,1 10 1,-3 9-1,8 7-1,10 1 0,15 1-1,17-8 1,22-4-2,22-12 1,16-7-2,17-14-1,6-13 1,2-13-3,-4-8 1,-8-7-1,-14-9 1,-16-6-2,-14-4 3,-10-1 0,-9 3-2,-8 2 3,-5 8 0,-2 6 0,4 10 1,3 10-1,3 16 1,12-4 0,10 7 0,6 7 0,9 2 0,10-2 0,-1 4 0,3-3 0,-8 5 0,-1 1 0,-15 5 0,-11 1-1,-10 6 1,-16 5-1,-7 3 0,-8 3 1,-4-2-1,0-4 0,2 0 1,5-9-1,8-5 2,16-20-2,0 0 0,19-17 1,9-9-1,8-14 1,7-4-1,4-9 1,-1 0-2,-4 3 1,-4 7 0,-8 10 1,-9 11-1,-8 21 0,-7 16 0,-7 13 0,-4 10 0,1 9 0,1 5-2,6 3-2,3-2-1,16 0-7,-3-24-5,24 9-8,-10-29-11,20-2-5,-4-18 1,4-7 1</inkml:trace>
  <inkml:trace contextRef="#ctx0" brushRef="#br1" timeOffset="61.0001">17413 4664 107,'-11'24'40,"-1"-12"1,20 11-11,7-9-27,10-1 0,11-5 0,7-7-1,5-9 0,1-5-1,-3-11 0,-5-4 0,-11-6 0,-8-1 0,-8-3-1,-15 4 0,-13 6 0,-9 9 1,-9 15-1,-7 13 0,-3 14 1,-2 12-1,2 12 1,8 5-1,10 1 0,11 0-1,18-2-3,6-16-8,29 5-6,-5-31-10,29 2-14,2-19 0,28-3-1,7-19 1</inkml:trace>
  <inkml:trace contextRef="#ctx0" brushRef="#br1" timeOffset="62.0001">19636 3856 88,'10'-74'37,"-10"16"2,-30 0 0,-7 29-36,-20 11 0,-4 24 1,-13 20-1,-5 29 1,-2 18-2,9 19 1,6 11-2,15 12 0,12 4 0,14 2-2,21-8-1,11-10-1,16-11-3,5-24-9,19 1-24,-14-27 2,11-7-2,-17-25-1</inkml:trace>
  <inkml:trace contextRef="#ctx0" brushRef="#br1" timeOffset="63.0001">18861 4543 97,'-24'-23'40,"24"23"0,10-27 0,22 15-37,21-3-1,13-2 0,9 0 0,6 2-1,3 0 0,0 1 0,-9 2-1,-10 5 1,-13 3-1,-14 0 1,-11 5-1,-17 4 0,-10-5 0,-13 23 1,-7-2-1,-8 8 0,-4 5 0,-3 5 0,4 4 0,4-1 0,11-3 0,11-5 0,12-12 0,16-10 0,15-12 1,8-12-1,7-12 0,1-6 1,-1-8-1,-5-5 0,-6-4 1,-14 3-1,-11 2 0,-10 8 0,-8 2 0,-4 9 0,-4 3 0,1 9 0,8 11 0,-7-12 0,7 12 0,24-1 1,3-2-1,4 3 2,6-3-1,3 3-1,-3 3 1,-4 6 0,-6 8-1,-12 7 1,-9 11-1,-9 6-1,-7 7 1,-6 2-1,-2 5 1,0-6 0,0-5 0,7-9 0,4-13 0,7-22 0,0 0 1,18-18-1,1-15 1,0-8 0,3-7 0,-2-2 0,1-1 0,-1 1 0,-1 7 0,3 8 0,1 2-2,6 8 0,8 6-4,1-1-6,18 19-8,-14-16-8,29 23-14,-13-12-1,11 16-1,-6-9 2</inkml:trace>
  <inkml:trace contextRef="#ctx0" brushRef="#br1" timeOffset="64.0001">21343 4321 93,'10'-22'39,"3"20"0,-3-9 0,7 9-35,-5 2 0,-1 6 0,-3 6 0,-6 10-2,-6 6 0,-5 9 0,-5 7-1,-1 8 0,-5-1 0,-2 4-1,2-9 0,3-5 0,3-10 0,8-7 1,6-24-1,0 0 1,11-25 0,3-4-1,3-11 1,3-4 0,-2-6 0,5-7 0,2-1 0,-3 3 0,2 3 0,3 6 0,-2 7-1,5 8 1,1 8-1,-1 10 0,0 11 0,-6 7 0,-3 9 0,-7 6 0,-5 6 0,-10 4-1,-8 1 1,-9 6-1,-6-1 1,-4 1-1,-2-4 1,1-1-1,-1-4 1,2 0 0,4 0-1,1-4 1,3-1-1,-3 2 1,-2 3-1,-2 3 1,-9 6-1,-1 5 1,-8 3 0,-2 1 0,2 4 2,9-3-2,9-4 0,14-6-3,20-4-4,8-25-10,34 9-8,-10-29-13,23 1-3,-4-20 1,10-4-1</inkml:trace>
  <inkml:trace contextRef="#ctx0" brushRef="#br1" timeOffset="65.0001">21872 4279 113,'0'0'41,"10"15"0,-22 7-1,8 13-38,-15 9-2,-3 5 0,-2 7 0,-3 0-3,11 1-2,-1-15-4,22 7-17,-1-30-13,21-1 1,0-28-2,18-8 2</inkml:trace>
  <inkml:trace contextRef="#ctx0" brushRef="#br1" timeOffset="66.0001">21975 4097 102,'0'0'38,"0"0"0,9 17-2,4 1-30,2 7-2,4 3 0,9 4 0,-8 3-1,3 5-1,-9 2 1,-2 1-2,-9 5 0,-5 0 0,-8-1-1,-7-1 0,2-3 1,-8-7-1,8-7 0,1-7 0,14-22 0,0 0 0,-2-20 1,19-9 0,1-10-1,7-8 1,3-7 0,1-3-1,0 0 1,-3 4 0,1 8 0,-7 9-1,-2 6 0,-3 11 1,-2 10-1,0 11 0,-5 7 0,-4 9-1,1 5 1,-3 4-1,-4 5 1,-7 5-1,-3 1 1,-5 1-1,-11 2 0,0 2 0,-1-3 0,-3 0 0,0-6 0,6-4 1,-1-1-1,5-4 0,5 0 0,2-4 1,1 4 0,3 5 0,1 4 1,-3 7 0,0 2 0,-2 7 0,3-3 0,2-3-3,10 0-1,5-24-8,23 1-7,-4-34-7,32-1-10,-4-30-4,21-6-2,-4-20 3</inkml:trace>
  <inkml:trace contextRef="#ctx0" brushRef="#br1" timeOffset="67.0001">22751 4260 121,'-12'29'41,"-25"6"2,8 17-3,-11 0-38,6 6-1,9 1-1,4-2-2,14-3-3,2-16-9,28 6-16,-5-23-11,16-4 1,-5-24-2,17-4 2</inkml:trace>
  <inkml:trace contextRef="#ctx0" brushRef="#br1" timeOffset="68.0001">22860 3884 128,'-20'-3'40,"-8"6"-2,8 5-12,29 14-63,-9-22-5,4 23 2,10-16-3</inkml:trace>
  <inkml:trace contextRef="#ctx0" brushRef="#br1" timeOffset="69.0001">6516 7364 73,'0'0'39,"-11"-16"-1,11 16 2,-4-11-24,14 6-7,4-7-2,15-3-1,16-7-3,18-5 0,18-7-2,11 2-1,12 1-2,-3 5-2,4 22-22,-20-7-14,-13 25 2,-24 4-2,-13 13-1</inkml:trace>
  <inkml:trace contextRef="#ctx0" brushRef="#br2" timeOffset="70.0001">8568 6388 72,'-33'-20'35,"-1"6"-2,-4-6 1,3 14-30,-5 3 2,5 17 0,-4 9-1,5 18 1,-3 14-1,2 20-1,-1 11-1,10 14 1,0 6-1,10 3-1,7-3-2,10-5-1,8-4-4,3-25-22,19-1-10,-6-20 0,15-8-2,-9-19 1</inkml:trace>
  <inkml:trace contextRef="#ctx0" brushRef="#br2" timeOffset="71.0001">9064 6584 66,'5'-16'30,"-1"1"-1,-8 0-2,3-3-25,-12 8-1,-1-2 1,-1 7 1,-4-2 1,4 7 2,-7-3 0,8 5 0,-2-3 0,16 1 0,-18 9 0,18 6-1,-1 0 0,8 15-1,-2 5-1,5 15 0,-2 5-1,1 9 1,-8 6-2,4-1 0,-10-1-1,3-1-1,-2-10 1,-1-7-1,1-10-3,-5-14-30,12-4-4,-3-22 1,-1 16-2</inkml:trace>
  <inkml:trace contextRef="#ctx0" brushRef="#br2" timeOffset="72.0001">9018 6737 45,'-18'14'30,"7"-16"3,2-2-1,-6-11-13,6 3-10,-6-14 0,15 5 0,-5-11-1,15-1-3,4-7 0,13 0-2,6-1 0,10 4-1,1 1 0,7 6-1,-3 5 0,-6 6 0,-3 11 0,-7 6-1,-8 8 0,-4 9 0,-7 9-1,-5 5 0,-2 13-6,-7-6-23,6 10-7,-6-7 2,9 4-3</inkml:trace>
  <inkml:trace contextRef="#ctx0" brushRef="#br2" timeOffset="73.0001">8794 6967 104,'0'0'38,"17"13"1,14-27-2,22 1-34,14-12-2,3-3-4,10 9-6,-13-9-27,8 11-1,-11-4 0,-4 10-1</inkml:trace>
  <inkml:trace contextRef="#ctx0" brushRef="#br2" timeOffset="74.0001">9751 6722 105,'-11'12'37,"-3"8"2,-6-4-2,4 7-33,-7 7-1,3 8 0,-1 3-1,2-1 1,3 5-2,5-5 0,5-5 0,4-5-1,7-11 0,6-10 1,5-13-1,6-11 0,4-11 0,0-11 0,0-9 0,-3-6 0,-8-3 1,-7 1-1,-3 5 0,-4 4 0,-6 10 1,3 9-1,2 8 0,4 9 1,13 6-1,14 5 1,12 1-1,8 1 1,10-1-1,9 2 1,-2-3-1,3-1 0,-8 0 0,-10 1 0,-14 0 0,-15 4 0,-12-2-1,-12-4 1,-27 22 0,-2-3 0,-12 6 0,-4 7 0,-3 5 1,5 5 0,8-2 0,12-2 0,17-3 0,13-6 0,20-12-1,15-10 1,9-8-1,4-11-1,2-9 1,-1-9-1,-10-2 1,-7-5-1,-14 0 1,-9 2-1,-9 0 1,-7 7-1,-5 6 1,-2 9 0,7 13 0,-9-6 1,9 6-1,10 12 1,8-3 0,6 1 0,12-2 0,6-3 0,2-3 0,2 0-1,-4-2 1,-4 6 0,-10 4-1,-13 6 0,-13 12 0,-15 4 0,-10 9 0,-10 1 0,-4 2 0,4-2 0,3-6 0,17-15 0,13-21 0,20 2 2,17-23-2,12-13 0,10-9 0,2-7 0,2-5 0,-9 4 0,-11 7 0,-8 8 0,-13 13 0,-22 23 0,0 0 0,0 12 0,-12 16 0,-1 1 0,6 1 0,7-2 0,12-11 0,17-8 0,17-12 0,19-11 0,10-10 0,2-6 0,-1-2 0,-5 2 0,-12 6 0,-14 9 0,-20 9 0,-25 6 0,-2 35 0,-15-1 0,-10 6 0,1 4 0,4 5 0,-4-12-12,24 8-17,-6-21-11,26-1-1,6-18 0,28-2-1</inkml:trace>
  <inkml:trace contextRef="#ctx0" brushRef="#br2" timeOffset="75.0001">12912 6121 114,'19'28'40,"-18"6"0,-1 26-3,-9 7-35,-14 11 0,-6 9-2,-6 4 2,-4 1-2,0-1 1,7-4-4,6-11 1,15-5-11,-3-22-25,23-10 0,-2-23 0,12-5-1</inkml:trace>
  <inkml:trace contextRef="#ctx0" brushRef="#br2" timeOffset="76.0001">12645 6712 113,'-19'-17'39,"19"17"0,0-15-1,22 8-33,12 0-4,15-4-2,15-4-2,7-9-4,12 3-2,-6-18-12,11 9-16,-13-10-1,-2 2 1,-17-10 19,-3 9 13,-13 3 6,-18-4 6,0 18 13,-24-5 15,4 17 3,-20 3 0,7 23-18,-18-1-10,5 17-3,-3 5-3,-1 15 1,-2 5-2,4 7 1,-3 2-2,6 3 0,3-3-2,5-5 0,5-7 0,8-7 0,9-12 0,10-10 0,2-14 0,4-10 0,6-11 0,-2-7 0,4-4 0,-8-4 0,2 3 0,-9-1 0,-3 12 0,-13 11 0,14-6 0,-14 6 0,5 17 0,-3-3-7,11 9-9,-13-23-15,26 23-9,-7-23 0,15 5-1,-1-15 2</inkml:trace>
  <inkml:trace contextRef="#ctx0" brushRef="#br2" timeOffset="77.0001">13734 6717 119,'-1'17'40,"1"-17"1,1 29-1,-1-29-35,24 20-2,2-16 0,9-2-1,3-12 0,0 0-2,0-8 0,-1-4 0,-10-3 0,-8-1 0,-12-2 0,-8 3 0,-14 4 0,-8 12 0,-9 7 0,-8 13 0,-3 9 0,0 10 0,8 8 0,6 3 0,10 2 0,12-5 0,16 0-3,11-15-6,29 8-20,-4-18-10,20 1-3,1-13 2,17 2-2</inkml:trace>
  <inkml:trace contextRef="#ctx0" brushRef="#br2" timeOffset="78.0001">14649 6766 102,'13'-5'37,"-8"-8"2,14 12-1,-19 1-32,15-2-1,-15 2-2,3 12 1,-7 1-1,-3 10 0,-2 7-1,-3 4 0,-1 6 0,1 1 0,0 2-1,3 0-1,4-9 1,5-8-1,0-9 0,0-17 1,17 0-1,-3-18 0,1-10 0,2-11 0,-2-7 1,0-6-1,-4-5 0,3 0-1,-2 2 1,-4 8 0,6 7 0,-3 9 0,3 6 0,4 13 0,3 8-1,-1 8 1,4 7 0,-4 4 0,1 6 0,-5 3 0,-10 5 0,-7 8 0,-12 2 0,-9 3 0,-9 4 0,-6 1 0,-1-1 1,-4 5-1,4-6 0,9-4-2,3 1 1,8-3-1,4-2 1,2 0-1,2 1 0,1-5-1,1-3-1,-1-7 0,12 3-9,-3-26-14,11 9-12,6-25 0,19-4-1,5-18 2</inkml:trace>
  <inkml:trace contextRef="#ctx0" brushRef="#br2" timeOffset="79.0001">15242 6700 111,'13'-12'38,"-13"12"2,-8 11-1,-6 9-33,-4 14-2,-1 4-1,-2 8 0,-5 2-1,5 0 0,2-1-2,4-2 1,4-9-1,8-10 1,3-7-1,0-19 1,23 2-1,-2-18 0,2-11 0,4-12 0,-1-6 0,1-7 0,0-2 0,-8 1 0,2 5 1,-6 6-1,-1 7 0,-1 7 1,3 7-1,6 9 0,5 4 0,4 4-2,6 1-2,2 0-3,14 13-12,-14-14-13,10 12-9,-16-9 2,11 8-2,-17-7 3</inkml:trace>
  <inkml:trace contextRef="#ctx0" brushRef="#br2" timeOffset="80.0001">15664 6755 106,'-32'16'40,"17"7"1,3-12 0,12-11-26,29 9-11,8-9-1,5-6-1,12-3 1,0-5-3,-2-1 0,-4-3 0,-15 2 0,-9-3 0,-19 5 0,-12-1 0,-15 5 0,-10 4 0,-7 7 0,-8 10 0,0 5 0,-1 9 0,2 6 0,12 6 0,7 2 0,15-2 0,14-3 0,17-8 0,17-8 0,19-12 0,10-12-4,16-8-1,3-20-9,18 8-11,-18-24-14,16 1-1,-19-14 0,2 2 1</inkml:trace>
  <inkml:trace contextRef="#ctx0" brushRef="#br2" timeOffset="81.0001">16663 6271 116,'-19'24'39,"-23"9"2,4 26 1,-5 4-37,-3 12 1,0 1-4,9 2 2,7-3-6,4-7 2,14-3-5,0-17-5,17 6-16,-10-26-13,10-3-2,-5-25 2,0 0-1</inkml:trace>
  <inkml:trace contextRef="#ctx0" brushRef="#br2" timeOffset="82.0001">16274 6732 128,'0'0'40,"2"-15"2,16 24-5,2-10-33,13 2-2,8-2 0,8-2-5,6-1 0,5-5-4,7 14-14,-19-15-18,9 12-2,-20-12 2,1 11-2</inkml:trace>
  <inkml:trace contextRef="#ctx0" brushRef="#br2" timeOffset="83.0001">16710 6821 119,'-25'18'40,"16"9"2,-2-18-2,23-7-34,2 2-3,14-6 0,9-9-1,7-3-2,4-6 0,0-6 0,-3-3 0,-3-2 0,-11 2 0,-10 3 0,-12 5 0,-18 7 0,-9 11 0,-11 9 0,-13 11 0,-4 7 0,-3 7 0,2 8 0,6 4 0,12-4 0,15-1 0,15-9-4,21-5-1,11-10-1,20-3-9,-3-25-13,23 3-12,-8-15 2,5 1-1,-4-15 3</inkml:trace>
  <inkml:trace contextRef="#ctx0" brushRef="#br2" timeOffset="84.0001">17351 6642 115,'-13'2'39,"-19"2"1,6 17 0,-13-1-31,9 8-4,5-4-2,6 6 1,9-4-4,10-2 0,9-5 0,10-1 0,4-6 0,2 0 0,1-4 0,-2 0 0,-3 0 0,-7 1 0,-8 2 0,-5-1 0,-6 3 0,-6 2 0,-3 2 0,0-3 0,0 3 0,-1-11-10,17 14-10,-2-20-10,0 0-10,21-15-1,8 3-1,-5-18 3</inkml:trace>
  <inkml:trace contextRef="#ctx0" brushRef="#br2" timeOffset="85.0001">17840 6307 119,'0'0'40,"-2"16"2,-20 14-2,-17 16-35,0 9-3,-2 11 1,-5 7-2,-1 0-1,4 1-2,-1-4-1,7-1-5,-2-23-11,21 3-19,-6-21-2,19-6 1,5-22 0</inkml:trace>
  <inkml:trace contextRef="#ctx0" brushRef="#br2" timeOffset="86.0001">17512 6724 122,'4'-43'40,"5"20"1,-5-2-2,6 12-32,6 9-5,10 5-2,4 7-4,4-10-10,18 13-18,-5-17-8,13 5-1,-6-14 0</inkml:trace>
  <inkml:trace contextRef="#ctx0" brushRef="#br2" timeOffset="87.0001">18260 5904 113,'-8'23'42,"21"8"1,-1-3-2,20 17-36,-5 8-1,4 10 1,2 10-3,-8 7-2,0 6 0,-10 4 0,-13 2 0,-9 1 0,-10-5 0,-8-5 0,-7-6 0,-9-16 0,4 4-20,-22-28-14,12 4-8,-16-18-1,3-1 0,-11-15 0</inkml:trace>
  <inkml:trace contextRef="#ctx0" brushRef="#br2" timeOffset="88.0001">6518 8281 56,'14'-9'35,"-7"-10"-1,2 1 0,-10-9-25,-4 9-1,-7-7 0,-7 10-2,-12 4-1,-5 12 0,-13 11-1,-2 12 0,-3 13 0,6 16-1,4 3 0,11 7 0,12-5-2,20-5 1,22-15-1,18-16 1,14-22-1,18-25 0,8-20-1,6-16 1,0-13 0,0-7-1,-8-9 1,-11 2-1,-15 2 1,-9 8-1,-14 9 0,-12 13 1,-9 15-1,-12 19 0,-8 23 0,-6 26-1,0 20 1,-3 17-1,6 18 0,0 7-1,9 9-2,6-10-5,23 4-23,-6-24-7,22-3 2,-2-23-3</inkml:trace>
  <inkml:trace contextRef="#ctx0" brushRef="#br2" timeOffset="89.0001">7148 8253 83,'-7'13'37,"0"-2"0,13 7 1,6-10-25,13-3-10,11-8 0,12-5-1,0-7 0,3-5 0,0-3 0,-8 0-1,-9-1 1,-15 2-1,-9 4 0,-16 3-1,-13 5 1,-9 9 0,-10 6-1,-3 9 1,-2 5-1,4 12 0,7 2 0,12 5 0,13 0-1,15-7-1,20 0-2,14-18-7,33 3-25,2-21-3,26 1 2,0-18-2</inkml:trace>
  <inkml:trace contextRef="#ctx0" brushRef="#br2" timeOffset="90.0001">8374 7756 91,'-19'-62'36,"-14"2"2,-1 28-1,-13 13-31,3 26 0,-6 17-1,3 32 0,-1 15-3,4 14 0,4 8-1,9 2-1,6-1-1,13-5-1,10-6-4,3-27-16,16 3-16,-2-21 0,10-7-1,-10-22 1</inkml:trace>
  <inkml:trace contextRef="#ctx0" brushRef="#br2" timeOffset="91.0001">7841 8200 116,'2'-20'39,"19"11"1,6-13-11,17 6-26,9-1-1,12-2 0,0 6-1,2 3 0,-6 6 0,-7 6-1,-9 8 0,-10 8 1,-15 7-1,-9 7 0,-12 6 0,-11 4 1,-4 1-1,0-4 0,-1-1-1,2-9-1,11-4-2,4-25-8,19 12-26,0-29-1,16 0 0,-6-19-1</inkml:trace>
  <inkml:trace contextRef="#ctx0" brushRef="#br2" timeOffset="92.0001">8516 7780 108,'-18'-5'38,"18"5"2,0 0-2,-5 13-33,21-8-1,13 2 0,1 1-1,5 3 0,1 3-1,-2 11-1,-8 3-1,-4 7 0,-9 8 0,-8 6 0,-11 4-1,-6 1 1,-5-3 0,-5-4 0,2-11 0,2-5 0,7-14 0,11-17 0,0 0 1,27-35-1,4-1 0,6-8 1,5-8 0,5-2-1,2 4 1,-3 6 1,-5 10-1,-11 17-1,-7 15 1,-10 11-1,-11 15 0,-4 13-1,-10 7 1,-1 9-1,-1 0-1,-1-5 0,10 2-2,-2-12-2,19 1-9,-8-26-13,25 4-12,-9-24 0,17-1-1,-9-21 3</inkml:trace>
  <inkml:trace contextRef="#ctx0" brushRef="#br2" timeOffset="93.0001">9210 8063 107,'0'0'39,"-4"21"1,4-21 0,28 18-35,0-11-2,12-2 0,6-7 0,7-3-2,5-6 1,-1-5-1,-1-8-1,-7 2 1,-10-7-1,-20 4 1,-7-3-1,-14 5 0,-13 5 1,-11 6-1,-8 16-1,-5 4 1,-4 15 0,1 7-1,7 7 1,6 5-1,8 2 1,13-4-1,17-4-2,11-10-1,18-7-4,8-20-10,27 1-15,-7-22-7,15-1 0,-9-14 1</inkml:trace>
  <inkml:trace contextRef="#ctx0" brushRef="#br2" timeOffset="94.0001">10047 7841 117,'-25'18'40,"-12"0"0,7 14-1,-4 1-35,9 0-1,10 1-2,14-4 0,12-5 0,12-9 0,15-8-1,4-3 1,4-3-1,-7-2 0,-5 2 0,-12 3 0,-13 8 0,-15 7 0,-14 6 0,-10 8 0,-8 7-1,-5 1 0,3 2-2,-4-6-2,12 5-9,0-29-14,25 5-12,-7-23-1,14 4 0,12-34 0</inkml:trace>
  <inkml:trace contextRef="#ctx0" brushRef="#br2" timeOffset="95.0001">11265 7741 75,'5'-15'35,"-5"15"0,0 0 0,-11 24-25,2 4-2,4 23-1,-4 4-2,5 13-2,-5 6 0,8 4-2,-1 0-2,0-6-2,6 2-8,-9-24-26,10-1 1,-7-22-2,9-7 0</inkml:trace>
  <inkml:trace contextRef="#ctx0" brushRef="#br2" timeOffset="96.0001">11133 8186 93,'-9'-22'38,"13"10"2,1-5-2,18 14-30,5-12-5,11-3-2,14-4-3,2-11-5,22 5-28,-11-12-2,12 6 0,-8-10-1</inkml:trace>
  <inkml:trace contextRef="#ctx0" brushRef="#br2" timeOffset="97.0001">11919 7539 110,'-16'21'40,"-9"2"0,6 17 0,-3 3-36,4 11 0,-4 5-2,1 7 0,-1 3-1,0 3 0,3-4 0,3-5-1,4-4 0,5-10 0,10-15 1,9-12-1,5-16 0,10-13 1,6-13-1,3-8 0,2-5 0,-2-2 0,0 3 0,-8 3 0,-7 11 0,-6 7 0,-15 11 0,13 10 0,-12 5-1,1 4-1,3 5-1,2-1-1,14 4-4,-5-14-7,30 10-15,-11-21-10,19 1 1,-7-13-1,11 0 2</inkml:trace>
  <inkml:trace contextRef="#ctx0" brushRef="#br2" timeOffset="98.0001">12449 8029 102,'-14'6'39,"25"5"1,-11-11 0,22 5-35,4-5-1,14 0-1,-1-10-1,7-2 1,-3-4-2,0-2 1,-12-5-2,-3-3 1,-12 0-1,-12 0 1,-12 8-2,-8 5 1,-12 4 0,-11 13 0,-1 8 0,2 14 1,-2 7-1,8 5 0,13 1 1,10-1-3,18-3 0,13-12-6,28 5-13,-7-26-14,25 5-6,-3-16 0,13 5-1</inkml:trace>
  <inkml:trace contextRef="#ctx0" brushRef="#br2" timeOffset="99.0001">13774 7848 99,'0'0'38,"23"3"2,-23-3-2,-3 34-34,-7-3-1,-2 5-1,-8 4 0,-1 4-1,-2-1 1,4-3-1,-1-4 0,5-8-1,4-10 1,8-7 0,3-11-1,13-11 1,2-7-1,4-10 1,2-10 0,2-4 0,4-5 0,-5 1 0,1 2 0,-3 5 0,-2 3 0,-1 7 0,1 10 0,0 5-1,1 7 0,3 5 0,5 2 0,1 1 0,4 0 0,5 3-1,1-1 0,2-2 1,-2 0-1,-3-2 1,-2 0-1,-8-1 1,-7 2 0,-7 2 0,-11-2 0,-6 13 0,-8 1 1,-6 5 0,-4 5-1,-1 11 2,1 1-1,4 1-1,7 2 1,9-6-2,11-4 2,13-8-2,8-7 2,9-14-2,2-8 1,8-6 0,-6-10 0,-6-8 1,-4 1-1,-11-3 0,-11 3-1,-6 2 1,-10 7-1,-3 2 0,1 10-2,0-1 0,9 11-2,-5-11-1,19 10-6,-5-17-6,23 12-10,-13-22-5,20 5-4,-5-16-1,11 3 3</inkml:trace>
  <inkml:trace contextRef="#ctx0" brushRef="#br2" timeOffset="100.0001">14821 7434 88,'21'-16'37,"-16"2"0,-5 14 2,-5 23-25,-4 11-7,-9 9-3,0 11 0,-6 13-2,0 4 1,-3 5-2,6 0-1,4-4-2,0-11-2,15-5-3,-4-22-13,29 2-13,-6-24-8,16-8 2,-4-19-1</inkml:trace>
  <inkml:trace contextRef="#ctx0" brushRef="#br2" timeOffset="101.0001">14950 7779 116,'14'0'40,"-14"0"0,32 13-7,-11-6-29,11 2-1,6 0-1,2-2 0,3-1-1,0-4 0,-1-5 0,-1-4-1,-7-6 0,-5-2 0,-10-6 0,-6-1-1,-8-5 1,-10 3 0,-6 1 0,-8 9-1,-11 8 1,-5 14 0,-10 12 0,0 6 1,-1 13-1,5 7 0,11-1 0,8 0 0,19-2-3,8-21-9,27 8-9,-6-28-11,22 1-8,-4-20-1,16 7-1</inkml:trace>
  <inkml:trace contextRef="#ctx0" brushRef="#br2" timeOffset="102.0001">18876 7509 96,'-15'-2'37,"-7"0"1,-2 17 0,-12 2-32,2 15-2,-5 4 1,0 9-2,-1-1 0,7 3 1,6-7-2,14-5 0,13-10 0,17-12-1,19-12 1,17-9-2,12-11 0,9-9 0,-1-9 0,-3-2 0,-8-4-1,-9 3 1,-20-1-1,-18 8 1,-12 4 0,-15 7 0,-8 8 0,-2 5 1,-2 5-1,2 2 0,12 2 1,10 0 0,15-3 0,14-1-1,11 0 1,10 2 0,2 3 0,-1 4 0,-7 8 0,-6 10-1,-12 7 1,-16 6-1,-13 8 0,-10 0 0,-7 1 0,-4-4 0,-3-4 0,5-8 0,6-7 0,9-12 0,7-10 0,23-9 0,7-14 0,7-7 1,10-8-1,1-7 1,3-2 1,-3-1-2,-11 6 0,-3 5 0,-11 8 0,-8 8 0,-15 21 0,13-8 0,-5 17-4,-1 3 0,11 10-2,5-4-1,18 11-5,-2-16-4,23 15-8,-16-18-6,18 8-3,-16-12-1,1 1-1,-17-13 29,-10-7 8,-3 4 8,-24-20 10,7 13 8,-25-15 4,5 13 6,-16-9-1,12 18-25,-14-2-3,4 17-3,-5 8-1,6 14-1,-2 7-1,8 7 0,2 3-1,9 1-2,9-3 0,13-7 0,7-9 0,12-11 0,8-11 0,3-10 0,4-8 0,-3-11 0,-1-3 0,-5-7 0,-6-4 0,-6 3 0,-8 1 0,-5 6 0,-7 10 0,-1 18 0,-17 5 0,-1 23 0,-10 21 0,-10 21 0,-6 16 0,-7 13 0,1 9 0,0 2 0,2-4 0,9-8 0,5-15 0,12-20-2,11-19 2,11-23 0,0-21 0,23-28 0,-1-12 0,3-14 0,1-12 0,4-10 0,0-7 0,6-2 2,0 8-4,1 3 1,-1 13-1,3 4-1,4 14-3,-1 0-5,12 29-6,-16-10-4,25 22-8,-16-15-2,23 13-3,-9-8-3,8 1 4,-6 1 5</inkml:trace>
  <inkml:trace contextRef="#ctx0" brushRef="#br2" timeOffset="103.0001">20757 7558 113,'-9'-21'37,"-3"14"2,-15-6-1,1 15-31,-15 6-2,-3 11-1,-5 11-1,-2 9 1,-1 6-1,8 4-1,5-2-2,15-2 0,14-7 0,14-10 0,18-12 0,15-10 0,15-13 0,3-8 0,4-8 0,-2-6 0,-5-7 0,-7-2 0,-7-2 0,-8 4 0,-7 5 0,-9 8 0,-4 9 0,-10 14 0,0 0 0,8 18 0,-9 8 0,-2 4 0,3 4 0,0-1 0,5 0 0,5-4 0,9-8 0,3-8 0,8-7 0,7-6 0,6-9 0,3-6 0,1-2 0,-3-6 0,-4 1 0,-7 2 0,-8 4 0,-11 1 0,-14 15 0,0 0 0,0 0 0,-14 8 0,-2 8 0,-5 5 0,1 1 0,-3 3 0,7-4 0,3-3 0,7-8 0,6-10 0,14 0 0,7-13 0,6-7 0,3-4 0,6-6 0,1 0 0,0-2 0,-3 5 0,-5 2 0,-5 9 0,-6 9 0,-5 7 0,-13 0 0,11 27 0,-14-4 0,1 4 0,0 7 0,-1-5 0,8 6-12,-3-15-3,16 11-4,-7-25-5,26 9-6,-8-24-2,20 3-4,-6-15-2,8-2 8</inkml:trace>
  <inkml:trace contextRef="#ctx0" brushRef="#br2" timeOffset="104.0001">21894 7567 115,'0'0'38,"-33"20"2,10 11-1,-11 10-33,7 3-2,-1 1-1,9 6-1,5-7-1,10-8-3,12-10 0,8-13-4,15-5-9,-6-28-13,19 6-10,-10-24-1,14-1 0,-11-15 3</inkml:trace>
  <inkml:trace contextRef="#ctx0" brushRef="#br2" timeOffset="105.0001">22040 7318 122,'-14'-24'38,"14"24"1,-10-5-2,10 5-37,14 27-11,-14-27-19,35 27-10,-11-14 2,15 5-1,-6-8 1</inkml:trace>
  <inkml:trace contextRef="#ctx0" brushRef="#br2" timeOffset="106.0001">22335 7426 118,'-17'-1'40,"4"13"0,-14-8 1,6 15-36,-9 1-1,4 6-1,2 4 1,7 3-4,4-3 0,10 0 0,11-4 0,10-7 0,9-5 0,9-1 0,1-5 0,-1 1 0,-2-1 0,-8 4 0,-11 1 0,-9 7 0,-13 3 0,-11 4 0,-6-2 0,-6 4 0,4-3 0,-3-12-11,19 10-6,-5-27-7,34 9-7,-4-28-9,27 3 0,6-16-1,21-3 4</inkml:trace>
  <inkml:trace contextRef="#ctx0" brushRef="#br2" timeOffset="107.0001">22901 7515 128,'0'0'42,"-27"12"0,-9 4-1,-6 11-39,10 6-2,-2 4 0,3 2 0,6-5 0,7 0 0,5-6 0,8-9 0,5-8 0,12-10 0,3-8 0,11-12 0,0-6 0,3-7 0,6-8 0,-2 0 0,-4-1 0,-1 7 0,-3 3 0,-7 11 0,-9 9 0,-9 11 0,3 15 0,-13 7 0,3 5 0,-2 1 0,2 1 0,7-1 0,5-11 0,9-4 0,8-12 0,15-8 0,7-6 0,9-10 0,3-6 0,3 0 0,-2 1 0,-3 1 0,-9 10 0,-12 14 0,-16 13 0,-17 15 0,-13 12 0,-11 11 0,-8 7 0,-4 16 0,-18-10-15,7 13-3,-20-22-5,11 18-9,-34-20-5,-11 9-6,-36-5 0,-31-2 7</inkml:trace>
  <inkml:trace contextRef="#ctx0" brushRef="#br2" timeOffset="108.0001">6344 9191 87,'0'-26'37,"0"26"1,-4-18 0,4 18-32,0 0-1,-5 29-1,-2 4-1,0 13 0,-2 11-1,2 8 1,-4 6 0,5 3-1,-4-4 0,6-4 1,0-11-2,5-9 1,2-12-2,1-7 0,3-14 0,-7-13 1,15-8-1,-7-9 0,-1-11 0,-1-8 1,2-9-1,-2-10 0,3-9 0,-3-7-1,3-10 1,4-1-1,-3 6 0,4 5 1,4 6-1,-3 12 0,5 14 2,0 12-1,5 17 0,-1 10 0,0 6 1,5 8-1,-1 7 0,-2 6 0,-3 4 0,-4 5 0,-8 4-1,-8 3 1,-6 4 0,-11-2 1,-9-3-1,-5-7 0,-6-3 1,-1-9-1,1-7 1,0-11-1,7-7 0,5-8-1,6-5 1,7-1 0,5 0 0,6 2 1,-2 14-1,0 0 0,7 17 2,-7 14 0,-8 18 0,-5 14-1,-8 17 0,-7 9 0,-8 10 0,-1-3 0,4-1-3,1-14 0,16-12-5,4-33-7,31-9-6,3-45-8,35-11-5,-1-40-5,23-12-2,4-28 3</inkml:trace>
  <inkml:trace contextRef="#ctx0" brushRef="#br2" timeOffset="109.0001">7177 8606 107,'-7'-25'38,"7"25"3,-21 13-1,12 21-36,-5 5 0,4 19-2,-5 10 1,2 15-1,4 8 0,-1 3-2,5 3-2,1-7 0,9-7-3,-1-22-9,25 2-13,-11-33-11,23-7-1,-2-29 0,15-6 2</inkml:trace>
  <inkml:trace contextRef="#ctx0" brushRef="#br2" timeOffset="110.0001">7563 9070 91,'-19'-13'40,"-14"0"0,5 22 0,-14-1-14,6 17-22,-1 7-1,4 7 0,1 5-1,9 4-1,8-5 0,12 0 1,10-11 0,9-9-2,12-10 0,9-12 0,6-13 0,4-7 0,1-10 0,-2-6 0,-6-2 0,-6-2 0,-5 5 0,-6 0 0,-8 9 0,-4 8 0,-11 17 0,0 0 0,-7 23 0,-5 8 0,1 6-2,-2 10 1,6-3 0,0 1 0,7-1-1,9-14-1,16-9-1,2-12-2,10-11 0,3-16-1,7-5 0,-2-19 1,-1-1 1,-5-9 2,-8 2 2,-7 4 2,-11 1 3,-4 14 0,-12 7 2,3 24 0,-18-7-1,6 25 0,-7 7 0,2 10-1,2 5-1,5 2 0,6-4-1,4-3 0,9-11-1,13-13 0,6-10 0,6-10 1,6-14-2,2-7 0,3-8 0,-2-4 0,-3-1 0,-7 6 0,-7 3 0,-7 10 0,-10 14-2,-9 10 2,-10 29-1,-8 15 1,-12 21 0,-1 19 0,-10 17 0,-4 12 1,0 11-1,-2-4 2,3-3-2,4-13 0,8-19 0,6-19 0,9-25 0,11-24 0,6-17 0,9-34 0,5-12 0,6-13 0,1-16 0,4-10 0,4-7 0,-1 4 0,5 2-3,-2 6-3,9 14-3,-4-3-6,19 27-2,-16-14-4,29 28-7,-15-18-2,21 17-5,-7-12-2,8 6 5</inkml:trace>
  <inkml:trace contextRef="#ctx0" brushRef="#br2" timeOffset="111.0001">8808 8982 120,'-32'4'41,"-1"15"-1,-12-9 0,9 17-35,4-2-2,12 4 0,11 2-2,13-4 1,15-4-2,9-4 0,10-3 0,1-5 0,3-2 0,-8 4 0,-9 1 0,-9 5 0,-16 7 0,-12 6 0,-9 1 0,-7 2 0,-3 0 0,1-8 0,6 0-10,1-22-5,23 8-5,-9-32-9,28 9-7,-10-23-7,11-1 1,-3-13 1</inkml:trace>
  <inkml:trace contextRef="#ctx0" brushRef="#br2" timeOffset="112.0001">9630 9094 95,'20'-18'38,"-6"-7"0,1 14 0,-5-2-33,-10 13-1,10 10 0,-10 17 0,-6 8-2,-3 14 0,-1 4 0,0 5-1,0-4-2,5-5-1,10-4-8,-4-32-20,23-5-8,3-25 0,20-10-2</inkml:trace>
  <inkml:trace contextRef="#ctx0" brushRef="#br2" timeOffset="113.0001">9867 8815 103,'-44'-11'38,"13"16"1,2 0-1,21 7-32,6 3-2,16 1-1,8 2-1,11 5 1,3 0-1,1 6 0,-4 3-1,-4 7 1,-5 6-1,-11 8 0,-6-2-1,-11 3 1,-4-6 0,-6-4 0,1-10 0,4-12-1,9-22 1,0 0-1,28-36 1,-1-8-1,13-8 1,7-5-1,5-5 0,2 4 0,-8 7 1,-6 15-1,-7 15 0,-11 19 0,-15 17-1,-11 14-1,-3 14-2,-4-2-4,9 16-9,-8-19-6,29 11-9,-4-22-4,28-2-4,8-17-1,18-2 3</inkml:trace>
  <inkml:trace contextRef="#ctx0" brushRef="#br2" timeOffset="114.0001">11352 8923 107,'16'6'39,"-11"7"1,4 20-2,-13 4-34,1 11-1,-5 3-1,-2 4-1,0-2-1,3-9-2,7-5-2,0-21-9,24 1-17,-10-28-9,14-1 1,-4-27-2,12 1 3</inkml:trace>
  <inkml:trace contextRef="#ctx0" brushRef="#br2" timeOffset="115.0001">11427 8631 108,'-22'-17'37,"22"17"2,-10-1-5,20 2-35,14 1-2,6-4-2,14 4-4,-5-18-11,18 12-17,-6-14 0,3 6 0,-9-9 1</inkml:trace>
  <inkml:trace contextRef="#ctx0" brushRef="#br2" timeOffset="116.0001">11866 8529 96,'-11'41'38,"-11"2"1,4 24-5,-6-6-27,8 9-2,-4 2-2,9 0-1,-2-1-1,7-13-4,8 5-11,-9-24-21,18-2-3,-8-21 0,12-7-2</inkml:trace>
  <inkml:trace contextRef="#ctx0" brushRef="#br2" timeOffset="117.0001">11768 8847 104,'13'-2'39,"1"-5"1,18 7-1,3-8-36,10 1 0,8-6-1,7 3 0,-2-2-1,-4 2-1,-6 3 1,-12 2-1,-14 4 1,-22 1-1,4 9 1,-22 3 0,-11 2 0,-1 1 0,-6 2-1,6 1 1,0-4-1,12 1 1,11-3 0,7-12 0,20 15-1,7-13 1,8-1 0,3 2-1,4 1 1,-5 3-1,-5 2 1,-9 9-1,-12 6 0,-11 6 1,-11 4-1,-12 1 0,-6 1 1,-3-7-1,-5-4-1,3-5 0,5-9-1,6-13-3,23 2-10,-17-27-5,35 13-11,-8-21-7,21 2-2,-2-6-2,11 1 2</inkml:trace>
  <inkml:trace contextRef="#ctx0" brushRef="#br2" timeOffset="118.0001">13485 8860 93,'-14'-6'38,"-15"4"1,4 14-1,-12 6-35,0 14 0,-2 5 0,2 9 1,4 1-2,10-2 0,18-5-1,14-12-1,24-12-3,18-20-9,34-6-24,-3-18-3,20-5 0,-7-12 0</inkml:trace>
  <inkml:trace contextRef="#ctx0" brushRef="#br2" timeOffset="119.0001">13977 8873 103,'-38'18'39,"8"13"2,-6-7-2,6 8-34,8 1-2,5 4 0,8-3-1,9 4 0,6-5 0,8-5-1,3-9 0,11-9-1,6-13 0,2-11 0,4-15-2,1-8 0,-1-8 1,-6-7-2,-2 0 2,-10-2-2,-8 5 2,-6 5 0,-7 6 1,-9 11 0,-2 8 1,-5 13 0,1 6 0,0 8 1,6 6 0,10 3-1,5-1 1,15 0-1,7-4 1,10-5-1,8-3 1,1-1-1,-1 0 0,-3 3 0,-11 2 0,-9 5 0,-12 5-1,-12 5 0,-12 3 1,-7 1-1,-4 1 0,-3 0 0,4-5 0,4-4 0,9-7 0,9-12 0,0 0 1,27-12-1,3-8 0,5-7 0,3-3 0,1-5 0,-1 2 1,-4 3-1,-9 6 0,-6 4 0,-9 7 0,-10 13 0,0 0 0,2 17 1,-9 0-1,0 6 0,0 1 0,3 2 1,4-6-1,4 0 0,9-11 0,6-5 2,6-10-2,8-8 0,4-7 0,4-2 0,-1-3 0,0 0 0,-5 4 0,-7 5 0,-6 7 0,-7 9 0,-15 1 0,0 28 0,-9-2 0,-4 5 0,3 5-2,-2 1 1,5-2-3,7-4-1,14-2-4,1-18-5,21 6-4,-8-29-2,25 14-7,-17-29-4,18 11-6,-14-16 0,3 2 6</inkml:trace>
  <inkml:trace contextRef="#ctx0" brushRef="#br2" timeOffset="120.0001">15307 8849 114,'0'0'39,"0"0"1,-9 0-1,-3 11-35,0 7-1,-1 5 0,-3 6-1,-2 3-1,-1 2 1,3-2-1,3-2 0,4-12 0,6-7 0,3-11-1,17-12 0,3-7 0,3-14 0,4-1 0,3-9 0,0-2 0,-6 5 0,0-1 0,-8 7 0,-5 11-1,-4 9 1,-7 14 0,0 0 0,7 9 0,-2 7 0,-5 6 0,9 1 0,1 1 0,7-6 1,2-6-1,4 0 0,5-10 1,2-5 0,4-5-1,-3-6 2,2-5-2,-3-1 0,0-3 0,-7 4 0,-2 1 0,-7 7 0,-4 6 0,-10 5 0,3 18 0,-12 3 0,-3 10 0,1 1 0,-3 7-2,5 0-1,3-1-1,3-8-1,14 0-6,-4-19-5,27 6-3,-11-27-3,20 11-9,-11-26-3,15 3-4,-9-14 4,0 2 4</inkml:trace>
  <inkml:trace contextRef="#ctx0" brushRef="#br2" timeOffset="121.0001">16097 8721 105,'0'0'37,"-12"-4"2,5 23-1,-13 3-32,1 16 0,-3 4-2,1 5 0,5-2 0,4 0-2,4-7 0,12-5 0,6-12-1,11-9 0,7-17-1,9-9 0,6-9 0,0-9 0,5-6-1,-4-2 1,-6-2 0,-4 4 0,-11 8 0,-7 9 0,-9 11 0,-7 10 0,0 0 0,-14 23 0,5 3 0,0 6-1,3 1 0,5 0-2,6 1-1,-1-15-6,19 7-6,-11-24-4,23 11-7,-11-29-4,22 4-6,-11-14-1,13 0 2</inkml:trace>
  <inkml:trace contextRef="#ctx0" brushRef="#br2" timeOffset="122.0001">16761 8800 111,'0'0'39,"0"0"1,-27 17-1,17 0-32,-15 6-3,2 10 0,0-2-2,0 0 0,5-1 0,4-7-1,6-5 0,8-5-1,0-13 1,18-7-1,3-8 0,3-2 2,6-9-2,1-1 0,3-1 0,-2 2 0,2 4 0,-2 6 0,-5 7 0,-4 8 0,-7 8 0,-6 7 0,-9 7 0,-2 7 0,-7 2-3,-2-2 0,5 1-1,0-8-2,12 0-3,-7-21-6,36 14-3,-13-32-5,23 12-7,-9-20-3,14 2-4,-6-10 2,5 4 5,-10 0 34,-7-7 8,7 21 7,-26-13 8,8 24 6,-22 5 5,0 0 0,-11 20 0,2 15-27,-13 1-6,2 10-1,-4 0-1,8 2 0,-1-3-3,9-9-1,12-7-4,-4-29-9,26 14-9,-13-36-8,27 0-9,-10-19 1,16-3-1</inkml:trace>
  <inkml:trace contextRef="#ctx0" brushRef="#br2" timeOffset="123.0001">17515 8494 127,'-19'-1'40,"-7"1"-2,14 13-10,14 0-44,-2-13-14,28-6-10,1-9 0,19 1-1,0-14 2</inkml:trace>
  <inkml:trace contextRef="#ctx0" brushRef="#br2" timeOffset="124.0001">18042 8190 101,'-13'23'39,"-3"23"2,-18 8-1,11 19-32,-15 5-2,0 12-2,-3 1 0,3 0-3,4-3-1,3-13-2,11-7-5,-6-27-11,26 6-12,-10-28-10,19-6 0,-5-24 0,11-4 1</inkml:trace>
  <inkml:trace contextRef="#ctx0" brushRef="#br2" timeOffset="125.0001">17752 8749 113,'0'0'40,"11"9"1,7 7-1,-7-5-36,18-4-2,3-3-1,6-1 1,4-5-2,5-3 1,6-6-1,-1-3 1,-2-2-3,-8 2 3,-3-1-2,-9 5 1,-13 5 1,-17 5 0,4 14-1,-15 4 0,-6 6 3,-2 3-3,1 3 3,3-1-3,8-2 1,8-9 0,10-6-1,11-9 2,7-7-2,14-10 0,5-4 0,-1-5 0,3-1 0,-6 3 0,-2 4 0,-12 9 0,-12 10 0,-13 13 0,-12 16 0,-18 17 0,-14 18 0,-13 7 0,-13 13 0,-4 1 0,-1 1 0,2-7 0,9-9-6,3-20-7,24-9-6,0-32-4,33 0-10,-6-31-3,21-4-4,0-19-2,11-10 5</inkml:trace>
  <inkml:trace contextRef="#ctx0" brushRef="#br2" timeOffset="126.0001">9351 11755 86,'-6'11'42,"6"-11"-2,13-3 1,19-8-36,1-5-1,19 2 2,19-6-4,19 4 3,16-1-5,6 1 1,6 9-6,-12-3-27,3 18-8,-14-4-2,-11 10 1</inkml:trace>
  <inkml:trace contextRef="#ctx0" brushRef="#br2" timeOffset="127.0001">11474 11109 77,'8'-27'38,"6"16"-1,-14 11 2,12 17-35,-15 14 0,2 23 0,-7 12 0,-2 17 1,-2 10-2,-1 10-2,-3 2 1,1-2-2,7-3-3,-1-21-8,20-3-27,-5-24-2,12-14 1,-3-26-1</inkml:trace>
  <inkml:trace contextRef="#ctx0" brushRef="#br2" timeOffset="128.0001">11033 11131 105,'-26'-17'41,"12"-3"1,26 14-4,16-11-35,39-3-1,23-5 1,18 1-1,12 1 0,8 7 1,-3 3-3,-7 13 0,-14 8 0,-18 15 0,-27 14 0,-17 12-1,-19 14 1,-18 8-2,-15 9 2,-8 7 2,-10 3-1,-4-3-2,2-3 1,1-10 0,7-11 0,13-15 0,9-19 0,12-20-2,17-22 2,12-19 1,9-15-1,2-13 1,4-8 0,-5-5-1,-6 6 1,-7 13 0,-9 17-1,-11 20 0,-18 17 1,4 38 0,-11 14 0,-4 12-1,3 16 0,-2 3-1,10 0 0,5-9-2,13-10-2,7-17-7,22-1-11,-6-36-12,20-2-6,-7-28-1,7-5 2</inkml:trace>
  <inkml:trace contextRef="#ctx0" brushRef="#br2" timeOffset="129.0001">12771 11689 101,'0'26'39,"5"-7"2,18 2-4,6-14-34,13-7-3,6-13 2,3-7 1,5-8-2,-6-4 0,-8-5-1,-10-1 2,-17-1-3,-12 2 2,-17 7-1,-11 7-1,-13 8 1,-12 12 1,-2 16 0,0 14 1,1 13-1,8 9-1,9 8 1,17 3-1,21-1-1,20-10-5,32 4-17,9-31-17,42-1 0,17-26-2,37-2 1</inkml:trace>
  <inkml:trace contextRef="#ctx0" brushRef="#br2" timeOffset="130.0001">14776 11331 67,'-16'-8'39,"0"12"0,-17 7 0,1 13-19,-11 4-15,3 13 1,-8 5-1,4 8 1,6 0-3,10-4 0,10-7 0,16-11-2,14-17 1,15-12-1,17-17-1,7-13-1,6-11 1,0-6 0,-5-6 0,-5 0 1,-9 4-2,-10 4-1,-7 9 1,-10 12 1,-11 21 0,12 0-1,-10 25 1,-1 18 1,-1 23-1,-3 18 0,-3 23 1,-4 16-1,-7 13 1,-6 4 0,-9 4 0,-4-2-3,-12-7 3,0-17 0,-8-22-1,4-23 0,1-30-2,7-31 0,13-27-4,10-39-2,25-12-12,-4-51-13,29-5-4,-4-23-2,21 2-1</inkml:trace>
  <inkml:trace contextRef="#ctx0" brushRef="#br2" timeOffset="131.0001">14992 11493 90,'53'3'38,"-7"-7"0,7 10 1,-11-6-33,-1 5-1,-13-1-1,-5 5-1,-13 6 0,-5 7 1,-13 7-2,-5 9 1,-10 6-1,-3 5-2,0-1 2,1 0-2,3-5 1,7-7-3,10-12 2,5-24-2,16 0 2,6-23 0,9-15 1,3-12-1,3-8 0,0-12 1,-2-2-2,-4 1 2,-7 4-1,-2 11 0,-7 10-1,1 14 1,-4 11 0,3 16 0,-1 10 0,5 10 0,5 3 0,7 1 0,9 0 0,12-5 0,4-4 0,5-5 0,1-4 0,-4-3-1,-8-2 1,-8 0 0,-13 0 0,-15 1-1,-14 3 1,-19 3 0,-9 5 0,-7 6 0,-5 7 0,-3 3 2,1 9-1,4 2 1,9 5-1,9 0 1,15-2-1,13-7-1,14-4 0,11-12-2,10-11 2,8-11 0,1-10 0,-1-12-2,-3-7 1,-10-5 2,-6-5-2,-12 0 2,-2 0-2,-12 2-1,0 7 2,-3 5 0,-1 8 0,3 7 0,-5 17 0,18-8 0,-1 9 0,7 5 0,3 2 0,7-2 0,4 2 1,0-3-1,-2 0 0,-4-1 1,-5-1-1,-8 2 0,-9 4 0,-10-9 1,-2 23-1,-11-6 0,-3 9 0,1-1 0,-2 9 0,2-2 2,5 1-2,7 1 3,9-5-3,9-10 3,11-7-3,10-12 1,7-12-1,6-10-1,2-9 1,-1-8-1,-2-6 1,-6-1-2,-4 2 3,-10 7-1,-6 9-1,-8 13 1,-14 15-1,5 15 1,-10 18-2,-4 7 3,-2 6-4,0 4 1,8-3-5,0-12-4,24 5-10,-10-31-7,31 3-4,-8-25-4,22 0 0,-8-17-2</inkml:trace>
  <inkml:trace contextRef="#ctx0" brushRef="#br2" timeOffset="132.0001">17260 11376 99,'-4'-13'37,"1"27"2,-12 0-2,10 16-30,-7 11-4,1 10 2,-3 8-3,3 2-2,-2-2 1,4-5-1,-2-8 1,4-9-2,5-14 2,2-23-3,0 0 2,15-30 0,-3-6 0,5-12 2,1-14-2,6-12 1,0-2-1,8-3 0,1 7 0,3 9 2,1 8-2,-1 17 1,2 10 0,-1 19-1,1 13 1,-4 8 0,-2 3-1,-2 6 0,-1 0 0,-7 3 0,-4 4 0,-10-1-1,-14 2 1,-10 2 0,-13 2-1,-10 1 2,-11 3-1,-6 0 2,2-2-1,0 1 2,7 5-2,9 0-1,5 2 1,10 3-1,5 4 1,4 4-3,2 5 3,-2 0-4,-1-2 3,-1 1-1,-2-2-2,-4-12-4,10 3-8,-10-26-6,21 8-10,-15-30-2,28 2-4,-5-25-4,17-5 2</inkml:trace>
  <inkml:trace contextRef="#ctx0" brushRef="#br2" timeOffset="133.0001">18900 11259 77,'0'0'36,"-24"-4"0,10 11 1,-9 0-33,4 13 0,-5 7 0,5 10 0,0 3 0,5 4-1,5 0 0,9 0 1,9-8-2,13-7 0,14-10-1,11-11 0,9-13-1,5-7 0,1-10 0,-6-6-2,-6-3 2,-15-1-1,-14-3 1,-13 4-1,-15 2 1,-15 2-1,-6 4 0,-4 4-2,4 4-1,4-9-5,22 11-28,5-8 0,23 7 0,8-6-2</inkml:trace>
  <inkml:trace contextRef="#ctx0" brushRef="#br2" timeOffset="134.0001">19942 10691 101,'-21'-38'36,"-4"15"1,-13 7-1,-3 20-33,0 18-1,6 24 0,-3 18-1,10 19-1,5 12-2,5 5-4,16 6-29,-5-14-4,14-2 1,-2-21-2</inkml:trace>
  <inkml:trace contextRef="#ctx0" brushRef="#br2" timeOffset="135.0001">19651 11228 105,'23'-25'41,"6"-7"0,21 6-6,5 12-48,-1-17-15,9 12-11,-12-1-1,-3 11-3,-19 4 1</inkml:trace>
  <inkml:trace contextRef="#ctx0" brushRef="#br2" timeOffset="136.0001">7898 13264 61,'0'0'36,"0"0"0,-29 28-1,-3 18-32,-7 19 1,-3 11-1,2 12 0,5 2-1,7-5 1,17-9 0,16-12 0,19-23-1,18-24 0,18-22 0,7-23 0,7-20 0,7-11 0,-10-14 0,-9-5 0,-14-3-1,-15 7 1,-18 6-2,-13 8 0,-13 12 1,-7 10-1,-4 12 0,-5 12 0,5 9 0,6 6 1,16-1-1,-1 14 1,13-5-1,14 0 1,6-2 0,10 1 0,7 0 0,0 3 0,1 1-1,-7 9 1,-4 8-1,-10 8 1,-11 11-1,-11 3 0,-10 2 0,-5 0 1,-7-6-1,2-10 0,2-14 0,11-23 0,0 0 1,-2-38-1,17-10 0,5-12 1,4-9 0,2-4-1,4 1 1,-2 9 0,-2 8-1,-1 14 1,-2 16-1,4 10 0,3 10-1,1 6-2,16 10-3,-2-12-5,28 16-18,-12-18-12,19 9 2,-9-16-3</inkml:trace>
  <inkml:trace contextRef="#ctx0" brushRef="#br2" timeOffset="137.0001">9413 13132 86,'-27'14'40,"-20"-6"1,3 14 0,-10-1-35,0 13-2,2 5 0,2 13-2,10 1 1,6 3-1,15-6-1,15-5 1,14-13-1,16-16 0,14-22 0,8-17-1,7-12 1,1-14-1,-3-4 0,-10-7 0,-5 2 0,-15 3 0,-9 5 0,-9 15 1,-10 15-2,5 20 1,-19 14 0,1 27-1,0 29 1,0 22-1,-2 22 1,-2 18-2,-4 14 1,3 5 0,-1 0 0,-1-11 1,6-14-1,-2-15 0,10-26 0,-3-21 1,10-28 0,4-36 0,0-11 0,4-29 0,6-24 0,3-19 0,-2-15 1,10-11 0,-2-4 0,2 3-2,6 10 1,-3 7-3,5 18-2,-1 4-7,20 31-9,-21-8-11,24 25-8,-7-4-1,18 7 1</inkml:trace>
  <inkml:trace contextRef="#ctx0" brushRef="#br2" timeOffset="138.0001">10053 13190 86,'-50'11'41,"0"20"-2,-5-3 4,11 14-36,-3 0-2,12 9 0,12-3-2,14 0 0,11-9-2,16-9 0,13-12 0,7-11 0,5-11-1,4-13 0,-2-10 0,-1-7 0,-7-7 0,-3-6 0,-6-2 0,-5 0 0,-5 0 0,-7 6 1,-2 8-1,-4 13 1,-5 22-1,0 0-1,3 19 1,-7 19 0,0 14 0,0 6-1,5 3 1,4-4-1,7-7 1,5-13 0,9-16 0,10-19 0,7-20-1,4-12 1,5-15 0,-1-7-1,1-4 1,-9 0 0,-2 8 0,-12 7 1,-10 14-1,-9 15 1,-10 12-1,-7 21 0,-6 14 1,-1 4-1,-3 9 0,3 2 0,0-3 0,9-5 0,4-11 0,3-13 0,-2-18 0,27-13 0,-4-13 0,5-10 0,3-9 0,0-1 0,-3-2 0,1 4 1,-7 8-1,-3 13 1,-5 10-1,-4 13 0,-5 14 0,0 9 0,-1 14 0,1 7-1,-1 6 0,5 3-1,2 0 0,7-6 0,9-4-2,7-12-1,15-7-4,0-31-9,29 9-9,-13-36-5,19 0-5,-11-19-3,2 2 2</inkml:trace>
  <inkml:trace contextRef="#ctx0" brushRef="#br2" timeOffset="139.0001">11598 13093 91,'-7'19'41,"-8"2"-1,7 21 0,-10-4-32,10 17-4,-7 0-2,6 5 0,-3-1-1,5-5-1,0-9-1,6-7-1,5-12-5,-4-26-13,16-1-13,-7-27-6,14-5-2,-5-20 0</inkml:trace>
  <inkml:trace contextRef="#ctx0" brushRef="#br2" timeOffset="140.0001">11500 12746 107,'-30'-9'42,"-6"6"-1,14 12-5,19 11-59,-13-21-13,16 1-5,13 4 0,7 2-2</inkml:trace>
  <inkml:trace contextRef="#ctx0" brushRef="#br2" timeOffset="141.0001">12222 12922 92,'-16'16'41,"-14"-2"1,4 16-2,-9-4-35,5 5-1,3-3-1,5 8-1,4-5-1,15 0 0,4-6 0,12-3-1,7-7 1,12-6-1,6-8 0,5-1 0,2-6 0,0 2 1,-3 1-1,-6 4 0,-7 6 0,-11 8 0,-10 8 0,-12 6 0,-9 8-1,-6 0 1,0 1-1,-3-6-1,10-4-2,1-18-3,20 1-11,-5-33-9,30 2-11,-3-26-2,17 2-1,-2-16 2</inkml:trace>
  <inkml:trace contextRef="#ctx0" brushRef="#br2" timeOffset="142.0001">12747 12952 86,'0'-15'40,"0"15"1,0 0 1,-18 22-28,2 0-9,-2 15-2,-3 7-1,-5 5 0,3 5-1,-4 2 0,8-3 0,0-8-1,7-7 0,7-17 1,5-21-1,21-10 0,2-17 0,9-14 0,5-10 0,2-7 1,-3-2-1,-2 7 0,-7 3 0,-9 13 0,-5 12 0,-9 15 0,-4 10 0,-4 15 0,0 7 0,2 3 0,5 0 0,8-2 0,4-5 0,10-11 0,4-10 0,3-6 1,6-9-1,-1-6 0,-1 1 1,-10-2-1,-2 5 1,-5 8-1,-8 8 1,-11 4-1,3 27 0,-8 2 0,-4 11-1,-2 6 0,3 7-2,-3-2-3,7 7-6,-5-17-3,20 8-5,-13-31-8,29 4-7,-11-24-6,21-5 0,0-20 4</inkml:trace>
  <inkml:trace contextRef="#ctx0" brushRef="#br2" timeOffset="143.0001">13590 12756 85,'7'-11'41,"-7"11"-1,-16 15 2,-4 13-33,-16 5-4,-1 9-2,-1 2-1,5 2 0,10-5 0,11-4-1,14-11-1,12-10 1,12-12-1,10-8 1,5-5-1,-2-1 0,0 0 1,-9 7 0,-11 6-1,-9 9 1,-14 10 0,-9 10 0,-6 5-1,-6 1 0,0 4-1,2-7-3,8 3-3,-4-16-7,23 9-7,-16-32-8,28 9-8,-10-17-4,14-5-1,-4-15 2</inkml:trace>
  <inkml:trace contextRef="#ctx0" brushRef="#br2" timeOffset="144.0001">15106 12803 62,'14'-12'37,"1"8"1,-13-7 0,-2 11-29,-5-12-1,5 12-2,-21-6-1,4 10-1,-9 3-1,-2 14-1,-3 6-1,1 8 1,2 3 0,5 5-1,6-8 0,11 1 0,12-14 0,12-8-1,15-13 1,8-8-1,6-5 0,1-1 0,-1-3 1,-6 5-1,-8 8 0,-11 8 1,-18 15-1,-13 8 0,-13 12 0,-8 5-1,-8 6 0,-4-3-1,10-3-2,0-17-6,28-5-28,4-23-1,19-24 1,12-21-1</inkml:trace>
  <inkml:trace contextRef="#ctx0" brushRef="#br2" timeOffset="145.0001">15705 12313 91,'0'0'39,"-11"-12"-1,3 27 3,-11 1-36,9 8-1,-2 7-1,2 11-1,-3 5 1,-2 13-1,1 8-1,-3 8 0,-2 4 1,-3 3-1,1-6 0,3-7 0,1-9 0,12-15 0,5-17-1,0-29 0,30-5 0,0-23-1,6-16 1,6-6 0,5-4 0,-3 2 0,-1 5 0,-7 11 0,-7 17 0,-10 19 0,-8 17 0,-9 13-1,-4 9-1,-3 6 0,3 5-1,1-2 0,11-3-3,5-14-1,15 0-5,-5-24-16,20 6-11,-8-18 2,15-1-1,-10-18 2</inkml:trace>
  <inkml:trace contextRef="#ctx0" brushRef="#br2" timeOffset="146.0001">16285 12828 80,'-9'-29'37,"9"29"0,-30-20 2,15 32-30,-15 3-3,7 15 0,-8 8-2,6 4-1,-1 5 0,7 1 0,8-7-2,4-4 1,9-7-1,11-8 0,4-11-1,7-11 0,5-10-1,2-9 0,0-10 1,0-6-1,-3-5 0,-4-5 0,-3 1 0,-5 4 1,-4 4 0,-3 8 0,-4 11 0,-5 17 0,0 0 0,0 20 1,-1 5-1,-3 6 0,4 6 0,4-2 1,5-5-1,6-7 0,8-11 0,7-7 1,7-10-1,5-5 0,0-5 0,-1 0 0,-7 2 0,-7 9 0,-15 5 0,-5 11 0,-14 7 0,-8 10 0,-3 4 0,-2 5 1,-2-1-2,6-2 1,4-11 0,8-7 0,4-17 0,20-5 0,0-17 1,9-11-1,-1-11 1,0-5 0,1-5 0,-6 0-1,-6 6 0,-3 8 1,-6 8-1,-4 11 0,-2 11 0,-2 10-1,0 0 0,15 18-2,-1-5 0,3-6-1,15 1-3,0-12-4,16 8-7,-15-25-15,22 13-3,-16-16-2,8 16 9,-14-9 23,-5 8 7,-10 9 5,-18 0 9,6 26 15,-24-2 7,5 21 1,-14-9-7,10 18-22,-6-7-4,10 4-1,2-7-3,9-13-2,8-7-3,-6-24-10,29 2-21,-11-21-4,14-4 2,-8-18-3</inkml:trace>
  <inkml:trace contextRef="#ctx0" brushRef="#br2" timeOffset="147.0001">17202 12524 93,'-31'-2'39,"9"10"2,-3-6-2,25-2-34,-9-9-7,13-4-5,20 12-27,-11-9-4,16 10 0,-6-8-1</inkml:trace>
  <inkml:trace contextRef="#ctx0" brushRef="#br2" timeOffset="148.0001">17475 12705 104,'-10'33'39,"6"5"1,-7-18-9,5 10-27,0-8-1,4-1-1,1-6-1,2-5-1,-1-10 0,0 0 0,16-5 0,-8-8 0,4-7 0,2-4 0,3-1 0,3-4 0,2 0 0,-1 5 0,1 2 0,-1 9 0,-5 4 1,-3 11-1,-4 11 0,-5 9 0,-4 10-2,-4 6-2,-1 11-5,-9-9-10,24 11-19,-13-12 0,22 3 0,5-22-1</inkml:trace>
  <inkml:trace contextRef="#ctx0" brushRef="#br2" timeOffset="149.0001">18217 12700 86,'0'0'39,"-21"-15"-1,21 15 2,-28-5-32,14 2-4,-5-2 0,0 8-1,-4 5 0,-2 16 0,-2 9-1,-1 11 0,-1 8-1,6 2 1,7-1-1,6-7 0,11-13 0,13-14 0,15-23 0,14-16 0,6-17-1,6-9 0,-2-8 0,-1-4 0,-5 0 0,-5 7 0,-14 10 0,-10 16-1,-18 25 1,0 0-1,-4 49 0,-16 20 1,-9 24-1,-9 23 0,-10 21 0,1 9 1,-4 1-1,1-6 0,6-15-1,5-19 0,6-24 0,9-24 1,8-28-1,9-21 2,7-10 0,-3-32 0,3-12 1,5-14 0,0-13 0,-1-10 0,5-2 0,5 1-2,3 4-1,-1-1-2,15 18-6,-5-1-7,27 26-15,-6-4-6,24 10-2,2-8 0</inkml:trace>
  <inkml:trace contextRef="#ctx0" brushRef="#br2" timeOffset="150.0001">19483 12703 80,'-15'-16'38,"15"16"0,-35-28 0,17 25-29,-11-9-3,0 11-1,0 1-2,1 16 0,-5 6-1,7 17 1,0 9-1,7 7 0,4 0 0,11 2 0,9-12-1,11-11 1,15-14-1,12-21 0,10-20 0,8-12-1,6-9 0,-7-7 1,-2-2-1,-6 2 0,-10 6 0,-9 9 0,-9 13 0,-15 17 0,-9 14 0,-7 13 0,-5 13-1,0 8 0,1 9-2,2-4-3,15 9-10,-5-24-11,27 7-13,-2-20 0,25 2 0,4-22 0</inkml:trace>
  <inkml:trace contextRef="#ctx0" brushRef="#br2" timeOffset="151.0001">20821 12080 87,'10'-13'37,"-10"13"0,0 0 1,1 21-33,-1 7-1,-4 7 0,-1 11-1,2 7-1,-4 11-1,0 4 1,-1 4 0,0 3-1,-2 1 0,2-7 0,1-4 0,1-14 0,5-9 0,4-21 0,-3-21 0,23-5 0,0-21-1,1-10 1,3-9-1,2-2 0,1 2 0,-1 5 1,-5 10-1,-2 13 0,-5 14 0,-1 13 1,-4 15-1,-1 9 0,-2 8-1,4 6 0,2-1-2,8 3-2,1-13-3,19 4-11,-10-25-18,22 1 0,-6-23-1,14-3 0</inkml:trace>
  <inkml:trace contextRef="#ctx0" brushRef="#br2" timeOffset="152.0001">21611 12611 95,'-37'-23'37,"4"17"1,-14-2-1,8 11-30,-7 7-2,7 10-1,1 7-2,5 6 1,7 3-1,9 7 0,12-1-1,6-2 0,10-7 0,11-6-1,6-12 1,7-9-1,3-11 0,7-11 0,-3-14 0,-1-6 0,-4-6 0,-5-1-1,-4 1 1,-8 4 0,-7 7 0,-6 8-1,-7 23 1,0 0 0,-11 9-1,0 16-1,3 6-1,3 1-2,6 7-2,3-15-6,21 14-14,-8-26-11,19 3 1,-5-22-1,16-3 2</inkml:trace>
  <inkml:trace contextRef="#ctx0" brushRef="#br2" timeOffset="153.0001">22144 12073 96,'-12'28'38,"10"26"2,-12 2-2,10 11-28,-1 6-7,4 7-1,-5-2 0,2 3-1,-3-7-1,0-4 0,0-10 0,3-13-1,-3-12 1,2-13 0,5-22 0,0 0 0,9-17 0,1-10 0,0-6 1,4-5-1,3-6 0,3-2 0,4 5 0,0 4 0,0 9 1,1 7-1,0 9 0,-2 11 0,-3 8-1,-4 12 1,0 4 0,-4 7 0,-5 2-1,-5 0 1,-6 2 0,-6 1 0,-5 1-1,-8-2 1,-6-4-1,-1-6-1,3-6-3,-1-14-9,24 6-15,-8-26-9,26 3 1,1-20-2</inkml:trace>
  <inkml:trace contextRef="#ctx0" brushRef="#br2" timeOffset="154.0001">22622 12600 110,'0'0'39,"7"40"2,-21-16-1,7 10-35,-8 3-3,2 0-1,2-1-3,-1-8-3,15 3-13,-3-31-16,3 13-5,3-26-1,16 0 0</inkml:trace>
  <inkml:trace contextRef="#ctx0" brushRef="#br2" timeOffset="155.0001">22689 12287 108,'-22'-42'39,"10"17"0,-2 0-5,11-4-44,14 17-25,-2-9-3,17 8-1,1-12-1</inkml:trace>
  <inkml:trace contextRef="#ctx0" brushRef="#br2" timeOffset="156.0001">23128 11985 96,'0'11'39,"13"16"1,-9-3-2,12 16-31,-12 9-2,2 12 0,-8 7-2,-3 6-1,-9 3-1,-5 1-1,-4-2-1,-1-3-3,1 0-5,-5-27-21,18 7-9,-6-21 1,15-3-1,1-29 0</inkml:trace>
  <inkml:trace contextRef="#ctx0" brushRef="#br2" timeOffset="157.0001">22949 12652 108,'-23'-28'39,"16"14"2,-5-6-2,16 9-33,10 1-3,14 1-2,18-1-1,10-4-2,20 5-7,-4-17-19,17 14-12,-5-10 0,16 10-1,-13-5 2</inkml:trace>
  <inkml:trace contextRef="#ctx0" brushRef="#br2" timeOffset="158.0001">23687 12592 92,'-14'-7'38,"14"7"-1,-28-3 2,10 8-33,-6-4-1,-1 3-2,-6 6 0,-3 5 0,-3 2 0,3 4 0,-2 2-1,11 1 1,5 0-2,13-4 0,13-4 0,10-5 0,16-6-1,5-5 0,8-5 0,2-3 0,-3-3 1,-3-1-1,-8 0 0,-5-3 1,-9 1-1,-6-1 0,-6 3 1,-7-2-1,0 1-1,3 2 1,-3 11 0,6-11-1,-6 11 1,9 17-1,-2 3-1,0 1 0,-1 9-1,-2 2-1,6 2-3,-9-14-9,16 10-13,-17-30-10,21 4 1,-6-26-1,13-6 1</inkml:trace>
  <inkml:trace contextRef="#ctx0" brushRef="#br2" timeOffset="159.0001">24304 11867 100,'-18'53'39,"-15"11"1,0 25-1,-11 9-35,3 7-2,5 4-3,-2-7-5,19 6-22,-8-26-10,21-10 1,-3-25-3</inkml:trace>
  <inkml:trace contextRef="#ctx0" brushRef="#br2" timeOffset="160.0001">23987 12516 114,'-11'-15'41,"11"15"0,15-11-2,3 12-35,12 1-7,7-11-9,21 17-22,-11-14-8,15 12 3,-11-7-2</inkml:trace>
  <inkml:trace contextRef="#ctx0" brushRef="#br2" timeOffset="161.0001">24487 12717 122,'-25'29'43,"-2"-18"-1,17 3-4,20-8-42,-13-21-15,33 11-18,-9-14-5,24 9-1,-6-10-1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1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2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3">4086 8179 97,'0'0'36,"-49"7"2,24 34-3,-14 6-32,7 20-1,-4 12-1,9 11 0,0 8 0,4 6-1,9-5 0,1-2-2,12-5-2,1-24-10,23-2-21,-9-25 0,24-6-1,-6-28 0</inkml:trace>
  <inkml:trace contextRef="#ctx0" brushRef="#br0" timeOffset="4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5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7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1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2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3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4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5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6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7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8">23169 5656 86,'0'0'35,"0"0"1,-27 35 1,-1 3-30,6 26-2,-6-2-2,13 16 1,-8-1-4,14 1 1,-2 3-4,2-21-6,20 2-26,-9-19 0,14-5-2,-16-38 0</inkml:trace>
  <inkml:trace contextRef="#ctx0" brushRef="#br0" timeOffset="9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0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8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1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2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5">13170 4799 90,'0'0'36,"-9"-16"1,2 39 0,-19-9-27,10 26-5,-1 4-2,2 8-1,1 3-1,7-2-1,5-3-2,7-20-5,20 8-24,-25-38-7,47 5 2,-24-31-3</inkml:trace>
  <inkml:trace contextRef="#ctx0" brushRef="#br0" timeOffset="6">13261 4583 94,'0'0'34,"-27"-32"1,27 32-1,0 0-36,0 0-7,18 15-26,-18-15 2,45 25 0,-17-16-1</inkml:trace>
  <inkml:trace contextRef="#ctx0" brushRef="#br0" timeOffset="7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8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9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91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1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2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4">4045 4929 67,'30'11'37,"-30"-11"-2,7 21 2,-7-21-20,-9 41-11,-3-13-2,6 13 0,-4 6-3,-5 3 0,6 1-1,0-4-3,13 8-9,-6-30-24,16-2 1,-14-23-1,47-5-1</inkml:trace>
  <inkml:trace contextRef="#ctx0" brushRef="#br0" timeOffset="5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6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7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8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0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0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1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2">5700 1481 68,'0'0'35,"-23"-19"0,23 19 0,-43 5-28,24 14 0,-17-1-1,9 18-2,-9-2 0,8 10-1,-3-3-1,10 4-1,6-4 0,15-9 0,15-7-2,6-8 0,19-6-3,2-18-3,30 7-29,-15-20-1,15 12 2,-10-14-3</inkml:trace>
  <inkml:trace contextRef="#ctx0" brushRef="#br0" timeOffset="3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4">7626 888 35,'0'0'29,"-30"-21"3,-2 15-2,1 17-19,-21-2-2,13 23 0,-20-2-1,11 24 0,-11 1-2,16 20-2,-7 7 0,18 16-2,1 5 0,12 4-1,15 0-1,6-8-1,19 1-3,2-27-4,36 2-26,-10-34-2,17-6 0,-2-26 1</inkml:trace>
  <inkml:trace contextRef="#ctx0" brushRef="#br0" timeOffset="5">7882 1137 53,'5'-19'32,"-5"19"0,0-18 0,0 18-27,0 0 0,0 16 1,-7 5 0,7 20 0,-11 6-3,4 19-1,-5 10-1,5 13 0,-2 6-1,2-3-2,5 6-3,-5-23-5,17 3-24,-3-21 0,15-18 0,-6-21-1</inkml:trace>
  <inkml:trace contextRef="#ctx0" brushRef="#br0" timeOffset="6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7">8603 1442 70,'-15'16'35,"-8"2"0,9 16 0,-11-9-30,9 21-1,0 0-1,7 6-1,1 1-2,5-10-1,12 3-4,-2-28-10,14 5-19,1-23 0,14-5-1,-6-24 0</inkml:trace>
  <inkml:trace contextRef="#ctx0" brushRef="#br0" timeOffset="8">8642 1182 71,'-30'-16'33,"8"11"-6,22 5-14,-25 8-44,25-8-2,0 0 1,36 2-1</inkml:trace>
  <inkml:trace contextRef="#ctx0" brushRef="#br0" timeOffset="9">9016 998 67,'0'0'36,"0"34"-2,-9-19 3,16 24-29,-18-5-1,8 26-1,-10-1-1,4 17-1,-11 5-2,8 6 1,-6-3-2,2-4-1,5-2-1,2-19-3,15 3-5,-10-39-26,29-1 0,-2-35-1,17-1-1</inkml:trace>
  <inkml:trace contextRef="#ctx0" brushRef="#br0" timeOffset="10">9397 1072 80,'3'-24'38,"-3"24"-3,0 0 2,0 0-32,-7 25 0,3 14-1,-3 4 0,-2 16-2,-3 10 0,-10 10-1,6 8-1,-2 0 1,2-1-3,-2-11 0,11-1-4,-4-26-5,26 2-25,-8-28 0,20-1 0,-9-30-3</inkml:trace>
  <inkml:trace contextRef="#ctx0" brushRef="#br0" timeOffset="11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12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13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14">13295 886 97,'-16'25'38,"-24"-2"1,17 33-2,-23 2-34,19 15 0,-2 6-1,6 10-1,3 3-1,10-4-2,6 4-3,2-17-2,22 2-29,-17-27-2,19-1 1,-8-31-2</inkml:trace>
  <inkml:trace contextRef="#ctx0" brushRef="#br0" timeOffset="15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16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17">14126 735 66,'-21'-14'38,"21"14"-1,0 0 1,36 5-19,-10 0-14,14 15 0,-6 3 0,3 13-2,4 12 0,-8 7-1,-7 11 0,-11 10-1,-12 8 1,-10 9-1,-14 1 0,-8-1-1,-1-4-1,-6-7-1,6-6-4,-13-26-32,27-2-1,-6-32-1,22-16 0</inkml:trace>
  <inkml:trace contextRef="#ctx0" brushRef="#br0" timeOffset="18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56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1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2">4312 421 110,'0'0'42,"-18"-79"-1,18 79-2,-27-61-40,27 61-4,0 0-33,-35-48-3,35 48 0,0 0-2</inkml:trace>
  <inkml:trace contextRef="#ctx0" brushRef="#br0" timeOffset="3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4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7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8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9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10">9855 326 99,'54'-49'41,"-54"49"1,0 0 0,54-27-33,-54 27-4,0 0-1,0 0 0,0 0-2,8 22-1,-8-22-1,-8 72 0,8-72-1,-7 90 2,6-42-3,0 2-1,1-1-3,7 1-13,-4-2-21,-3-48-2,21 81 2,-21-81-3</inkml:trace>
  <inkml:trace contextRef="#ctx0" brushRef="#br0" timeOffset="11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12">11408 569 94,'0'0'40,"32"-60"1,-32 60 0,28-54-34,-28 54-2,0 0-2,21-54 0,-21 54-1,0 0 0,0 0 0,0 0-1,0 0 0,4 65 0,-4-65-1,-1 62 1,1-62-2,1 77 0,-1-77-3,8 79-14,-8-79-22,17 76-1,-17-76 0,25 63-2</inkml:trace>
  <inkml:trace contextRef="#ctx0" brushRef="#br0" timeOffset="13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14">12228 731 108,'0'0'43,"0"0"1,0 0-3,0 0-38,0 0 0,14 59 1,-14-59-4,0 0-3,-47 60-7,47-60-22,0 0-9,-33 58 1,33-58-1</inkml:trace>
  <inkml:trace contextRef="#ctx0" brushRef="#br0" timeOffset="1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16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17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1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19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20">17071 693 100,'0'0'44,"51"38"-1,-51-38-5,0 0-47,0 0-31,0 0-3,0 0 0,0 0 0</inkml:trace>
  <inkml:trace contextRef="#ctx0" brushRef="#br1" timeOffset="21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22">14189 16249 28,'0'0'35,"0"0"2,1 16-2,-8 1-15,3 30-19,-3 8 2,0 16-2,-4 11 1,2 12 1,-4-1-3,4-2 1,2-8-3,1-19-4,21-8-28,-5-21-3,21-16 0,1-22 0</inkml:trace>
  <inkml:trace contextRef="#ctx0" brushRef="#br1" timeOffset="23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2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25">15769 16216 58,'0'-26'38,"0"26"-2,-9 26 2,0 21-34,-7 14 0,4 13-4,-3 12 0,4 4-3,7 5-4,-9-12-27,14 2-2,-7-23-2,12-10 1</inkml:trace>
  <inkml:trace contextRef="#ctx0" brushRef="#br1" timeOffset="26">15572 16619 78,'0'0'42,"-18"-8"-1,18 8 0,27-7-40,-5-12-1,17-8-3,15-14-5,32 6-31,-3-20 0,26 13-2,2-10 2</inkml:trace>
  <inkml:trace contextRef="#ctx0" brushRef="#br1" timeOffset="2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28">17223 16076 68,'0'0'39,"-2"33"-2,-15-7 1,3 15-36,-1 16 1,3 14-2,-3 11 0,1 5 0,-1 8-1,4-1 1,1-3-3,2-14-3,12-2-30,-4-30-2,16-7 0,-3-25-2</inkml:trace>
  <inkml:trace contextRef="#ctx0" brushRef="#br1" timeOffset="2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0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1">18635 16112 75,'-14'-11'37,"14"26"1,0-15-11,-9 34-25,8 3 1,5 10-1,-3 14 1,5 7-1,0 6 0,2 3-3,1 0 2,-2-2-2,3-4-2,-1-18-6,12-1-27,-15-27 0,16-1-2,-12-27 0</inkml:trace>
  <inkml:trace contextRef="#ctx0" brushRef="#br1" timeOffset="32">18940 16393 71,'-33'14'38,"3"16"-1,-10-16-7,9 15-24,0-9 0,11 6-2,3-8 0,10 0 0,7-2-2,11-4 1,1-1-2,4-2 0,5 2 0,5 0-1,-2 3 1,4 0-2,-1 3-1,-4 0-1,1 6-2,-4-2-1,10 11-11,-16-17-21,14 12-1,-10-21 1,12 3 0</inkml:trace>
  <inkml:trace contextRef="#ctx0" brushRef="#br1" timeOffset="33">19448 15962 56,'-28'-2'38,"18"11"-1,-7-8 0,12 22-29,-1 4-2,7 16-2,0 12 0,2 19-2,-3 11 0,-3 7-1,5 4-1,-4-2-2,4-3-1,-7-17-4,15-1-30,-11-31 0,13-6-1,-12-36 1</inkml:trace>
  <inkml:trace contextRef="#ctx0" brushRef="#br1" timeOffset="34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1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5164 8160 11,'0'0'24,"0"0"1,0 0-2,-18-13-12,18 13-5,0 0 0,0 0-1,0 0-1,0 0 0,13-21-1,-13 21 0,17-13 0,-17 13-1,25-19 1,-8 6-2,2-1 1,4 2-1,3-10 0,0-1 0,3 3-1,1-12 1,6-2-1,0 1 1,1-5-1,3-3 1,-4 0 0,1 2 0,-5-7 0,8 7 1,-6-6-1,1 1 0,-1-4-1,2-4 1,2-2 0,-1-4 0,1-3 1,6 1-1,-4-6 0,6 2 0,-1-8 0,3-1 0,1-1 0,2-3 0,7-3-1,-3 0 1,6-2 0,-2-4-1,-2-5 1,-1 10 0,-3-5 1,3 4-2,-8-5 1,2 3-1,-7 0 0,9 4 0,-4-3 0,2-6-2,-7-1 2,11 1-1,-6-1 0,-2-1 1,1-2 1,-2 4-2,3-2 2,-5 6 0,3-1 0,-1-3 0,5 0-2,-2 6 1,1-5-1,2 1 1,-2-2-2,1-4 3,-2-3-3,-1 7 1,-8-2 2,6 4 0,-4 2 0,-5 4-1,1 5 1,1 5-1,-4 8-1,-2-1 2,2 5-2,-6-1 2,-3 1-2,2 2 2,-5-2-2,1 1 2,-7-1-1,2 5 1,0-1-1,-2 7 1,-2 4-1,-1 6 2,-3 8-2,-2 3 1,-3 8-1,-5 19 0,9-31 0,-9 31 0,11-23 0,-6 7 0,4 0 0,3-5 0,3-4 0,1 2 1,0-4-1,5 0 0,-6 6 0,1-2 1,-2 5-1,-14 18 0,13-25 1,-13 25-1,1-25 0,-1 25 0,4-30 1,-2 10-1,1 1 0,8-5 0,-2-1 0,4 8 0,-8-1 0,-5 18 0,16-23 0,-16 23 0,0 0 0,0 0 0,0 0 0,-16-7 1,16 7-1,-29 8 1,11-4-1,18-4 1,-30 7 0,14-2 0,-2 1-1,-2-3 1,1 6-1,-3 2 1,-3-2-1,-5 7 1,-4-2-1,2 4 1,-1-4 0,-2 6 0,4-8-1,3 4 0,6-1 1,22-15-1,-28 12 0,28-12 0,0 0 0,0 0 0,19-27 0,5 1 0,11-8 0,1-5 1,11-4-1,-1 0 1,-1 2-1,-1 6 1,-4 8-1,-4 5 0,-13 14 1,-4 2-1,-2 8 0,-17-2 0,17 16 0,-17-16 0,17 36 0,-3-11 0,-3 7 0,3 7 0,0 7 0,-1 9 0,-4 2 1,-4 7-2,4-3 2,-9 1-1,0-10 1,-5 0-1,5-13 0,5-9-2,2-5-3,-7-25-29,0 0-1,23 2-2,-7-6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39.55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7T00:09:40.21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1374 883 62,'0'0'35,"0"0"1,0 0-1,19-50-28,-19 50-2,0 0-1,0 0 1,-9 43-3,8 24 1,-4 21-2,-1 13 1,3 12-3,-4 3-5,16 1-29,-4-7-1,10-39 0,5-19-1</inkml:trace>
  <inkml:trace contextRef="#ctx0" brushRef="#br0" timeOffset="331.0188">2290 868 78,'0'0'40,"22"-76"-1,-22 76 1,3-57-38,-3 57 0,0 0 2,-46-29-1,46 29 0,-57 23-1,39-1 1,-53 49-2,5 23 2,6 13-2,10 15-2,14 7-4,12-19-17,25-8-17,10-36 0,13-15-1,-8-23 0</inkml:trace>
  <inkml:trace contextRef="#ctx0" brushRef="#br0" timeOffset="530.0303">1782 1303 108,'-37'-17'41,"13"9"2,0 1-3,24 7-37,0 0 0,33-1-2,19-9-2,-52 10-6,76-19-20,-26 11-13,10-2 0,41 0-2,45-1-1</inkml:trace>
  <inkml:trace contextRef="#ctx1" brushRef="#br0">7670 5371</inkml:trace>
  <inkml:trace contextRef="#ctx0" brushRef="#br0" timeOffset="1142.0653">3512 1154 60,'0'0'36,"59"-54"2,-59 54 0,0 0-24,0 0-3,26-44-2,-26 44-2,-31 1-2,2 14-2,-18 12 0,-3 12-1,-8 3-2,10 6 1,12-4-2,26-6 1,35-17-1,14-11 1,11-3 0,10-5 1,4-1-1,1-1 0,-9 3 1,-11 3-1,-13 10 0,-18 9 1,-19 9-1,-14 9-1,-16 6 2,-9 3-2,-4-4 1,5-8-3,6-10 0,13-17-5,24-13-26,19-32-5,28-6 0,7-18-1</inkml:trace>
  <inkml:trace contextRef="#ctx0" brushRef="#br0" timeOffset="2044.1169">4282 1152 87,'20'-7'38,"-20"7"0,-1 12 1,-18 5-33,-5 5-1,-4 4 1,2 5-3,0 8 0,-2 1-1,5 5 1,0 1-2,4 2-1,10-4 1,6-5-2,12-10 1,15-11 0,12-17 1,13-17-2,8-16 2,4-10 0,5-14 0,0-4 0,-66 60 0,60-63-1,-60 63 1,37-66-1,-37 66 1,21-53-1,-21 53 1,0 0-1,-18-63 1,-7 49-1,-4 11 0,-3 8 1,5 6-1,21 3 0,12-3 0,30-7 1,-36-4-2,52-4 2,-52 4 1,66-10-1,-66 10 1,74-10-1,-74 10 0,68-10 0,-24 3-1,8 13 0,-16 11 0,-15 10 0,-14 7-1,-14 11 1,-12 1-2,5 2 2,-3-8-1,6-6 1,9-17 0,2-17 0,24-5 0,4-17 1,6-17 0,-34 39 1,34-48 1,-34 48-1,43-56-2,-43 56 0,41-60 0,-41 60 0,39-54 0,-39 54 0,30-45 0,-30 45 0,0 0 0,58-41 0,-43 44 0,-5 13 0,-8 13 0,3 5 0,-4 2 0,9-3 0,-4-13 0,11-8 0,5-12 0,3-13 0,-25 13 0,0 0 0,0 0 0,65-44 0,-65 44 0,0 0 0,48-43 0,-48 43 0,0 0 0,47-28 0,-47 28 0,28 2 0,-12 18 0,1 10 0,-3 11 0,-1 8 0,2 6-14,-10-16-16,17-1-13,-10-13 2,12-6 0,-7-13-1</inkml:trace>
  <inkml:trace contextRef="#ctx0" brushRef="#br0" timeOffset="2411.1379">5740 1170 115,'-17'0'41,"5"9"0,-2 6-1,20 5-38,7-8-1,13-4 1,6-2 0,10-9 0,-42 3-1,56-10-1,-56 10 2,52-20-2,-52 20 1,59-30 0,-59 30-1,0 0 1,54-56-1,-54 56 1,0 0 1,17-46-2,-17 46 0,-26-4 0,-12 10 0,4 17 0,-20 12 0,10 15 0,1 6 0,24 5 0,23-6 0,32-25 0,36-14-16,4-24-20,42-12-5,5-12-1,-48 14-1</inkml:trace>
  <inkml:trace contextRef="#ctx0" brushRef="#br0" timeOffset="2853.1632">6989 741 97,'0'0'39,"0"0"1,11-51-1,-11 51-33,0 0-2,0 0 0,0 0-2,-34 61 1,1 14-2,5 19 0,0 10-2,10 6-1,9-6-5,6-18-23,18-17-9,-8-34 0,8-10-1,-15-25 1</inkml:trace>
  <inkml:trace contextRef="#ctx0" brushRef="#br0" timeOffset="3051.1745">6808 1205 116,'-34'-50'42,"34"50"-1,0 0-1,-35-57-36,35 57-2,0 0-1,-8-44-2,8 44-1,0 0-4,53-42-6,-53 42-25,79-25-4,-32 7 0,5-1-1</inkml:trace>
  <inkml:trace contextRef="#ctx0" brushRef="#br0" timeOffset="3452.1975">7486 647 114,'46'-47'41,"-46"47"2,0 0-6,0 0-35,0 0 2,-46 60 0,46-60 0,-48 100 0,-2-2-2,12 2-2,-3-3 0,20-7 0,3-18 0,14-16 0,8-27 0,14-21 0,8-14 0,5-13 0,-31 19 0,0 0 0,57-48 0,-57 48 0,0 0 0,61-54 0,-61 54 0,0 0 0,48-39 0,-48 39 0,22-5 0,-3 17 0,-13 10 0,8 13 0,-9 7-3,9 2-2,4-4-5,2-24-7,25-4-9,-12-18-9,19-7-4,-7-14-1,-45 27 1</inkml:trace>
  <inkml:trace contextRef="#ctx0" brushRef="#br0" timeOffset="3636.208">7968 1115 112,'0'0'39,"0"0"3,10-28-2,-32 30-35,5 16-2,-13 10-2,2 18 1,0 13-2,14-3-1,8-6-2,12-23-1,17-12-13,-10-26-9,21-10-14,-34 21 1,0 0-1,40-63 1</inkml:trace>
  <inkml:trace contextRef="#ctx0" brushRef="#br0" timeOffset="3772.2158">7973 911 108,'-8'-62'39,"8"62"-1,-16-54-11,16 54-64,0 0-3,12-58 0,-12 58-2</inkml:trace>
  <inkml:trace contextRef="#ctx0" brushRef="#br0" timeOffset="4136.2366">8248 861 99,'0'0'41,"12"47"3,-13-11-2,-10 22-36,-13-5-2,0 2 1,4-5-4,6-3 1,9-14-2,6-6 0,2-13 0,-3-14 0,15 2 0,-1-13 0,-14 11 1,0 0-1,0 0 1,44-58-1,-44 58 1,0 0 0,49-67-2,-49 67 0,40-48 1,-40 48 0,0 0-1,62-50 0,-62 50 0,0 0-2,60-18 0,-60 18-1,34 20-8,-8 3-25,8 15-4,-9 3 1,4 3-1</inkml:trace>
  <inkml:trace contextRef="#ctx0" brushRef="#br0" timeOffset="4587.2624">8852 1101 113,'5'-44'43,"-5"44"1,0 0-2,0 0-38,-38-11-1,-1 19-1,1 18-1,-8 8 0,18 2 1,9 1-2,25-7 0,11-15-2,8-14 2,-25-1 0,0 0 2,51-25-2,-51 25 0,0 0 0,52-50 0,-52 50 0,0 0 0,39-53 0,-39 53 0,0 0 0,0 0-3,9 20 2,-14 25 0,-7 25-1,-3 26 1,-15 16 0,6 18 0,-9 2 0,8-27 1,-2-18 0,3-13-1,0-22 2,-3-15-1,3-18-1,-4-16 0,1-17 0,-1-12-1,5-15-5,-11-29-17,20-3-16,-6-15 1,16 1-2,2-4 0</inkml:trace>
  <inkml:trace contextRef="#ctx0" brushRef="#br0" timeOffset="5371.3072">9770 1213 93,'0'0'37,"15"-13"3,-15 13-3,0 0-33,0 0-2,56-20 2,-56 20-1,0 0 1,71-31-1,-71 31 0,56-28-1,-56 28 0,52-32-2,-52 32 1,0 0-1,55-53 1,-55 53 0,0 0-1,0 0 1,20-50 0,-20 50 1,0 0 0,-47 1 0,47-1-1,-48 35 1,-5 0-1,9 8-1,15 7-1,23 2 0,20-14 0,28-10-1,19-23-2,6-10 0,-67 5-1,86-15-2,-86 15-3,90-31-17,-36 13-12,-7-2 8,1-3 21,-48 23 6,82-41 5,-82 41 3,67-41 5,-67 41 16,45-31 15,-45 31-9,0 0-18,0 0-6,42-22-3,-58 43-2,-20 12-1,-2 14 0,9 0-3,10 6 1,15-6-4,8-17-4,26-15-16,-12-19-15,-18 4 0,0 0-1,58-34 3</inkml:trace>
  <inkml:trace contextRef="#ctx0" brushRef="#br0" timeOffset="5539.3168">10714 780 115,'0'0'41,"-6"-77"0,6 77-10,-14-61-33,14 61-11,-1-50-27,1 50-1,0 0 1,0 0-1</inkml:trace>
  <inkml:trace contextRef="#ctx0" brushRef="#br0" timeOffset="5746.3287">11103 495 99,'0'0'41,"0"0"0,38 70 1,-38-70-37,-14 74 0,14-74-1,-38 123-1,6-12-2,-2-3-1,17-4 0,6-8-4,10-18-2,14-22-25,1-26-10,8-25 1,-8-14-2,9-9 1</inkml:trace>
  <inkml:trace contextRef="#ctx0" brushRef="#br0" timeOffset="5906.3376">11080 1090 109,'0'0'42,"-37"-46"1,37 46-1,0 0-42,0 0-3,-5-57-9,5 57-27,0 0-3,72-44 1,-72 44-2</inkml:trace>
  <inkml:trace contextRef="#ctx0" brushRef="#br0" timeOffset="6265.3584">11627 583 103,'46'-44'42,"-46"44"1,0 0-1,0 0-38,0 0-1,0 0 1,-64 79 0,46-45-1,-33 67 0,-5 13-2,9 0 0,10-9 1,16-17-2,9-24 0,17-25 0,16-35-2,2-14 2,-23 10 2,0 0-2,0 0 0,62-58 0,-62 58 0,0 0 0,48-58 0,-48 58 0,0 0 0,46-39 0,-42 25 0,20 17 0,-11 9-5,5 14 1,-2 12-7,-9-6-21,15 5-10,-3-10 0,13-11-1,-6-14 2</inkml:trace>
  <inkml:trace contextRef="#ctx0" brushRef="#br0" timeOffset="6881.3936">11954 1152 109,'11'-48'43,"-11"48"-1,0 0 0,0 0-39,0 0-1,0 0 0,0 0 0,0 0-2,0 0 1,0 0-1,55-5 1,-55 5-3,0 0 2,60-30 0,-60 30-1,0 0 0,46-47 1,-46 47-1,0 0 1,0 0 3,0 0-2,0 0 1,0 0 0,-38-27 0,-9 53-2,13 10 3,5 5-3,26 3 0,18-10 0,22-5 0,11-20 0,-48-9 0,60 1 0,-60-1 0,65-8 0,-65 8 0,56-9 0,-56 9 0,51-4 0,-21 5 0,-11 6 0,-12 8 0,-10 6 0,-8 8 0,-12 4-3,4 1 3,6-5-2,4-9 2,5-9 0,4-11 1,15-9 0,-2-13 2,-13 22-3,0 0 0,32-54 0,-32 54 0,24-47 0,-24 47 0,27-51 0,-27 51 0,25-49 0,-25 49 0,0 0-15,47-67-17,-47 67-10,55-34-1,-55 34-1,61-30 2</inkml:trace>
  <inkml:trace contextRef="#ctx0" brushRef="#br0" timeOffset="7752.4432">13672 1107 55,'15'-52'39,"-15"52"-2,0 0 0,0 0-9,0 0-22,32-46 0,-32 46 0,0 0-2,0 0 0,-8 35-1,6 10 0,-10 5-1,-7 5-1,4 1 1,1-2-2,7-7 1,5-17 0,2-10 0,2-10 0,-2-10 1,14-21-1,-2-5 0,-12 26 1,0 0-1,19-59 2,-19 59-2,15-49 1,-15 49-1,19-53 1,-19 53 0,19-51-2,-19 51 0,0 0 0,42-67 0,-42 67 0,0 0 0,63-44-5,-63 44-1,58-24-12,-58 24-11,66-20-12,-66 20-1,74-11-1,-74 11 1</inkml:trace>
  <inkml:trace contextRef="#ctx0" brushRef="#br0" timeOffset="8127.4649">14284 972 108,'-38'59'41,"38"-59"1,0 0-2,0 0-36,-34 59-2,34-59 1,0 0 0,0 0-2,0 0 1,62 31-1,-62-31-1,46-11 1,-46 11-1,52-21 0,-52 21-1,0 0 1,60-41-1,-60 41 1,0 0 0,0 0 1,0 0 0,0 0 1,-55-17 0,-1 41-1,0 12 1,-1 11-2,13 7 0,15 1 0,33-1-3,29-17 0,28-22-2,26-13-5,-3-22-10,-26 9-13,3-2-8,0-5 0,3-2 0</inkml:trace>
  <inkml:trace contextRef="#ctx0" brushRef="#br0" timeOffset="8526.4877">15073 1078 115,'0'0'42,"0"0"1,0 0-1,1-27-37,-64 42-3,-10 19 1,-10 10-2,12 10 1,13-2-2,30 3 0,16-9 0,28-18 0,17-14 0,9-17 0,-42 3 0,66-29 0,-66 29 0,84-57 0,-84 57 0,94-75 0,-51 25 0,-2-5 0,1 1 0,-1 0 0,-13-1 0,6 7 0,-34 48 0,44-74 0,-44 74 0,0 0 0,0 0 0,-10-28 0,-15 66 0,-2 29 0,-5 31 0,15 17-4,12 3-8,11-27-5,42-27-10,-6-49-7,22-12-7,-8-20 0,4-9 1</inkml:trace>
  <inkml:trace contextRef="#ctx0" brushRef="#br0" timeOffset="8928.5107">15689 1114 111,'21'-61'41,"-21"61"2,0 0-1,0 0-37,-13-24 1,-13 47-3,-1 18 1,-4 11-4,4 3 0,3 0 0,14-3 0,6-13 0,19-15 0,7-16 0,11-18 0,-33 10 0,53-30 0,-53 30 0,63-52 0,-63 52 0,73-63 0,-73 63 0,67-72 0,-67 72 0,65-64 0,-65 64 0,44-50 0,-44 50 0,0 0 0,24-31 0,-13 43 0,-19 24 0,-6 16 0,5 12-12,-5-5-6,28-7-10,-5-22-9,33-13-6,-5-11 1,20-7 0</inkml:trace>
  <inkml:trace contextRef="#ctx0" brushRef="#br0" timeOffset="9367.5358">16943 1014 83,'0'0'40,"0"0"1,-29-49-1,29 49-22,0 0-16,0 0 2,0 0 1,-62-34-1,62 34 0,-53 10 0,53-10 1,-106 40-3,37 3 1,-2 5-3,15 11 0,9 5 0,25-1 0,27-12 0,35-13-2,21-20-2,12-10-2,15-5-6,-4-22-7,20-5-10,-104 24-12,92-35 2,-92 35-4,91-41 4</inkml:trace>
  <inkml:trace contextRef="#ctx0" brushRef="#br0" timeOffset="9750.5577">17229 1099 107,'0'0'41,"0"0"1,-62-30-1,37 46-38,0 5-2,21 4 2,4-25-2,0 0 1,0 0-1,59 24 1,-59-24-1,60-8-1,-60 8 2,71-17-2,-71 17 2,70-33-2,-70 33-1,57-44-1,-57 44 2,48-44 0,-48 44 0,0 0 0,23-52 1,-23 52 2,0 0-1,-46-6 1,-20 20-3,9 22 0,-5 8 0,15 13 0,10 6 0,28-6-4,31-15-5,26-26-5,34-19-8,-82 3-7,91-28-9,-39 13-5,7-6 1,-6-5 2</inkml:trace>
  <inkml:trace contextRef="#ctx0" brushRef="#br0" timeOffset="10088.577">17899 956 80,'43'-47'44,"-43"47"-2,0 0 1,0 0-12,-15-49-28,15 49 0,0 0 0,-51 8 0,51-8 0,0 0-3,-46 33 0,46-33 0,0 0 0,0 0 0,0 60 0,0-60 0,0 0 0,0 0 0,60 53 0,-60-53 0,0 0 0,77 47 0,-73-11 0,-11 6 0,-24 2 0,-10 3 0,-8-3-4,1-3 1,8-13-1,12-16-7,28-12-6,0 0-6,0 0-8,0 0-9,3-55 0,-3 55 0,27-53 0</inkml:trace>
  <inkml:trace contextRef="#ctx0" brushRef="#br0" timeOffset="10648.6091">19258 604 83,'-4'-52'41,"4"52"-1,0 0 0,-4-49-36,4 49 0,0 0-1,0 0 0,0 0-1,-14 51-1,14-51 2,-15 69-1,15-69 1,-9 78-3,-14 31 1,1 5-3,3-6-2,10-8-6,-2-29-25,16-22-6,2-28 2,-7-21-1</inkml:trace>
  <inkml:trace contextRef="#ctx0" brushRef="#br0" timeOffset="10834.6197">19130 1038 104,'0'0'40,"0"0"4,-55-50-6,55 50-36,0 0-1,0 0 0,-16-60-2,16 60-5,0 0 0,78-45-11,-78 45-21,91-33 0,-32 10-3,-1-3 2</inkml:trace>
  <inkml:trace contextRef="#ctx0" brushRef="#br0" timeOffset="11249.6434">19832 481 96,'0'0'41,"39"-58"2,-39 58-2,0 0-36,0 0-2,0 0 0,-64 43 0,64-43-2,-52 75 3,25-26-1,-6 2-1,5-22 1,-29 83-2,13 3 2,0-8-3,16-17 3,6-22-3,22-68 0,0 0 0,0 0 0,0 0 0,69 25 0,-69-25 0,58-38 0,-58 38 0,66-50-2,-66 50 1,66-47-1,-66 47 1,60-38 3,-60 38-1,53-21 2,-53 21-3,76 6 0,-60 22 0,-6 23-2,-10 8-1,3 3-5,8-4-8,0-21-5,23-15-10,-1-25-9,-33 3-1,52-19 0,-52 19 4</inkml:trace>
  <inkml:trace contextRef="#ctx0" brushRef="#br0" timeOffset="11620.6647">20304 1014 95,'5'-51'44,"-5"51"0,0 0-1,0 0-40,0 0 1,0 0-1,0 0-1,0 0 0,49-28-3,-49 28 0,0 0-1,64-9 3,-64 9-1,49-21 0,-49 21 0,0 0 0,57-47 2,-57 47-1,0 0 0,0 0 0,0 0 0,0 0 1,-57-42 1,57 42 0,-65 26 1,65-26-4,-65 40 0,5-5 0,31 20 0,29-55 0,1 57-3,-1-57-11,38 51-5,-38-51-9,78 33-8,-20-27-5,6-2-2,10-8 0</inkml:trace>
  <inkml:trace contextRef="#ctx0" brushRef="#br0" timeOffset="12454.7124">21464 910 86,'-51'-22'39,"51"22"2,0 0 0,0 0-37,0 0-1,0 0 1,0 0 0,-52 58 0,52-58-1,0 0 0,-54 69 0,37-31 0,0-4-3,7 2 1,10-36 0,0 0 0,0 0 0,0 0 0,0 0 0,0 0-1,53-14 1,-53 14-2,0 0 2,66-70-2,-66 70 1,42-54-1,-42 54 2,49-49-1,-49 49 1,0 0 0,66-58-1,-66 58 1,0 0 0,52-9 1,-52 9-1,0 0-1,18 59-1,-2-2 0,-2 4-2,4 2-1,2-2-9,-20-61-15,0 0-12,0 0 0,65 53 0,-65-53 1</inkml:trace>
  <inkml:trace contextRef="#ctx0" brushRef="#br0" timeOffset="12885.737">21993 936 98,'0'0'41,"0"0"1,0 0-1,0 0-36,0 0-1,0 0 0,0 0 0,-45 35 0,31 13-2,6 3 1,5-4-3,7 1 1,4-14-1,8-11 0,-16-23 0,0 0 1,50-12 1,-50 12-3,54-31 1,-54 31 0,61-47 0,-61 47 0,61-55 0,-61 55-1,57-54 0,-57 54 1,0 0 1,65-66-2,-65 66 2,0 0 0,0 0 0,0 0 0,0 0-2,3 50 0,-16 4-1,8 7 0,7 0-7,13-19-7,32-17-10,-47-25-11,49 6-1,-49-6-2,60-14 2</inkml:trace>
  <inkml:trace contextRef="#ctx0" brushRef="#br0" timeOffset="13439.7687">22699 1015 105,'0'0'41,"0"0"2,0 0-3,0 0-36,0 0-1,0 0 1,-51-13-2,51 13 0,0 0-1,0 0 0,-47 65-1,47-65 1,0 0-1,0 0 0,0 0 2,0 0-2,0 0-1,0 0-1,0 0 2,0 0-1,51 0 0,-51 0 0,0 0 0,45-50 0,-45 50 1,0 0 0,0 0 2,0 0-1,53-51 0,-53 51 1,0 0-1,0 0 0,0 0 1,0 0 0,0 0 0,47 55-2,-47-55 0,0 0 0,48 20 0,-48-20 0,0 0 0,69-4 0,-69 4-2,48-14 1,-48 14 0,45-23 0,-45 23 2,0 0 0,51-22 2,-51 22-3,0 0 0,0 0 0,36 16 0,-40 12 0,-7 12 0,5 4-7,6 1-5,0-45-6,0 0-11,0 0-8,0 0-5,68 39 1,-68-39 1</inkml:trace>
  <inkml:trace contextRef="#ctx0" brushRef="#br0" timeOffset="13972.7992">23467 682 120,'9'-73'42,"-9"73"1,0 0-9,-14-51-31,14 51 0,0 0 1,0 0-2,-47 59 2,47-59-4,-32 89 0,36-57 0,-37 83 0,0-2 0,12-1 0,-2-18 0,10-17 0,-2-19 0,8-23 0,7-35 0,12-8 0,-12 8 0,0 0 0,0 0 0,28-64 0,-28 64 0,25-59 0,-25 59 0,26-69 0,-26 69 0,34-66 0,-34 66 0,34-61-2,-34 61 2,0 0 0,59-64 0,-59 64-1,0 0 2,65-31 1,-65 31-2,0 0 0,51 21 0,-51-21 0,0 0 0,-12 55 0,-2-4 0,-3 1 0,-20-6 0,1-7 0,-18-10-4,5-5 1,3-16-4,46-8-4,0 0-6,0 0-11,0 0-8,0 0-6,-1-64 0,1 64 1</inkml:trace>
  <inkml:trace contextRef="#ctx0" brushRef="#br0" timeOffset="14942.8547">23548 1019 105,'0'0'41,"0"0"1,0 0-2,57 20-35,-57-20-1,0 0-1,48 21-1,-48-21-1,0 0-1,64 1-1,-64-1 0,52-14 1,-52 14-1,51-24 0,-51 24 0,47-29 1,-47 29 1,0 0 0,0 0 0,0 0 0,34-52 2,-34 52-1,0 0 1,-47 12-1,47-12 1,-14 20-3,-25 14 0,7 7 0,16 3 0,16-44 0,0 0 0,16 49 0,-16-49 0,0 0 0,75 15 0,-75-15 0,72-13 0,-72 13 0,75-27 0,-75 27 0,62-25 0,-62 25 0,52-14 0,-52 14 0,0 0 0,23 13 0,-21 11 0,-20 15 0,1 13 0,-9 1 0,8 0 0,0-11 0,18-20 0,0-22 0,20 0 0,-4-20 0,-16 20 0,0 0 0,36-55 0,-36 55 0,31-50 0,-31 50 0,33-55 0,-33 55 0,34-56 0,-34 56 0,35-48 0,-35 48-2,0 0 1,59-61 1,-59 61 0,57-30 0,-57 30 0,61-25 0,-61 25 0,66-19 0,-66 19 1,65-10 1,-65 10-2,54-8 0,-54 8 0,0 0 0,55-7 0,-55 7 0,0 0 0,0 0 0,0 0 0,0 0 0,0 0 0,0 0 0,0 0 0,-36 50 0,36-50 0,0 0 0,0 0 0,3 65 0,-3-65 0,34 28 0,0 11 0,-4-1 0,8 1 0,-16-4 0,-14 2 0,-26-3 0,-18-3 0,-12-4 0,-2-1 0,-6-6 0,1-4 0,9-3-4,6-14-8,20-2-4,-4-14-3,28-1-6,-4 18-9,0 0-6,13-60-1,-13 60 4</inkml:trace>
  <inkml:trace contextRef="#ctx0" brushRef="#br0" timeOffset="16321.9336">1306 2640 85,'-15'-19'38,"15"19"-1,-32-18 2,13 18-33,-10 0-1,2 17 0,-12 3-1,1 11-1,0 4-1,3 7 0,8 5 0,14 1-1,11-1 0,16-9-1,15-7 1,13-7 0,17-13-1,2-11 0,7-15 1,0-8-1,-5-12 1,-10-10-1,-9-3 0,-14-4 0,-16 4 1,-14 3-1,-19 10-1,-18 6 1,-10 10 0,-9 11 0,-4 6-1,4 3-2,13 6-1,10-9-5,33 2-24,15-8-8,34-3 3,10-16-3</inkml:trace>
  <inkml:trace contextRef="#ctx0" brushRef="#br0" timeOffset="16609.95">2344 1996 74,'-9'-37'39,"-12"-3"-1,1 18 2,-14 0-29,1 30-2,-8 7-2,1 24-3,-5 21-1,4 21-1,0 15 0,5 13 0,7 4-1,8-3-1,12-4-2,8-17-2,18-6-8,-9-38-22,23-10-6,-5-32 1,6-7-2</inkml:trace>
  <inkml:trace contextRef="#ctx0" brushRef="#br0" timeOffset="16772.9594">1868 2476 104,'-32'-11'42,"-2"-4"-1,25 17-1,9-2-35,13 0-3,25-4-1,14-5-3,23 5-7,-3-17-12,36 17-15,-6-16-4,23 12-1,-3-11-2</inkml:trace>
  <inkml:trace contextRef="#ctx0" brushRef="#br0" timeOffset="17290.989">3723 2257 89,'0'-20'39,"-18"1"0,0 27 0,-13 3-35,-5 12 0,-7 9-1,0 13 1,0 6-1,1 6 0,10-8 0,8 1 0,12-9-2,13-10 2,14-13-2,13-15 0,15-18-1,9-9-1,5-15 1,3-3-1,-3-8 2,-4 5-2,-12 2 2,-7 10-2,-14 9 2,-7 16-1,-13 8 0,-7 32 0,-5 7 0,-4 5 1,6 11-4,-4 4 1,16 8-10,-4-22-5,31 10-11,-4-29-12,27-1-1,0-27-1,25-4 1</inkml:trace>
  <inkml:trace contextRef="#ctx0" brushRef="#br0" timeOffset="17712.0131">4768 2198 92,'-11'-5'40,"-12"-2"0,5 20-1,-14-5-34,7 16-2,-3 2-1,6 0 0,5 2-2,7-2 1,10-5-1,11-2 0,8-8 1,8-4-1,7-2 0,-2-2 1,-3 4-1,2-1 1,-6 3 0,-9 10-1,-9 0 1,-7 3 1,-9 7-2,-2-4 2,-3 2-2,-4-2 0,2-3-3,2-9-2,17 10-22,-3-23-13,0 0 0,20-14-3,9 4 4</inkml:trace>
  <inkml:trace contextRef="#ctx0" brushRef="#br0" timeOffset="18330.0484">5241 2199 74,'0'0'40,"-16"5"-1,6 20 1,-13-5-15,4 18-21,-1 7 0,4 10 0,0 3-2,2 5 1,-1-5-2,10-3 1,-3-8-2,4-11 1,1-7-1,3-11 0,0-18 0,0 0 0,5-23 0,-4-7 0,4-10 0,-2-10 0,3-12 0,0-7 0,-2-5 0,6 0-1,-1 6 1,0 6 1,4 7-1,1 10 0,2 14 0,7 10 1,4 12-1,3 9 0,1 8 1,4 2-1,-2 9 0,-2 4 0,-2 2 0,-8 7-1,-12 2 1,-9 6 0,-9-1 0,-15 3-1,-5-4 1,-8 0 0,-3-2 0,-2-5 0,2-4 0,3-2 1,6-2-2,2-1 3,7 6-2,7 7 1,1 9-1,1 5 1,-5 10-2,3 9 1,-1 5-1,-3 2 0,6-4-2,0-11-1,9 0-6,-5-35-15,30-1-11,1-36-4,20-7 0,2-30 0</inkml:trace>
  <inkml:trace contextRef="#ctx0" brushRef="#br0" timeOffset="18718.0706">5589 2290 104,'-2'14'39,"2"-14"1,-3 20-1,13-12-37,6 0 0,5-7 1,8 0-1,8-7 0,3-5 0,2-7 0,2-6-1,-6-1 0,-3-5 0,-6 0 0,-11-2 0,-8 2 0,-9 4 0,-9 4-1,-10 7 1,-8 11 0,-8 10-1,-6 11 1,-3 13-1,-2 9 0,2 11 1,7 3-2,8 1 1,18-2-1,11-8 0,21-6-2,18-14-1,21-7-4,8-23-5,29 12-8,-11-36-11,20 8-6,-12-20-1,0 5 1</inkml:trace>
  <inkml:trace contextRef="#ctx0" brushRef="#br0" timeOffset="19098.0924">6524 2075 113,'-45'2'40,"2"24"0,-13-5-1,8 19-35,-8 7 0,6 2-1,8 2-1,13 0 0,13-6-1,19-6-1,16-11-1,18-18-1,19-10-1,11-13-3,11-4-4,-5-28-6,22 14-12,-25-22-11,9 10 1,-23-8 0,-3 17 2,-17 0 36,-18 4 6,-5 23 6,-27-6 14,6 25 11,-20 2 0,8 24 2,-16-3-2,5 17-34,4 6 0,5 2 0,7 2-3,5-8-1,12-2-3,4-21-6,25 1-16,-12-31-13,21-5 1,-4-25-3,8-6 2</inkml:trace>
  <inkml:trace contextRef="#ctx0" brushRef="#br0" timeOffset="19253.1011">6840 1905 128,'-20'3'40,"-3"1"0,15 11-12,10-1-38,-2-14-14,29 8-15,-10-4-1,14 9-1,-1-8 0</inkml:trace>
  <inkml:trace contextRef="#ctx0" brushRef="#br0" timeOffset="19589.1204">7027 2227 112,'4'20'39,"-4"-20"1,41 12-7,-5-19-29,12-4-2,4-9 0,5-2-1,2-1 0,-1-4-1,-10 1 0,-10-2 0,-11 5 1,-16-2-1,-11 5 1,-16 6 0,-11 11 1,-11 6-1,-8 12 0,-6 10 0,-1 9 0,6 11 0,3 6-1,16 0-1,7-2 0,20-6-2,22-4-4,8-24-7,35 8-9,-9-42-10,36 6-7,-8-25-1,14-4 2</inkml:trace>
  <inkml:trace contextRef="#ctx0" brushRef="#br0" timeOffset="19882.1371">7875 2005 114,'-56'12'43,"5"16"-1,-10-11 0,20 0-39,-1 10-1,10-5-1,17-3 0,17-4-1,21-9 0,18-4 0,7-2 0,8 0-1,2 3 1,-6 5 0,-6 5 0,-14 14 0,-20 12 1,-15 6-1,-14 6 0,-17 2 2,-3 2-3,-5-7 0,3-6-8,-2-21-4,22 1-7,-10-34-7,29 12-13,8-33-3,13 5 1,2-18 1</inkml:trace>
  <inkml:trace contextRef="#ctx0" brushRef="#br0" timeOffset="21205.2129">9587 1835 66,'-5'-21'39,"5"21"-2,-31-16-2,11 24-8,-14-5-22,-3 11 0,-8 11-2,-2 16 0,-5 8 0,3 22-1,3 3 0,10 6 0,10 0-1,17-4 0,16-16 1,23-12-1,17-23-1,20-24 1,14-25 0,7-17-1,3-14 1,0-10-1,-12-6 1,-8-4 0,-19 4 0,-20 6 0,-23 12-1,-20 8 1,-19 9 0,-15 12 0,-9 13-1,-9 7 0,5 10 0,3 2 0,11 7 0,15 2 0,17-1 1,17 0-1,18-8 0,24-2 0,16-3 0,7 0 1,9-2-1,-6 0 1,-1 1-1,-8 6 0,-16 5 0,-9 7-1,-16 4 1,-10 11 0,-12 6 0,-7 12-1,-1 5 1,-5 2-1,0-3 0,0 3 1,3-9 0,1-7 0,2-13-1,1-17 1,5-14-1,0-14 1,1-18-1,2-12 1,3-7-1,-1-13 1,3-8 0,6-7 1,5-4-2,2-3 3,4 9-2,5 2 2,-1 10-2,8 11 2,-4 13-2,4 14 1,-6 20 0,-3 12-2,-3 13 2,-8 8-2,-7 11 2,-6-1-2,-10 7 1,-9 8-1,-8-3 1,-9 3-1,-6-6 0,0 0 0,1-9 1,-2-2-1,11-9 0,3-8 1,8-8 0,17-9 1,4 10-1,16-6 1,10 1 1,8-1-1,5 5 0,8 5 0,3 2-1,0 4 0,2 6-2,-7-4-2,5 11-5,-16-13-5,12 16-7,-28-29-9,21 20-5,-26-27-4,12 3-2,-12-18 2</inkml:trace>
  <inkml:trace contextRef="#ctx0" brushRef="#br0" timeOffset="22286.2747">11872 2034 61,'1'-16'37,"-1"16"-1,-1-14 1,1 29-19,-10-6-15,2 8 1,-4 2 0,2 11 0,-3 4-1,0 7 0,2 1-1,-1 4 0,2-6-1,3-3 0,2-8 0,5-7-1,0-22 1,0 0 0,19-10-1,-7-16 1,3-10 0,4-3-1,-1-6 1,1 0 0,-3 2-1,0 4 0,-1 10 1,-5 6-1,-3 8 1,-7 15-1,0 0 0,0 0 0,0 0 1,8 26 0,-8-12-1,2 6 1,6-4 0,7-1 0,6-7 0,12-5 0,4-7 0,8-7 0,7-10 1,-2 0-1,1-3 0,-6 4 1,-9 2-2,-11 8 1,-6 6 0,-19 4-1,9 32 0,-18-2-1,-6 10 0,1 3 0,-4 9 0,9-3-2,1-2-1,6-11-1,12-4-5,4-30-16,28 10-10,-4-31-1,18 7-1,-5-23 1</inkml:trace>
  <inkml:trace contextRef="#ctx0" brushRef="#br0" timeOffset="22654.2958">12776 2072 100,'-25'-16'37,"3"15"1,-18-8 0,4 12-32,-7 3-2,6 5 0,0 4-1,0 10-1,7 6 0,2 11 0,5-2-1,9 6 1,10-6-1,11 1 0,8-10 0,9-13 0,9-16 0,9-14-1,8-11 0,5-13 1,2-8-1,-4-1 0,-4-1 1,-5 0-1,-9 14 0,-10-1 0,-12 16 0,-13 17 0,0 0-1,-10 5 1,-7 19-1,1 12 0,2 4 0,5 7-2,9 4-1,7-7-2,21 5-12,-2-27-13,32 5-6,-6-31 0,20-1-2</inkml:trace>
  <inkml:trace contextRef="#ctx0" brushRef="#br0" timeOffset="22879.3086">13466 1688 101,'-22'-23'39,"8"22"0,-8 13 1,11 24-32,-9 13-3,4 12-3,2 10 0,2 8-2,5 2 1,5 3-2,7-3-4,2-10-1,16-2-14,-8-24-18,20-4 1,-10-28-3,17-5 1</inkml:trace>
  <inkml:trace contextRef="#ctx0" brushRef="#br0" timeOffset="23128.3229">13603 1932 110,'-26'-10'40,"-12"3"2,10 24-3,1 3-35,0 7-1,6-2-1,4 5 0,6-2-1,7 1 0,4-5-1,10-7 0,10-3 0,8-4 0,11-4-1,4-4-2,11-2-2,-2-13-11,16 9-21,-12-12-3,5 7 0,-12-10-2</inkml:trace>
  <inkml:trace contextRef="#ctx0" brushRef="#br0" timeOffset="23472.3425">13901 2101 101,'-16'25'39,"-2"-8"2,18 4-2,3-7-35,12-2-1,9-10 1,6-3-2,5-5 0,4-8 0,-1-3-1,-2-5 0,-8 1 0,-7-5-1,-7 1 1,-12 0 0,-9 3 0,-10 11 0,-9 3-1,-3 8 0,-8 9 0,0 8 0,0 11 0,3 4-1,9 6 1,9-1-1,11 0 0,14-3-1,21-8-3,10-13-4,27 9-25,-3-26-5,18 5 0,-4-17-3</inkml:trace>
  <inkml:trace contextRef="#ctx0" brushRef="#br0" timeOffset="23907.3674">14767 1985 85,'0'0'39,"-29"-10"1,11 18 2,-16-5-28,7 15-7,-10 2-2,4 5-1,-2 1-1,9 0-2,7-3 1,11-4-2,9-7 1,13-1 0,12-9-1,10-3 0,2-4 0,1 3 0,-5 1 0,-5 4 0,-7 4 0,-12 12 1,-10 5-1,-14 10 0,-6 4 0,-2 3 0,-2 1-1,-1-5 0,7 0-4,-4-16-6,22 10-20,-11-31-8,11 0-1,11-13-1</inkml:trace>
  <inkml:trace contextRef="#ctx0" brushRef="#br0" timeOffset="24291.3894">15759 2084 110,'0'0'39,"10"15"1,-25 0-11,9 14-27,-7 3 1,3 11-2,0 1-2,-2-1-2,10 1-5,-5-18-25,24 1-5,-2-22-1,19-4-1</inkml:trace>
  <inkml:trace contextRef="#ctx0" brushRef="#br0" timeOffset="24450.3985">15818 1801 82,'-47'-22'41,"13"13"-4,0 3-1,19 9-17,15-3-57,14-7-1,22 3 0,0-7-2</inkml:trace>
  <inkml:trace contextRef="#ctx0" brushRef="#br0" timeOffset="24667.4109">16282 1552 106,'-26'23'41,"5"15"0,-11 7-1,6 8-36,1 12-1,9 11-2,-1-1 1,3 4-3,8-5 0,-1-3-4,11-2-5,-15-22-25,22 0-5,-16-24 0,16-1-1</inkml:trace>
  <inkml:trace contextRef="#ctx0" brushRef="#br0" timeOffset="24842.4209">16047 2009 111,'-24'-29'42,"12"15"1,-3-3-2,15 17-33,11-5-7,12 1 0,14 1-5,6-15-14,23 14-19,-1-9-4,20 8-2,4-5 0</inkml:trace>
  <inkml:trace contextRef="#ctx0" brushRef="#br0" timeOffset="25410.4534">17114 2053 71,'-13'16'37,"4"-13"-1,16 12-1,-7-15-25,31 4-5,2-9 0,12 3 0,3-11-1,9 4 0,-5-8-1,0-1 0,-8-3-1,-3 0 1,-15-1-2,-9-1 1,-12 5-1,-15 0 0,-8 6 0,-11 4 0,-8 6-1,-6 8 1,0 5 0,-6 12-1,8 7 1,2 5-2,13 3 2,12 3-2,15 0 0,16-4-1,22-6-2,13-12-3,25 1-7,1-25-22,25 2-3,-6-19-1,15 4 0</inkml:trace>
  <inkml:trace contextRef="#ctx0" brushRef="#br0" timeOffset="25592.4638">18075 1911 80,'-49'37'36,"-13"1"1,9 10-1,-6-1-32,9 1-3,6-4-1,8-6-3,12-8-1,2-18-10,18 2-22,4-14 0,5-10-1,1-10 1</inkml:trace>
  <inkml:trace contextRef="#ctx0" brushRef="#br0" timeOffset="25749.4728">17731 2103 93,'-7'-19'39,"7"19"2,-4-13-4,4 13-30,11 13-2,9-1-1,10 0-2,15-3-2,16 2-2,12-10-3,22 3-14,-3-26-20,24 4-1,-12-18-1,9 3 1</inkml:trace>
  <inkml:trace contextRef="#ctx0" brushRef="#br0" timeOffset="25944.4839">18837 1477 104,'-27'5'40,"0"26"1,-6 15-2,-3 9-38,8 11 1,4 9-1,0 5 0,8 4-2,0-3 0,6-11-3,7-1-5,-9-23-26,17 4-5,-12-26-2,12-4 1</inkml:trace>
  <inkml:trace contextRef="#ctx0" brushRef="#br0" timeOffset="26252.5016">18461 1919 95,'-23'-7'43,"23"18"-1,0-11 0,23 15-30,5-13-11,17-2 1,15-6-1,5-3 0,5-3 0,0-1-1,-5 3 0,-4 0 0,-14 2 0,-10 8 0,-14 4 0,-10 8 0,-12 7 0,-8 9 1,-4 2-2,-7 8 0,2 0 0,-2 2-1,1 0-3,1-9-3,21 8-24,-12-29-10,18 7 2,-11-17-1</inkml:trace>
  <inkml:trace contextRef="#ctx0" brushRef="#br0" timeOffset="26718.5282">19018 1656 106,'-23'-24'40,"12"17"2,-2 8-4,13-1-39,15 16-4,-1-6-2,18 8-1,-6-10-9,24 13-17,-18-12 10,13 13 15,-11-3 4,-3 1 5,-4 3 3,-13-5 4,1 12 9,-21-13 18,12 15-9,-17-14-14,8 12-2,-10-4-2,6 6-3,-3-4 0,3 2-2,-3-3 0,3 0-2,4-8 2,4-7-3,-1-12 2,23 2-1,1-13 1,8-14-1,2-6 0,6-3 1,4-5 0,0-1 0,-6 6-1,-4 4 1,-7 8 0,-9 14 0,-7 9-2,-10 13 0,-4 7-1,-5 7-2,9 8-6,-11-9-19,26 15-11,-3-15-1,21 3-1,1-21 0</inkml:trace>
  <inkml:trace contextRef="#ctx0" brushRef="#br0" timeOffset="26943.5411">20017 1875 108,'-46'6'42,"0"21"0,-7-1-1,11 10-37,7 0 0,10 5-2,15-7-1,18-2-1,22-14-1,16-13-2,20-7-1,11-19-6,21-4-26,-9-20-3,13 2-2,-16-15 0</inkml:trace>
  <inkml:trace contextRef="#ctx0" brushRef="#br0" timeOffset="27113.5508">20682 1537 92,'-35'35'41,"3"24"2,-16 5-2,11 17-24,-1-7-15,10 8-2,5-6-1,1-14-9,20 11-23,-12-31-8,15 0 1,-6-31-4</inkml:trace>
  <inkml:trace contextRef="#ctx0" brushRef="#br0" timeOffset="27283.5605">20207 1869 120,'0'0'44,"-13"-6"0,29 13-2,1 1-41,21-9-4,26 7-20,-4-13-16,20 0-4,0-5 0,13 0-2</inkml:trace>
  <inkml:trace contextRef="#ctx0" brushRef="#br0" timeOffset="27935.5978">21654 1579 79,'9'-18'39,"-9"18"1,0 15-2,-7 27-20,-10 2-16,-5 13 0,0 9 2,-3 10-3,3 8 1,4 1-2,4-6 0,2-4-3,10-8-2,-3-22-15,15 3-19,-7-18 0,9-5 0,-12-25-1</inkml:trace>
  <inkml:trace contextRef="#ctx0" brushRef="#br0" timeOffset="28115.6081">21431 2125 103,'-10'-3'40,"-3"-6"1,13 9-1,14 1-36,13-8-3,14-7-1,12-4-3,21-1-8,-7-12-22,23 1-6,-6-8 2,9 3-3</inkml:trace>
  <inkml:trace contextRef="#ctx0" brushRef="#br0" timeOffset="28491.6294">22218 1546 108,'-23'15'40,"-6"6"1,7 16 0,-4 2-37,4 11 0,-2 3 1,1 16-3,-5 1 2,0 8-3,0-6 1,4 0-2,2-9 1,5-3-1,5-15 0,9-10-1,10-20 2,10-11-1,8-14 0,6-11 0,6-5 2,2-11-2,-2 2 0,0-2 0,-4 10 0,-7 1 0,-5 12 0,-7 9 0,-14 5 0,12 19 0,-12 4-3,-3 8 1,6 4-2,-1 3-2,12 7-5,-10-24-20,29 15-9,-5-25 0,17 3-1,-1-24 1</inkml:trace>
  <inkml:trace contextRef="#ctx0" brushRef="#br0" timeOffset="28874.6514">22440 2141 106,'-19'6'40,"20"9"1,-1-15-2,31 7-35,-1-8-1,10 0 0,0-6-1,8-6 0,-4 0-1,-4-4 0,-5-5 0,-8-1 0,-12-1 0,-11 3 0,-10-1-1,-7 5 1,-13 0-2,-4 4 2,-11 11-1,0 10 0,-6 6 1,5 9-1,2 6 0,7 3 0,11 7 1,9 1-1,15-2 0,15-5-2,15-8 1,12-8-2,14-6-1,4-14-3,15 8-16,-14-28-13,13 9-4,-18-17 2,3 9-2</inkml:trace>
  <inkml:trace contextRef="#ctx0" brushRef="#br0" timeOffset="29220.6713">23070 2019 101,'-13'16'39,"-12"-8"1,11 20-1,-13-3-28,8 4-7,4-1 0,1 0-1,4-5 0,4-1-1,4-9 0,5-1 0,-3-12-1,19 1 0,-7-11 2,9-6-3,-2-4 0,6-4 0,-1-6 0,1 1 0,0 0 0,-5-2 0,1 8 0,-5 3 0,-1 8 0,-3 8 0,-12 4 0,16 17 0,-11 5 0,-1 8 0,0 4 0,0 4-2,3 0-2,0-3-5,18 12-14,-22-24-14,19 9-4,-8-19-1,13 3 0</inkml:trace>
  <inkml:trace contextRef="#ctx0" brushRef="#br0" timeOffset="30236.7294">1124 4442 94,'0'0'41,"0"0"0,0 0-2,17-13-35,19 4-1,11-3 0,13 2-1,10 1-1,10 1 0,4 2-1,2 4 0,-6 1-1,-13 2 1,-10 1-2,-13-4-2,-5 5-11,-21-15-21,3 3-4,-18-15 1,4 6-2</inkml:trace>
  <inkml:trace contextRef="#ctx0" brushRef="#br0" timeOffset="30822.763">3028 3848 77,'-3'-20'39,"3"20"0,2-17 1,-2 17-31,4 23-3,-3 8 0,-4 11-2,2 11-2,0 14-2,-4 15 1,-1 6-1,-3 7-1,1 2 0,0-7-1,1-3-2,1-17-2,12-2-17,-10-34-15,18-8 0,-14-26-2,27-18 1</inkml:trace>
  <inkml:trace contextRef="#ctx0" brushRef="#br0" timeOffset="31370.7943">2825 3989 80,'-13'-12'41,"1"-2"-2,12 14 2,15-13-23,15 2-15,13-6 0,16-3 0,10-5 0,10-2-1,4-5 1,7 2-2,-11 1 1,-4 5-1,-14 6 0,-11 7 0,-14 7-1,-10 12 1,-12 9-1,-9 15 0,-10 12 1,-4 9-1,-10 13 0,1 7 0,-1 6 1,-5 3-1,6-2 0,2-7 0,6-8 0,2-10 0,7-13 0,7-12-1,1-13 2,8-11-1,0-14 0,3-10 0,1-6 0,0-8 1,0-3-1,-3-4 1,2 0-2,-5 3 2,4 10-1,-6 5 0,0 13 1,0 12-2,0 14 1,-3 12 0,-1 11 0,2 7-1,-2 5 0,2 1-1,2-1-1,1-11-1,12-3-4,-5-28-7,25 5-17,-10-28-7,15-1 0,-11-24-1</inkml:trace>
  <inkml:trace contextRef="#ctx0" brushRef="#br0" timeOffset="31708.8136">4077 4325 97,'-18'4'40,"8"11"-1,0-8 1,9 4-37,1-11-1,27 11 1,0-11-1,6-5-1,5-6 1,4-7-2,1-5 1,-5-6 0,-6-4 0,-3-4 0,-10 0 0,-15 0 0,-8 5 0,-11 7 0,-13 8 0,-6 15 1,-9 16-1,-3 15-1,-6 15 0,7 11 1,5 10-1,13 0 0,15-1 0,13-11-2,23-12-1,9-19-7,38-1-20,-4-30-11,29-4 1,1-23-2,17 2 0</inkml:trace>
  <inkml:trace contextRef="#ctx0" brushRef="#br0" timeOffset="32122.8373">5653 3593 92,'10'-39'40,"-15"4"0,8 24-1,-14 6-33,3 20-3,-2 14 0,3 17-1,-7 18-2,0 13 2,0 16-2,1 10 0,0 6 0,3 1 0,3-4-2,0-10 0,9-10-4,-2-28-16,16-5-16,-7-28-1,13-7-1,-9-30 0</inkml:trace>
  <inkml:trace contextRef="#ctx0" brushRef="#br0" timeOffset="32309.848">5411 4127 106,'-17'7'42,"7"-9"-2,24 7-1,11-13-37,17-11-3,18-5 0,9-13-3,13 2-4,-5-20-22,20 10-9,-16-14 2,7 13-3</inkml:trace>
  <inkml:trace contextRef="#ctx0" brushRef="#br0" timeOffset="32700.8704">6250 3484 104,'-26'13'39,"5"22"0,-9 0-2,3 21-33,2 6 0,2 15 0,-6 6-1,7 8-1,1 3 0,-1 0-1,3-7 0,5-11 0,5-10-1,4-15 0,10-19 0,4-16 1,10-24-1,11-14 0,7-13 1,6-12 0,2-3 0,0-2 0,-2 2 0,-8 9 0,-4 12 0,-12 12 0,-8 14-1,-8 15 2,-5 11-3,-3 9-1,1 9 0,-1 1 0,7 3-2,3-4-1,10-7-2,2-15-5,22 4-14,-8-31-11,18 1-1,-11-21-1,11 1 1</inkml:trace>
  <inkml:trace contextRef="#ctx0" brushRef="#br0" timeOffset="32873.8803">6730 4084 105,'-7'-17'39,"7"17"3,-18 16-5,12 10-32,-13 11-2,4 11-1,-2 4-1,6 6-1,2-2-1,3-5-2,12-6-4,-6-24-22,23-2-10,-8-27-1,18-9-2,-5-22 1</inkml:trace>
  <inkml:trace contextRef="#ctx0" brushRef="#br0" timeOffset="33834.9353">6859 3719 115,'0'0'41,"-22"15"1,29 1-3,10-6-37,0 2-1,6 1 0,5 3 0,-1 6 0,-4 5 0,-2 7 0,-11 5-1,-5 8 1,-10 4 1,-6 4-2,-8 2 0,-3-1-1,4-1 1,-2-6-1,6-4 1,8-11-1,7-11 0,11-13 1,9-11 0,12-13 1,-1-12-1,8-10 2,7-8-1,-3-4 0,-3-4 0,-2 4 0,-9 7 0,-6 10 0,-7 11-1,-4 14 0,-13 6 0,-2 30-2,-5 5 0,-4 6 0,7 6-1,0 2 1,8-3-1,6-3-1,9-12-1,19-8 0,0-18-2,22-4-5,-13-25-11,20 5-10,-17-26 15,5 5 11,-12-6 6,-14-3 3,-9 9 4,-21-8 6,3 22 12,-29-10 10,11 29-13,-20 1-11,2 14-4,-1 11-3,-1 12 0,2 12-1,3 7-2,9 5 1,6 0-1,11-3 0,10-4-1,8-16 2,10-9-2,6-17 2,8-16-1,0-14 0,1-14 1,-6-9-1,-1-11 2,-4-2-1,-7-1 0,-4 3-1,-9 11 2,-4 14-2,-6 18 0,3 15 0,-23 34 0,-1 18-2,1 22 1,-6 21 0,1 14-1,-2 12 1,-2 0 0,5 0 0,2-3 0,9-8 1,0-18 0,3-20 0,2-16 0,1-26 1,1-18-1,9-12 1,-15-33-1,6-11 0,-1-12 0,3-15 0,4-8 0,1-2-1,5 2 1,9 2-1,11 1 0,7 8-2,9 1-4,16 19-5,-6-12-7,26 23-13,-9-19-7,15 13 0,-12-12-2</inkml:trace>
  <inkml:trace contextRef="#ctx0" brushRef="#br0" timeOffset="34157.9537">8282 3847 102,'-14'3'40,"-18"-5"1,2 19-1,-13 1-26,7 1-11,5 4 0,6 4-1,7-1 0,9 2-1,9-4 0,10-3 0,9-3 0,5-1-1,5-4 1,0 2-1,-3 2 0,-1 2 0,-8 5 0,-5 4 0,-6 1 0,-11 3 0,-5 3-1,-7-1 0,-1-1 1,-8-6-1,4-1-1,-3-8-1,6-4-3,-3-16-6,22 2-8,-28-11-13,23-4-8,-6-17 1,8-3-3</inkml:trace>
  <inkml:trace contextRef="#ctx0" brushRef="#br0" timeOffset="34710.9854">9550 3384 86,'3'-11'38,"-4"-6"0,1 17 3,0 0-36,6 9-1,-5 19 1,0 18-1,-7 15-1,-1 17-1,-7 16 0,-2 11 0,-1 3-1,-1-1-1,1-6-1,4-14-1,9-12-3,2-24-3,21-7-25,-6-32-7,10-5 0,-7-25 0</inkml:trace>
  <inkml:trace contextRef="#ctx0" brushRef="#br0" timeOffset="34910.9968">9355 4073 105,'-38'-13'40,"20"18"1,1-13 0,17 8-36,23-9-2,10-4-1,16-6-1,10-6-1,11-7-2,11-7-1,13 3-4,-13-21-17,21 18-13,-20-15-2,6 9-2,-15-12 1</inkml:trace>
  <inkml:trace contextRef="#ctx0" brushRef="#br0" timeOffset="35284.0181">10301 3195 108,'-31'-1'40,"10"29"1,-11-2-1,7 21-37,-5 6 0,4 16 0,-3 8-1,-1 13 0,-3 9 0,4 0-1,-1 0 0,6-4-1,5-10 0,2-10 0,12-16 1,10-21-2,11-19 1,11-22 0,11-17 0,7-9 1,1-14 0,3-4 0,-1-2-1,-5 6 1,-4 6-1,-9 15 1,-8 16-1,-10 15-1,-5 15 1,-6 11-1,-4 10-1,2 3-1,6 3-1,5-7-3,12-5-1,7-22-9,27 7-12,-5-34-10,17 2-1,-9-23 1,14 1 3</inkml:trace>
  <inkml:trace contextRef="#ctx0" brushRef="#br0" timeOffset="35646.0388">10899 3940 97,'-29'-23'38,"4"22"3,-19-2-1,9 19-30,-9 5-4,1 12-2,-6 7 0,9 5-2,3 4 0,10-2-1,13-3 0,11-6-1,17-12 0,13-9 0,16-13 0,5-10 0,7-11 0,4-8 1,-5-9-1,-4-4 1,-9-3-1,-12-2 1,-6 4-1,-8 4 0,-6 8-1,-9 8 0,0 19 0,-13-1 1,4 18-1,-1 14 0,5 7 0,-1 5-2,6 2 1,6-5-3,9-5-2,3-22-9,27 2-10,-11-36-12,25-1 0,-9-24-1,11-5 2</inkml:trace>
  <inkml:trace contextRef="#ctx0" brushRef="#br0" timeOffset="35840.0499">11498 3330 105,'-14'4'39,"7"33"2,-14 10-5,3 34-32,-4 10 0,1 10-2,1 4-1,4 1 0,4-9-3,3-12-4,10-3-9,-10-33-19,18-9-6,-6-25-1,9-11 0</inkml:trace>
  <inkml:trace contextRef="#ctx0" brushRef="#br0" timeOffset="36007.0595">11212 3868 115,'-19'-23'42,"19"23"2,10-18-2,19 11-39,8 2-3,10-5-4,20 10-10,-2-20-19,27 16-7,-9-13-1,17 12-3</inkml:trace>
  <inkml:trace contextRef="#ctx0" brushRef="#br0" timeOffset="36569.0914">12456 3989 97,'0'0'37,"34"-12"2,-7-14-4,14 5-32,3-6 0,6 0-1,-4-3 1,-2 0-1,-10-3 0,-6 8 0,-13-4 1,-14 7-1,-12 3 0,-10 5 0,-9 7-1,-9 10 0,-2 14 1,-7 7-1,0 16-1,2 11 1,8 5-1,6 8 1,12-2-2,16-2 2,18-8-2,20-15-1,21-13-1,19-18-1,17-7-3,3-28-7,24 8-19,-19-26-5,8 5 0,-18-11 0</inkml:trace>
  <inkml:trace contextRef="#ctx0" brushRef="#br0" timeOffset="36937.1127">13333 3752 117,'-48'14'40,"8"15"0,-10-5-7,7 15-28,-1 4-2,6 3 0,3 2-1,12 1 0,8-6 0,10-7-1,15-10 0,8-9 0,16-13-1,5-12 0,10-8 0,2-11 0,0-6 0,-3-7-1,-1-5 1,-6-1-1,-7 4 1,-7 4-1,-9 6 0,-4 9 1,-14 23 0,0 0-1,-9 17 1,-5 14 0,-3 9 0,0 6-1,3 3-1,2-2-1,15-4-2,3-20-6,28 0-16,-7-27-11,25-3 0,-6-20-2,14-2 1</inkml:trace>
  <inkml:trace contextRef="#ctx0" brushRef="#br0" timeOffset="37111.1225">13885 3736 110,'0'0'40,"-20"1"0,5 29-1,-16 5-32,5 11-5,0 9 0,4 5-2,6-1 0,7-5-1,10-6-3,4-24-11,25-1-20,-9-28-6,13-4 1,-1-24-1</inkml:trace>
  <inkml:trace contextRef="#ctx0" brushRef="#br0" timeOffset="37249.1305">13895 3298 104,'-19'-25'18,"15"12"-17,4 13-2,32-12-36,-3-7-4</inkml:trace>
  <inkml:trace contextRef="#ctx0" brushRef="#br0" timeOffset="37419.1403">14764 2921 107,'-14'-1'37,"6"12"-1,-6 1-9,-7 1-63,12 10-2,-8-5 0,2 7-1</inkml:trace>
  <inkml:trace contextRef="#ctx0" brushRef="#br0" timeOffset="38582.2068">13833 3995 68,'0'0'35,"-17"10"0,17 0-8,0-10-5,-6-10-15,5-2-1,6 1-1,-2-12 0,5-5-1,0-10 0,2-7-2,4-8 1,5-7-2,4-6 0,4-2 0,3-1 0,0 5 0,3-1-1,-5 5 2,-1 3-2,-7 6 2,-6 7-1,-7 5 0,-7 7-1,-5 6 1,-3 7-1,-5 7-1,13 12-1,-19 1-2,19 14-3,-5-2-25,20 17-6,-6-10-1,17 16-1</inkml:trace>
  <inkml:trace contextRef="#ctx0" brushRef="#br0" timeOffset="38898.2247">13743 3608 106,'0'-14'40,"16"11"-1,-1-18-6,14 14-28,3-3-1,12 4-2,2-3-1,9 3-3,6 6-4,-10-6-28,17 10-5,-8-9 0,6 6-2</inkml:trace>
  <inkml:trace contextRef="#ctx0" brushRef="#br0" timeOffset="39432.2553">14966 3635 96,'0'0'38,"0"0"2,11 4-1,-26 11-33,5 16-2,-6 9-1,0 9-1,-4 9-1,2 1-1,-1 2 0,4-6-2,8-9-3,4-27-18,19-5-16,-2-27 1,18-9-1,-2-22-1</inkml:trace>
  <inkml:trace contextRef="#ctx0" brushRef="#br0" timeOffset="39574.2633">14965 3363 104,'-39'-13'38,"-1"4"-1,17 10-4,5 13-50,18-14-20,23 10 0,6-12-2,18 6 2</inkml:trace>
  <inkml:trace contextRef="#ctx0" brushRef="#br0" timeOffset="39838.2786">15541 3124 99,'9'-19'39,"-9"19"2,2 19-3,-9 12-32,-3 14-1,-4 18-1,-9 14 0,0 9-2,-7 11-1,-2 4-1,1 0 0,2-13-2,9-3-3,3-23-3,17 0-25,-7-28-6,19-7 0,-12-27-2</inkml:trace>
  <inkml:trace contextRef="#ctx0" brushRef="#br0" timeOffset="40033.2898">15241 3576 120,'0'0'41,"-19"-12"1,33 17-1,9-7-38,17-5-2,14-2-1,16-5-2,14 0-3,4-10-8,14 16-25,-11-12-3,1 13-1,-16-4-1</inkml:trace>
  <inkml:trace contextRef="#ctx0" brushRef="#br0" timeOffset="43364.4803">16830 3488 78,'12'-18'38,"-11"-2"-2,-1 20 1,-21-15-33,-3 28 0,-11 7 0,-4 8-1,-7 7 1,1 6-1,0-1 0,10-1 0,9-1-1,15-8-1,22-9 0,13-8 0,14-6-1,14-5 0,6-5 0,-1 2 0,3 1 0,-11 2 0,-11 6 0,-14 10 0,-15 7-1,-14 6 1,-12 4-1,-7-3 0,-1 2-2,-3-8-2,13 3-12,-3-26-21,18-3 0,18-19-1,16-4 0</inkml:trace>
  <inkml:trace contextRef="#ctx0" brushRef="#br0" timeOffset="43732.5012">17355 3503 86,'0'0'37,"-17"-10"2,3 19-1,-10 1-33,5 11-1,-2 7 0,1 8-1,-1 5 0,9 1-1,6-1 0,8 2-1,7-10 1,10-4-1,8-10-1,7-16 1,8-6-1,3-10 0,3-10 1,-1-7-1,-3-4 0,-3-4 0,-8 1 1,-5 5-2,-5 2 1,-8 6 0,-5 8-1,-10 16 1,0 0-1,-1 11-1,-8 11 0,0 7-1,1 8-4,-4-9-12,23 12-20,-8-13 1,17-3-3,8-15 2</inkml:trace>
  <inkml:trace contextRef="#ctx0" brushRef="#br0" timeOffset="44070.5205">18645 2913 93,'-22'-23'39,"-11"-1"1,0 26-2,-5 6-35,-2 23 0,-8 14 0,2 16-2,-1 12 1,5 11-2,2 2 2,4 2-2,12 0 1,2-6-2,8-11 0,8-11-3,7-3-1,1-22-5,11 7-16,-8-28-13,8 1 0,-13-15 0,10-14 2</inkml:trace>
  <inkml:trace contextRef="#ctx0" brushRef="#br0" timeOffset="44214.5289">18084 3637 87,'-29'-16'38,"-4"-8"0,16 13 0,-3-6-31,26 7-3,21-4-3,13-1-1,23 0-5,0-12-14,30 9-19,-1-8 0,19 8-1,-10-12 0</inkml:trace>
  <inkml:trace contextRef="#ctx0" brushRef="#br0" timeOffset="44499.5452">19190 2929 96,'-47'-6'40,"5"22"0,-15 2 0,9 21-35,-10 10-1,6 15-1,-1 6 0,7 7-1,6 5 0,9-2-1,9-1-1,10-8-1,11-5-2,2-11-1,13-3-3,-9-22-11,20 10-12,-19-24-10,10-3 0,-16-13 0</inkml:trace>
  <inkml:trace contextRef="#ctx0" brushRef="#br0" timeOffset="44671.5551">18569 3605 111,'-19'-24'40,"23"14"1,-1-9-8,19 7-30,13 3-2,10-1-3,14 3-3,-2-10-12,21 20-12,-13-14-10,8 10-1,-14-9-1,0 9 0</inkml:trace>
  <inkml:trace contextRef="#ctx0" brushRef="#br0" timeOffset="45314.5917">19174 3526 88,'0'0'39,"5"23"-1,5-20 1,17-2-33,4-2-3,8-3 0,5-5 0,-1 0-1,-1-6-1,-4-1 1,-9-5-2,-5 0 2,-11-1-2,-11 1 1,-8 3-2,-8 3 2,-8 3-1,-8 11 0,-6 6 0,-3 10 0,-2 9 1,0 7-1,4 3 1,7 6-1,8-2 2,17-1-1,12-8 1,17-8-1,14-10 0,13-6-1,12-12 1,1-5 0,2-5-1,-3-3 1,-8 1-1,-11 5 0,-13 0 1,-7 6 0,-11 8-1,-13 0 0,-7 24 1,-7 1-1,-5 3 0,0 2 0,-3 8-1,1-1 1,5-3-1,6-7 1,2-7 0,8-20 0,0 0 0,17-3 1,-2-22 0,4-5 0,0-5 1,2-7-1,1 2 1,1-1-1,0 4 0,3 3 0,3 7-1,0 5-1,6 9-3,-2-2-1,13 12-8,-12-9-3,23 19-8,-20-22-11,16 11-7,-8-13 0,11 5 2</inkml:trace>
  <inkml:trace contextRef="#ctx0" brushRef="#br0" timeOffset="50061.8633">1241 6074 85,'0'0'38,"0"0"1,5-21 0,8 21-27,3-13-6,10 5-2,7-2-1,13 4-1,11 0-1,14 0-1,5 5-1,9-1-3,4 10-7,-7-13-25,11 7-4,-14-9 2,7 1-3</inkml:trace>
  <inkml:trace contextRef="#ctx0" brushRef="#br0" timeOffset="52172.9841">3140 5559 51,'0'0'36,"8"-15"-3,-8 15 2,-2 21-23,3 14-2,-9 5-1,7 20-3,-5 13 0,3 15-3,-2 8 1,6 7-2,-2-6-2,6-5-1,5-4-4,-1-30-15,10-5-16,-5-24 0,4-15-1,-7-23 0</inkml:trace>
  <inkml:trace contextRef="#ctx0" brushRef="#br0" timeOffset="52721.0155">2826 5669 90,'-13'-19'36,"13"19"-1,12-28 1,12 16-34,15-3 1,10-1 0,13-5 0,10 2-1,2 0 1,9 3-1,-5 2 0,1 4-1,-8 5 0,-10 6 0,-12 9 0,-5 9 0,-16 13-1,-8 10 1,-11 9 2,-4 11-2,-9 9 1,-3 9-1,-4 1 1,-4 2-1,3-11 0,3-5-1,3-13 0,5-11 0,3-16-1,6-16 2,4-14-1,9-17 0,0-14 1,3-8 0,-2-8 0,1-4 0,3-1 0,-7 6 0,0 6 0,-3 8 0,-2 15 0,1 15-1,-2 14 1,0 14-1,-2 14 0,0 10 0,0 7-2,-2 4 1,5 2-1,0-10-2,7-4-1,-1-17-3,13-6-8,-7-28-14,12-1-9,-4-20 1,7-3 0</inkml:trace>
  <inkml:trace contextRef="#ctx0" brushRef="#br0" timeOffset="53062.0349">4215 6057 97,'-5'20'37,"19"3"1,0-17-2,11 1-33,7-14 0,10-7 0,1-12 0,6-7 0,-1-8-1,-5-3 0,-10 0 0,-11 5-1,-11 3 0,-15 8 1,-14 13-1,-15 14 1,-10 13 0,-7 16 0,0 10-1,2 12 1,8 5-1,11 2 0,11 0 0,23-12-1,19-10-3,20-13-1,28-6-9,0-31-8,33 9-10,-4-26-10,24 0 0,-1-15 0,18 1 1</inkml:trace>
  <inkml:trace contextRef="#ctx0" brushRef="#br0" timeOffset="53446.0569">6184 5333 86,'-3'-30'38,"3"30"-1,-14 4 2,-5 27-35,8 14-1,-2 17 0,-1 10 0,-1 14-1,2 10 1,0 4-1,1-2-1,3-2 0,3-11-1,2-16-3,11-7-6,-7-29-25,19-5-5,-6-29 1,14-9-1</inkml:trace>
  <inkml:trace contextRef="#ctx0" brushRef="#br0" timeOffset="53616.0666">6007 5926 79,'-31'-3'40,"12"11"-2,5-8 1,14 0-18,24-2-18,13-18-2,19-9-5,10-21-2,21 3-30,-2-16-3,12 0 0,-6-12-1</inkml:trace>
  <inkml:trace contextRef="#ctx0" brushRef="#br0" timeOffset="54014.0894">6773 5178 92,'-37'27'39,"11"19"0,-10 1-3,9 13-32,-4 8 0,5 9 0,-2 4 1,4 6-2,3 2 1,3-1-1,5-9-1,4-5 0,13-15 1,4-15-3,11-16 1,6-19-1,6-23 0,11-19 0,6-9 1,-1-10-1,2-4-1,-3 3 1,-4 5-2,-9 10 2,-9 16 1,-6 15-1,-13 20 0,-5 13 0,-5 15 2,-4 7-2,-3 7 1,5 2-3,7-1 0,7-9-2,12-7-1,2-22-4,24 1-20,-7-32-11,20-1 2,-12-24-1,11-2 2</inkml:trace>
  <inkml:trace contextRef="#ctx0" brushRef="#br0" timeOffset="54186.0993">7340 5822 103,'-23'29'39,"8"18"0,-8-2-1,5 14-34,-1 0-2,9-3 0,3-6-2,4-10 0,13-14-4,-1-26-15,18-3-19,-4-24-1,11-9 0,-5-19-1</inkml:trace>
  <inkml:trace contextRef="#ctx0" brushRef="#br0" timeOffset="55126.153">7367 5434 98,'-17'2'39,"12"16"2,4-5-3,15 3-36,2 2-2,12-1 1,1 1 0,6 10 0,-4 2 0,-3 7 1,-7 5 1,-5 9 0,-12 3 1,-7 6-2,-10 0 2,-3-3-2,-4-3 1,3-9-2,2-8 0,6-13-1,9-24 0,10 4 1,11-26-1,11-12 0,5-8 0,7-7 0,4-5-1,2 1 2,-4 4-3,-4 9 3,-9 11-3,-10 13 1,-3 12 1,-8 14-1,-10 13 2,-2 10-4,0 10 3,-2 3-4,5 4 3,5-5-3,4-1-1,8-13-1,6-6-1,3-20-3,19 2-18,-17-24-9,13-3 2,-13-21 9,5 3 21,-15-4 4,-7-3 2,-4 9 9,-20-9 16,8 21 12,-19-2-1,3 23-10,-11-1-17,5 18-3,-9 6 0,6 9-5,3 6 3,10 5-4,7-2 3,8-3-3,9-7 0,13-8 0,6-13-1,8-12 1,7-12-1,1-12 1,-4-3-3,2-11 3,-6 1-2,-7 1 2,-5 4-3,-8 8 3,-10 11-3,-7 18 2,0 0 2,-19 32-4,-4 15 4,-5 14-3,-4 21 2,-6 11-3,2 7 3,3 1 0,1 2-1,6-7 1,4-16-1,9-12 1,2-17 0,9-21 1,0-17-2,2-13 0,8-30 0,-3-8 0,5-13 0,-1-8 0,1-11 0,4-3 0,2 0 0,2 1 0,3 6 0,0 6-4,8 6 1,3 6-2,12 14-6,-6-5-5,21 21-7,-17-18-10,21 15-7,-9-10 0,9 10 1</inkml:trace>
  <inkml:trace contextRef="#ctx0" brushRef="#br0" timeOffset="55456.1718">8849 5668 112,'-6'-13'39,"-7"18"2,-19-5-2,12 8-36,-17 6 1,3 7-2,1 4 2,5 4-3,6-1 3,10 1-4,11-5 3,13-4-3,11-6 3,11-7-3,5-3 0,2-1 0,-3-3 0,-6 3 0,-7 5 0,-13 7 0,-9 5 0,-12 4 0,-10 6 0,-4 1 0,-7 4 0,-2-4 0,4-2 0,2-4 0,6-3-5,5-12-6,12 4-3,3-14-4,0 0-7,3-16-13,12 2-3,-1-15 0,18-5 3</inkml:trace>
  <inkml:trace contextRef="#ctx0" brushRef="#br0" timeOffset="55877.196">10126 5690 101,'2'-32'37,"6"11"0,-4-5 0,4 9-36,-5 7 3,-3 10-4,2 23 3,-10 8 1,-1 11-1,-5 10 0,-2 7-1,-1 0-1,6-1-2,-1-13-3,17 1-8,-10-26-26,23-8-2,-1-25 1,14-6-1</inkml:trace>
  <inkml:trace contextRef="#ctx0" brushRef="#br0" timeOffset="56034.205">10177 5377 88,'-27'-38'38,"9"16"-1,2-2 1,15 3-34,11 13-12,2-10-28,23 5-1,-5-14 0,22 7-2</inkml:trace>
  <inkml:trace contextRef="#ctx0" brushRef="#br0" timeOffset="56253.2175">10722 4964 87,'-9'26'38,"-11"5"2,4 21-1,-12 2-32,7 16-3,1 14-1,2 12 2,-3 2 0,1 5-2,2-2-1,5-10-1,4-8-2,1-18-5,17-6-21,-9-32-12,20-10-1,-7-27 0,18-8 0</inkml:trace>
  <inkml:trace contextRef="#ctx0" brushRef="#br0" timeOffset="56418.2269">10482 5555 109,'-20'-14'40,"2"-1"2,18 15-4,20 0-34,10-1-1,15-3-4,8-5-2,22 8-10,-10-19-17,21 12-11,-12-9 1,13 9-2</inkml:trace>
  <inkml:trace contextRef="#ctx0" brushRef="#br0" timeOffset="56943.257">11865 5772 107,'-14'11'40,"14"-11"-1,13 5-3,15-11-34,1-2-4,11-4 3,8 0-3,-1-3 4,2-4-3,-1 1 4,-6-5-2,-8 0-1,-11-5 1,-9 1-2,-14 1 3,-9 2-4,-13 2 3,-11 4-3,-7 13 3,-8 12 0,-2 11 0,-3 14 1,1 10 2,6 10-2,7 5 2,16 1-2,13 0 1,15-8-1,22-10-1,20-13-4,19-12-1,8-17-5,24 2-18,-10-25-12,12 2 0,-17-15 0,4 1-2</inkml:trace>
  <inkml:trace contextRef="#ctx0" brushRef="#br0" timeOffset="57304.2775">12589 5519 101,'-30'15'39,"-8"2"1,12 17 1,-5-1-37,9 9 1,-1 0 0,8 4-2,4-1 2,9-4-2,4-5 1,10-10-4,3-6 5,6-13-5,6-12 0,4-12 0,0-10 0,5-7 0,-5-9 0,-3-2-2,-5 0 0,-3 2 1,-3 9-1,-6 7 1,-7 14 1,-4 13-2,-5 19 1,-3 7 2,-1 12 0,2 7-1,4 5-1,3 2-2,10-1-3,4-21-8,27 9-12,-11-26-14,24-4 0,-1-20 0,14-6 1</inkml:trace>
  <inkml:trace contextRef="#ctx0" brushRef="#br0" timeOffset="57570.2928">13433 4933 103,'-19'21'39,"-11"8"3,7 28-3,-4 10-34,4 12-1,0 13 0,2 7-1,2 3 0,2 0-2,3-4-1,3-10-1,6-6-3,0-21-5,19-7-21,-10-27-10,11-10 0,-4-27 0,9-9 1</inkml:trace>
  <inkml:trace contextRef="#ctx0" brushRef="#br0" timeOffset="58002.3175">13150 5554 107,'-16'-9'37,"1"0"3,15 9-3,11 15-32,18-14-3,18-5 0,13-5 0,14-4-1,8-3 0,4-4 0,-2 2 1,-13-1-1,-11 7 1,-19 2-1,-19 9 0,-22 1 1,-9 19-1,-24-2 0,-9 11 0,-2 2 0,3 1 1,5 2-1,9-3 1,11-1-2,18-8 2,18-5-2,12-7 0,7-4 0,2-2 0,3 1 0,-4-1 0,-9 3 0,-10 5 0,-15 6 0,-12 4 0,-13 8 0,-11 4 0,-3 5 0,-4-1 0,-1 3 0,0-7 0,8 5-5,-1-17-8,25 7-4,-11-29-8,27 6-13,-6-18-3,14-6-1,2-13 2</inkml:trace>
  <inkml:trace contextRef="#ctx0" brushRef="#br0" timeOffset="58776.3618">15387 5641 92,'-7'-12'35,"-9"-2"2,-2 13-2,-8-3-28,-1 12-1,-10 3-1,1 14-2,-7 7 2,4 10 0,-1 3 0,8 1-1,8-4 0,10-2-3,14-13 3,17-9-3,14-18 0,16-17 0,12-18-1,13-21 1,9-14-1,3-10-1,-2-7 0,-6-1 0,-10-3 1,-8 8-1,-19 8 1,-12 19-2,-16 18 2,-13 18 0,-12 22 0,-9 25 0,-4 24 0,-10 18 0,4 15-1,3 10 2,-1 7-1,12-3-1,11-5-2,12-17-2,23-3-7,3-36-6,31 3-12,0-32-10,14-7 1,0-24 0,5-3 2</inkml:trace>
  <inkml:trace contextRef="#ctx0" brushRef="#br0" timeOffset="59069.3786">16209 5630 108,'-18'-19'37,"-16"2"2,3 20-2,-14-1-30,10 16-5,-1 11 3,9 7-1,5 6 0,10 6-1,10-4 0,13-1 0,11-9 0,13-4-3,8-13 0,4-11 0,3-11 0,0-9 0,-6-10 0,-8-6 0,-11-2-3,-12-6 2,-12-2-3,-10 0-1,-8 8-4,-12-6-5,7 26-6,-13-15-9,11 21-11,1-5 1,23 11 0,0 0 3</inkml:trace>
  <inkml:trace contextRef="#ctx0" brushRef="#br0" timeOffset="59812.421">17499 5640 97,'0'-28'37,"4"12"0,-13-2 0,9 18-37,-23 1 2,8 16 4,-6 5-4,0 12 2,-2 5 0,4 12 0,-2 0 0,5 7 0,6-7-1,10 1-2,9-12 2,11-9-2,12-19 0,15-16-1,7-19 1,9-16 0,4-11-2,1-13 2,-5-3-3,-7 1 1,-9 3-1,-9 9 0,-11 13 0,-9 7 0,-12 13 2,-6 20-3,0 0 3,-20 30 0,3 5 2,1 8 0,-1 6 0,6 4 0,6-2 0,8-5 0,7-6 0,12-16 1,9-11-3,7-12 1,5-12-3,2-11 3,3-11-2,-6-8 2,-4-8-3,-7 1-1,-5 0-1,-9-3 0,-3 10 0,-8 2-6,4 15-2,-11-2-9,15 26-6,-14 0-12,0 0 0,13 5-1,-2 13 3</inkml:trace>
  <inkml:trace contextRef="#ctx0" brushRef="#br0" timeOffset="60218.4443">18416 5690 107,'-16'4'39,"16"8"1,0-12-5,0 0-33,28-18 1,3 12-3,-1-5 2,7-4-3,-2-2 3,-3 1-3,-5-3 2,-5 0-2,-7 0 2,-9-4 0,-9 5 0,-2-1-1,-9 0 1,-6 5-1,-4 6 0,-5 5 0,-4 12 0,-1 10 0,-1 15 1,2 5 1,4 7 1,6 6-1,9-1 1,12-5-1,12-5 0,15-13 0,14-12-2,16-13-4,16-11-7,4-19-2,16 5-11,-17-28-10,22 3-7,-16-16 0,5 3 0</inkml:trace>
  <inkml:trace contextRef="#ctx0" brushRef="#br0" timeOffset="60646.4688">19302 4956 99,'0'0'40,"-22"-1"1,11 30-1,-6 14-34,-5 14-3,-3 16 1,-6 10-2,-4 15 1,0 6 0,2-5 0,8-6-1,11-13-1,11-18-1,14-15-1,13-28-1,20-20-4,9-28-1,16-8-5,-7-28-7,19 3-16,-20-23-3,3-3-1,-20-13 0,-2 0 35,-10 18 5,-18 3 5,2 27 9,-26 4 18,8 36 6,-18 20 2,5 36-1,-13 16-30,4 12-5,-5 11 0,3 7-2,4 0-3,6-5 2,8-6-1,3-13-3,8-5-4,-3-23-7,13 3-5,-13-40-11,10 21-11,-10-21-1,4-16-2,-8-5 4</inkml:trace>
  <inkml:trace contextRef="#ctx0" brushRef="#br0" timeOffset="61600.5232">1452 8025 88,'0'0'39,"-9"-14"1,9 14 0,0 0-32,28-14-2,-5 6-1,14 2-1,8-2-2,12 2-1,8 1-3,4-3-3,15 9-10,-16-13-16,13 16-9,-15-6 1,1 9-3</inkml:trace>
  <inkml:trace contextRef="#ctx0" brushRef="#br0" timeOffset="62337.5655">3412 7493 86,'0'-15'37,"0"15"-1,0 0 1,0 20-31,-5 6-2,5 16 1,-5 9-2,1 14-1,0 10-1,-1 6 0,2 3 0,0-2-2,3-1 0,3-12-3,7-3-8,-9-27-24,14-9-1,-3-21-1,5-12-1</inkml:trace>
  <inkml:trace contextRef="#ctx0" brushRef="#br0" timeOffset="62900.5975">3152 7597 99,'-12'-15'38,"12"15"2,19-21-3,15 10-33,8-7-2,16 0 1,7-4-1,9-1 0,5-2 0,5-1-1,-1 0 1,-5 0-1,-5 4 1,-9 5-1,-9 3 1,-10 8-1,-14 8-1,-10 10 1,-12 10 0,-12 17-1,-11 10 0,-5 10 1,-7 6-1,-3 5 1,-2 5-1,1-5 0,5-6-1,5-8 1,10-13 0,7-14 0,13-12 0,9-19 0,14-16 0,7-11 1,7-11 0,-2-7 1,6-6-1,-5 2 0,-4 1 0,-7 13 0,-9 11 0,-4 14 0,-9 13-1,-5 17 1,-6 15-1,1 12 0,-7 9-1,4 4-1,5 0 0,0-6-2,12-6-1,1-14-3,20-6-8,-9-28-11,26 0-14,-11-24 1,13-2 1,-5-16 1</inkml:trace>
  <inkml:trace contextRef="#ctx0" brushRef="#br0" timeOffset="63253.6179">4564 7796 109,'-11'33'39,"2"-13"1,22-3-3,10-14-34,15-6-1,11-12 1,9-7-1,3-11 0,3-2-1,-5-8 1,-8 3-1,-14-1 0,-8 7-1,-20 4 1,-17 14-1,-16 11 1,-13 14 0,-10 19 0,-6 10 0,-1 18 0,2 8-1,8 4 1,15-1-1,18-7 0,20-11-1,22-12-1,15-17-3,22-14-7,3-27-6,25 0-13,-11-17-11,15-2 1,-9-15-1,10 4 2</inkml:trace>
  <inkml:trace contextRef="#ctx0" brushRef="#br0" timeOffset="63932.6567">6271 7588 90,'-1'-19'37,"3"9"0,-9-13-3,7 23-30,-18-7-1,5 20 1,-9 8 0,3 15 0,-8 8 0,7 7-1,0 2 0,9 6 0,10-7-1,15-10 0,12-16-1,15-15 0,6-14 0,15-16 0,0-14 0,3-12 0,-6-8-1,-12 0 2,-13 1-2,-14 7 0,-15 7 0,-18 10-1,-14 10 0,-8 13 0,-3 9-1,-1 5-1,5 6-1,6-4-6,23 8-6,5-19-11,17-4-11,11-13-1,18-3-1,7-15 2</inkml:trace>
  <inkml:trace contextRef="#ctx0" brushRef="#br0" timeOffset="64169.6703">7138 6948 102,'-23'-8'38,"8"28"2,-12 6-2,7 19-35,-4 11 1,3 16-1,-1 11 0,3 8-1,3 3-1,5-1-1,6-6-1,4-9-1,10-9-4,-2-23-5,16 2-17,-10-33-12,11-5 2,-9-21-1,5-2 1</inkml:trace>
  <inkml:trace contextRef="#ctx0" brushRef="#br0" timeOffset="64335.6798">6888 7611 104,'-29'-13'39,"15"11"0,7-11-1,26 7-34,9-6-1,15-8-3,10-4-2,9-11-4,15 6-9,-9-18-19,10 8-4,-12-16-1,3 8 0</inkml:trace>
  <inkml:trace contextRef="#ctx0" brushRef="#br0" timeOffset="64688.7">7572 6903 101,'-18'19'38,"-8"6"2,4 23-2,-9 0-32,13 12-2,-4 8 1,2 9-1,1 1-1,2 4 0,5-5-1,2-8 1,2-4-2,-1-10 0,7-10-1,3-14 1,4-13-1,10-16 0,2-14 0,7-8 0,1-9 0,6-1 0,-2-4 0,-1 6 0,0 4 0,-6 13-1,-6 12 1,-4 11-1,-3 11-2,-3 1 0,4 8-2,-1-9-5,15 13-6,-13-24-8,19 5-15,-7-17-1,12-2 1,-7-15 0</inkml:trace>
  <inkml:trace contextRef="#ctx0" brushRef="#br0" timeOffset="65335.7369">7898 7598 101,'-5'13'39,"17"3"1,-12-16-1,27 8-32,-5-18-4,7-7 0,4-7-1,0-6-1,0-4 1,-6-2-2,-5 0 1,-9 2 0,-7 6-1,-13 5 0,-5 9 0,-9 8 0,-8 10 0,-3 11 1,-1 8-1,-1 14 1,5 5 0,7 4 0,8 3-1,12-1 1,9-4 0,14-8 0,9-11 0,9-11-1,8-13 1,1-8-1,3-11 1,-1-4-1,-6-8 1,-3 1-1,-12 1 0,-5 4 0,-8 5 1,-16 19-1,12-5 0,-18 20-1,-2 13 1,-4 7 0,0 9 0,-1 4-1,6 0 0,-1 0 0,5-8 1,5-7-1,8-19 1,-1-9 1,5-16 0,1-8 0,4-15 0,-4-11 1,-1-3-1,1-7 1,0 2-2,0 6 0,-1 3 0,0 9 0,4 7 0,0 3-3,13 15-6,-6-6-4,25 16-3,-10-14-7,31 17-10,-5-14-8,24 8 0,0-9 2,15 2 5</inkml:trace>
  <inkml:trace contextRef="#ctx0" brushRef="#br0" timeOffset="65739.7601">9649 6979 103,'11'-17'38,"-2"14"1,-9 3-1,5 34-35,-12 3 0,2 14-1,-4 13 1,-1 12-2,2 7 0,-1 4-1,4-3 0,1-4 0,6-6-3,0-14-4,16-2-25,-12-26-8,11-6 2,-8-22-2</inkml:trace>
  <inkml:trace contextRef="#ctx0" brushRef="#br0" timeOffset="65920.7705">9539 7540 113,'-15'-12'40,"15"12"0,0 0 0,24-16-37,11 2-2,15-9-3,16-4-4,4-20-14,18 9-18,-12-16-1,14 5 1,-11-6-2</inkml:trace>
  <inkml:trace contextRef="#ctx0" brushRef="#br0" timeOffset="66280.791">10286 6934 120,'-27'26'39,"8"22"0,-11-9-4,7 21-32,-2 4 1,3 9-1,3 3-1,-1 4 0,3-6 0,4-6 1,7-10-2,4-7 1,6-14-2,8-15 0,8-17 0,7-14 0,6-15 0,-1-5 0,2-9 0,-2-1 0,-3 1 0,-6 8 0,-4 9 0,-7 10 0,-12 11 0,12 22 0,-12 2 0,4 6 0,3 8-3,2-5-1,5 3-2,4-15-4,21 5-9,-13-28-7,25 7-10,-10-25-3,11 1-1,-8-19 3</inkml:trace>
  <inkml:trace contextRef="#ctx0" brushRef="#br0" timeOffset="66468.8018">10802 7366 114,'-8'19'40,"-12"-1"1,5 25-3,-2-2-35,3 10 1,1 0-2,6 0-1,7-4-2,2-9 0,12-9-2,0-18-3,15-1-10,-16-30-16,18-2-8,-10-18 2,7-3-2</inkml:trace>
  <inkml:trace contextRef="#ctx0" brushRef="#br0" timeOffset="67670.8706">10901 7189 115,'0'0'39,"0"0"3,24 3-4,-15 5-34,8 3-1,-1 0-2,3 2 1,1 2-1,-2 1 0,0 4-1,-8 5 0,-2 3 1,-6 4 0,-2 0 0,-5 3 0,-7 3 1,4-4-1,-5-2 1,7-4-2,1-8 0,2-7 0,3-13 0,14-4 0,2-13 0,1-8 0,5-4 0,-1-6 0,-2 2 0,2 0 0,-1 6 0,-6 6 0,-4 9 0,3 8 0,0 8 0,-2 8-2,4 8 0,1 5-1,4 5 0,2-2-1,8 0 0,0-7-2,12 1 0,-4-16-2,6-3 1,-5-14 1,0-6 1,-4-8 3,-5-6 1,-7-3 2,-9-3 3,-3 6 2,-14-3 1,3 11 1,-16 0-2,0 14 0,-10 5-1,-3 15 0,-8 7-2,-1 13 0,-2 7-1,6 10 1,4 0-3,11 0 0,10-5 0,10-6 0,19-15 0,2-15 0,12-15 0,6-16 0,3-12 0,-1-9 0,-3-8 0,-3-3 0,-6 5 0,-9 4 0,-11 13 0,-9 15 0,-1 19 0,-22 13 0,-1 23 0,-5 20 0,-5 19 0,1 12 0,5 10 0,2 2 0,4 0 0,6-7 0,6-9 0,4-11-2,1-22 1,4-13 1,-3-19 0,3-18 1,-3-12-1,-1-13 0,0-18 2,6-12-2,3-8 0,5-2 0,8-4 0,4 1 0,9 2 0,6 5 0,10 10-7,-4-2-5,19 18-2,-11-14-5,25 22-4,-16-18-3,20 20-2,-18-17-2,12 12-7,-13 3 8,-13 2 2,-1 15 42,-35-11 5,5 25 4,-35-11 4,3 21 5,-33-6 8,8 14 1,-18-8-1,8 7-38,5 2 0,8 1-1,16-5-2,14 1 0,16-4 0,18 1 0,6-2 0,9 5 0,0 1 0,-4 4 0,-10 5 0,-7 3 0,-11 3 0,-11 1 0,-10-1 0,-7-7 0,-5-4 0,-5-9 0,5-1-12,-11-17-1,13 6-6,-19-23-4,21 13-7,-24-24-5,14 2-7,-9-11 3,-4-12 5</inkml:trace>
  <inkml:trace contextRef="#ctx0" brushRef="#br0" timeOffset="77048.4067">13364 6839 91,'7'-15'35,"-3"-2"0,-4 17-7,0 0-23,0 0-1,5 15 1,-1 14 0,-5 5-1,3 15 0,-4 6-2,3 11-1,-2 2 0,-3 6-1,1 1 0,-2 1-1,-5-2-1,0-10-2,10 0-4,-10-23-15,18-2-15,-6-18 0,12-14-2,-3-18 2</inkml:trace>
  <inkml:trace contextRef="#ctx0" brushRef="#br0" timeOffset="77258.4187">13209 7381 96,'-17'6'38,"2"-12"1,15 6-1,22-22-36,11-3 1,19-11-2,11-5 0,13-1-3,2-6-3,9 12-10,-18-9-21,4 12 1,-16-1-2,-4 17-2</inkml:trace>
  <inkml:trace contextRef="#ctx0" brushRef="#br0" timeOffset="77679.4428">14005 6812 83,'3'-21'37,"-3"21"0,0 0 1,0 0-25,-18 7-7,15 16 0,-9 5 0,4 12-1,-5 5-2,1 14-2,-2 3 0,0 3-1,2-2 1,0-2-2,3-8 1,5-4-1,9-16 0,7-12 2,7-15-1,9-12 0,6-13 0,5-8 1,0-7 0,1 0 0,-4-3 0,-7 9 1,-8 4 0,-6 15-2,-15 9 0,3 13 0,-10 8-2,-2 7 1,-3 9-1,2 0-2,5 6 0,2-9 1,16 0-4,0-15-4,22 9-9,-5-27-9,21 3-8,-2-17 0,9 2-1,-6-14 2</inkml:trace>
  <inkml:trace contextRef="#ctx0" brushRef="#br0" timeOffset="78059.4647">14650 7221 92,'-15'-22'39,"0"14"1,-14 0 0,7 13-32,-10 3-3,4 11-1,-4 10-2,5 5-1,-1 4 1,6 2-2,7-2 0,7-3 2,10-9-1,10-6 0,11-12 0,8-11-1,6-9 1,6-9-1,1-5 0,-1-6 0,-6 1 0,-6 1 0,-7 4 0,-8 6 0,-12 7 0,-4 13 0,0 0 0,-18 4-1,6 11 1,0 3 0,4 4-1,6 1 0,9-1-2,6-7-1,16-3-4,-1-20-7,25 5-6,-9-24-6,24 1-5,-9-21-5,11-3-1,-13-11 4</inkml:trace>
  <inkml:trace contextRef="#ctx0" brushRef="#br0" timeOffset="78228.4744">15264 6745 99,'-9'14'36,"-11"14"2,5 21-1,-9 2-31,4 19-4,-1 1 0,6 8-3,-1-3-2,4-5-2,9-1-6,-11-23-23,20-2-3,-9-19 0,9-12-2</inkml:trace>
  <inkml:trace contextRef="#ctx0" brushRef="#br0" timeOffset="78423.4856">15024 7132 111,'-8'-27'42,"-6"-6"2,18 15-2,4-1-35,16 9-3,12-2-2,6 2-3,10 0-3,1-6-8,19 12-8,-15-14-6,16 18-6,-20-12-8,10 10-1,-9-6 2,6 5 2</inkml:trace>
  <inkml:trace contextRef="#ctx0" brushRef="#br0" timeOffset="80932.6291">20904 2756 53,'-2'-22'36,"-3"13"-1,-13-1 1,-5 25-8,-16-5-24,0 15 0,-11 11 1,2 11-1,-5 13-1,7 17 0,3 7-1,15 5-1,11 1 0,16 3-1,11-5-1,15-10-4,15-3-4,-2-26-28,24-4 0,-5-23 0,9-6-2</inkml:trace>
  <inkml:trace contextRef="#ctx0" brushRef="#br0" timeOffset="81586.6664">21058 3312 81,'0'0'38,"-18"-1"-3,15 11 2,3-10-32,-13 27-2,2-8 2,5 11-2,-3 2 1,2 4-3,-6 0 2,4 0-2,0-5 1,3-3-1,-1-5-1,5-8 1,2-15-1,-2 11 0,2-11 0,9-17 0,-2 1 0,4-6 0,-1-5 0,1-5 1,1-4-2,-2-4 2,3-2-1,1 2 1,0-2-2,3 6 2,6 1-1,-1 7 0,6 5 0,0 8 0,0 8 0,-2 4 0,-5 7 0,-2 6-1,-9 6 1,-5 2 0,-9 5 0,-6 3-1,-6 3 1,-8-4 0,-2 3 0,-3-5-1,-2-4 1,5-1 0,1-6 0,4-3-1,2 0 1,5 0 0,5 1 0,2 5 0,1 5 1,-1 5-1,-2 10 1,-1 6-1,-8 6 0,-3 5 0,1 0 0,-6-1 0,5-4-2,-1-5-2,14-8-4,-1-30-14,27 6-12,0-27-3,19-6-2,1-21 1</inkml:trace>
  <inkml:trace contextRef="#ctx0" brushRef="#br0" timeOffset="81976.6888">21378 3306 98,'0'0'38,"0"0"0,2 27 0,-12-8-35,5 2-2,1 4 2,-1 5-2,-4 1 2,0 3-3,-4-3 2,5 0-2,0-8 1,-1-3-1,5-7 0,4-13 0,0 0 1,14-12-1,2-10 0,1-4 0,5-10 1,-1-2 0,2-4 0,-5 1 0,-4 0-1,0 6 1,-10 6 0,1 6-1,-3 5 0,2 8 0,-4 10-1,11-1-2,3 8 0,2-7-5,19 18-11,-13-21-7,22 17-11,-10-13-1,9 9 0,-10-9 0</inkml:trace>
  <inkml:trace contextRef="#ctx0" brushRef="#br0" timeOffset="82336.7094">21716 3382 103,'-11'7'39,"14"5"1,-3-12-2,28-4-34,1-4-2,8-2 0,6-2 0,1 0-1,-1 0 0,-4-2 0,-6 1 0,-10 3-1,-23 10 0,8-16 1,-22 11-1,-9 3 0,-10 4 0,-5 4 0,-5 6 0,-1 3 0,6 4 0,4 7-1,8 0 2,13 4-2,12 0 0,10-7-1,19 1-2,7-13-5,21 8-10,-11-26-8,26 10-10,-10-19-1,9 1 0,-10-12 2</inkml:trace>
  <inkml:trace contextRef="#ctx0" brushRef="#br0" timeOffset="82675.7288">22257 3313 113,'-37'7'38,"4"16"2,-6-11-4,7 9-33,9 0 0,10 3-1,8-6 1,15-1-1,8-10 0,11-7 0,7-8 0,7-8-1,0-10 0,3-11 0,-1-5 0,-5-8 0,-2-2-1,-8 3 0,-6 3 0,-4 3 0,-9 16-1,-10 9 1,-1 18-1,-18 18 0,0 15-1,-4 9 0,3 11-3,-3-2-2,18 15-7,-7-21-8,30 12-6,-8-28-10,29 1 0,-7-20-1,19-4 3</inkml:trace>
  <inkml:trace contextRef="#ctx0" brushRef="#br0" timeOffset="83051.7503">22742 3304 108,'-28'-6'38,"5"16"2,-11-4-3,6 13-32,3 0-1,7 7-1,4-2 0,11 6-1,3-9 1,10-2-2,8-5 1,6-7-2,4-5 1,0-5-1,2-5 0,-4-5 1,-1 0-1,-6-2 1,-5 4-2,-4-2 2,-10 13-1,4-15 0,-4 15-1,0 0 0,-3 13 0,2-2-1,4 7 1,2 0-1,5 2 0,5-5-3,11 2-4,-3-19-6,27 12-7,-17-33-6,24 6-9,-7-20-1,8 2 0,-8-19 2</inkml:trace>
  <inkml:trace contextRef="#ctx0" brushRef="#br0" timeOffset="83235.7607">23330 2900 107,'-17'37'38,"-14"3"1,8 23-1,-14 1-34,12 5-1,2 1-1,4-1-2,5-3-1,3-11-6,11 4-11,-14-27-14,16 3-6,-8-20 0,12-7-2</inkml:trace>
  <inkml:trace contextRef="#ctx0" brushRef="#br0" timeOffset="83779.7919">23050 3308 111,'0'0'39,"-14"-8"1,14 8-1,0 0-35,29 8-2,3-9-1,8 0 1,5-4-2,8 3 1,-1-4-1,-1 2 0,-8-1 0,-5 2 1,-11 2-1,-9 1 0,-18 0 1,12 9-1,-19 2 1,-5 3-1,-4 6 1,1 4-1,-5 5 1,3 1-1,2 2 0,5-1 1,5-2-1,8-6 0,7-4 0,4-9 0,10-9-1,0-9 1,4-7-1,-1-7 0,-4-4 1,-3-7-1,-8 1 1,-7-3 0,-2 7 0,-6 3 1,-6 1 0,2 10 0,-4 3 0,11 11 1,-15-7-1,15 7 0,0 0 0,0 0-1,0 0 1,11 1-2,-11-1 1,16-3-2,-16 3 0,15-10-1,-15 10-6,3-10-6,8 17-5,-18-24-6,18 22-8,-9-16-5,12 10-1,-4-10 3</inkml:trace>
  <inkml:trace contextRef="#ctx0" brushRef="#br0" timeOffset="84471.8315">23764 3300 108,'-9'0'41,"9"0"0,0 0-1,-15-10-30,15 10-7,0 0 0,-5 17-1,2 3 0,-3 5-1,-2 5 1,1 2 0,-2 4-2,0-1 0,-1-4 0,1-5 0,4-5 0,5-9 0,0-12 0,14-5 0,1-10 0,2-8 0,3-6 0,1-4 0,1-5 0,-3 1 0,-2 3 0,-2 2 0,-4 7 0,1 4 0,-1 6 0,3 2-3,4 6 1,2 3-1,9 1-1,3-1 1,5 2-1,-2-3 1,6 2 0,-9-1 2,-3 1 0,-9 0 1,-10 1 1,-10 2 1,0 0 0,-11 9 0,-8-1 0,2 5 0,-2 3 1,2 1-1,2 2-1,3-1 1,8 3-1,1-1 0,8-2 0,5-3 0,3-1-1,3 0 0,-1-4 1,-1 1-2,1-3 2,-3 2-2,-5 0 2,-4 5-1,-3 0 1,-3 0-1,-5 1 2,-3 1-2,-1 3-2,-2-6 0,2 4-2,-3-13-6,12 10-5,-11-22-3,14 7-4,0-19-8,11 0-9,-8-18-2,8-2 4,1-14 5</inkml:trace>
  <inkml:trace contextRef="#ctx0" brushRef="#br0" timeOffset="84747.8471">24279 2887 115,'14'5'41,"-14"-5"2,24 15-2,-17 2-38,13 5 0,2 5 0,3 13 1,-2 6-2,2 12-2,-7 3 0,-5 7 0,-7 2 0,-9 0 0,-5-1 0,-9-5 0,-7-5 0,-7-8 0,1-3-2,-8-12-10,14 6-5,-20-25-4,18 15-5,-25-25-8,13 10-7,-20-11-1,-7 6 4</inkml:trace>
  <inkml:trace contextRef="#ctx0" brushRef="#br0" timeOffset="90083.1525">16317 7039 90,'6'-14'38,"-7"0"-1,1 14 1,0 0-32,0 0-2,-14 28 0,13 9-2,-8 10-1,0 12-1,-2 5 0,-1 3-1,5-4 0,0-9-2,11-9-5,-3-28-25,17-10-5,4-24 1,15-13-2</inkml:trace>
  <inkml:trace contextRef="#ctx0" brushRef="#br0" timeOffset="90266.1629">16406 6685 96,'-20'7'36,"3"0"0,14 4 0,3-11-36,11 4-8,22-6-28,-3-9 2,14-2-1,0-9-1</inkml:trace>
  <inkml:trace contextRef="#ctx0" brushRef="#br0" timeOffset="90467.1744">16959 6468 92,'-4'24'36,"3"18"2,-12 5-1,3 19-32,-4 5-2,1 16 2,-8 3-3,1 5-1,0 1-1,-2-6-1,3-3-2,1-19-4,12-3-23,-7-26-9,13-13 2,0-26-1</inkml:trace>
  <inkml:trace contextRef="#ctx0" brushRef="#br0" timeOffset="90918.2001">16706 7084 101,'-18'4'38,"4"-1"0,14-3-1,17 3-34,18-10-1,16-8-2,15-7 0,13-2-1,10-4 0,7 0-1,-3 1 1,-8 7-1,-14 6 1,-11 5 1,-20 12 2,-17 4-1,-21 9 2,-23 3-1,-8 9 2,-13 0-1,0 2 0,-3-3-1,9-2 0,9-8 0,13-3-1,14-14 0,29 7-1,12-8 0,6-3 0,5 3 0,3 6 0,-9 5 0,-5 4-1,-15 7 1,-16 7-1,-19 5 0,-9 2 0,-15 0 1,-2-6-2,-6-4 0,4-10-2,15 1-15,-9-23-8,31 7-11,-4-33-1,27 1-1,1-12 1</inkml:trace>
  <inkml:trace contextRef="#ctx0" brushRef="#br0" timeOffset="91856.2539">18400 7031 81,'6'-12'36,"-3"-2"-1,-3 14 3,2-16-29,-2 16-2,0 0-1,17 24-1,-19-2-1,2 12-1,-3 5 0,-2 8-2,0 5 1,-1 1-1,-2 1 0,-2 1-2,6-8 2,-4-8-1,3-7 0,4-7 1,1-14-1,0-11 0,6-11 0,2-11 0,-1-12 0,5-5 0,-3-8 1,1-7 0,5-4 0,-2-2 0,1 3 0,0 2 0,4 4-1,2 6 1,6 6 0,3 9-1,5 11 0,2 8 0,0 10 0,0 8-1,-4 9 1,-5 5 0,-12 8 0,-10 2 0,-14 5 0,-7 3 0,-12 1-1,-8-2 0,-3-1 1,-8-3-2,1-4 2,1-6-1,7-5 1,6-4-2,6-3 2,8 3 0,4-2 0,8 4 0,7 9 0,0 10 0,-1 9-1,-3 8 2,-3 11-2,-3 1 2,-6 1-2,-3 2 2,1-5-3,-1-14-2,13-5-5,-5-33-12,25 3-8,-4-29-8,19-4-1,4-26-2,12-4 2</inkml:trace>
  <inkml:trace contextRef="#ctx0" brushRef="#br0" timeOffset="92253.2766">19010 6996 108,'22'2'39,"-22"-2"-1,14 25 0,-17-7-34,2 13-1,-8 4 0,0 5-1,-4 3-1,0 4 0,-3-3 0,3 1-1,-2-8 1,3-7-2,0-7 2,8-10-1,4-13 0,0 0 0,16-30 0,0 0 0,4-10 1,2-5 0,-1-1 0,-3-1 0,0 2-1,-8 6 2,-2 7-2,-3 6 1,-1 7-1,1 7 0,5 4 0,9 2-1,4 5-2,10-4-4,14 10-10,-9-18-8,24 18-10,-12-13-4,9 8 0,-11-5 0</inkml:trace>
  <inkml:trace contextRef="#ctx0" brushRef="#br0" timeOffset="92645.299">19534 7096 108,'-8'24'39,"-3"-13"1,21 9-1,-10-20-33,25 9-2,5-11 0,11-3-2,3-9 1,3-5-2,4-2 0,-7-7 0,-2 0-1,-11 1 1,-10 1-1,-12 2 0,-12 6 0,-12 4 1,-13 6-2,-8 8 1,-10 7 1,-6 9-1,-4 7 1,2 10 0,0 7-1,11 1 0,11 4 0,12 2 0,18-3 0,18-3-1,18-6-1,13-8-1,17-6-1,6-15-4,16 4-8,-11-24-9,16 5-8,-19-21-7,1 0 1,-14-11 3</inkml:trace>
  <inkml:trace contextRef="#ctx0" brushRef="#br0" timeOffset="93037.3214">20253 6922 112,'-25'26'39,"-13"3"1,9 16 0,-8-4-34,4 5-2,6-2-1,9-4-1,7-7 0,14-10-1,10-14 0,14-19-1,15-19 1,15-15 0,8-16 2,4-15-3,5-15 0,0-7 0,-6-8 0,-12 6 0,-10 7 0,-13 12 0,-18 18 0,-11 25 0,-16 29 0,-11 28 0,-13 27 0,-2 22 0,-9 19 0,3 10 0,4 7 0,7-4 0,9-4 0,11-15-3,16-8-6,4-25-7,24 2-6,-13-31-7,25 2-10,-10-24-2,5-2 1,-2-14 1</inkml:trace>
  <inkml:trace contextRef="#ctx0" brushRef="#br0" timeOffset="93455.3453">20856 7047 100,'0'0'39,"-10"-21"1,10 21 0,-29-2-29,11 13-4,-13 4-2,-1 14-2,-5 3 0,5 9-2,1-3 1,6 3-2,9-6 2,13-5-2,11-12 2,11-13-2,14-10 0,7-12 0,7-8 0,1-8 0,-1-7 0,-6 0 0,-6 3 0,-9 5 0,-9 7 0,-9 13 0,-8 12 0,0 0 0,-9 27 0,2 0 0,5 5 0,2 0-5,12 0-2,2-12-7,26 6-6,-12-31-8,29 4-8,-6-22-3,18-7-1,-3-14 4</inkml:trace>
  <inkml:trace contextRef="#ctx0" brushRef="#br0" timeOffset="93651.3566">21604 6616 118,'-23'35'40,"-12"15"1,7 20-1,-12 4-35,10 10-3,4-2-2,8-5-1,5-5-1,6-14-4,13-3-10,-16-29-9,25 1-8,-15-27-5,14-2-1,-14-17-2</inkml:trace>
  <inkml:trace contextRef="#ctx0" brushRef="#br0" timeOffset="94373.3979">21284 7019 103,'-13'-16'40,"13"16"1,21 4-2,8 0-21,4-4-15,10 0-1,4-4 1,5-2-2,-2-1 0,-1 0 1,-9 1 0,-6 2-2,-9-1 0,-8 3 0,-17 2 0,0 0 0,-3 16 0,-13-4 0,-5 7 0,-2 10 0,0 4 0,0 5 0,2 3 0,8 0 0,4-3 0,11-4 0,7-10 0,13-10 0,6-14 0,10-13 0,9-11 0,1-10 0,5-11 0,-6-3 0,-3-3 0,-12 2 0,-8 4 0,-12 9 0,-14 14 0,-10 7 0,-6 11 0,-4 10 0,2 8 0,4 3 0,8 5 0,9-3 0,11-3 0,10-3 0,9-8 0,3-2 0,3-4 0,1-3 0,-7 3 0,-2 1 0,-9 6 0,-7 5 0,-11 4 0,-7 14 0,-5 1 0,-8 9 0,0-2 0,-4 5 0,2-7 0,3 0 0,6-10 0,6-10 0,5-15 0,11-1 0,7-15 0,6-11 0,2-9 0,3-7 0,3-7 0,-1-3 0,0 1 0,-2 6 0,1 0 0,-6 7 0,7 16-4,-14-4-10,14 26-6,-19-11-5,18 23-9,-10-10-6,16 11-2,-1-5 3</inkml:trace>
  <inkml:trace contextRef="#ctx0" brushRef="#br0" timeOffset="94857.4255">22812 6942 119,'-15'9'42,"-10"-9"0,5 9 0,-10-9-32,10 7-10,2 0 0,3 4 0,2 4 0,4 0 0,3 3 0,5 3 0,2-2 0,3 3 0,3-6 0,5 1 0,4-7 0,4-3 0,4-4 0,3-1 0,-2-2 0,2 2 0,-5 6 0,-2 0 0,-10 7 0,-9 8 0,-10 2 0,-6 5 0,-7 2 0,-8-4 0,-2 0 0,-2-3 0,4-2-9,-5-19-5,16 6-3,-15-26-8,21 9-10,-15-19-7,5-8 0,-15-10 2</inkml:trace>
  <inkml:trace contextRef="#ctx0" brushRef="#br0" timeOffset="95823.4807">3270 9233 92,'-18'4'36,"18"-4"1,0 0 0,6 12-32,13-12-1,9-2-1,5-7-1,12-6 0,4-6 0,3-7-1,3-3 0,-8 0 0,-6-1 0,-11 2 0,-15 2 0,-14 6 0,-17 7-1,-11 6 1,-10 1 0,-10 7-1,-10 8 0,-1 8 1,-6 10 0,6 16 0,5 5 0,8 10 0,9 3 0,14 3 0,16-5 0,19-8-1,17-13-1,17-15-1,19-14-2,10-21-2,20-3-3,0-24-4,19 12-14,-18-19-11,7 15 1,-17-9-1,-12 17 4</inkml:trace>
  <inkml:trace contextRef="#ctx0" brushRef="#br0" timeOffset="96229.504">4202 9074 92,'-8'-32'37,"2"8"0,-12-4 0,1 18-28,-15 5-2,0 16-2,-12 9-1,1 19 0,-5 6-1,7 8 1,3 0-2,12-1 0,12-9 0,15-8-1,19-19 0,15-13-1,12-17 1,7-12-1,5-12 0,3-6 0,-4-5 0,-6 6 0,-10 1 0,-12 12 0,-14 12 0,-16 18 0,0 0 0,-3 29 0,-13 3 0,1 6 0,-1 5 0,8-4-1,8-4-1,7-10-2,18-13-3,2-25-10,30 0-14,-9-31-8,19-1-1,-2-24 0,9 2 2</inkml:trace>
  <inkml:trace contextRef="#ctx0" brushRef="#br0" timeOffset="96416.5147">4870 8453 91,'-21'-2'36,"2"27"2,-6 16 1,4 28-32,-7 6-2,4 15-2,-2 7 0,10 2-2,4-3-1,9-11-3,5-4-8,-1-30-15,15-4-11,-8-25-1,9-12 0,-10-25 0</inkml:trace>
  <inkml:trace contextRef="#ctx0" brushRef="#br0" timeOffset="96603.5254">4595 8946 95,'-18'-17'41,"-7"-2"2,25 19-2,-8-13-17,25 9-19,12-3-3,14-3-1,13-4-3,8-2-3,17 2-7,-8-17-9,23 22-5,-21-17-8,15 18-8,-12-5-1,4 10 2</inkml:trace>
  <inkml:trace contextRef="#ctx0" brushRef="#br0" timeOffset="100697.7596">6356 8790 23,'0'0'24,"-12"-4"4,12 4-14,-18-9-1,18 9 1,-20-4 2,20 4-1,-24-3-2,12 6-1,-12-7-3,5 10-1,-9-3-3,4 7 0,-4 4-2,4 3 0,-1 5-1,4 2-1,2 3 1,10 2-1,4-3 0,4 2 0,13-3 0,5-5 0,10-6 0,2-7 0,8-7-1,1-11 1,1-6-1,1-6 1,-1-4-1,-5-5 0,-4 0 0,-5-3 0,-6 3 0,-4 7 1,-6-1-1,-2 10 0,-5 6 0,-2 10 0,0 0 1,-11 31-1,3 6 1,2 12-1,-2 22 0,3 9 1,1 16-1,-1 8 2,0 7-1,1 0 0,-2-2 0,-2-8 1,-7-12-1,1-10 1,-11-15-1,-2-13 1,-8-15-1,-6-15 0,-1-12-1,-1-15-1,1-13 0,5-9-2,8-14-1,8-15-3,21 11-13,0-21-18,26 10-1,1-10-1,16 10 1</inkml:trace>
  <inkml:trace contextRef="#ctx0" brushRef="#br0" timeOffset="101155.7858">6699 8887 93,'0'0'38,"-18"0"1,18 0-2,11-3-33,5-3-2,7-3 1,11 0-1,3-5-1,7 0 1,0-6-1,0 2 1,-5-3-2,-5 2 2,-5-2-1,-11 2 0,-11 2-2,-10 3 2,-12 5-2,-10 4 1,-8 8 1,-9 8 0,-3 11 1,-4 8-1,2 12 2,4 5-1,6 4 1,9 5-2,13-3 0,14-6 0,16-11-1,16-14-1,16-10-1,14-20-2,15-6-3,-3-25-15,25 3-15,-10-22-4,8 3 1,-14-12-1</inkml:trace>
  <inkml:trace contextRef="#ctx0" brushRef="#br0" timeOffset="101373.7983">7614 8207 97,'-23'15'38,"5"24"2,-7 5-2,12 15-34,-10 9-1,6 13 0,-2 4 0,0 3-2,6-1 0,1-12-2,7-3-1,0-22-7,16 3-19,-13-30-10,12-9-1,-6-25 0,7-9 0</inkml:trace>
  <inkml:trace contextRef="#ctx0" brushRef="#br0" timeOffset="101540.8078">7367 8728 101,'-13'-13'40,"-5"0"2,18 13-1,0 0-28,0 0-9,30-7-4,2 0 1,15-1-4,5-5-3,19 8-19,-15-16-13,17 12-4,-10-7 0,6 11 1</inkml:trace>
  <inkml:trace contextRef="#ctx0" brushRef="#br0" timeOffset="102988.8906">8539 8808 58,'0'0'35,"-4"11"0,6-2 0,-2-9-24,16 14-2,-5-15-1,12 5-1,0-9-3,6-3-1,0-5-1,2-5 0,-5-4-3,-3-1 2,-3-1-2,-9-3 2,-8 1-2,-8 0 2,-10 5-3,-4 6 3,-10 9 1,-7 10 0,-8 13 1,-3 12 0,-3 13 1,6 10-1,1 3 1,17 0-2,13 0 1,14-8-2,23-14-1,19-13-2,20-10-2,5-20-6,29 4-23,-9-17-6,14 3 0,-9-9-1</inkml:trace>
  <inkml:trace contextRef="#ctx0" brushRef="#br0" timeOffset="103409.9145">9451 8758 88,'-14'-11'36,"-12"-4"2,2 12 0,-9 0-31,-2 16-1,-8 2-1,0 13-1,-1 7 2,4 6-3,5 1 0,8-4 0,9-1-2,13-7 1,17-8-1,11-8-1,13-13 1,9-12-1,7-6 0,4-8 0,3-8 0,-5-3 0,-6-1 0,-8 0 0,-11 3 0,-8 9 0,-13 7 0,-8 18 0,0 0 0,-23 6 0,7 16 0,0 9 0,2 8-1,1 0 0,12 3-2,3-6 0,14-4-4,5-21-16,22-2-15,-1-23-2,17-10 1,0-22-2</inkml:trace>
  <inkml:trace contextRef="#ctx0" brushRef="#br0" timeOffset="103611.9261">10065 8118 94,'-29'44'38,"-14"17"1,6 22-1,-9 2-31,9 17-4,1-4 0,10 1-2,9-9-2,9-16-3,14-1-15,-6-26-19,18-13 0,-9-16 0,10-11-2</inkml:trace>
  <inkml:trace contextRef="#ctx0" brushRef="#br0" timeOffset="103793.9365">9675 8740 107,'-22'-12'40,"22"12"0,0 0-1,0 0-36,24-8-2,14 2 1,12 2-5,9-6 0,12 16-10,-11-20-22,20 16-5,-15-12 0,5 10-1</inkml:trace>
  <inkml:trace contextRef="#ctx0" brushRef="#br0" timeOffset="104408.9719">10347 8735 95,'-22'14'40,"10"6"1,-1-14-2,13-6-32,15 5-3,7-10-1,7-7-2,6-4 1,6-5-2,1-5 1,-2 0-2,-4-2 1,-11-1-1,-10 6 1,-10 4 0,-10 6 0,-10 4 0,-14 9 1,-6 8-1,-3 9 1,-2 10 0,-1 6 0,4 3 2,9 4-2,10-4 1,10-1-1,17-10 2,16-8-3,15-11 1,14-11-1,9-8 1,7-3-1,-1-6-1,-2 2 1,-8 2-2,-14 5 2,-9 5 0,-16 8 0,-20 0 0,2 23 0,-13-4 2,-4 1-2,-3 9 1,3-6-1,1 1 0,8-5 1,4-8-1,2-11 0,27-4 0,-3-11 0,6-10-2,6-7 2,1-3-1,-2-4 1,-4 6-1,-2 4 1,-9 11-1,-6 9 1,-14 9 2,9 24-2,-10 4 1,-3 6-3,4 10 0,0-7-8,19 13-13,-14-20-14,23 0-5,-2-17 1,19-5-1</inkml:trace>
  <inkml:trace contextRef="#ctx0" brushRef="#br0" timeOffset="105250.02">12402 8551 79,'0'0'38,"0"0"-1,-13 19 1,8 5-30,-10 2-3,1 6-2,-1 0 1,0 9-1,-2-1 2,3 0-3,3-5 1,6-7-1,2-11-1,8-4 0,-5-13-1,23-11 0,-1-8 0,-1-14 0,4-6-1,2-5 1,-6 3-1,0-4 1,-6 6-1,-2 3 1,-8 8-2,0 10 2,-5 18 1,0 0 0,0 0-1,-9 25 1,9-1 2,2 4-2,5-3 1,5 3-1,7-8 1,7-4-1,7-8-1,8-7 0,3-8 0,2-4-1,2-2 0,-3-5 1,-2-1-1,-7 2 1,-4 2 0,-12 3 0,-4 5 0,-16 7 0,0 0 0,-1 27 1,-11-4 0,0 6-1,0 4-1,0 1-2,11 3 0,4-12-6,21 9-13,-7-24-15,25 0-2,-3-15-1,19 1 2</inkml:trace>
  <inkml:trace contextRef="#ctx0" brushRef="#br0" timeOffset="105881.0561">13405 8583 79,'-7'-13'38,"-14"1"0,1 13 1,-9-1-30,1 16-2,-4 7-1,4 13-1,0 3 0,4 6-2,8-1 1,9-1-2,9-7 1,14-6-3,9-13 1,7-8-1,9-12 0,4-9 0,0-10 0,-2-8-1,-1-6-1,-10-2 1,-5-3-1,-11 2 2,-3 6-2,-12 2 1,-2 8 0,-7 5 0,-2 7 1,10 11 1,-10-12-1,10 12 1,13-2-1,6 0 0,12-1 1,4 1-1,7 2 1,3 1-1,-3 4 1,1 5-1,-10 6 1,-7 10-1,-12 4 2,-10 3-2,-10 6 2,-6-1-1,-5 0 0,-3-5 0,3-3 0,0-8-1,6-12 0,11-10 1,0 0-1,10-21 0,5-8-1,5-5 1,4-7-1,1-1 1,0-3-1,-2 6 1,-5 5-1,-6 7 1,3 6 0,-3 9 0,-2 8 0,-10 4-1,25 7 0,-10-2-2,10 7-2,0-10-6,17 17-13,-14-23-12,20 11-3,-10-15-2,14 5 3</inkml:trace>
  <inkml:trace contextRef="#ctx0" brushRef="#br0" timeOffset="106246.0769">14406 8546 96,'-10'35'41,"-2"-12"1,14 5-2,10-15-35,4-2-1,12-13-1,2-7-2,8-8 1,4-9-1,-4-5-2,-1-6 2,-9 1-1,-1-6 0,-13 6 1,-9 3-1,-13 10 0,-11 14 1,-11 12-1,-9 15 1,-10 15 0,2 12 1,-1 14 1,7 4-2,12 0 1,11-5-1,20-8 0,14-12-3,23-12-2,7-20-9,33 1-11,-8-30-11,26 3-7,0-19 0,17 3-2</inkml:trace>
  <inkml:trace contextRef="#ctx0" brushRef="#br0" timeOffset="106897.1142">15920 8485 57,'5'-16'35,"0"-2"0,3 5 1,-11-9-22,3 22-7,-10-21 0,10 21-1,-30 2 0,12 14-1,-8 4 0,1 9-1,-1 4-1,5 9 0,10-1 1,4 3-2,12-4 1,12-3-2,11-10 1,9-6-2,7-9 2,7-11-2,1-12-1,-3-6 2,-1-10-2,-7-7 1,-9-7-1,-11-2 2,-13-4-2,-9 2 1,-8 3 0,-9 2 0,-7 10-1,-3 10 0,-1 8 0,3 9-1,8 11-1,4 0-3,20 17-13,-6-25-12,32 28-8,3-24 0,22 1-1</inkml:trace>
  <inkml:trace contextRef="#ctx0" brushRef="#br0" timeOffset="107181.1304">17091 7899 96,'-26'-41'38,"1"9"3,-15 4-2,8 20-34,-12 10-1,2 22 0,-6 19 1,2 21-2,-5 19 0,4 15-1,1 11-1,6 6 0,6 3 0,8-8-2,12-7 0,9-13-3,16-14 1,3-21-6,18-3-12,-14-36-12,12-2-7,-11-24 0,6-3 1</inkml:trace>
  <inkml:trace contextRef="#ctx0" brushRef="#br0" timeOffset="107368.1411">16444 8533 100,'-23'-12'38,"1"0"2,22 12-1,13-3-33,17-1-3,15-4-1,13 0 0,9-6-2,8-1-1,7-1-2,-3-9-6,9 14-20,-25-16-9,6 7-2,-15-15-1,4 5 2</inkml:trace>
  <inkml:trace contextRef="#ctx0" brushRef="#br0" timeOffset="107586.1536">17435 7890 74,'0'0'41,"-16"0"-2,6 26 1,-17 7-11,2 22-24,-5 8-1,2 18-1,-4 4 0,5 4-1,2-2 0,7-1-1,8-6-1,2-13-4,10-5 0,-2-23-13,19 4-14,-15-27-8,11-1-2,-15-15 0</inkml:trace>
  <inkml:trace contextRef="#ctx0" brushRef="#br0" timeOffset="107797.1657">17068 8509 104,'-26'-25'41,"15"15"2,0-2-2,11 12-33,15-8-3,7 9-2,8-3-1,9 0-1,7 1-1,11-1 0,4 1-3,-1-2-1,5 5-2,-8-10-11,12 16-15,-18-16-8,3 10 0,-16-10-1</inkml:trace>
  <inkml:trace contextRef="#ctx0" brushRef="#br0" timeOffset="108473.2043">17702 8523 116,'-20'15'40,"13"6"2,7-21-2,-3 13-37,17-11-1,11-6-1,8-4 0,5-3-1,9-2 1,-4-6 0,-2 0-1,-3-2 1,-10-1-1,-3-2 0,-14 0 0,-10-4 0,-10 4 0,-9 0 0,-7 6 0,-8 6 0,-4 7 0,-4 12 0,-3 10 0,6 14 0,2 9 1,9 6-1,10 4 1,11 0 0,14-4 1,12-5 0,15-14-2,5-11 0,15-11 0,5-11-2,4-10 1,0-12-2,-2-2 0,-5-5 0,-5 1 1,-9 1-1,-9 5 2,-8 6 0,-10 12 1,-16 10 0,0 0 1,4 24 1,-17 4-1,-1 2 1,-2 7 1,1 1-1,1-5 1,0-2-2,9-8 1,4-10 0,1-13-2,20-2 0,-1-14 0,7-10 0,5-2-2,3-10 2,-2 2-1,3 2 1,-3 4 0,-3 5 0,-3 5 1,-5 10-1,-6 6 0,-4 9 0,-1 6-1,-6 6 0,3 6-1,-2 1-2,2 5-1,-1-4-3,11 13-6,-15-17-10,20 17-10,-16-13-4,11 4-1,-2-13 1</inkml:trace>
  <inkml:trace contextRef="#ctx0" brushRef="#br0" timeOffset="108683.2161">19132 8647 126,'-9'25'44,"-11"-14"0,10 10-3,10-21-41,-18 13 0,18-13 0,1-10 0,13 9-15,-9-23-8,18 16-13,-13-16-7,11 5-2,-4-11 1</inkml:trace>
  <inkml:trace contextRef="#ctx0" brushRef="#br1" timeOffset="115486.6055">1748 10640 63,'-25'0'36,"25"0"-1,-22 1 2,22-1-25,-12 0-3,12 0-2,-3-14-2,15 4-1,4-4-1,14-1-2,10 0 1,7 1-3,13 7-1,2-2-7,15 18-27,-11-4 0,9 14-2,-9-8-1</inkml:trace>
  <inkml:trace contextRef="#ctx0" brushRef="#br1" timeOffset="115880.628">2906 10335 59,'4'-14'36,"-7"-4"1,3 18-2,-4-19-12,4 19-19,0 0-1,-5 26 1,4 0-1,2 16-1,-1 8 0,2 13-1,-3 8 0,2 4-1,-1 1 0,-1-4-2,-1-9 1,2-13-3,0-12 0,0-25-8,0-13-23,0 0 0,14-32-2,-14-9 2</inkml:trace>
  <inkml:trace contextRef="#ctx0" brushRef="#br1" timeOffset="116418.6588">2703 10215 95,'0'0'38,"0"0"2,0 0-1,20-8-38,6-5 2,11 0 0,8-6 0,8-1-1,7 0-1,6 2 1,2 1-2,-6 4 2,0 8-1,-9 6-1,-9 9 0,-8 12 0,-15 9-1,-9 9 1,-12 9-1,-8 7 1,-7 7-1,-5 7 1,-2-1-2,-2-2 3,3-6-1,6-6 1,5-12-1,6-11 0,11-16 1,7-12-1,8-18 1,5-10-1,2-12 1,-1-7 0,1-3 0,-3-5-1,-3 8 1,-5 2-1,-4 10 1,-2 9-1,-12 22 0,14 1 0,-14 20 1,3 15-1,-5 9 0,2 6-1,4 5 0,-1 1 0,4-2-3,-1-14-2,18 3-23,-5-28-9,12-3 0,-3-21-1</inkml:trace>
  <inkml:trace contextRef="#ctx0" brushRef="#br1" timeOffset="116749.6777">3785 10536 93,'-2'14'37,"2"-14"0,9 20 1,-9-20-34,35 4-1,3-11 1,5-3-2,3-10 1,2-3-2,-1-7 0,-11-3 0,-7-2-1,-14 4 0,-15 2 0,-14 8 0,-14 11 0,-10 11 0,-7 13 0,-5 13 1,2 12 0,3 14 0,6 5 1,14-1 0,13 0-1,13-6 0,19-11-2,15-14-5,26-6-30,-4-25-3,20-3 1,2-22-3</inkml:trace>
  <inkml:trace contextRef="#ctx0" brushRef="#br1" timeOffset="117500.7207">5296 9879 78,'-6'-29'36,"-8"6"0,14 23 1,-30-8-29,22 25-2,-4 10 0,5 16 0,2 11-2,1 16 0,0 8-1,4 9 0,-4 5-1,6 0 0,-2-5-1,4-6 1,0-11-2,2-13 1,-1-12-1,3-13 0,4-15 0,2-13 0,-2-13-1,7-10 1,-2-13 0,2-6 0,-3-10 0,2 0 0,1-3 0,2 1 0,-1 6 0,0 9 0,5 7-1,0 10 1,2 9 0,-2 11 0,1 9 0,-3 8 0,-4 7 0,-4 6 0,-7 3 0,-8 6 0,-11 4 0,-7 2 0,-15-1 1,-3-3-1,-4-5-1,-7-8 0,9-7-2,1-17-3,19-4-20,-1-28-13,28 0 1,2-20-1,25 2 0</inkml:trace>
  <inkml:trace contextRef="#ctx0" brushRef="#br1" timeOffset="117950.7464">6060 10415 66,'16'9'37,"-16"-9"1,0 0-1,-11-15-13,0 13-19,-9-2 0,0 7-1,-9 3 0,-3 8-1,-4 5 0,1 10 0,1 6 0,1 6-1,7-2 0,8-1 0,11-3-1,9-8 0,12-7-1,10-12 1,11-12-1,10-12 1,5-7-1,3-9 0,2-5 0,-5-5-1,-4-1 1,-3 0 0,-14 7-1,-8 4 1,-7 8 0,-10 10 0,-4 14-1,-11 10 1,0 9 0,1 11 0,1 4-1,4 1 0,7 1-2,8-9 0,14-4-3,1-27-11,26 0-20,-8-26-2,16-5 1,-3-24-3</inkml:trace>
  <inkml:trace contextRef="#ctx0" brushRef="#br1" timeOffset="118153.758">6747 9796 104,'-17'21'39,"-10"14"0,8 29-1,-4 5-34,2 18 0,0 7-2,7 3 0,3-4-3,8-5 1,10-8-4,1-17-1,20-2-21,-6-29-13,16-10 1,-4-23-2,16-8 2</inkml:trace>
  <inkml:trace contextRef="#ctx0" brushRef="#br1" timeOffset="118905.801">7156 10284 81,'0'0'37,"-10"-13"0,10 13-1,-26 4-27,11 6 0,-11 0-3,-1 12 0,-5 4-1,-2 7-1,2 4-1,3 6 0,4-2 0,3 1-1,14-5 0,8-9-1,14-9 0,9-10 0,10-12-1,7-12 0,4-12-1,4-10 1,-2-3-1,-1-6 1,-9 1-1,-6 3 1,-12 6 0,-7 10 0,-6 9-1,-5 17 1,0 0 0,-22 19 0,10 9 0,1 5 0,4 5 0,0 3 0,10-3-1,3-4 1,8-9-2,6-10 0,7-6-2,7-13-1,3-6 0,1-10-1,4-5 1,-6-7-1,0 2 2,-7-4 1,-6 2 3,-4 2 1,-7 2 1,-2 10 1,-10 3 0,0 15 1,0 0-1,-13 14 1,2 8-2,2 11 1,-5 2-1,5 3 1,0-1 0,2-4-1,3-9 0,8-11 0,-4-13 0,21-10-1,-3-16 0,4-8 0,5-7-1,2-6 0,-1 0 1,0 2-2,-3 7 2,-4 7-3,-2 11 4,-6 13-2,-13 7 0,13 23 0,-11 2-2,-1 8 2,2 11-6,-3-11-4,20 15-17,-11-14-12,23 0-1,-1-13-1,20-1 2</inkml:trace>
  <inkml:trace contextRef="#ctx0" brushRef="#br1" timeOffset="119356.8268">8497 10190 79,'-14'-12'39,"-5"7"1,-13-3-1,-2 14-30,-11 1-2,1 10 0,-7 5-2,6 12 1,1 5-4,10 8 2,6-2-4,16 0 2,9-6-2,15-8-1,15-4-1,11-19-2,21-1-7,-6-21-27,27-4-2,-12-15 1,12 4-2</inkml:trace>
  <inkml:trace contextRef="#ctx0" brushRef="#br1" timeOffset="119708.847">8665 10329 103,'-24'26'39,"20"5"1,1-16-3,17-3-34,12-12-1,12-6 0,8-9 0,8-6 0,-2-6-1,1-3 0,-5-4 1,-13 4-3,-11 0 2,-14 6 0,-13 3 0,-15 10-1,-10 5 2,-11 13-1,-8 8-1,-6 12 2,2 11-2,5 4 2,7 8-2,11-2 2,11-2-3,17-3 2,15-10-2,10-11-2,19-4-3,2-23-15,24 5-19,1-16 0,13 2-1,-5-17-1</inkml:trace>
  <inkml:trace contextRef="#ctx0" brushRef="#br1" timeOffset="120322.8821">10122 10133 83,'-1'-11'40,"-12"0"0,0 15 1,-15 1-34,8 11-1,-7 4-1,4 10-1,-3 2-1,7 10 0,2-1-1,10 1 0,7-3-2,10-2 2,13-8-1,6-6 0,3-15-1,11-7 0,0-13 1,-1-10-1,-2-10 0,-5-6 0,-8-5 1,-7-4-1,-11 4 1,-12 1-2,-5 7 2,-8 6-2,-4 12 2,-8 12-2,5 10 0,0 9 0,7 8-3,3 1 0,18 7-7,-1-15-22,31 4-8,3-19 0,27-5 1</inkml:trace>
  <inkml:trace contextRef="#ctx0" brushRef="#br1" timeOffset="120572.8964">10989 9528 97,'-37'-8'39,"-4"23"0,-7 11 0,11 21-35,-12 16 1,8 17-1,-2 10-2,8 7 1,7-1-3,12-8 1,13-6-4,7-16 0,15-12-5,-4-29-10,15 0-22,-9-23 2,6-3 0,-17-16-1</inkml:trace>
  <inkml:trace contextRef="#ctx0" brushRef="#br1" timeOffset="120707.9041">10559 10233 109,'-31'-8'40,"16"10"1,15-2 1,11-15-39,18 4-1,15-4-5,25 3-23,-7-12-12,19 3-1,-1-5-2,16 2-1</inkml:trace>
  <inkml:trace contextRef="#ctx0" brushRef="#br1" timeOffset="121796.9664">12053 10066 78,'5'-28'37,"6"11"2,-7 0-1,5 14-30,-9 3-2,-5 15-1,-5 6-1,2 11-1,-7 6-1,1 3 0,0 1-1,2-1 1,3-4-1,4-4 0,6-10-1,5-7 1,5-10 0,3-7-1,3-7 1,4-9-1,1-7 2,2-7-3,-2-4 3,3-3-1,-5-4 1,2 6-2,-2 2 2,-1 6-2,-2 8 1,-2 13 1,-1 12-2,-4 12 0,0 9-2,-1 9 1,0 9-2,3-2-1,6 7-4,-4-13-5,20 3-27,-9-16 1,18 2 0,-5-21 1</inkml:trace>
  <inkml:trace contextRef="#ctx0" brushRef="#br1" timeOffset="122187.9888">12765 10094 94,'-16'-12'39,"-11"-1"0,1 18 1,-9 1-33,3 9-3,-5 4 0,8 7 0,1 4-2,8 2 0,7-1 0,9 1-1,11-6 0,9-3 1,8-7-1,9-6-1,4-6 1,6-8-1,-2-4 0,-2-6 0,-4-4 2,-4-4-2,-7-3 1,-7 2-1,-9-4 1,-1 4-1,-7 2 1,0 5-1,0 16 0,0 0-1,-12 1 0,7 17 0,4 7-1,1 4 0,8 5-2,2-3-1,10 5-3,-3-23-12,23 4-20,-4-21 1,15-3-1,-3-24-1</inkml:trace>
  <inkml:trace contextRef="#ctx0" brushRef="#br1" timeOffset="122410.0015">13442 9562 91,'-15'18'37,"-11"13"1,5 29 0,-6 10-30,7 15-2,3 3-3,4 4 0,8-7-2,5-9-2,9-8-3,3-20-4,11-6-30,-9-20 0,6-2-1,-20-20 1</inkml:trace>
  <inkml:trace contextRef="#ctx0" brushRef="#br1" timeOffset="123209.0471">13189 10103 105,'-23'-5'39,"13"13"2,10-8-2,0 0-34,26 4-2,6-9 0,9-5 0,7-2-1,5-6 0,6 2-1,-4-3 1,-6 4-1,-8 1 0,-9 6 0,-10 5 0,-10 5-1,-12 8 1,-9 11 0,-10 8-1,1 7 1,-3 6-2,-1 9 2,4 2-2,7-1 1,11-5 0,9-5 0,11-11-1,9-15 1,9-14 0,8-14 0,1-11 1,5-14-2,-6-6 2,-2-6-1,-9-3 1,-5 3-2,-10 4 2,-6 11-1,-10 8 0,-6 15 3,2 11-3,-19 16 0,7 10-2,-2 8 2,4 7-1,6 0 0,4-1-2,10-5 1,8-8-4,8-13 0,17-5-3,-6-21-7,22 8-9,-18-25-5,21 13 9,-23-16 10,2 4 8,-8 4 4,-14-1 4,0 14 8,-22-8 10,3 19 6,-11 2-9,8 15-9,-12 3-6,2 7-1,2 4-3,2 4 1,0 0-2,4 0 2,3-7-2,3-2 1,-1-11 0,0-15 1,12 2-1,-5-17 0,0-8 0,-2-8-1,3-7 2,1-6-2,-4-3 1,5 2-1,2 1 1,3 2-1,-1 10 1,4 3-1,1 10-1,5 5-1,-1 10-1,-4 1-5,14 17-12,-22-14-11,17 16-9,-12-9-1,15 8 0,-13-12 2</inkml:trace>
  <inkml:trace contextRef="#ctx0" brushRef="#br1" timeOffset="123564.0675">14622 10120 101,'-13'29'40,"1"-8"0,14 5 0,8-12-36,13-4 0,2-8-1,7-8 1,7-8-2,1-7 0,-2-7-1,-3-4 0,-8-5 0,-13 3-1,-8-1 0,-11 7 0,-7 8 0,-13 12 1,-10 11 0,-3 13 0,1 11 0,-1 14 0,5 8-1,8 3 2,11-1-2,11 0 1,16-13-2,14-7 0,14-9-3,14-22-7,32 3-12,-7-25-17,29-5-1,2-14-1,16-2 0</inkml:trace>
  <inkml:trace contextRef="#ctx0" brushRef="#br1" timeOffset="124322.1108">16200 10037 97,'-21'-6'39,"-9"-2"0,2 16-1,-8-3-32,2 14-2,-2 6-2,3 8 1,-3 4-1,6 7 1,5-3-2,11-1 1,10-6-1,16-8 0,10-16 0,14-7 0,7-13-1,9-7 0,2-13 2,1-5-2,-3-6 1,-8 0-1,-5-1 1,-9 4-2,-8 2 2,-8 7-1,-7 9-1,-7 20 1,0 0-1,-18 28 0,3 14 0,1 16 1,0 17-2,0 15 3,3 9-3,5 4 3,-1 1-4,2-6 3,1-6-1,-1-10 0,-5-13 1,-1-12-2,-7-14 2,-1-11-1,-7-15 1,-4-12-1,-1-11-1,-4-18-1,8-6-3,-3-26-10,21 2-14,-7-22-9,21 1 0,0-14 1</inkml:trace>
  <inkml:trace contextRef="#ctx0" brushRef="#br1" timeOffset="124727.134">16600 10251 102,'-11'12'39,"12"2"2,-1-14 0,12-9-35,11-10-2,14-2-1,8-7 1,7-1-3,4-4 1,-1 0-1,-3 3-1,-14 5 1,-7 2-1,-12 2 0,-15 5 0,-13 2 0,-11 5 0,-7 2 1,-9 6-1,-4 3 0,-6 9 0,2 10 1,2 10 0,5 9-2,8 4 1,10 6 1,12-1-2,16-5 2,16-8-3,19-12 1,14-13-2,14-19 0,18-11-4,-2-26-14,20 2-16,-15-22-4,2 0 2,-15-14-1</inkml:trace>
  <inkml:trace contextRef="#ctx0" brushRef="#br1" timeOffset="124922.1451">17590 9430 111,'-22'57'41,"-12"12"0,7 20 0,-10 3-36,13 7-3,7-1-2,7-3 2,2-10-5,8-11 1,9-9-5,-6-28-10,15-1-23,-14-24 1,10-5-1,-13-20 0</inkml:trace>
  <inkml:trace contextRef="#ctx0" brushRef="#br1" timeOffset="125351.1697">17267 10000 113,'0'0'41,"0"0"0,18 13 0,15-13-37,17-7-1,16-5-1,7-2 0,3-4-1,1 2 0,-10-3 0,-13 8 0,-12 4-1,-18 4 1,-24 3 0,0 0 1,-11 21-2,-16-3 0,-5 1 0,0 3 0,0 2 0,5 1 0,10-5 0,12-1 0,12-5 0,9-5 0,12-4 0,8-4 0,3 1 0,-4-1 0,-3 4 0,-7 5 0,-12 9 0,-9 5 0,-11 6 0,-10 6 0,-3 0 0,-6 4 0,-2-6-2,0-5-1,8-1-4,1-19-10,16 6-8,-8-25-12,11 10-5,1-37 0,8 7 2</inkml:trace>
  <inkml:trace contextRef="#ctx0" brushRef="#br1" timeOffset="126234.2202">18777 10049 100,'0'0'38,"5"-18"0,-5 18 0,-22 18-34,6 2-2,-7 8-1,-3 11 3,-4 5-3,1 2 2,2-1-2,5-1 1,7-12-2,8-6 2,7-26-1,14 5 0,6-22 0,8-15-2,5-10 3,2-5-2,0-5 2,-5-1-2,-3 3 1,-10 7-1,-6 6 1,-6 12 0,-8 13-1,3 12 0,-15 8 1,8 9-1,0 11 1,10 0-1,7-4 1,9 0 0,11-9-1,11-9 2,8-13-1,12-8 0,2-11-1,0-7 1,-1-7 0,-8 2-1,-10 0 2,-6 3-2,-13 6 0,-9 8 0,-10 10 0,-6 11 0,-11 21 0,-4 9 0,1 10 0,-4 14 0,0 5 0,5 6 0,6-2-4,4-8 1,13-3-4,0-21-5,22 5-12,-4-31-11,17-3-6,-4-20 0,12-6 3</inkml:trace>
  <inkml:trace contextRef="#ctx0" brushRef="#br1" timeOffset="126559.2388">19552 10023 123,'-2'20'40,"2"-20"1,16 24-4,12-22-34,14-3-1,6-8 0,9-1 0,-3-5-1,-2-3 0,-9-3 0,-10 5-1,-19-2 2,-12 3-2,-16 5 0,-13 4 0,-12 3 0,-6 9 0,-5 9 0,-2 6 0,5 8 0,4 8 0,12 1 0,16 1 0,15-2 0,17-5 0,21-5-5,13-13-2,22 0-7,1-26-13,25 4-12,-8-20-1,10 6 2,-12-17-2</inkml:trace>
  <inkml:trace contextRef="#ctx0" brushRef="#br1" timeOffset="126875.2569">20486 9857 120,'-30'7'39,"-18"-2"2,6 18-1,-13-4-32,9 6-5,4 1-1,10 1 0,11-2-2,12-2 0,14-6 0,22-3 0,12-6 0,8 0 0,6-3 0,-1 2 0,-1 3 0,-9 4 0,-13 4 0,-15 6 0,-17 6 0,-13 1 0,-7 1 0,-9-2 0,0-2 0,2-8 0,10-6-7,7-14 0,31 2-13,-9-28-10,35 4-9,2-18-3,17 1 3,1-15 0</inkml:trace>
  <inkml:trace contextRef="#ctx0" brushRef="#br1" timeOffset="127191.2749">20961 9832 131,'-10'4'41,"-19"-5"-2,5 17-3,-8-1-32,4 7 0,-3 1-4,5 5 0,7 0 0,7 0 0,9-3 0,7-5 0,10-2 0,6-7 0,7-3 0,0 0 0,0-2 0,-3 2 0,-4 0 0,-8 8 0,-9 3 0,-9 6 0,-6 5 0,-7 0 0,-1 3 0,-3-5 0,5 2-2,3-10-3,11 2-14,-7-23-6,22 8-14,-7-19-1,11 4-3,-1-14 0</inkml:trace>
  <inkml:trace contextRef="#ctx0" brushRef="#br1" timeOffset="127755.3072">21390 10073 116,'-20'24'39,"-6"-13"1,11 13-3,2-15-33,17 2-1,14-8 0,10-6-1,16-7 0,11-4-1,7-7 1,7-6-1,-2-3 0,-6-5 0,-14 2 0,-14 2-1,-19-2 0,-16 8 0,-19 3 2,-15 9-2,-14 7 0,-1 11 0,-7 12 0,3 9 0,4 11 0,13 5 0,13 7 0,17-3 0,19-2 0,20-9 0,21-2-6,14-21-6,28 9-13,-7-24-17,19 0 2,-11-15-1,10-2 1</inkml:trace>
  <inkml:trace contextRef="#ctx0" brushRef="#br1" timeOffset="128123.3282">22366 9888 124,'-32'13'40,"-20"3"2,6 23-1,-11 2-36,8 9-2,7 2-3,9-1 0,9-6 0,20-9 0,18-14 0,13-17 0,19-20 0,9-16 0,11-15 0,5-17 0,1-15 0,-2-10 0,-8-9 0,-8-5 0,-11 1 0,-15 11 0,-11 16 0,-14 23 0,-20 28 0,-7 34 0,-14 33 0,-3 28 0,-4 24 0,6 15 0,6 3 0,12-5 0,20-10 0,7-25-3,27-5-19,-10-36-6,25-4-12,-9-28-5,5-7 2,-11-19-2</inkml:trace>
  <inkml:trace contextRef="#ctx0" brushRef="#br1" timeOffset="136880.8289">23285 9994 110,'17'-7'37,"-9"-4"1,6 13-7,-14-2-25,11-9-2,-11 9 0,0 0-1,-15 17 0,4 2-1,-3 4 1,-2 7-1,3 1-1,1 5 1,5-4-2,7-3 0,8-7 1,13-8-3,9-13 2,10-14 0,8-9 0,6-9 0,2-9 1,-3-2-1,-3-1 1,-8 3 1,-12 7-1,-9 10-1,-11 10 0,-10 13 1,0 0-1,-23 23 0,8-1-1,1 3 1,2 2-1,3 0-1,7 2-3,3-16-14,9 12-18,-1-11-4,12 3 3,-4-10-4</inkml:trace>
  <inkml:trace contextRef="#ctx0" brushRef="#br1" timeOffset="137655.8733">24000 9949 100,'0'0'37,"0"0"1,-14 7 0,0-1-30,9 12-4,-4 6 0,1 9-1,2 4-2,-1 4 0,-2 4 0,5 0 0,0-1-1,-1-2 0,4-4-1,1-11 1,0-6 0,4-7 0,-4-14 0,0 0 0,16-15 0,-7-7 0,-5-6 1,6-5-2,-2-10 3,0-4-1,1-7 0,5-1 0,0-5 0,6 0-1,4 2 1,1 5 0,2 8-1,3 9 0,-1 12 0,-2 14 0,-2 10 0,-4 9-1,1 8 1,-3 5-1,-5 10 1,-2-1-1,-2 5 0,-3 0 0,-4 3-1,-6 3 1,-8 0 0,-4-1 0,-7-2-1,-2-2 1,-4-4 0,-1-2 1,1-5-1,5-9 1,0-3-1,3-6 2,4-5-1,3-3 0,-4-1 0,-1-2 1,1-1-1,-4 1 2,-1-3-1,3 4 1,-1 1-1,2 6 1,3 2 0,7 7 0,1 5 0,3 6 0,1 10-1,1 7 0,-5 14 0,-6 7 0,-3 12-2,-15 8 0,-2 5-1,-5-2 0,2-6-1,2-12-2,13-5-9,-4-29-26,31-15 1,7-26 0,22-10-2</inkml:trace>
  <inkml:trace contextRef="#ctx0" brushRef="#br1" timeOffset="138052.8962">24578 10273 119,'0'0'39,"-10"-15"-2,9 3-26,1 12-50,9-21-1,-9 21 1,12-16-4</inkml:trace>
  <inkml:trace contextRef="#ctx0" brushRef="#br2" timeOffset="145388.3157">1939 11821 40,'0'0'31,"9"-12"2,-9 12-2,0 14-26,5 10 1,-8 8-1,6 16 1,-7 9-2,5 11-1,-3 4 0,1 8 0,-1-2-3,-1-7-2,6-6-4,-7-22-20,10-12-6,-6-31-2,18 4 0</inkml:trace>
  <inkml:trace contextRef="#ctx0" brushRef="#br2" timeOffset="145590.3273">1933 11836 75,'-9'-21'37,"19"14"-1,4-16 1,17 4-32,9-9-3,11 1 0,2 1-3,7-3-2,7 17-31,-16-5 1,2 23-3,-20-1-1</inkml:trace>
  <inkml:trace contextRef="#ctx0" brushRef="#br2" timeOffset="145815.3402">2078 12058 76,'0'0'39,"-14"-4"-2,24-3-1,10-10-34,7-2-2,9 0 1,9-3-3,10 3-2,6 0-1,10 7-5,-8-10-13,11 16-11,-8-6-1,5 7 1,-12-1 1</inkml:trace>
  <inkml:trace contextRef="#ctx0" brushRef="#br2" timeOffset="146146.3589">2879 11918 64,'-15'15'35,"-9"-8"-1,3 15-6,-8-12-19,6 6-2,-5 1-1,9 11-1,0 0-1,6 9-1,5-2 0,7 7 0,7-6-1,8 1 0,8-10 0,8-8-1,2-12 0,9-11 0,-2-12 0,-2-8-1,-2-8 1,-12-5-2,-3-1 1,-11-3-1,-9 4 0,-8 2-1,-7 6 0,-5 7 0,-3 9-1,-5 5-1,13 12-3,-8-9-18,19 21-9,4-16-1,8 20-2,6-17 1</inkml:trace>
  <inkml:trace contextRef="#ctx0" brushRef="#br2" timeOffset="146446.3763">3345 11904 59,'0'0'36,"0"0"-1,-18-8 0,4 17-26,-9 0-3,5 13 1,-7 1-1,6 10-1,-1 5-1,9 4 0,4-1-1,10-1-1,8-7 0,9-9 0,12-11-1,2-10 0,3-18-1,4-11 0,-2-5 0,-6-7-2,-5-5 0,-10 1-1,-7 5-2,-13 2-5,-1 16-25,-16-4-2,5 16 0,-13-4 0</inkml:trace>
  <inkml:trace contextRef="#ctx0" brushRef="#br2" timeOffset="146859.3999">3872 11905 70,'0'0'38,"-22"6"-1,-8-10 1,7 8-31,-8 2-3,1 7 2,-2 7-2,6 11 0,2 4-1,8 6 0,6 1-1,10-4 0,9-9 0,14-14-1,10-19 0,13-21 0,8-22 0,7-17-1,-1-13 1,1-13 0,-7-1 0,-12 3 0,-7 10-1,-14 14 1,-11 18-1,-10 23 1,0 23 0,-20 26 0,1 21-1,-1 17-2,5 16 1,1 6-4,13 8-4,-3-18-25,27 2-6,-3-25-2,25-5 2</inkml:trace>
  <inkml:trace contextRef="#ctx0" brushRef="#br2" timeOffset="147565.4403">4951 11609 70,'15'-9'39,"-15"9"-3,2 20 3,-14 14-35,2 11-1,-2 12 1,1 11-1,-3 2 0,5 5-1,3-7 1,12-10-2,8-13 1,12-12 0,9-23-1,7-19 0,10-19-1,3-16 1,1-13-1,1-9 0,-3-3 1,-11-2 0,-10 8 0,-9 10 0,-10 15 0,-14 15 1,0 23-2,-14 7 0,-1 23 0,1 12-1,0 10 1,6 8-1,8 0 1,9-7-1,7-9 2,11-13 0,9-15-1,8-16 1,5-19 0,4-14 0,0-10 0,-4-13 0,-7-4 0,-8-2-1,-8 4-1,-12 2 0,-5 11-3,-9 5-2,2 19-10,-13-6-23,11 27 1,-7-15-1,7 15 1</inkml:trace>
  <inkml:trace contextRef="#ctx0" brushRef="#br2" timeOffset="147919.4603">5872 11883 83,'8'16'40,"-8"-16"-1,23-2 1,-9-16-36,11-5-1,1-11 0,3-2 1,-3 1-2,-2 0-1,-7 3 0,-8 7 0,-6 9-1,-3 16 2,-22-8-1,-2 23-1,-5 7 1,-1 8 0,0 5 0,1 5-1,8 0 1,9 2-1,5-3 1,15-7-2,8-5 1,13-9-1,13-6-4,6-18-2,22 0-31,-12-21-2,15-3 0,-13-20-2</inkml:trace>
  <inkml:trace contextRef="#ctx0" brushRef="#br2" timeOffset="148362.4859">6538 11300 91,'-28'38'40,"9"17"1,-8-1-1,7 13-34,1-1-2,9 7-1,1-4 0,7 0-1,1-6 0,4-5-3,0-11 2,3-11-2,2-9 1,-1-14 0,-7-13 1,19-11-2,-11-13 1,0-7 0,1-5 0,1-6 0,-3 0 0,5 0 2,-2 6-2,3 9 2,2 5-2,1 9 1,3 10 0,-1 10-1,2 9 0,-2 3-2,-3 8 2,-4 5-2,-8 5 2,-6 0-1,-8 1 1,-8-1 0,-10-4-1,-1-2-1,-6-8-1,1-16-3,11 10-18,-4-27-16,14 1 0,0-15-2,18-1 2</inkml:trace>
  <inkml:trace contextRef="#ctx0" brushRef="#br2" timeOffset="148761.5087">7127 11644 88,'-14'6'37,"-9"-6"2,6 15-4,-9-7-29,8 8-3,-2-1 1,6 4-2,0 1 1,10 0-3,5 1 2,12-3-3,3-5 2,8 1 0,2-1 0,-2-1-1,1 0 1,-5-2 0,-8 3-1,-6 1 1,-10 0-1,-7 2 1,-10 0-1,-3-1-1,-2-2 0,-2-4-1,4 1-4,-2-16-10,17 12-24,-5-14 1,14 8-1,-2-14 1</inkml:trace>
  <inkml:trace contextRef="#ctx0" brushRef="#br2" timeOffset="149344.542">8566 11552 77,'-17'-7'39,"-2"7"-1,-10-1 0,-3 12-31,-6 0-2,0 14 1,-4 5-2,1 7-2,3 5 1,8-2-2,8-1 0,10-4-2,12-5 2,15-16-4,21-5 1,12-15-2,18-3-3,1-17-6,23 7-26,-8-13 2,10 3-2,-12-4 2</inkml:trace>
  <inkml:trace contextRef="#ctx0" brushRef="#br2" timeOffset="150045.5821">9036 11598 76,'-7'-12'36,"7"12"0,-35-12-9,16 19-14,-15-8-4,5 12-1,-4 0-3,3 10 1,-3 3-2,7 5-1,-2 3 0,8 6-1,3-2 0,11-3-3,5-3 2,8-10-2,10-10 2,7-10-1,10-11 0,7-12 0,1-11 1,5-6 0,-3-4-1,0-1 0,-5 1 0,-5 7 1,-9 6-1,-6 11 1,-19 20-1,0 0 2,0 0-2,-7 28 2,-7 3-3,-1 5 1,1 4-1,4 1 0,6-6 1,8-5-3,7-8 2,10-14-4,9-9 2,4-13 0,10-9 0,-1-8 0,0-6-1,-4-1 2,-2-1 0,-6 5 1,-10 2 1,-4 8 3,-7 8-1,-10 16 1,0 0 0,0 0 0,-6 14 0,-1 8 1,0 1-2,2 8 1,-2 0-2,6-1-1,0-1 1,2-5-2,4-8 2,-5-16-3,18 6 3,-2-20 0,2-10 0,4-7 1,1-10-1,3-5 1,-3 0-2,1 4 2,-2 5-2,-6 11-1,1 14 1,-6 12 0,-1 15 1,-1 8 1,0 14-3,1 2 2,9 5-4,0-11-7,15 11-13,-6-22-14,22-1-5,-3-18-3,19-4 4</inkml:trace>
  <inkml:trace contextRef="#ctx0" brushRef="#br2" timeOffset="150763.6232">10820 11139 72,'-3'-15'39,"3"15"0,0 0 0,-11 2-28,2 10-7,7 10 1,0 8-2,2 9 0,0 10-1,4 4 1,-3 4-1,6 3 1,-3-2-1,-1-1 2,0-8-3,-1-8-1,-1-13 1,4-8-1,-5-20 0,11 6 1,-11-6-2,12-29 0,-5 7 0,-1-6 2,-1-3-1,1-1 1,3 3-1,1 3-2,4 4 2,-1 6 0,5 7 0,3 8 0,0 8 1,-2 5-1,0 6 0,-4 5 2,-4 3-2,-4 1 2,-7 0-2,-10 3 1,-5-3-1,-7-1-2,-6-3 1,-1-6-4,1-1-1,-5-19-10,21 8-24,-1-24-2,18 2 3,3-16-1</inkml:trace>
  <inkml:trace contextRef="#ctx0" brushRef="#br2" timeOffset="151097.6423">11217 11518 85,'-9'28'41,"-2"-10"-2,15 3 3,-4-21-35,26 13-3,6-18 0,12-6-1,7-4 0,0-3-3,-2-6 2,-7 0-2,-12 1 1,-12 0-1,-14 5 1,-13 2 0,-15 3-1,-5 6 1,-6 7-1,0 7 1,-3 8-1,9 6 1,5 4-1,7 4 2,12 1-2,14-3 2,13-2-5,4-8-1,23 9-19,-11-23-17,22 7-1,-6-12-2,13 3 1</inkml:trace>
  <inkml:trace contextRef="#ctx0" brushRef="#br2" timeOffset="151648.6738">12376 11425 74,'0'0'40,"9"-11"-2,-9 11 2,0 0-33,-5 10-2,-6 5 0,3 8-1,-1 3-1,3 6 1,-2 0-2,9 4 1,2-6 0,3-4-3,8-8 2,7-7 0,2-11-1,6-9-1,1-6 0,2-13-1,-2-3 2,-3-4 0,1 0-1,-5 2-1,-4 1 1,-4 7 0,-2 9 0,-13 16 0,0 0 0,9 14 0,-12 11 0,-2 5 1,3 7-2,-1 0 0,13-1-3,0-12-3,22 6-17,-3-26-18,21-1 3,-2-18-4,10-3 4</inkml:trace>
  <inkml:trace contextRef="#ctx0" brushRef="#br2" timeOffset="151945.6908">13121 11322 91,'-30'0'39,"0"15"2,-5-6-3,7 13-33,3-4-1,11 8-1,3-5 0,14 0-1,9-2-1,8-5 0,10-3 0,4-1-1,2-2 0,-4 2 0,-4 0 1,-7 2 0,-8 3 0,-7 2 1,-8 3-2,-8 0 2,-6 2-2,-1-3-2,2-2 0,0-7-5,8 1-3,-8-21-20,15 10-11,4-25-1,7 5 1,-4-12 2</inkml:trace>
  <inkml:trace contextRef="#ctx0" brushRef="#br2" timeOffset="152299.7111">13304 11520 97,'9'21'40,"-9"-21"0,30 17-8,-5-26-27,11-6-1,4-11-2,4-4-1,2-6 1,-1-3-2,-10 0 0,-6 7 0,-15 5 1,-11 8-1,-16 10 0,-11 10 0,-9 11 1,-6 13 0,-3 7-1,1 7 2,8 3-1,5 2 1,13-4-1,14-4 1,14-10-3,18-9 1,13-6-3,8-16-5,22 5-14,-9-21-20,15 2 2,-9-12-3,5 5 4</inkml:trace>
  <inkml:trace contextRef="#ctx0" brushRef="#br2" timeOffset="152652.7312">14107 11327 77,'-25'21'41,"-15"-5"0,11 14 0,-14-1-25,11 6-9,-4-2-3,10 6 1,4-4-2,12 1 1,5-12-3,13-7 2,7-12-3,13-12-1,6-15 1,5-16-1,7-13 0,1-13-1,-1-7 2,-2-8-2,-7 3 1,-4 1 1,-7 11 0,-10 15-1,-11 23 1,-5 26 0,-18 18 0,-3 30 1,-6 22-1,-1 11 2,5 6-4,8-1 1,19 4-9,1-29-13,43 1-15,3-24-3,23-11-2,7-18 0</inkml:trace>
  <inkml:trace contextRef="#ctx0" brushRef="#br2" timeOffset="153139.7591">15350 11036 66,'9'10'38,"-9"12"0,1 16 0,-10 8-26,3 9-7,0 7-2,4 1 0,2 0-3,-2-3 1,11 1-13,-8-16-23,13-6-2,-8-16 2,4-6-5</inkml:trace>
  <inkml:trace contextRef="#ctx0" brushRef="#br2" timeOffset="153568.7836">15131 11413 88,'0'0'40,"0"0"-1,16 3 1,7-6-36,17-7-3,16-1 1,8 1-1,2-4-1,2 0 1,-4 5-1,-2 2 1,-14 3-1,-5 9 1,-16 3-1,-12 5 1,-11 4-1,-9 5 1,-10 4 0,-6 3 0,-4 2 0,2-2 1,3 1-1,7-1 2,13-2-2,5-4 2,13-7-2,10-6 2,11-9-3,8-7-1,3-9 1,-1-8-1,-6-4 1,-7-7-2,-12-3 1,-15 2-2,-13 1 1,-15 2-1,-5 9-4,-13-7-9,16 23-23,-10-5 0,17 16-2,1-6 1</inkml:trace>
  <inkml:trace contextRef="#ctx0" brushRef="#br2" timeOffset="154318.8263">16741 11487 82,'0'0'39,"15"3"-1,-15-3-2,-5 21-32,-5-2-2,1 7 3,-9 0-3,1 2 2,-5-4-2,7 0 1,0-6-1,15-18 0,-13 9-1,13-9-2,21-23 1,-4 2-2,6-5 2,1-3-2,0 0 2,-4 1-2,-2 3 2,-5 5 0,-5 5 1,-8 15-1,6-12 1,-6 12-1,0 0 1,0 20-1,4-8 1,3 2-1,5-3 1,5 0-1,9-8 1,9-4-1,3-6 1,7-6 0,5-6 0,-3 0 0,0-3 0,-4 2 0,-11 1-1,-7 6 1,-7 5 0,-18 8-1,10 7 0,-13 6-1,-3 9 0,0-1-1,5 6-1,1 0 0,12 3-3,2-12-2,18 9-5,-4-24-16,19 8-8,-4-17-1,10 2 1,-6-11 2</inkml:trace>
  <inkml:trace contextRef="#ctx0" brushRef="#br2" timeOffset="154657.8459">17661 11455 80,'0'0'38,"-34"-18"-2,16 18 3,-13-2-32,11 9-1,-7 4-2,5 9 0,0 6-1,5 2 2,3 2-2,8 4 1,5-5-1,8-1 0,4-12-1,12-6 1,4-8-3,6-8-1,2-9 0,0-5-1,-1-3 2,-3-7-3,-7 4 3,-3 0-3,-5 4 3,-10 4-1,-1 8 1,-5 10-1,0 0 0,-13 18 0,3 5-1,-1 5 1,3 4-3,4-7-2,10 15-15,-3-24-17,15 0-1,7-18-1,19-5 3</inkml:trace>
  <inkml:trace contextRef="#ctx0" brushRef="#br2" timeOffset="154874.8583">18263 11001 93,'-20'15'39,"-9"9"2,12 22-2,-14 12-34,19 10-1,3 4-2,10 5 1,11-2-4,2-4 0,11 1-6,-8-27-20,16 2-13,-8-23 1,11-3-1,-11-23-3</inkml:trace>
  <inkml:trace contextRef="#ctx0" brushRef="#br2" timeOffset="155123.8726">18388 11345 96,'-33'19'39,"-10"0"2,10 8-2,1-7-34,9 2-2,12-6-1,10 1 1,10-6-1,12-2 0,7-3-1,8-2 0,3-1-1,3-1-1,-4 0-2,-2-4-3,4 11-13,-17-10-21,8 7 1,-16-10-1,7 8 0</inkml:trace>
  <inkml:trace contextRef="#ctx0" brushRef="#br2" timeOffset="155491.8934">18650 11499 97,'-10'16'41,"-9"-5"0,14 5 0,5-16-36,6 17-1,14-15-2,16-3 0,7-7-1,9-6-1,5-2 1,-1-7-1,-4-1 0,-8-4-1,-10 2 1,-17 0-1,-15 4 1,-15 4 0,-20 8 0,-8 9 0,-7 9 0,-4 10 1,0 7 0,6 9 1,4 4-1,13 3 1,15-3-1,15-3 1,17-6-4,9-11 0,21 0-6,2-18-12,31 7-17,-5-17-5,17 7 2,1-12-4</inkml:trace>
  <inkml:trace contextRef="#ctx0" brushRef="#br2" timeOffset="156295.9394">19851 11495 75,'0'-12'38,"0"12"-1,-14 9 1,5 12-29,-7-5-3,3 11 1,-2 3-3,4 9 1,-1-3-1,5 1-3,4-5 1,4-6-1,2-5 0,2-6-3,-5-15 2,18 2-2,-8-14 2,-1-8 3,-1-5-3,0-6 1,-1-6-1,2-4 1,-3-7-1,1 1 1,2-2-2,5 7-1,-1 5 2,3 7 0,2 10 0,5 10 0,0 12 0,1 11-1,1 7 1,-2 8 0,1 1 0,-7 2 0,-3 2-1,-4 0 3,-10-1-1,-5-1 1,-8-3-2,-7 0 2,-7-7-1,-5 1 1,-1-7-2,-1-2 0,3-6 0,1-1 0,3-4 0,7 2 1,4 6-1,5 3-2,-2 13 2,4 6-2,-6 16 3,2 7-3,-3 12 2,-5 1-3,5 6 1,-5-11-2,13 3-9,-4-28-17,21-3-9,4-29-1,18-11 0</inkml:trace>
  <inkml:trace contextRef="#ctx0" brushRef="#br2" timeOffset="156700.9628">20351 11505 100,'0'-17'38,"0"17"2,0 0-1,0 0-36,-19 13-1,13 9 2,-4 6-1,-3 10 1,3 2-2,-3 4-1,2 0 0,3-2 0,3-5 0,-2-7-3,7-10 2,0-20-2,17 4 2,0-22 0,5-10 0,4-8 1,-2-8-1,-1-3 0,-5-5 0,-6 2 1,-3 5-1,-9 10 0,-4 3 0,-1 11 0,3 4 0,2 17 0,0 0-2,20-3-1,8 13-2,-3-6-7,25 14-12,-7-13-15,16 6 0,-8-12-1,11 7 2</inkml:trace>
  <inkml:trace contextRef="#ctx0" brushRef="#br2" timeOffset="157046.9826">20836 11504 105,'-16'24'39,"-2"-7"2,19 8-3,8-12-34,14 0-1,10-7 0,10-4 0,7-6-1,4-6-1,-5-8 0,-1-3-1,-9-2 0,-8-5 0,-12 0 0,-13 0 0,-11 0 0,-10 6-1,-12 7 1,-2 8 0,-10 14 0,-2 9 0,-3 11 0,3 5 1,8 7-1,7-1 2,12 1-2,11-8 0,15-3-3,8-14-4,26 9-15,-14-21-13,22 3-5,-2-10-3,9 1 3</inkml:trace>
  <inkml:trace contextRef="#ctx0" brushRef="#br2" timeOffset="157572.0126">21724 11476 81,'5'-10'39,"-15"-3"-2,10 13 2,-34-11-31,9 16-1,-14 6-2,1 9-1,-2 6 0,0 6 2,2 4-3,8 3 2,5-7-3,13 2 2,11-16-3,12-6 2,15-18-3,12-9-1,13-16 1,10-14-2,6-8 2,2-8-2,-4-2 2,-5-2-3,-9 2 3,-11 7 0,-9 10 0,-15 10 0,-12 18-1,-4 18 1,-24 12 0,2 23 0,-6 16 0,4 11 0,1 5-1,9 2 2,10-1-4,9-10 0,17-4-4,2-26-13,28 4-8,-9-28-12,14 0 2,-15-18-3,4 3 6</inkml:trace>
  <inkml:trace contextRef="#ctx0" brushRef="#br2" timeOffset="157746.0226">22231 11511 101,'-11'-13'37,"11"13"3,-22 5-4,16 11-27,-4 6-5,3 11 0,-1 6-3,4 2-1,0-1-2,6-3-1,9-5-2,-7-17-12,21 1-21,-10-27-2,16-4 2,-11-15-1</inkml:trace>
  <inkml:trace contextRef="#ctx0" brushRef="#br2" timeOffset="157873.0298">22349 11402 70,'-12'-40'39,"-13"-5"-2,7 13 2,-9-2-15,9 14-19,7 14-12,-3-3-27,14 9-4,0 0 0,9 5-3</inkml:trace>
  <inkml:trace contextRef="#ctx0" brushRef="#br2" timeOffset="158261.052">22782 11510 80,'-14'5'40,"-10"-2"-3,2 8 3,-18-3-29,10 6-4,-4 0-2,6 2 1,2 3-3,8 1 2,8-1-3,15 1 1,10-2-2,9-4 1,12-5-4,8-5 0,12-7-4,2-19-11,17 6-20,-9-24-5,12 3 4,-6-19-4</inkml:trace>
  <inkml:trace contextRef="#ctx0" brushRef="#br2" timeOffset="158461.0635">23418 10951 104,'-14'25'39,"-9"10"2,7 18-3,-10 12-33,4 2-4,1 6 0,3 2-1,0-3-1,1-4 0,10 5-13,-10-26-20,17 2-6,-9-24 1,11-4-1</inkml:trace>
  <inkml:trace contextRef="#ctx0" brushRef="#br2" timeOffset="158766.0809">23154 11416 104,'0'0'40,"-4"-18"1,14 23-2,-1-3-33,14 1-2,5 1-1,6-1-1,3-1-1,2 1 0,-1-1 0,3 4-1,-8 2 1,-4 2-1,-6 5 1,-7 6-1,-8 3 0,-8 4 2,-5 4-2,-5-1 2,-2 1-3,-3 2 2,6-9-5,-1-7 0,14 4-10,-4-22-13,11-9-13,2-11-2,12-2 2,-10-19-1</inkml:trace>
  <inkml:trace contextRef="#ctx0" brushRef="#br2" timeOffset="158902.0887">23513 11270 104,'-32'-28'39,"11"18"2,-6-1-3,10 10-35,17 1-7,-18 4-20,28 8-15,-10-12 0,25 18-2,-13-13 1</inkml:trace>
  <inkml:trace contextRef="#ctx0" brushRef="#br2" timeOffset="159720.1355">23805 11446 88,'9'13'37,"-9"-13"1,-16 24 0,1-11-32,-2 9-2,-4-2-1,3 7 1,6-5-1,3 1 0,9-4-1,11-5 1,7-8-3,16-7 0,8-8 1,3-10-3,2-5 1,0-7-1,-4-5 2,-8-1-2,-4 0 2,-15 2 0,-9 3 0,-8 6 0,-11 6 0,-3 9 1,-1 4-1,-2 7 1,6 5 0,12-5 0,-10 20-1,18-7 1,12-3 0,8 1 0,6-2 1,4-1-1,2-1 0,-3 0 0,-3 3 0,-7 2 0,-12 2-1,-8 3 1,-12 5 0,-5 1 0,-7 2-1,-2 1 3,0-1-3,2-4 2,2-3-2,10-6 2,5-12-2,12 0 0,9-13 0,5-7-1,5-7 2,5-4-2,0-6 2,-1 2-2,-4 2 2,-5 4 0,-9 9 0,-4 10-1,-13 10 0,1 16 0,-4 8-2,-3 2-1,2 11-3,2-6-2,16 7-5,-7-20-9,35 9-9,-9-18-9,23-1-1,2-14 2,11-2 3</inkml:trace>
  <inkml:trace contextRef="#ctx0" brushRef="#br2" timeOffset="160031.1533">25039 11384 87,'-8'-15'40,"-18"-4"-1,8 21 2,-20-1-25,9 14-10,-3 5-2,0 9-1,3 2-1,4 3 0,8-3-2,8-4 1,11-3-1,8-9 0,12-5-1,4-4 1,3-4-1,-1-1 1,-5 2 0,-8 2 1,-7 7-1,-11 6 2,-13 5-2,-7 6 0,-6 4-1,-3 0-1,-2 0-3,-3-9-10,18 10-8,-20-26-14,25 3-3,-10-18-1,10 0-1</inkml:trace>
  <inkml:trace contextRef="#ctx0" brushRef="#br2" timeOffset="161275.2243">1931 13145 64,'3'-22'38,"-6"-4"-1,3 14 1,-6-4-31,6 16-2,0 0-2,-1 27 1,3 6-2,2 13 1,0 10-2,3 13 0,-1 4 0,-1 2 1,0-5-2,2-6 1,0-12-1,0-14 1,0-15-1,-7-23 0,20-16 0,-11-17 0,5-16 0,-6-11-1,1-9 2,-3-9-1,-5-2 0,-1-2 0,0 6 1,-5 8-1,-1 8 1,2 11 0,5 10-1,8 12 0,2 10 1,7 14-1,1 7 0,10 7 0,-1 6 0,1 4 0,1 2 0,-6 5 0,-2 1 0,-3 3 0,-10-2 0,-6 3 0,-8-3-1,-6 1 1,-8-4 0,-3-3 0,1-6-1,0-1 1,1-8 0,11-5 0,9-4 0,0 0 0,14-5 0,8 2 0,3 2 0,4 2 0,3 5 0,-8 8 1,-8 5-1,-8 6 0,-10 7 1,-13 5-1,-7 6 1,-8 0-1,-5 1 0,-2-5 0,5-6-2,6-15-4,18-1-11,0-33-15,26-4-6,4-24-2,24-4 0</inkml:trace>
  <inkml:trace contextRef="#ctx0" brushRef="#br2" timeOffset="161493.2369">2652 13024 101,'-13'10'39,"7"14"0,-10-3-12,6 10-25,3 7 0,0 7-1,3 7 0,3 3-2,4 2 0,0-5-2,9 0-2,-3-21-7,17-1-26,-11-24 0,12-8-2,-5-24 2</inkml:trace>
  <inkml:trace contextRef="#ctx0" brushRef="#br2" timeOffset="161681.2476">2708 13029 86,'-16'-9'38,"16"9"2,0 0-1,17-16-33,9 2-4,7-4-1,9-4-2,1-5-2,11 12-11,-14-8-23,5 19-1,-17 0-2,-5 16 2</inkml:trace>
  <inkml:trace contextRef="#ctx0" brushRef="#br2" timeOffset="161883.2592">2744 13261 81,'-13'17'39,"13"-17"0,0 0 0,19-12-35,7-5-1,10-7-1,6 0 0,-1 1-1,6 4-2,-5 2-3,-12 2-12,0 20-22,-30-5 0,15 24-3,-27-6 2</inkml:trace>
  <inkml:trace contextRef="#ctx0" brushRef="#br2" timeOffset="162063.2695">2720 13586 83,'-15'13'41,"20"-1"-2,7-27 2,17-11-38,11-13 0,11-7-2,11-6-1,10-7-3,5 8-2,-6-6-4,7 20-24,-21-7-5,1 16 0,-19-2-1</inkml:trace>
  <inkml:trace contextRef="#ctx0" brushRef="#br2" timeOffset="162243.2798">3405 13101 79,'-1'21'38,"-8"-4"-1,11 14 2,-6-1-33,5 10-2,2 3-1,2 6 0,1 2-2,2-3-1,0-4-1,-1-5-2,7-9-3,-14-30-10,28 19-22,-18-36-1,9-4-1,-8-19 2</inkml:trace>
  <inkml:trace contextRef="#ctx0" brushRef="#br2" timeOffset="162424.2901">3460 13057 92,'-13'-20'42,"13"20"0,5-20-2,17 4-35,2-1-2,12 0-1,5 0-1,0 0-3,8 4-3,-4-6-8,12 24-18,-26-7-9,-1 19 0,-19-5-3</inkml:trace>
  <inkml:trace contextRef="#ctx0" brushRef="#br2" timeOffset="162619.3013">3507 13282 83,'-16'15'43,"16"-2"-2,0-13 0,21-12-37,8-4-1,10-1 0,5-3-3,8-3-2,8 3-4,-7-4-6,19 13-24,-23-9-3,9 9-1,-10-9 0</inkml:trace>
  <inkml:trace contextRef="#ctx0" brushRef="#br2" timeOffset="163476.3503">4198 13001 78,'-12'8'41,"-11"-4"-2,2 15 1,-19 3-34,11 12 0,-8 3-2,3 9 0,6 4-2,8-1 0,7 0-1,13-5 1,9-11-1,13-10-1,10-14 1,9-13-2,4-14 1,4-8 0,-2-12-1,-5-6 1,-7-4-1,-9-1 1,-8 2 0,-10 2-1,-7 5 0,-8 5 1,-2 11 0,-1 4-1,0 9 1,10 11 0,-14-1 0,14 1 1,5 18 0,5-5 0,4-3 1,3-1-1,3-1 0,2-1-1,0-1 1,0 1 0,-1 1 0,-2 5 0,-3 3-2,-5 9 2,-1 4-1,-7 8 0,1 6-1,-3 4 1,-1 4-1,0 1 1,0-5 0,4-8 0,-3-7 0,5-9 0,-6-23 0,12 2-1,-7-21 1,-1-13 0,1-7 0,-1-10 0,1-6 0,1-3 1,1 3 0,6-1-1,0 7 1,2 3-1,4 5 1,7 9-1,4 4 0,3 8 0,3 3 0,2 7-1,-2 2 1,0 7 0,-3 4-1,-9 7 0,-10 7 1,-10 4-1,-12 10 1,-10 4-1,-8 2 0,-11 4 1,-1-2 0,-4-1 0,9-7-1,-1-3 1,11-7 0,13-8 1,6-1 0,17-7 0,4-2 0,12 2 0,2-2 0,7 2 0,0 0-1,0 2 1,-3 0-1,1 0-1,-2 4-5,-9-11-8,12 12-5,-22-21-7,17 15-3,-14-22-7,12 8-7,-4-12 1</inkml:trace>
  <inkml:trace contextRef="#ctx0" brushRef="#br2" timeOffset="163938.3767">5334 12861 78,'12'20'40,"-19"-2"-2,4 21 2,-4 4-38,-2 12 0,-1 8 0,-2 6 0,2-1-2,4-5-1,6-5-2,3-18-4,22 2-22,-11-30-9,16-6-1,-2-23 0</inkml:trace>
  <inkml:trace contextRef="#ctx0" brushRef="#br2" timeOffset="164123.3873">5430 12931 90,'-4'-13'39,"22"8"2,4-12-2,11-1-37,14-4-2,6 1-1,4 6-3,-9-11-17,1 22-18,-18 0 0,-5 18-1,-21 0 0</inkml:trace>
  <inkml:trace contextRef="#ctx0" brushRef="#br2" timeOffset="164302.3976">5458 13122 77,'-7'11'40,"7"-11"0,11 1 0,7-4-36,15-9-2,9 1 0,5-3-3,1 7-4,-6-11-18,6 16-17,-16 0 2,-5 13-3,-16-5 2</inkml:trace>
  <inkml:trace contextRef="#ctx0" brushRef="#br2" timeOffset="164482.4079">5559 13332 79,'-13'20'41,"-1"-13"-1,14-7 1,11 3-37,11-13-3,11-6 0,5-2-2,15 2-2,-4-19-12,17 18-25,-10-8 1,10 6-2,-9-4 2</inkml:trace>
  <inkml:trace contextRef="#ctx0" brushRef="#br2" timeOffset="165143.4457">7254 12941 68,'-18'-11'40,"0"3"0,4 12 1,-13-6-34,2 12 0,-5-1-2,-2 12-1,-1 5-1,3 10 0,4 7 0,4 3-2,6 3 1,10-5-2,12-5 1,8-10-1,10-10 1,6-17-2,6-19 2,7-11 0,3-15 0,-2-5 0,-1-6-1,-3 2 1,-9 2 0,-5 10-1,-7 13 1,-7 15-1,-12 12 0,7 19 0,-11 9 0,3 8-1,2 5-2,4-3-4,10 8-11,-6-25-9,23 8-14,-8-16-1,14-2-2,-1-13 1</inkml:trace>
  <inkml:trace contextRef="#ctx0" brushRef="#br2" timeOffset="165684.4766">9102 12794 64,'0'0'40,"-24"-14"-2,4 18 2,-12-1-34,1 13 0,-9 4 0,3 10-1,-8 7 0,9 6-1,6-3-1,8 6 0,12-9-2,14-4 1,12-12-2,18-10-2,22-9-3,5-19-7,28 5-28,-7-16-1,18 4 0,-7-10 0</inkml:trace>
  <inkml:trace contextRef="#ctx0" brushRef="#br2" timeOffset="166067.4983">9672 12791 78,'-37'5'41,"7"10"-1,-12 0 2,10 6-33,-7 5-5,4 7 0,5 3-1,3 4 0,6-1 0,9-4-1,10-5-1,8-7 1,10-10-2,11-9 1,9-11-1,3-10 0,7-8 1,-1-11-2,0-3 2,-5-5-2,-4 5 2,-10 2-1,-6 3 0,-7 9 0,-6 9 0,-7 16 0,0 0 0,-5 24 0,0 8 0,0 4-1,6 6-2,1-4 0,10 3-4,7-21-5,21 5-13,-7-32-12,19-7-4,-2-24 0,15-10 1</inkml:trace>
  <inkml:trace contextRef="#ctx0" brushRef="#br2" timeOffset="166262.5097">10366 12273 88,'-18'69'40,"-5"13"-1,7 16 2,-7-1-37,13 1-3,9-7-1,3-11-4,11-10-3,-9-27-23,16-4-10,-5-28 0,3-10 0</inkml:trace>
  <inkml:trace contextRef="#ctx0" brushRef="#br2" timeOffset="166443.52">10173 12589 97,'-11'-6'42,"11"6"1,0 0-1,25 7-38,5-2-3,8 0-1,4-6-6,23 15-19,-12-18-16,18 7 0,-5-10-2,11 7 1</inkml:trace>
  <inkml:trace contextRef="#ctx0" brushRef="#br2" timeOffset="166998.5516">11087 12697 73,'-11'-15'39,"11"15"0,-29 0 1,7 11-35,-8 1-1,2 11 0,-9 3 0,3 11 0,-8 3 0,6 6 0,4-1-1,6 1-1,8-5 1,13-6-2,13-10 0,13-13 0,15-14 0,10-15-1,9-14 0,6-9 0,0-7 1,1-4-1,-9 1 0,-8 1 0,-10 5 0,-11 7 0,-12 13 0,-7 12 0,-5 12 1,-14 11-1,2 17-1,-3 6 0,3 11-3,7-1-1,14 13-12,-8-19-19,28-3-6,2-15 1,17-7-2</inkml:trace>
  <inkml:trace contextRef="#ctx0" brushRef="#br2" timeOffset="167337.5712">11724 12630 81,'-30'-1'41,"7"13"-2,-8-2 3,7 11-36,3-4-2,12 5 0,4 0-1,12-3 0,4-5-1,8-2 0,6-3-1,3-2 0,-2-2 1,1 3-2,-5-2 1,-5 6 0,-4 2 0,-11 5 0,-5 3-1,-9 1 0,-5 4 0,-3-1 0,-2 0-1,-2-2-1,1-3-1,-2-5-1,11 4-5,-5-21-11,20 15-11,-14-18-10,13 4-1,0-18 0</inkml:trace>
  <inkml:trace contextRef="#ctx0" brushRef="#br2" timeOffset="167795.5974">12412 12178 69,'0'0'39,"0"0"0,-5 18 1,2 15-31,-2 14-5,1 16 0,-1 7-2,5 12 1,-5 3-2,7 3 0,0-5-1,-2-9-3,7-6-3,-5-23-14,11-1-19,-5-21 0,7-8-1,-6-23 1</inkml:trace>
  <inkml:trace contextRef="#ctx0" brushRef="#br2" timeOffset="169117.673">12234 12670 88,'-24'-10'40,"24"10"2,-12-3-2,33 3-36,2-7-1,16 0-1,10-3-1,3 1 1,5 0-1,1 3 0,-4 3 0,-2 6 0,-8 3 0,-9 8 0,-11 4 0,-9 3-1,-8 5 1,-7 5 0,-4-1-1,-7 2 0,0-2 1,1-1-1,1-5-1,2-5 1,2-5 0,5-14 0,0 0 0,11-17 0,-1-4 0,3-11 0,-1-5 0,2-6 0,-3-1 0,3-1 0,-4 7 0,1 4 0,-3 8 0,0 6 0,-8 20 0,19-11 0,-8 12 0,3 7 0,5 2 0,3 1 0,4-2 0,9-2 0,1-3 0,3-4 0,1-4 0,-2-1 0,-6-1 1,-3 2-1,-10 2 0,-9 4 0,-10-2 0,-9 22 0,-6-1 0,-6 5 1,-4 7-1,0 6 0,6 1 1,1-1-1,12-3 1,10-4-1,8-5 0,11-9 1,9-11-1,6-9 1,1-13-1,1-7 0,0-10 0,-7-8-1,-5-1 1,-10-6-1,-2 3-1,-12-4-1,-2 10-1,-5 3-1,-3 12 0,-4 4-1,10 19 0,-19-4-1,12 14 1,3 1 0,7 10 2,1-7 0,7 4 0,3-7 2,10 0-2,0-7 2,8-3 1,-3-4 0,5-3 2,-4 1 1,-5-2 2,1 5 0,-11-2 2,-1 9 0,-14-5 1,2 22-1,-11-7 1,4 10-2,-9 4-2,3 6 1,-2 3-2,4 2 0,-1 1-1,4-2 0,-2-2 0,4-5 0,-1-8-1,3-9 0,2-15 0,0 0 0,-5-22 0,7-5 0,3-10 0,0-8-1,4-4 1,1-5 0,6 1 0,1 3 0,1 4 0,4 7 0,0 6 0,5 8 1,-4 12 0,2 5-1,0 10 0,-3 8 0,-2 8 0,-6 1-1,1 9 1,-7 2-1,-2 4 1,-9 3 0,-1 2 0,-7 2 0,-3-3 0,-3 1 0,-7-5 1,-1-3-1,-2-7 0,-1 0 0,-2-8 0,1-1 0,1-3 0,2-1 0,2 4 0,3 4 1,3 4-1,3 13 0,-2 7 0,3 9 0,-2 8 0,0 2-1,4 2-2,-1-8-4,9 10-8,-10-29-6,23 7-4,-9-44-4,20 19-7,-3-36-6,12-6 3</inkml:trace>
  <inkml:trace contextRef="#ctx0" brushRef="#br2" timeOffset="169732.7082">14321 12010 83,'12'0'40,"-12"0"-1,-3 14 2,-1 3-38,-3 12 0,-5 9 1,1 14 0,-7 8-1,0 13 0,-3 3 0,2 9 0,-2-3-2,5-1 1,2-11-1,7-7-1,6-17 1,9-12 0,9-21 0,7-18-1,8-17 1,8-10-1,-1-9 0,-1-5 0,3-1 1,-8 0-1,-5 12 0,-8 9 0,-6 14 0,-14 12 1,4 16-1,-8 12 0,0 9-1,3 8 1,2 3-3,3 1 0,12-1-4,-2-19-7,26 9-9,-15-35-4,25 8-6,-11-25-8,6-4 1,-9-16 1</inkml:trace>
  <inkml:trace contextRef="#ctx0" brushRef="#br2" timeOffset="170055.7266">14797 12640 82,'0'0'41,"-4"24"0,4-24 0,24 15-31,-2-13-7,11-3 0,6-6 0,7-4-1,-3-9 0,3-5-1,-8-2 0,-5-4 0,-10-3-1,-13 3 2,-10 1-2,-13 6 1,-15 7-1,-6 10 2,-5 10-2,-6 11 0,2 12 0,0 9 0,9 8 0,6 5-1,16 2 1,7-7-1,14-3-2,10-15-6,23 8-11,-11-28-4,34 9-11,-4-22-6,17 2-2,2-13 2</inkml:trace>
  <inkml:trace contextRef="#ctx0" brushRef="#br2" timeOffset="170600.7578">16191 12431 70,'-4'-13'38,"4"13"-1,-28-12 2,6 16-33,-5 3-2,-1 6-1,-1 3 1,6 5-1,3-2 1,7 3-1,7-3 0,12-6-2,9-2 1,12-5-1,7-2 0,3 0 0,0-2 0,1 3-1,-4 3 1,-9 8 0,-9 2-1,-9 10 0,-14 4 1,-4 4 0,-8-1-1,-1-2 1,2-3-3,4-10 0,9-9-3,5-21-9,26 4-11,-6-27-14,21-3-2,2-17 0,17-5 0</inkml:trace>
  <inkml:trace contextRef="#ctx0" brushRef="#br2" timeOffset="170814.7701">16805 11948 90,'0'42'41,"-19"3"1,3 20 0,-13 6-35,6 2-4,-2 7-1,3-1-1,-1 0-1,4-6 0,6-4-2,4-10-2,6-5-2,0-19-3,16 6-11,-13-41-12,10 15-8,-5-25 0,4-1 2</inkml:trace>
  <inkml:trace contextRef="#ctx0" brushRef="#br2" timeOffset="171250.795">16486 12558 74,'-17'-18'39,"17"18"0,3-15 1,22 18-28,6-10-7,13-1-1,6-4 0,8 7 1,-1-6-3,0 7 1,-3 1-1,-8 7-1,-17 6 0,-7 7 0,-13 6 0,-9 5-2,-6 7 1,-9-1-1,-1 2 2,0-1-1,2-5 0,1-5 0,9-4 0,1-9 0,3-12 0,14 3 0,-1-16 0,5-7 0,0-5 1,1-8-1,-1-3 0,-3-2 0,-5 3 0,-3 3 0,-3 7 0,-4 5 0,1 8 0,-1 12-1,0 0 0,16-2-1,0 8-2,1-3-3,16 10-7,-12-20-7,22 16-4,-14-23-5,16 13-9,-14-12 1,12 8 1</inkml:trace>
  <inkml:trace contextRef="#ctx0" brushRef="#br2" timeOffset="171401.8034">17401 12523 88,'-16'24'39,"7"19"-1,-12-11 1,8 11-33,3-4-3,2-1-1,4-4-3,6-10-2,12-1-11,-14-23-15,27-7-9,-10-17-1,14 0-1</inkml:trace>
  <inkml:trace contextRef="#ctx0" brushRef="#br2" timeOffset="171536.8113">17435 12249 106,'-30'-18'39,"10"10"-4,7 7-30,-5-5-44,18 6 1,0 0-3,0 0 1</inkml:trace>
  <inkml:trace contextRef="#ctx0" brushRef="#br2" timeOffset="171919.8333">17777 12158 85,'0'0'40,"12"15"0,-6 12 1,-16 4-34,10 16-2,-3 7-3,2 7 0,-3 6 0,0 3-2,3-3 0,2-2-2,5-7-1,3-13-3,12-2-5,-5-28-13,21-3-16,-2-21 1,15-6-1,-6-17 2</inkml:trace>
  <inkml:trace contextRef="#ctx0" brushRef="#br2" timeOffset="172211.8499">18044 12392 92,'-31'7'39,"-6"1"2,11 12-5,-1 1-30,8 1-3,5 0 1,5 1-2,3-4 1,5-3-2,2-1 2,5-3-2,-6-12 1,18 19-1,-6-13 0,4 1 0,5-2-1,8 1 0,3 2-1,4 0 0,11 3-3,-4-5-2,5 13-7,-10-19-9,18 16-7,-22-18-8,8 4-5,-10-12 2,1 0 1</inkml:trace>
  <inkml:trace contextRef="#ctx0" brushRef="#br2" timeOffset="172580.8711">18400 12560 91,'-9'23'40,"-9"-8"2,20 9-2,4-10-35,12-1-1,4-7-1,9-6-1,1-6 0,11-7-1,-2-6-1,0-7 1,-2-4-1,-9-1 1,-8-3-1,-8 2 1,-10 1 0,-9 7 0,-10 3-1,-10 11 2,-3 10-2,-8 11 0,-4 11 0,-2 9 0,3 10 0,5 3-1,5 4 1,11-1-1,11-6 0,11-9-2,20-4-3,0-20-8,28 7-7,-13-27-8,29 6-7,-10-14-6,12 0 1,-4-9 2</inkml:trace>
  <inkml:trace contextRef="#ctx0" brushRef="#br2" timeOffset="173038.8973">19311 12196 89,'-16'5'40,"-16"8"-1,-2 16 2,-12 3-35,6 6-2,2-1-1,8 1-1,7-4 0,13-5-1,13-9 0,16-5-2,10-5 2,9-7-1,2-1 0,1 1 1,-3 0 0,-5 4-1,-8 4 1,-10 7 0,-10 5 0,-8 5 0,-7 2-1,-6 3 1,-3-1-1,-3-6 0,6-2-3,0-10-2,13 2-9,3-16-8,11-7-7,2-13-9,19 9-4,0-10 2,14 6 1</inkml:trace>
  <inkml:trace contextRef="#ctx0" brushRef="#br2" timeOffset="173180.9054">19601 12794 109,'-16'17'42,"7"7"0,-10-19-3,3-4-39,16-1-10,-11-23-13,24 14-12,-14-15-5,11 5-3,-8-7 0</inkml:trace>
  <inkml:trace contextRef="#ctx0" brushRef="#br2" timeOffset="179756.2813">4465 14518 38,'-29'-1'37,"-10"-4"0,-6 12 1,-12-1-25,5 14-5,-15 4-4,5 14-2,-3 5 0,13 12-1,5 6-1,13 7 1,13 0-1,20-2 0,22-12 1,17-9 0,20-15-2,13-21 0,18-10-4,5-29-22,19 0-10,-7-21-2,7 4 1</inkml:trace>
  <inkml:trace contextRef="#ctx0" brushRef="#br2" timeOffset="180002.2955">5041 14255 60,'-16'6'39,"-7"6"-1,8 19 2,-11 9-36,17 17 1,-2 11-3,2 11-1,0 8-1,1 1-2,7-1-2,-1-13-2,13 1-13,-1-34-20,20-7 1,-1-25 0,18-10 0</inkml:trace>
  <inkml:trace contextRef="#ctx0" brushRef="#br2" timeOffset="180356.3158">5465 14648 58,'-25'9'40,"-14"-6"-1,10 14 1,-3-3-36,5 10-1,-4 4 0,10 5-1,3 5 0,4 4-2,8-5 2,6-3-2,6-9 2,12-8-1,5-12 0,6-11-1,5-10 1,5-11-1,-2-6 0,2-6 0,-8 3 0,-4-1 2,-8 8-3,-1 4 2,-7 13-2,-11 12-1,0 0 0,-3 26-3,5 7-2,-10-9-20,11 22-12,-6-12-2,16 6 3</inkml:trace>
  <inkml:trace contextRef="#ctx0" brushRef="#br2" timeOffset="180703.3356">5999 14508 72,'-44'37'41,"-6"-3"-3,9 16-2,2-12-33,15-1-1,8-8-1,15-5 0,13-9-1,14-9-1,10-8 2,3 0-1,2-2 0,-2 2 1,-5 8-2,-11 5 1,-6 7-1,-11 11 1,-9 7-1,-4 4 1,-5 1-1,-5-1-1,5-3-3,-4-19-7,16 3-26,0-21 0,11-10-2,3-19 1</inkml:trace>
  <inkml:trace contextRef="#ctx0" brushRef="#br2" timeOffset="181039.3547">6486 14507 60,'-15'1'39,"3"10"1,-11-3-1,7 18-31,-4-12-3,4 5-2,4 0-2,5 0 1,7 0-2,5-3 0,4-5 0,7 1 0,4-6 0,1 3 1,1-2-1,-3-1 0,-1 5 1,-4-2-1,-8 5 1,-2 1-2,-4-1 2,-4 2-3,-1 1 3,-8 2-2,2-3 1,-3 2-2,1 2-2,-2-6-3,15 9-24,-14-16-8,13 4-2,1-11 2</inkml:trace>
  <inkml:trace contextRef="#ctx0" brushRef="#br2" timeOffset="181872.4025">7664 14946 39,'-13'-10'36,"-8"-1"1,0 2 0,-12-11-30,3 4-3,-9-9 0,2-1-1,-8-5 0,-1-1 0,2-7-2,-3-4 1,7-5-1,3-2 1,9-2-2,6-2 2,13 2-1,9 1 0,11 5 1,10 4-1,6 2 1,8 10 0,-2 7-1,3 8 1,-6 7-1,-1 16 0,-10 11-1,-12 14 1,-10 17-1,-9 11 2,-12 12-2,-2 10 0,-7 2 0,4 0 1,3-4-1,11-12 1,10-19-1,21-16-1,20-20 1,16-23-3,27-9-7,4-29-30,32-2 3,1-18-3,17 2 1</inkml:trace>
  <inkml:trace contextRef="#ctx0" brushRef="#br2" timeOffset="182249.4239">8517 14202 62,'-5'-19'39,"5"19"-1,-14 10 1,9 12-34,-10 19-3,6 14 0,-3 9-1,1 11 0,0 1-1,5 0-1,4-2 0,2-15-3,9-4-2,-3-28-21,16-1-11,-1-22-1,7-9 0</inkml:trace>
  <inkml:trace contextRef="#ctx0" brushRef="#br2" timeOffset="182429.4343">8450 14615 70,'-26'2'41,"13"6"-2,13-8 2,0 0-35,31-4-3,11-8-2,12-9-1,7-6-3,13 0-4,-8-14-32,14 6 1,-13-10-2,-1 5 1</inkml:trace>
  <inkml:trace contextRef="#ctx0" brushRef="#br2" timeOffset="182610.4447">9013 14110 70,'-29'32'41,"5"21"-2,-7 6 2,12 16-36,-5 2-3,9 2-1,4-1-1,7-10-3,9 0-6,-5-21-30,24-4-1,-5-16-2,18-9 2</inkml:trace>
  <inkml:trace contextRef="#ctx0" brushRef="#br2" timeOffset="183421.4909">9701 13812 65,'14'0'40,"-14"10"-1,0 20 1,-19 18-35,-9 19-1,-15 16-1,-9 22 1,-18 11-1,-9 9-3,-3-5 1,6-1 0,4-17-2,15-15-3,20-23-2,10-33-26,41-17-8,11-25 0,26-15-1</inkml:trace>
  <inkml:trace contextRef="#ctx0" brushRef="#br2" timeOffset="183902.5186">9669 14335 80,'-9'11'43,"-6"-6"-3,5 15 1,1-4-38,3 7-1,0 4 1,3 8-1,-1 4-1,1 6-1,2-1 1,1-1-1,2-9 1,5-4-2,7-10 2,0-14-2,14-18 1,1-10 1,5-10-1,7-6 0,-4-8 0,2 1 1,-1 3-1,-6 4 0,-8 14 0,-3 9 0,-8 15 0,-8 13 0,-4 9 0,-5 13 0,-2 8-1,2 3 1,3 1 0,1-3-1,5-9 1,6-10 0,6-11 1,6-16-1,6-17 1,6-11 0,1-12 0,0-9 0,-3-6 0,-1-1-1,-6 1-1,-7-1-3,-1 20-11,-18-9-25,10 18-1,-10-2-1,9 18 1</inkml:trace>
  <inkml:trace contextRef="#ctx0" brushRef="#br2" timeOffset="184811.5706">12552 14391 64,'8'-15'39,"-4"-4"-2,-4 19 0,9-18-32,-9 18-2,2 15 1,-3 12-1,-2 13 0,-1 13-1,-5 8 0,4 7-2,-4 3 1,3-3-1,3-11 1,2-2-1,-4-15 1,6-11-1,4-15 0,-5-14 0,14-14 1,-5-11-1,0-15 1,0-6 0,5-9-1,-3-5 1,-3-6 0,-2 2 0,5 0 0,-4 4 0,5 6-1,1 7 0,0 5 0,8 10 0,-1 7 0,9 7 0,-1 8 0,2 4 0,0 7 0,-4 6 0,-8 5 0,-9 7 0,-9 6 0,-10 0 0,-12 7 0,-9-1 0,-4-1-1,-3-2-1,6-5-2,0-14-6,23 9-28,-4-21-1,13 3-1,18-22 0</inkml:trace>
  <inkml:trace contextRef="#ctx0" brushRef="#br2" timeOffset="185337.6007">13456 14319 60,'-1'-20'39,"1"8"-1,-13-7 1,5 7-30,-13-6-3,3 8-1,-7 1-1,1 9-1,-3 4-1,0 9 1,2 9-1,-2 6 0,2 8 0,2 4 0,5 0-1,4-3 0,5-2 0,9-5 0,7-11 0,12-8 0,10-14-1,10-10 1,8-10-1,8-8 0,3-5 0,-1 2 0,-3-2 0,-8 7 1,-12 11-1,-13 7-1,-21 11 1,7 28-1,-21 2 0,-8 7 0,2 5-1,-3 1-1,10 0-1,7-10-1,20-3-3,3-24-9,32 7-17,-6-26-3,15 1-1,-2-16 1</inkml:trace>
  <inkml:trace contextRef="#ctx0" brushRef="#br2" timeOffset="185839.6293">14036 14282 79,'-16'-5'39,"-14"-5"0,7 12 0,-16-1-33,12 8-3,-4 5 0,8 8-1,0 5 0,8 0 0,6 3-1,9 0 1,6-8-1,7-3 1,12-11-1,5-8-1,5-12 0,-2-4 0,4-6 0,-3-5 0,-6-6 0,1 2-1,-8-4 1,-5 7 0,-4 5 0,-3 5 0,-9 18 0,0 0 0,-2 16 0,-7 19 0,-1 13 0,-5 14 1,-3 13-1,0 6-1,-2 6 1,0-2-1,-2-2 1,3-5-1,-4-13 1,4-9-2,-1-15 2,3-11 1,2-16-1,1-16 1,2-16-1,4-16 1,5-12-1,6-10 0,5-6 1,4-4-1,6 1-1,7 1-1,5 11-3,-5-1-5,18 23-12,-16-11-10,13 24-8,-8-11-1,9 15 2</inkml:trace>
  <inkml:trace contextRef="#ctx0" brushRef="#br2" timeOffset="186178.6488">14286 14383 82,'-5'19'41,"-7"-16"-1,12-3 1,16 5-36,8-11-1,11-9-1,7 0-1,4-2 0,2-4-1,-2-3-1,-7 3 1,-3 0-1,-12-2 0,-9 4 1,-10 1-1,-7 0 0,-6 5 1,-7 7-1,-5 9 0,-6 8 0,-7 12 0,-5 8 0,4 12 0,2 3-1,8 0 1,6 0-1,14-10-1,17-6-4,12-24-9,29 5-13,-5-29-13,22-2 2,-1-21-3</inkml:trace>
  <inkml:trace contextRef="#ctx0" brushRef="#br2" timeOffset="186470.6655">15043 14110 85,'-34'24'39,"-12"-8"1,12 14 0,-9 0-35,17-7-2,9-2-2,12-4 1,9-6-1,10-4 0,7-5-1,7-2 1,-1-1 0,0 1 0,-5 1 0,-5 5 0,-9 5 0,-7 8 0,-7 3 0,-4 3-1,-4 0 0,-1 4-1,1 0-3,-4-6-2,14 9-13,-15-20-14,17 12-6,2-24-3,-6 23 2</inkml:trace>
  <inkml:trace contextRef="#ctx0" brushRef="#br2" timeOffset="186876.6887">16252 14010 73,'12'-7'40,"0"19"-2,-14 9 1,-3 18-35,-4 9-2,0 10-1,-1 10-1,-1 4 0,6 1-4,3-12 0,16 4-22,0-27-13,20-5 1,3-24-1,18-9 2</inkml:trace>
  <inkml:trace contextRef="#ctx0" brushRef="#br2" timeOffset="187252.7102">16848 14004 75,'-22'-31'40,"3"18"-1,-11-1 1,7 13-32,-10 9-4,5 14-1,-3 10 0,2 9-1,6 4 0,5 0-1,7-2 1,11-6-2,11-8 1,12-14-1,11-15 0,12-11 1,2-14-1,7-3 0,-2-7 0,-3-1 0,-8 4 1,-11 5-1,-14 11 0,-5 13 0,-17 15 0,-9 16 0,-12 11 0,-2 14 0,-6 9-1,2 4-1,4 2-1,2-9-5,24 2-12,-4-28-12,26-1-6,3-26-3,25-6 1</inkml:trace>
  <inkml:trace contextRef="#ctx0" brushRef="#br2" timeOffset="187605.7304">17560 13876 58,'-15'-1'41,"1"24"0,-16 4-1,2 25-13,-12 0-23,-2 16-1,-6 8 1,3 4-2,5-5 0,5-2 0,13-12-1,8-11 0,13-13-1,11-17 0,11-18 0,8-11-1,1-14 1,-1-7 0,-3-5 0,-8-4 0,-9-1-1,-4 2 0,-10 4-2,-9 5-1,-2 17-3,-15-4-10,17 27-14,-15-10-8,16 15-2,-3-4 0</inkml:trace>
  <inkml:trace contextRef="#ctx0" brushRef="#br2" timeOffset="187966.7511">17736 14362 82,'16'-1'41,"13"-15"-1,26 1 0,13-14-37,8-1-1,15-1-3,4-1-4,9 13-26,-17-6-7,4 16-1,-21-3-2</inkml:trace>
  <inkml:trace contextRef="#ctx0" brushRef="#br2" timeOffset="188317.7712">19308 13995 70,'-1'-23'40,"2"11"-2,-11-1 2,-3 17-33,-3 5-2,3 14-1,-7 9-1,3 11-2,2 7 1,0 7-2,5 2 0,6-4-3,10 2-3,-5-21-19,22 9-13,-2-21-1,12 0-1,0-18 0</inkml:trace>
  <inkml:trace contextRef="#ctx0" brushRef="#br2" timeOffset="188717.794">19855 13953 75,'3'-29'40,"-18"-4"-1,2 13 1,-18 4-34,6 9-1,-8 7 0,0 14-1,-7 9 0,6 9-2,2 5 1,6 6-2,7-3 1,13-2-1,16-7-1,9-6 0,11-13 1,13-7-1,5-10 0,3-5 0,0-6 0,-6-1 0,-9-1 0,-5 4 1,-15 5-1,-16 9 0,0 0 1,-3 24-1,-15 3 0,-5 9 0,-5 7-1,-4 6 0,8 6-2,-3-3-3,17 8-9,-9-22-10,24 13-12,-6-21-4,24 6-1,2-23 1</inkml:trace>
  <inkml:trace contextRef="#ctx0" brushRef="#br2" timeOffset="189332.829">20776 13945 56,'-20'-17'39,"-2"4"-1,-14-7 1,2 7-22,-8 2-12,-1 11 0,-12 3-1,6 14 0,-4 6-1,7 8-1,5 6 0,10 3 0,10-2-1,20-1 0,14-6 0,18-8 0,11-11-1,11-5 1,9-12 0,4-4-1,-5-7 0,-3-5 1,-8-4-1,-11 2 0,-9 0 0,-9 3 0,-12 3 1,-7 8-1,-2 9 0,-19 4 1,-1 15-1,-4 14 1,-5 10-1,-3 17 0,-3 12 0,-1 4 0,5 5-4,2-2-1,18-1-11,-3-28-11,28 5-11,-1-27-3,21-7-2,-1-21 1</inkml:trace>
  <inkml:trace contextRef="#ctx0" brushRef="#br2" timeOffset="191917.9771">13463 15769 39,'0'0'37,"-30"-17"1,6 20-1,-9-1-28,4 14-2,-6 3 0,7 12-2,-1 8 0,11 9-2,4 5 0,12-1-1,6-4-1,18-5 0,7-12-1,9-12 0,8-18-1,6-17 1,0-12 0,3-9 0,-5-10-1,-9-4 1,-9-1 0,-11-1 0,-13 10 0,-11 8-2,-11 9 1,-13 8-1,-3 17-1,-5 6-3,7 21-6,-5-8-25,24 13 0,-1-9-1,23 6 0</inkml:trace>
  <inkml:trace contextRef="#ctx0" brushRef="#br2" timeOffset="192188.9926">14365 15338 64,'-14'-31'40,"-14"-4"-2,10 18 2,-11 7-37,5 15-1,-3 18 1,-1 24-3,-1 17 1,2 21-1,3 16 0,1 6-1,8 7-1,1-7-3,11 0-4,-7-28-29,20-9-1,-6-27 0,11-15 0</inkml:trace>
  <inkml:trace contextRef="#ctx0" brushRef="#br2" timeOffset="192355.0021">13968 15851 74,'3'-21'42,"3"-10"-2,22 12 1,12-3-40,8-6-5,24 20-16,-7-20-14,20 16-5,-5-11-2,17 11-1</inkml:trace>
  <inkml:trace contextRef="#ctx0" brushRef="#br2" timeOffset="192894.0329">15978 15309 49,'-7'-33'38,"-6"15"-1,-21 2-2,-5 17-30,-12 9-1,-1 14 1,-10 7-1,4 13-1,5 2 0,10 5 0,6-4-1,21 0 0,13-10 0,18-6-1,16-6 1,16-2-1,8-6 1,10-1-1,-3 0-1,-1 3 1,-13 6 0,-12 4-1,-19 7 0,-18 0 0,-16 3 0,-11 4 1,-12-6-1,-10 1-1,2-9-1,1-5-1,10-6-2,7-21-7,30 3-18,5-25-9,25 5 0,8-21 1</inkml:trace>
  <inkml:trace contextRef="#ctx0" brushRef="#br2" timeOffset="193177.0491">16334 15629 58,'0'0'37,"-4"-28"0,4 28-1,-13-6-30,-1 14-2,-7 10 1,-2 12 0,-6 6 0,2 11-2,0 0 0,3 7 0,8-6-2,10-5 0,11-12-1,16-12-2,14-14-1,6-16-4,21-4-8,-5-29-15,16 8-8,-7-18-1,4 9 1</inkml:trace>
  <inkml:trace contextRef="#ctx0" brushRef="#br2" timeOffset="193316.0571">16714 15677 69,'-24'24'38,"7"22"0,-10-3 1,10 7-34,0-1-3,13 4-1,5-3-2,5-9-1,16 0-10,-13-27-24,22-6-1,-8-25-3,14-6 1</inkml:trace>
  <inkml:trace contextRef="#ctx0" brushRef="#br2" timeOffset="193444.0643">16743 15388 63,'-52'-18'35,"5"8"-12,4 16-23,12-1-35,19 10-2,12-15-1</inkml:trace>
  <inkml:trace contextRef="#ctx0" brushRef="#br2" timeOffset="194149.1047">17145 15792 64,'0'0'39,"13"8"-1,-13-8-1,-9 34-33,-1-3 0,0 15-1,-3 6-1,-2 7 0,0-2 0,1-3-1,3-8 0,5-7-1,2-11 1,9-16-1,-5-12 1,14-15 0,-2-14-1,-1-6 1,0-8-1,-2-5 1,-2-7 0,-5 0-1,3 1 1,-3 3-1,3 7 0,2 5 0,2 7 0,8 4 0,3 8 0,8 9 0,1 2 0,8 9 0,0 3 0,1 5 0,-4 8 0,-5 3 0,-11 9 0,-6 4 0,-15 6 0,-12 3 0,-8 4-1,-13 5 1,-7-3 0,-5 3-1,3-9 1,-3 0 0,8-8 0,4 2 0,6-3 1,5 3-1,8 5 1,5 10 0,1 11-1,-1 11 0,2 11-1,-2-1 0,-2 7-3,-3-8-6,11-3-4,-10-25-6,26-4-10,-7-39-10,19-11-1,3-35 0</inkml:trace>
  <inkml:trace contextRef="#ctx0" brushRef="#br2" timeOffset="194730.1379">18021 15674 58,'-25'-15'38,"4"26"-1,-12-2 0,0 12-31,-10 10-4,3 11 2,-5 7-2,2 10 2,10-1-1,1 1 0,13-10 0,15-5 0,15-14 0,14-13 0,15-21-1,11-18-1,10-13 0,6-11-1,3-9 0,-4-2 0,-12 1 1,-9 4-2,-12 9 1,-15 11 0,-12 12 0,-6 20 0,-24 3-1,3 16 0,1 15 0,-1 5-1,6 9 0,7 2-2,15 7-3,7-22-4,25 16-11,-5-33-14,24 6-1,2-27-1,17-2 2</inkml:trace>
  <inkml:trace contextRef="#ctx0" brushRef="#br2" timeOffset="195111.1597">18820 15708 79,'-37'-11'39,"8"20"-1,-15-5 1,3 21-34,-1 8-2,7 10 0,0 5-1,10 10 0,6 1 0,11-4-1,9-10 0,16-15 0,15-23 0,11-20-1,14-21 0,8-26 0,6-21 1,-1-12 0,1-12-1,-10-4-1,-12 4 1,-10 4 1,-12 13-1,-12 20 1,-12 24-2,-9 28 2,-6 29 0,-7 30 0,-4 30-1,0 24 0,-2 20 0,7 6-3,6 0-2,3-19-6,25-5-2,-4-34-5,27-3-10,-5-43-10,20-14-3,0-28 2</inkml:trace>
  <inkml:trace contextRef="#ctx0" brushRef="#br2" timeOffset="195269.1688">19417 16015 96,'-28'15'41,"16"7"1,-11-18-4,23-4-39,11-8-11,-11-18-4,23 19-7,-13-28-9,22 20-10,-6-10-1,14 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0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1">17484 12507 55,'-7'-20'37,"7"20"-3,0 0 2,0 0-31,-6 21 0,13 10-1,-6 7 0,8 17-1,-5 9-1,0 11 0,1 5-1,-2 0 0,1 2-3,0-9-4,10 0-23,-9-23-7,10-4-1,-1-19 0</inkml:trace>
  <inkml:trace contextRef="#ctx0" brushRef="#br0" timeOffset="2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3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4">19043 12710 69,'-20'12'36,"7"9"1,-9 0 1,6 13-21,-5 0-13,5 10 0,-1-2-2,5 1 0,6-3-1,7-6-2,7-7-2,3-17-5,17-3-28,-9-23-1,18-3 1,-12-21-2</inkml:trace>
  <inkml:trace contextRef="#ctx0" brushRef="#br0" timeOffset="5">19045 12496 87,'-22'-4'36,"-6"-2"-1,18 4-3,10 2-62,9-14-4,15 1-1,2-8-2</inkml:trace>
  <inkml:trace contextRef="#ctx0" brushRef="#br0" timeOffset="6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7">19887 12165 101,'0'0'39,"0"0"1,13 25-1,-12 1-33,3 15-1,-6 10-2,1 12 0,-6 12-2,-1 8 0,-6 5-1,0-1 0,0-1-1,2-9-2,2-10-2,1-20-6,14-3-26,-7-26-4,14-5 1,-12-13-1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0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2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3">21869 8343 86,'-20'29'38,"-12"15"-1,7 27 1,2 8-35,0 13-1,8 12 2,8 6-3,4 6-1,3-4-2,9 0-2,-6-25-21,17 10-11,-11-24-1,12-13-2,-8-22 2</inkml:trace>
  <inkml:trace contextRef="#ctx0" brushRef="#br0" timeOffset="4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5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6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7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8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9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10">24222 9403 87,'0'0'37,"-21"19"1,1 12 0,17 22-31,-12 0-2,8 20-2,-4 6-1,4 1-2,6 2-1,-1-14-5,9 13-8,-7-31-22,9 2-1,-9-32-1,0-20 0</inkml:trace>
  <inkml:trace contextRef="#ctx0" brushRef="#br0" timeOffset="11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12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2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2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3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4">17188 8575 72,'0'-27'36,"0"27"-1,-15 12 0,8 15-28,-14 1-3,14 13 0,-15 2-2,13 0-1,2 1-1,3-8-1,12-7-3,-8-29-2,30 25-15,-16-43-13,15 0 0,-8-23-2,6-2 2</inkml:trace>
  <inkml:trace contextRef="#ctx0" brushRef="#br0" timeOffset="5">17216 8404 61,'-18'-43'34,"-7"7"0,7 20-2,-3 0-23,21 16-9,0 0-29,0 0-3,34 29-2,0-17 0</inkml:trace>
  <inkml:trace contextRef="#ctx0" brushRef="#br0" timeOffset="6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2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">18740 1600 46,'-7'-23'33,"-8"-5"1,15 28-1,-26-45-15,26 45-9,5-23-3,13 16-2,5-7-2,9-8-3,20 6-5,-9-25-20,27 16-7,-9-12 0,6 0-2</inkml:trace>
  <inkml:trace contextRef="#ctx0" brushRef="#br0" timeOffset="2">19271 886 63,'0'0'34,"-34"-3"1,18 21-1,-13-2-17,15 17-13,-9 12 1,5 14-2,-5 8-1,1 12-1,2 4-1,3 3-1,4 1-2,6-10-4,23 5-25,-9-29-2,20-3-1,0-27-2</inkml:trace>
  <inkml:trace contextRef="#ctx0" brushRef="#br0" timeOffset="3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4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6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7">22529 876 102,'-48'-8'36,"19"30"2,-19-13-2,8 21-32,8-1 0,13 3-3,4 1 2,15-6-2,15-2 1,4-7-1,10 0-1,3-6 1,-3 2 0,1 1-1,-8 2 0,-15 10 0,-9 3-2,-16 10-1,0 20-22,-23-21-13,2 24 1,-20-15-1,3 18-3</inkml:trace>
  <inkml:trace contextRef="#ctx0" brushRef="#br0" timeOffset="8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3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2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3">9386 12541 62,'-22'-4'35,"8"27"-1,-2-1 0,5 13-27,-3-6-3,7 10-1,5-5-1,2-6-1,7 1-3,-7-29-19,23 19-12,-3-29-1,3-8-2,1-12 0</inkml:trace>
  <inkml:trace contextRef="#ctx0" brushRef="#br0" timeOffset="4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6">11126 11957 79,'-4'-45'36,"4"45"0,-21-25 1,14 55-25,-17 2-7,10 22 0,-4 10-4,2 5-3,16 22-15,-9-16-22,16 9 2,-3-17-2,15-3 0</inkml:trace>
  <inkml:trace contextRef="#ctx0" brushRef="#br0" timeOffset="7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8">11712 12395 79,'0'0'36,"0"0"1,0 0-1,-14 26-28,14-26-4,-11 43-1,0-11 0,6 13-3,-4 6 0,6 12-1,-1 6 0,-3-3-3,14 7-1,-14-16-9,30 5-23,-9-15 2,13-8-3,-4-23 2</inkml:trace>
  <inkml:trace contextRef="#ctx0" brushRef="#br0" timeOffset="9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10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11">13062 12209 97,'0'0'38,"-23"-21"1,18 39-1,-19 9-33,16 17-2,8 11-1,0 15-2,10 8 1,5 4-3,2 2 1,1-2-3,11-2-2,-9-32-15,17 5-18,-10-28 1,14-5-1,-12-33 1</inkml:trace>
  <inkml:trace contextRef="#ctx0" brushRef="#br0" timeOffset="12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13">13989 12008 101,'-17'4'38,"-4"17"1,7 27-2,-1 4-32,1 12-2,-2 9-1,11 4 0,-2 3-3,7-4-1,0-5-2,0-12-4,19 4-26,-19-33-6,14-2 1,-14-28-1</inkml:trace>
  <inkml:trace contextRef="#ctx0" brushRef="#br0" timeOffset="14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15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5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1">9393 8959 62,'-21'0'36,"1"0"-3,20 0 2,0 0-28,0 0-2,28-5-2,8 3 0,2-7 0,14 2-2,5-5-1,2-3-4,11 8-8,-11-12-23,12 3 0,-5-11-2,2 4 2</inkml:trace>
  <inkml:trace contextRef="#ctx0" brushRef="#br0" timeOffset="2">10364 8619 73,'-14'20'38,"-11"-3"-2,5 21 2,-7-3-34,7 19-1,1 1 2,4 7-3,7 3-1,2-1-2,13 0-2,0-29-12,19 8-21,-1-32 0,14-9-2,0-22 0</inkml:trace>
  <inkml:trace contextRef="#ctx0" brushRef="#br0" timeOffset="3">10362 8359 70,'-37'-7'32,"10"23"-16,5-2-16,17 4-32,9 0-3,21 3 1</inkml:trace>
  <inkml:trace contextRef="#ctx0" brushRef="#br0" timeOffset="4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5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7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0.xml"/><Relationship Id="rId3" Type="http://schemas.openxmlformats.org/officeDocument/2006/relationships/customXml" Target="../ink/ink2.xml"/><Relationship Id="rId21" Type="http://schemas.openxmlformats.org/officeDocument/2006/relationships/customXml" Target="../ink/ink11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4.xml"/><Relationship Id="rId12" Type="http://schemas.openxmlformats.org/officeDocument/2006/relationships/image" Target="../media/image12.emf"/><Relationship Id="rId17" Type="http://schemas.openxmlformats.org/officeDocument/2006/relationships/customXml" Target="../ink/ink9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5.xml"/><Relationship Id="rId41" Type="http://schemas.openxmlformats.org/officeDocument/2006/relationships/customXml" Target="../ink/ink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6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19.xml"/><Relationship Id="rId40" Type="http://schemas.openxmlformats.org/officeDocument/2006/relationships/image" Target="../media/image26.emf"/><Relationship Id="rId5" Type="http://schemas.openxmlformats.org/officeDocument/2006/relationships/customXml" Target="../ink/ink3.xml"/><Relationship Id="rId15" Type="http://schemas.openxmlformats.org/officeDocument/2006/relationships/customXml" Target="../ink/ink8.xml"/><Relationship Id="rId23" Type="http://schemas.openxmlformats.org/officeDocument/2006/relationships/customXml" Target="../ink/ink12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0.xml"/><Relationship Id="rId31" Type="http://schemas.openxmlformats.org/officeDocument/2006/relationships/customXml" Target="../ink/ink16.xml"/><Relationship Id="rId44" Type="http://schemas.openxmlformats.org/officeDocument/2006/relationships/image" Target="../media/image28.emf"/><Relationship Id="rId4" Type="http://schemas.openxmlformats.org/officeDocument/2006/relationships/image" Target="../media/image8.emf"/><Relationship Id="rId9" Type="http://schemas.openxmlformats.org/officeDocument/2006/relationships/customXml" Target="../ink/ink5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4.xml"/><Relationship Id="rId30" Type="http://schemas.openxmlformats.org/officeDocument/2006/relationships/image" Target="../media/image21.emf"/><Relationship Id="rId35" Type="http://schemas.openxmlformats.org/officeDocument/2006/relationships/customXml" Target="../ink/ink18.xml"/><Relationship Id="rId43" Type="http://schemas.openxmlformats.org/officeDocument/2006/relationships/customXml" Target="../ink/ink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064202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food chains to make a food web and vice versa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link between food chains and food webs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habitat, niche and community mean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words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energy is and how it flows through a food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energy is and how it is moved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food webs to make predictions BEFORE  catastrophes strike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plans for disasters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Mother Nature seeks a balance in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balance is achieved.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pages of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learning time in class (to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reduce homework)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8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6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0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91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55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63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6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12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1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8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69" y="716280"/>
            <a:ext cx="8094663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4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7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0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00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4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5760" y="291600"/>
              <a:ext cx="8208720" cy="496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9920" y="276120"/>
                <a:ext cx="8229960" cy="499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43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89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7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70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23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6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50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34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1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48" y="762000"/>
            <a:ext cx="8772904" cy="49930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52400"/>
            <a:ext cx="3151905" cy="20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4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1852560" y="726120"/>
              <a:ext cx="1305720" cy="22118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843560" y="713160"/>
                <a:ext cx="1319400" cy="22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64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7120" y="152280"/>
              <a:ext cx="8657280" cy="5979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000" y="136800"/>
                <a:ext cx="8679600" cy="600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6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98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2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1107</TotalTime>
  <Words>125</Words>
  <Application>Microsoft Office PowerPoint</Application>
  <PresentationFormat>On-screen Show (4:3)</PresentationFormat>
  <Paragraphs>17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126</cp:revision>
  <dcterms:created xsi:type="dcterms:W3CDTF">2006-08-16T00:00:00Z</dcterms:created>
  <dcterms:modified xsi:type="dcterms:W3CDTF">2013-06-27T04:27:58Z</dcterms:modified>
</cp:coreProperties>
</file>