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99" r:id="rId3"/>
    <p:sldId id="311" r:id="rId4"/>
    <p:sldId id="312" r:id="rId5"/>
    <p:sldId id="313" r:id="rId6"/>
    <p:sldId id="314" r:id="rId7"/>
    <p:sldId id="315" r:id="rId8"/>
    <p:sldId id="350" r:id="rId9"/>
    <p:sldId id="349" r:id="rId10"/>
    <p:sldId id="351" r:id="rId11"/>
    <p:sldId id="352" r:id="rId12"/>
    <p:sldId id="353" r:id="rId13"/>
    <p:sldId id="354" r:id="rId14"/>
    <p:sldId id="355" r:id="rId15"/>
    <p:sldId id="356" r:id="rId16"/>
    <p:sldId id="357" r:id="rId17"/>
    <p:sldId id="358" r:id="rId18"/>
    <p:sldId id="359" r:id="rId19"/>
    <p:sldId id="360" r:id="rId20"/>
    <p:sldId id="361" r:id="rId21"/>
    <p:sldId id="362" r:id="rId22"/>
    <p:sldId id="363" r:id="rId23"/>
    <p:sldId id="364" r:id="rId24"/>
    <p:sldId id="365" r:id="rId25"/>
    <p:sldId id="366" r:id="rId26"/>
    <p:sldId id="367" r:id="rId27"/>
    <p:sldId id="368" r:id="rId28"/>
    <p:sldId id="316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04:19.53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8780 3800 55,'15'-4'36,"-5"17"0,-10-13-7,14 37-8,-17-15-8,10 18-3,-2-11-2,9-3-2,10-26-1,33-30-1,27-41-1,84-44-1,12-40-4,32-48-18,53-10-13,-5-29-8,2 12-1,-27 9-1</inkml:trace>
  <inkml:trace contextRef="#ctx0" brushRef="#br0" timeOffset="661.0378">8619 5265 69,'0'0'38,"17"20"-2,-14 10 2,2 30-31,-11 11 2,4 16-1,-9-5 0,9 0-1,9-28 0,24-33 0,33-55-3,48-56-1,48-55-4,51-51-3,44-27-13,10-47-7,27 5-14,-26-14-5,-14 20 0,-31 11 2</inkml:trace>
  <inkml:trace contextRef="#ctx0" brushRef="#br1" timeOffset="1.33216E6">6433 7248 42,'5'-14'30,"0"1"1,-3 0-4,-2 13-15,0 0-3,0 0 1,2 23 0,0 10-2,-12 1 0,9 17-1,-6-1-1,5 1 0,2-15 0,18-15 0,11-38 0,36-39-2,35-47 0,40-44-1,45-39-2,32-33-9,35-1-27,-6-1-5,0 22-1,-30 22-1</inkml:trace>
  <inkml:trace contextRef="#ctx0" brushRef="#br1" timeOffset="1.33783E6">12587 8966 9,'9'-5'31,"-9"5"1,0 13 3,5 13-14,-13-5-3,11 26-1,-13-6-2,12 14-4,-8-10-3,16-1-1,2-31 0,27-24-2,22-42 0,28-37-1,34-38-2,29-25-2,16-16-5,-3-16-29,13 15-6,-23 10 1,-13 25-3</inkml:trace>
  <inkml:trace contextRef="#ctx0" brushRef="#br1" timeOffset="1.34938E6">12568 10034 68,'7'23'37,"-9"5"0,4 17 3,-9-3-28,6 18-4,-5-14 0,13-2 0,11-29-3,21-30-1,32-43 0,30-32-2,33-33 0,27-26-3,22-11-4,-5-20-20,4 23-14,-26 11 0,-11 29-1,-30 16-3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5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8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7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7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6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01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4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6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9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5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5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5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4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07.71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54.83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707.0404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1142.0653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1487.085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2043.1168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2832.162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3259.1864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3643.2083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3860.2208">23169 5656 86,'0'0'35,"0"0"1,-27 35 1,-1 3-30,6 26-2,-6-2-2,13 16 1,-8-1-4,14 1 1,-2 3-4,2-21-6,20 2-26,-9-19 0,14-5-2,-16-38 0</inkml:trace>
  <inkml:trace contextRef="#ctx0" brushRef="#br0" timeOffset="4214.241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2278.7023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8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2">19045 12496 87,'-22'-4'36,"-6"-2"-1,18 4-3,10 2-62,9-14-4,15 1-1,2-8-2</inkml:trace>
  <inkml:trace contextRef="#ctx0" brushRef="#br0" timeOffset="1947.1114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1:35.1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9736 5084 49,'0'0'32,"0"0"1,0 0-2,0 0-24,6 27-2,-3 1 0,-10 1-1,12 15 0,-6 4-3,2 7 1,-6 4-1,5 4 2,-2-5-1,1 1 0,4-7-1,-3-6 0,4-9 0,-1-10 0,-3-27 1,9 20-2,-9-20 0,7-22 1,-5-1-1,-2-12 1,-3-10 1,-1-5-2,-1-9 1,-1-6-1,-3-5 1,8-5-1,-5 2 1,10 2-1,-1 5 2,10 9-2,1 4 1,11 10 0,6 9 0,3 13-1,5 8 1,0 10-1,4 6 0,-4 8 0,-3 7-1,-7 5 1,-8 11 0,-10 1 0,-9 6 0,-11 2 0,-9 0 0,-9 1 0,-12-6 0,3-3 0,-5-4 0,5-10 1,0-5-1,6-5 1,7-4-1,7-2 1,16-5-1,-18 2 1,18-2-1,0 0 1,3 25 0,1 3-1,-6 13 1,2 9 1,-12 13-1,-4 15 1,-6 7-1,-3 3 0,-7-1-1,5-10 1,9-6-5,-2-37-19,33-4-15,-13-30 2,48-21-3,-1-28 1</inkml:trace>
  <inkml:trace contextRef="#ctx0" brushRef="#br0" timeOffset="504.0288">10341 5155 55,'-9'18'34,"9"-18"0,0 0 0,30 18-25,-10-31-2,16 3-1,-2-14 0,8 7-2,-8-14-1,11 3 0,-11-1-1,-3 1 0,-12 1 0,-10 0-1,-9 8 0,-5 1 0,-15 7 0,-5 8 0,-5 8 0,-6 6-1,-2 12 1,3 13 0,1 3 0,3 7 0,8 6-1,9-2 0,12-1 0,5-2 0,19-12-2,7-10-1,21-1-6,-13-28-24,29 4-2,-7-18-2,13-3-1</inkml:trace>
  <inkml:trace contextRef="#ctx0" brushRef="#br0" timeOffset="864.0494">11083 4917 54,'0'0'36,"-25"3"-1,14 17 0,-10-8-10,8 20-19,-10 0-1,10 6-1,-8-3-1,14 3 0,0-6-2,5-2 1,2-14-1,0-16 0,18 9 0,7-27 0,5-9-1,9-5 1,-1-12 0,7-1 0,-4-6 0,2 6-1,-8 6 1,-6 9 0,-6 10-1,-3 13 1,-20 7-1,21 12-1,-12 13 0,-1 4-1,4 10-1,-1-5-4,17 18-5,-19-28-20,20 21-5,-2-18 1,12 3-1</inkml:trace>
  <inkml:trace contextRef="#ctx0" brushRef="#br0" timeOffset="1369.0783">11898 4863 88,'-39'2'35,"-2"21"1,-15-11 0,15 24-30,-4-11-2,11 11-1,4-1-1,14-1 0,5-5-1,26-4 0,4-9 0,10-8-1,3-4 0,9-11 1,0-11-1,4-9 0,0-6 1,-8-8-1,-8-2 0,1 5 0,-8-1 1,-6 7-1,-7 11 0,-9 21 0,0 0-1,-13 32 1,-1 18 0,-6 16 0,2 16-1,-1 14 1,4 9 0,-4 3 1,6 1-1,1-6 1,-3-10-1,5-11 2,-3-20-1,1-12 0,-3-18 0,-3-16 0,-8-16 0,2-14-1,-2-15-1,1-11-1,5-9-2,-2-20-4,24 16-18,-13-17-13,28 11 3,-3-3-4,16 12 4</inkml:trace>
  <inkml:trace contextRef="#ctx0" brushRef="#br0" timeOffset="1790.1024">12435 4902 81,'0'0'37,"-4"-41"-1,4 41 2,-11-30-27,11 30-6,0 0 0,-18 7-1,8 11-2,3 12 1,-4 9-2,0 6 1,2 3-1,2 2 0,0-6 0,12 1-1,4-18 0,7-8 1,13-15-1,7-13 0,7-16 0,1-9 1,5-5-1,1-4 1,-9-1-1,0 6 0,-18 6 1,0 11-1,-23 21 1,0 0-1,0 0 0,-1 27 0,-5-1-1,-8 8 0,14 5 0,-2-8-2,11 6-2,5-19-5,22 12-21,-14-23-6,17 4-1,-5-22 0</inkml:trace>
  <inkml:trace contextRef="#ctx0" brushRef="#br0" timeOffset="1987.1137">13170 4799 90,'0'0'36,"-9"-16"1,2 39 0,-19-9-27,10 26-5,-1 4-2,2 8-1,1 3-1,7-2-1,5-3-2,7-20-5,20 8-24,-25-38-7,47 5 2,-24-31-3</inkml:trace>
  <inkml:trace contextRef="#ctx0" brushRef="#br0" timeOffset="2137.1222">13261 4583 94,'0'0'34,"-27"-32"1,27 32-1,0 0-36,0 0-7,18 15-26,-18-15 2,45 25 0,-17-16-1</inkml:trace>
  <inkml:trace contextRef="#ctx0" brushRef="#br0" timeOffset="2465.141">13475 4706 86,'0'0'36,"8"36"0,-8-36 3,-4 39-27,-10-21-6,10 10-1,-8 1-2,4 5 0,1 0-2,4-1 0,3 1 0,1-2-1,5-7 0,3-10 0,-9-15 0,34 0 0,-7-13 1,1-10-1,1-9 0,3-6 0,0 1 1,-3-4-1,-6 6 0,-2 4 0,-6 10 0,-15 21 0,14-14 0,-14 14 0,4 26-1,-6-3 0,4 6 0,3 7-1,9 5-3,-7-17-4,31 25-22,-20-26-7,19 5 0,-4-17 0</inkml:trace>
  <inkml:trace contextRef="#ctx0" brushRef="#br0" timeOffset="2818.1612">14391 4640 105,'-29'13'37,"-12"-13"2,18 16-3,0-4-33,1 3-2,10 1 1,6 9 0,6-2-1,9 7-1,0 0 1,4 4 0,3-4-1,2 3 1,-2-7-1,3-3 1,-2 1-1,-3-3 0,-5 0 1,-4 2-1,-10-1 0,-2 1 1,-8 2-1,-6 0 0,-2 3-2,-8-10-2,17 12-23,-18-22-12,32-8 1,-36 7-2,36-7 1</inkml:trace>
  <inkml:trace contextRef="#ctx0" brushRef="#br0" timeOffset="4418.2527">10738 7823 39,'-7'18'32,"7"-18"2,0 0 0,0 0-21,-4-18-3,-9 2-1,13 16-1,8-39-3,-3 16-1,-3-20 0,7-3-1,1-15 0,5-7-1,-5-14-1,5-8 0,-1-8 0,2-7 0,-2-6-1,1 1 1,-1-2 0,0 5 0,-1 2-1,-2 5 1,6 4-1,-6 5 1,4 7 0,1 2 0,-2 7 0,0 8-1,-3 1 1,-2 4 0,-2 5-1,0 7 1,-3 5 0,-1 11 0,-3 4-1,0 7 0,0 23 0,-3-21 1,3 21-1,0 0 0,0 0 0,0 0 0,0 0 0,-16 21 1,16-21-1,0 0 0,-11 23 0,11-23 1,-20 25-1,1-9 0,-5 11 0,-4 5 0,-8 11-1,-7-2 1,6 7 0,-1-9 0,2 0-1,8-7 1,13-11 0,15-21 0,0 0 0,15-28 0,13-4 0,6-11 0,4-5 1,6-5-1,-1 1 0,-3 4 0,-5 7 0,1 7 1,-14 9-1,-6 13 0,-16 12 0,28-2 1,-28 2-1,33 30 0,-10-3 0,-2 8 1,8 5-1,1 10 1,-1 1-2,-8 3 0,8 8-3,-20-19-14,14 19-20,-16-21 1,15 0-2,-22-41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2:25.05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1552 4950 47,'-4'-16'33,"4"16"1,-12-21-2,12 21-18,-27-9-3,9 20-3,-11-6-3,-3 15 0,-9 1-2,4 4 0,-5 3-1,12 1 1,-2-1-1,10-1-1,8-4 0,18-5 0,-4-18-1,37 29-1,-5-19 0,-1 5 1,5-3-1,-3 6 1,0 1 0,-12 3 0,-10 5 0,-8 1 1,-12 4 0,-3 0 0,-13-3 0,3 1 0,-4-7 0,1-5-2,10 5-6,-4-27-18,19 4-11,0 0 0,35-23-2,-11-2 1</inkml:trace>
  <inkml:trace contextRef="#ctx0" brushRef="#br0" timeOffset="420.024">1720 5241 62,'0'0'32,"14"9"0,-14-9-2,38-2-25,-17-9-1,10 11 2,-3-11-1,10 6-2,-6-11 0,4 5-1,-2-10 0,-6 1 0,-1-1-1,-9 3 1,-5-1-1,-6 1 1,-7 18-1,-15-18 1,-8 14 0,-9 15 0,-11 2 1,2 8-1,-9 4 0,-2 11 0,4 1-1,7 2 0,5 4 0,14-2-1,12-2-1,15-2 0,9 1-4,11-19-4,33 12-23,-8-21-3,21-1 0,-3-16-3</inkml:trace>
  <inkml:trace contextRef="#ctx0" brushRef="#br0" timeOffset="796.0456">2432 5079 75,'-40'19'35,"10"15"0,-10-2 1,12 14-28,-8-10-3,16 10 0,4-12-3,9 5 1,7-14-1,15-5 0,1-13-1,21-7 0,4-16 0,4-9 0,0-12 0,5-4 0,-7-7 0,-6-2-1,-1-2 1,-13 9-1,-3 6 1,-11 10-1,-9 27 1,0 0-1,0 0 0,-7 41-1,0 9 0,-4 2-2,5 17-2,-1-17-8,27 17-23,-8-22 1,22-8-1,2-21-2</inkml:trace>
  <inkml:trace contextRef="#ctx0" brushRef="#br0" timeOffset="1683.0963">3503 4418 72,'-7'-20'34,"7"20"-1,-11-19 0,11 19-31,-7 19 4,7 15-3,-7 4 3,7 11-2,-8 12-1,8 10 0,-3 8 0,-3 4-1,5-3-1,-5 2 1,6-7-2,0-5 1,0-15-1,0-9 0,0-12 0,7-18 0,-7-16 0,17-11 0,-3-12 0,2-9 0,4-14 0,1-1 0,0-4 0,-1 1 0,2 4 0,-5 8 0,9 10 0,-7 10 0,3 14 0,-4 6 0,-1 12 0,5 8 0,-4 10 0,-2 5 0,-5 4 0,-6 5 0,-5 1 0,-9 4 1,-7-4-1,-6 1 0,-3-7 0,-5-6 1,-4-8-1,2-14-1,7-8-3,-2-23-4,27 18-21,-4-48-6,15 16 0,0-18-2</inkml:trace>
  <inkml:trace contextRef="#ctx0" brushRef="#br0" timeOffset="1923.11">4045 4929 67,'30'11'37,"-30"-11"-2,7 21 2,-7-21-20,-9 41-11,-3-13-2,6 13 0,-4 6-3,-5 3 0,6 1-1,0-4-3,13 8-9,-6-30-24,16-2 1,-14-23-1,47-5-1</inkml:trace>
  <inkml:trace contextRef="#ctx0" brushRef="#br0" timeOffset="2314.1324">4257 4708 93,'-23'-11'35,"23"11"0,-23 2 1,23-2-35,0 0-1,23 27 0,0-16 0,6 6 0,3 3-1,2 7 1,-5 1 0,-8 8 1,-7 1 0,-6 10 0,-8 1 1,-8 3 0,-6-3 0,5-3 1,-9-6-1,9-7 0,2-9-1,7-23 1,0 0-1,0 0 0,16-23 0,4-9 0,3-7-1,-3-4 1,5-8 0,0 6-1,2 2 0,-8 4-1,3 12 0,-4 2-2,1 20-3,-6-16-11,17 31-20,-12-13 1,13 22-1,-8-11-1</inkml:trace>
  <inkml:trace contextRef="#ctx0" brushRef="#br0" timeOffset="2719.1555">5110 4785 81,'-25'2'36,"-12"-4"0,1 27 1,-18-6-28,19 22-2,-8 2-1,10 9-2,8 1-1,6 0-1,15-4 1,13-12-1,13-17 0,15-20 1,13-27-1,13-18-1,6-24 2,10-18-2,2-20-1,-6-9 0,-7-10-1,-6 3 1,-15 10-1,-11 14 0,-15 13 0,-14 26 0,-14 31 1,-9 29 0,-16 32-1,-4 29 1,-9 22 1,6 12-1,3 14-1,11 1-2,13 6-2,6-27-8,40 7-23,-7-34-3,28 1 0,-6-33 0</inkml:trace>
  <inkml:trace contextRef="#ctx0" brushRef="#br0" timeOffset="3043.1741">5915 4535 94,'-32'18'37,"-17"0"2,12 18-2,-11-1-32,10 4-1,4-5 0,16 5-1,8-6 0,15-7 0,15-10-2,12-5 0,12-7-1,3-4 1,1-2-1,-3 2 1,-6 3-1,-14 15 1,-12 9-1,-29 12 0,-15 9 1,-13 9-1,-10 5-1,-5-3-2,-2 12-7,-7-26-25,29 1-4,-2-23-1,26-1 0</inkml:trace>
  <inkml:trace contextRef="#ctx0" brushRef="#br0" timeOffset="6249.3575">9352 7900 17,'0'0'26,"-22"3"1,22-3 1,-28-12-18,28 12-2,-25-15 0,25 15 0,-25-16-2,25 16 1,-31-16-1,31 16 0,-30-25-1,30 25 0,-36-23 0,15 16-2,-8-9 0,4 5-2,-11-3 1,-1 2-1,-6-4-1,-4 1 1,-6-2 0,-5 4-1,7-5 1,-14-1 0,8-1-1,-4 1 1,-1-5-1,1 3 1,2-7 0,-4-1-1,-1 2 1,-2-1-1,0-1 1,-2-4-1,1 6 1,-4-3-1,-2-4 0,1 3 0,-3 3 1,-4-4-1,-1-2 0,6 0 1,-4 0-1,3 1 0,0-1 1,3 0-1,4 2 1,2 0-1,0 1 0,1 1 0,1 0 0,-2-2 0,1 0 0,1-2 1,-2 2-1,0 0 1,3 0-1,-1-2 1,1 0 0,4 2-1,0-2 1,4 4 0,3 0-1,0-1 1,2 3-1,-4-2 1,11 3 0,-1 2-1,-5 0 1,5 4-1,-1-1 0,-3 1 1,8 0-1,-1 3 0,-3 0 1,10 2-1,-4-2 1,2 2-1,6-5 1,-6 3 0,4 0 0,5-2 0,-3 3-1,1-5 1,0 6-1,1-2 0,3 2 1,-4 2-1,6 4 0,3-3 0,-5 1 1,7 1-1,18 11 0,-28-16 1,28 16-1,0 0 0,-7-18 0,7 18 0,0 0 0,23-12 0,-7 10 0,9 0 0,2 2 0,12 0 0,1 2-1,4 1 1,10 1 1,-4 1-1,5 1 0,1-1 0,1-1 0,-7-3 0,6 3 0,-8-4 0,-2-4 0,3 1-1,-10-1 1,-3 2 0,-8 1 0,-6 2-1,-22-1 1,23 9-1,-23-9 1,-18 25 0,-3-9-1,-8-5 2,-5 3-1,-7-1 1,-7-6-1,1-4 1,-3-4 0,0-3 0,0-5 0,5 0-1,-5-7 1,5 7 0,8-7-1,1 9 1,2-2-1,2 6 0,3 3 1,3 1-1,2 1 0,8 4 0,-2 1 0,18-7 0,-16 26 0,13-8 0,1 5 0,0 6 1,2 10-1,0 9 0,-7 11 0,-2 1 1,0 6-2,-3-3 0,4 4-7,-6-26-26,23-2-4,-9-39 1,36 4-3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5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8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7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7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6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01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8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2">19045 12496 87,'-22'-4'36,"-6"-2"-1,18 4-3,10 2-62,9-14-4,15 1-1,2-8-2</inkml:trace>
  <inkml:trace contextRef="#ctx0" brushRef="#br0" timeOffset="1947.1114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4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6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9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5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5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5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4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4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07.71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54.83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707.0404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1142.0653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1487.085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2043.1168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2832.162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3259.1864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3643.2083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3860.2208">23169 5656 86,'0'0'35,"0"0"1,-27 35 1,-1 3-30,6 26-2,-6-2-2,13 16 1,-8-1-4,14 1 1,-2 3-4,2-21-6,20 2-26,-9-19 0,14-5-2,-16-38 0</inkml:trace>
  <inkml:trace contextRef="#ctx0" brushRef="#br0" timeOffset="4214.241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2278.7023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1:35.1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9736 5084 49,'0'0'32,"0"0"1,0 0-2,0 0-24,6 27-2,-3 1 0,-10 1-1,12 15 0,-6 4-3,2 7 1,-6 4-1,5 4 2,-2-5-1,1 1 0,4-7-1,-3-6 0,4-9 0,-1-10 0,-3-27 1,9 20-2,-9-20 0,7-22 1,-5-1-1,-2-12 1,-3-10 1,-1-5-2,-1-9 1,-1-6-1,-3-5 1,8-5-1,-5 2 1,10 2-1,-1 5 2,10 9-2,1 4 1,11 10 0,6 9 0,3 13-1,5 8 1,0 10-1,4 6 0,-4 8 0,-3 7-1,-7 5 1,-8 11 0,-10 1 0,-9 6 0,-11 2 0,-9 0 0,-9 1 0,-12-6 0,3-3 0,-5-4 0,5-10 1,0-5-1,6-5 1,7-4-1,7-2 1,16-5-1,-18 2 1,18-2-1,0 0 1,3 25 0,1 3-1,-6 13 1,2 9 1,-12 13-1,-4 15 1,-6 7-1,-3 3 0,-7-1-1,5-10 1,9-6-5,-2-37-19,33-4-15,-13-30 2,48-21-3,-1-28 1</inkml:trace>
  <inkml:trace contextRef="#ctx0" brushRef="#br0" timeOffset="504.0288">10341 5155 55,'-9'18'34,"9"-18"0,0 0 0,30 18-25,-10-31-2,16 3-1,-2-14 0,8 7-2,-8-14-1,11 3 0,-11-1-1,-3 1 0,-12 1 0,-10 0-1,-9 8 0,-5 1 0,-15 7 0,-5 8 0,-5 8 0,-6 6-1,-2 12 1,3 13 0,1 3 0,3 7 0,8 6-1,9-2 0,12-1 0,5-2 0,19-12-2,7-10-1,21-1-6,-13-28-24,29 4-2,-7-18-2,13-3-1</inkml:trace>
  <inkml:trace contextRef="#ctx0" brushRef="#br0" timeOffset="864.0494">11083 4917 54,'0'0'36,"-25"3"-1,14 17 0,-10-8-10,8 20-19,-10 0-1,10 6-1,-8-3-1,14 3 0,0-6-2,5-2 1,2-14-1,0-16 0,18 9 0,7-27 0,5-9-1,9-5 1,-1-12 0,7-1 0,-4-6 0,2 6-1,-8 6 1,-6 9 0,-6 10-1,-3 13 1,-20 7-1,21 12-1,-12 13 0,-1 4-1,4 10-1,-1-5-4,17 18-5,-19-28-20,20 21-5,-2-18 1,12 3-1</inkml:trace>
  <inkml:trace contextRef="#ctx0" brushRef="#br0" timeOffset="1369.0783">11898 4863 88,'-39'2'35,"-2"21"1,-15-11 0,15 24-30,-4-11-2,11 11-1,4-1-1,14-1 0,5-5-1,26-4 0,4-9 0,10-8-1,3-4 0,9-11 1,0-11-1,4-9 0,0-6 1,-8-8-1,-8-2 0,1 5 0,-8-1 1,-6 7-1,-7 11 0,-9 21 0,0 0-1,-13 32 1,-1 18 0,-6 16 0,2 16-1,-1 14 1,4 9 0,-4 3 1,6 1-1,1-6 1,-3-10-1,5-11 2,-3-20-1,1-12 0,-3-18 0,-3-16 0,-8-16 0,2-14-1,-2-15-1,1-11-1,5-9-2,-2-20-4,24 16-18,-13-17-13,28 11 3,-3-3-4,16 12 4</inkml:trace>
  <inkml:trace contextRef="#ctx0" brushRef="#br0" timeOffset="1790.1024">12435 4902 81,'0'0'37,"-4"-41"-1,4 41 2,-11-30-27,11 30-6,0 0 0,-18 7-1,8 11-2,3 12 1,-4 9-2,0 6 1,2 3-1,2 2 0,0-6 0,12 1-1,4-18 0,7-8 1,13-15-1,7-13 0,7-16 0,1-9 1,5-5-1,1-4 1,-9-1-1,0 6 0,-18 6 1,0 11-1,-23 21 1,0 0-1,0 0 0,-1 27 0,-5-1-1,-8 8 0,14 5 0,-2-8-2,11 6-2,5-19-5,22 12-21,-14-23-6,17 4-1,-5-22 0</inkml:trace>
  <inkml:trace contextRef="#ctx0" brushRef="#br0" timeOffset="1987.1137">13170 4799 90,'0'0'36,"-9"-16"1,2 39 0,-19-9-27,10 26-5,-1 4-2,2 8-1,1 3-1,7-2-1,5-3-2,7-20-5,20 8-24,-25-38-7,47 5 2,-24-31-3</inkml:trace>
  <inkml:trace contextRef="#ctx0" brushRef="#br0" timeOffset="2137.1222">13261 4583 94,'0'0'34,"-27"-32"1,27 32-1,0 0-36,0 0-7,18 15-26,-18-15 2,45 25 0,-17-16-1</inkml:trace>
  <inkml:trace contextRef="#ctx0" brushRef="#br0" timeOffset="2465.141">13475 4706 86,'0'0'36,"8"36"0,-8-36 3,-4 39-27,-10-21-6,10 10-1,-8 1-2,4 5 0,1 0-2,4-1 0,3 1 0,1-2-1,5-7 0,3-10 0,-9-15 0,34 0 0,-7-13 1,1-10-1,1-9 0,3-6 0,0 1 1,-3-4-1,-6 6 0,-2 4 0,-6 10 0,-15 21 0,14-14 0,-14 14 0,4 26-1,-6-3 0,4 6 0,3 7-1,9 5-3,-7-17-4,31 25-22,-20-26-7,19 5 0,-4-17 0</inkml:trace>
  <inkml:trace contextRef="#ctx0" brushRef="#br0" timeOffset="2818.1612">14391 4640 105,'-29'13'37,"-12"-13"2,18 16-3,0-4-33,1 3-2,10 1 1,6 9 0,6-2-1,9 7-1,0 0 1,4 4 0,3-4-1,2 3 1,-2-7-1,3-3 1,-2 1-1,-3-3 0,-5 0 1,-4 2-1,-10-1 0,-2 1 1,-8 2-1,-6 0 0,-2 3-2,-8-10-2,17 12-23,-18-22-12,32-8 1,-36 7-2,36-7 1</inkml:trace>
  <inkml:trace contextRef="#ctx0" brushRef="#br0" timeOffset="4418.2527">10738 7823 39,'-7'18'32,"7"-18"2,0 0 0,0 0-21,-4-18-3,-9 2-1,13 16-1,8-39-3,-3 16-1,-3-20 0,7-3-1,1-15 0,5-7-1,-5-14-1,5-8 0,-1-8 0,2-7 0,-2-6-1,1 1 1,-1-2 0,0 5 0,-1 2-1,-2 5 1,6 4-1,-6 5 1,4 7 0,1 2 0,-2 7 0,0 8-1,-3 1 1,-2 4 0,-2 5-1,0 7 1,-3 5 0,-1 11 0,-3 4-1,0 7 0,0 23 0,-3-21 1,3 21-1,0 0 0,0 0 0,0 0 0,0 0 0,-16 21 1,16-21-1,0 0 0,-11 23 0,11-23 1,-20 25-1,1-9 0,-5 11 0,-4 5 0,-8 11-1,-7-2 1,6 7 0,-1-9 0,2 0-1,8-7 1,13-11 0,15-21 0,0 0 0,15-28 0,13-4 0,6-11 0,4-5 1,6-5-1,-1 1 0,-3 4 0,-5 7 0,1 7 1,-14 9-1,-6 13 0,-16 12 0,28-2 1,-28 2-1,33 30 0,-10-3 0,-2 8 1,8 5-1,1 10 1,-1 1-2,-8 3 0,8 8-3,-20-19-14,14 19-20,-16-21 1,15 0-2,-22-41 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2:25.05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1552 4950 47,'-4'-16'33,"4"16"1,-12-21-2,12 21-18,-27-9-3,9 20-3,-11-6-3,-3 15 0,-9 1-2,4 4 0,-5 3-1,12 1 1,-2-1-1,10-1-1,8-4 0,18-5 0,-4-18-1,37 29-1,-5-19 0,-1 5 1,5-3-1,-3 6 1,0 1 0,-12 3 0,-10 5 0,-8 1 1,-12 4 0,-3 0 0,-13-3 0,3 1 0,-4-7 0,1-5-2,10 5-6,-4-27-18,19 4-11,0 0 0,35-23-2,-11-2 1</inkml:trace>
  <inkml:trace contextRef="#ctx0" brushRef="#br0" timeOffset="420.024">1720 5241 62,'0'0'32,"14"9"0,-14-9-2,38-2-25,-17-9-1,10 11 2,-3-11-1,10 6-2,-6-11 0,4 5-1,-2-10 0,-6 1 0,-1-1-1,-9 3 1,-5-1-1,-6 1 1,-7 18-1,-15-18 1,-8 14 0,-9 15 0,-11 2 1,2 8-1,-9 4 0,-2 11 0,4 1-1,7 2 0,5 4 0,14-2-1,12-2-1,15-2 0,9 1-4,11-19-4,33 12-23,-8-21-3,21-1 0,-3-16-3</inkml:trace>
  <inkml:trace contextRef="#ctx0" brushRef="#br0" timeOffset="796.0456">2432 5079 75,'-40'19'35,"10"15"0,-10-2 1,12 14-28,-8-10-3,16 10 0,4-12-3,9 5 1,7-14-1,15-5 0,1-13-1,21-7 0,4-16 0,4-9 0,0-12 0,5-4 0,-7-7 0,-6-2-1,-1-2 1,-13 9-1,-3 6 1,-11 10-1,-9 27 1,0 0-1,0 0 0,-7 41-1,0 9 0,-4 2-2,5 17-2,-1-17-8,27 17-23,-8-22 1,22-8-1,2-21-2</inkml:trace>
  <inkml:trace contextRef="#ctx0" brushRef="#br0" timeOffset="1683.0963">3503 4418 72,'-7'-20'34,"7"20"-1,-11-19 0,11 19-31,-7 19 4,7 15-3,-7 4 3,7 11-2,-8 12-1,8 10 0,-3 8 0,-3 4-1,5-3-1,-5 2 1,6-7-2,0-5 1,0-15-1,0-9 0,0-12 0,7-18 0,-7-16 0,17-11 0,-3-12 0,2-9 0,4-14 0,1-1 0,0-4 0,-1 1 0,2 4 0,-5 8 0,9 10 0,-7 10 0,3 14 0,-4 6 0,-1 12 0,5 8 0,-4 10 0,-2 5 0,-5 4 0,-6 5 0,-5 1 0,-9 4 1,-7-4-1,-6 1 0,-3-7 0,-5-6 1,-4-8-1,2-14-1,7-8-3,-2-23-4,27 18-21,-4-48-6,15 16 0,0-18-2</inkml:trace>
  <inkml:trace contextRef="#ctx0" brushRef="#br0" timeOffset="1923.11">4045 4929 67,'30'11'37,"-30"-11"-2,7 21 2,-7-21-20,-9 41-11,-3-13-2,6 13 0,-4 6-3,-5 3 0,6 1-1,0-4-3,13 8-9,-6-30-24,16-2 1,-14-23-1,47-5-1</inkml:trace>
  <inkml:trace contextRef="#ctx0" brushRef="#br0" timeOffset="2314.1324">4257 4708 93,'-23'-11'35,"23"11"0,-23 2 1,23-2-35,0 0-1,23 27 0,0-16 0,6 6 0,3 3-1,2 7 1,-5 1 0,-8 8 1,-7 1 0,-6 10 0,-8 1 1,-8 3 0,-6-3 0,5-3 1,-9-6-1,9-7 0,2-9-1,7-23 1,0 0-1,0 0 0,16-23 0,4-9 0,3-7-1,-3-4 1,5-8 0,0 6-1,2 2 0,-8 4-1,3 12 0,-4 2-2,1 20-3,-6-16-11,17 31-20,-12-13 1,13 22-1,-8-11-1</inkml:trace>
  <inkml:trace contextRef="#ctx0" brushRef="#br0" timeOffset="2719.1555">5110 4785 81,'-25'2'36,"-12"-4"0,1 27 1,-18-6-28,19 22-2,-8 2-1,10 9-2,8 1-1,6 0-1,15-4 1,13-12-1,13-17 0,15-20 1,13-27-1,13-18-1,6-24 2,10-18-2,2-20-1,-6-9 0,-7-10-1,-6 3 1,-15 10-1,-11 14 0,-15 13 0,-14 26 0,-14 31 1,-9 29 0,-16 32-1,-4 29 1,-9 22 1,6 12-1,3 14-1,11 1-2,13 6-2,6-27-8,40 7-23,-7-34-3,28 1 0,-6-33 0</inkml:trace>
  <inkml:trace contextRef="#ctx0" brushRef="#br0" timeOffset="3043.1741">5915 4535 94,'-32'18'37,"-17"0"2,12 18-2,-11-1-32,10 4-1,4-5 0,16 5-1,8-6 0,15-7 0,15-10-2,12-5 0,12-7-1,3-4 1,1-2-1,-3 2 1,-6 3-1,-14 15 1,-12 9-1,-29 12 0,-15 9 1,-13 9-1,-10 5-1,-5-3-2,-2 12-7,-7-26-25,29 1-4,-2-23-1,26-1 0</inkml:trace>
  <inkml:trace contextRef="#ctx0" brushRef="#br0" timeOffset="6249.3575">9352 7900 17,'0'0'26,"-22"3"1,22-3 1,-28-12-18,28 12-2,-25-15 0,25 15 0,-25-16-2,25 16 1,-31-16-1,31 16 0,-30-25-1,30 25 0,-36-23 0,15 16-2,-8-9 0,4 5-2,-11-3 1,-1 2-1,-6-4-1,-4 1 1,-6-2 0,-5 4-1,7-5 1,-14-1 0,8-1-1,-4 1 1,-1-5-1,1 3 1,2-7 0,-4-1-1,-1 2 1,-2-1-1,0-1 1,-2-4-1,1 6 1,-4-3-1,-2-4 0,1 3 0,-3 3 1,-4-4-1,-1-2 0,6 0 1,-4 0-1,3 1 0,0-1 1,3 0-1,4 2 1,2 0-1,0 1 0,1 1 0,1 0 0,-2-2 0,1 0 0,1-2 1,-2 2-1,0 0 1,3 0-1,-1-2 1,1 0 0,4 2-1,0-2 1,4 4 0,3 0-1,0-1 1,2 3-1,-4-2 1,11 3 0,-1 2-1,-5 0 1,5 4-1,-1-1 0,-3 1 1,8 0-1,-1 3 0,-3 0 1,10 2-1,-4-2 1,2 2-1,6-5 1,-6 3 0,4 0 0,5-2 0,-3 3-1,1-5 1,0 6-1,1-2 0,3 2 1,-4 2-1,6 4 0,3-3 0,-5 1 1,7 1-1,18 11 0,-28-16 1,28 16-1,0 0 0,-7-18 0,7 18 0,0 0 0,23-12 0,-7 10 0,9 0 0,2 2 0,12 0 0,1 2-1,4 1 1,10 1 1,-4 1-1,5 1 0,1-1 0,1-1 0,-7-3 0,6 3 0,-8-4 0,-2-4 0,3 1-1,-10-1 1,-3 2 0,-8 1 0,-6 2-1,-22-1 1,23 9-1,-23-9 1,-18 25 0,-3-9-1,-8-5 2,-5 3-1,-7-1 1,-7-6-1,1-4 1,-3-4 0,0-3 0,0-5 0,5 0-1,-5-7 1,5 7 0,8-7-1,1 9 1,2-2-1,2 6 0,3 3 1,3 1-1,2 1 0,8 4 0,-2 1 0,18-7 0,-16 26 0,13-8 0,1 5 0,0 6 1,2 10-1,0 9 0,-7 11 0,-2 1 1,0 6-2,-3-3 0,4 4-7,-6-26-26,23-2-4,-9-39 1,36 4-3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3:17.55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17377 11951 10,'0'0'18,"0"0"-2,0 0-13,-3 18-3,3-18 0,0 0 1,-18 21 0,18-21 3,0 0 1,-15 15 3,15-15 0,0 0 1,0 0 2,0 0-2,0 0-1,-21 10-2,21-10-2,0 0-2,0 0-1,0 0 0,-9 20-1,9-20 1,-14 18-1,14-18 0,-15 19 1,15-19 0,-21 13 1,21-13 1,-21 9-1,21-9 1,-24 3 1,6-6-2,18 3 1,-32 1-1,11 1 0,-1-2-1,-3 2-1,-2-2 1,-1 0-1,-3-4 1,-6 4-1,1 0 0,-3-1 1,-4-3-1,2 1 1,-9-3 0,5 3 1,0-3-1,1 1 1,-1-2-1,5-4 0,3 0 0,-2 3 0,5-10 0,3 7-2,-3-7 2,4 4 0,1-2-1,-1-2 0,-1 0 2,3-1-2,-1-1 1,1 2-1,-3-3 1,3 1-1,1-3 1,0 5-1,2-3 1,-4 3-1,6-1 1,-2-3-1,0 3 0,-4-3 1,6 3-1,-5 1 0,2-3 0,-6 1 0,2 0 0,-1 3 0,-4 2 0,-1-3 0,0 1 0,0-1-1,2-2 2,0-1-3,1 0 4,-1-3-2,1-1 1,-4 1-1,6-3 2,5 4-1,-5-4-1,1 6 2,3-1-2,-5 1 0,1-1 0,-1-1 0,2 2 0,1-2 0,-3-2 0,2 0 0,-3-2 1,5-1-1,-1-3 0,-1 3 1,1-6-1,1 6 0,-3-3 1,1-3-1,1 1 0,-7 1 0,8-6 0,-8 4 0,4 2 0,-2-5 0,0-2 0,-5 5 0,3-5 0,-2 1 0,-3 1 0,4-6 1,-1 2-2,-3 0 1,2 0 0,-4-3-1,5 1 1,-1-2 0,5 1 0,-9-1-1,2-1 1,3-5 0,-5 1 1,7 0-2,-3 0 2,-2 0-1,2-2 0,-1 4 0,-3 4 1,2-1-1,-7 3 0,1-1 0,-3 0 0,0 2 0,4 0 1,-4-3-1,-4-3 0,6-1 0,-2 0-1,2 0 1,1-2-2,-1 2 3,3-2-2,2 4 1,-2 0-2,1-8 2,-1 4 0,0 0 0,-5 2-1,2-2 1,-2 2 0,-4-1 0,-1 4 0,1 0 0,-3 1 0,-6-1 1,-1-1 0,3 0-1,-5 1 1,0-1-1,-2 0 1,5-2-1,1 0 0,-6-4 1,5 4-1,-1 0 0,-4-4 0,2 4 1,-6 0-1,-1 7 1,-6-5-1,0 5 0,-5-2 0,-3-2 0,-3 3 0,-3 1 0,2-4 1,-2 8-1,2-2 0,0 1 0,0 1 0,-4 1 0,-7 1 1,5 4-1,-8-1 0,3-2 0,-2 2 0,1 2 0,1-2 1,0 0-1,7 0 0,-2 0-1,6-2 1,2 0 0,-6-1 0,4-1 1,-4 6-1,0-6 0,0 2 1,-1 2 0,6 0-1,-3 4 0,4-1 1,0 1-1,8-1 1,-3-3-1,2-2 1,0 4 0,-2-7 0,3 3-1,2-2 1,3-1 0,-3 5 0,2 1-1,4-1 0,-1 0 1,8 4-1,0-1 0,2 1 1,5 1-1,0-3 0,9 1 1,-2 1-1,0 1 0,9 2 1,2 4-1,1-2 1,7 5-2,-3 2 1,5 3 1,3-1-1,4 2-1,-2 3 2,1 0-1,3 0 0,-3 2 0,7-4 0,-5 6 0,2-2 0,-1 3 0,2-1 0,4-1 0,-2 3-1,18 3 1,-32-4 0,32 4 1,-23-3-1,23 3 0,-14-2 0,14 2 0,0 0 0,0 0 0,0 0 0,0 0 0,-16-7 0,16 7 0,0 0 0,0 0 0,0 0 0,0 0 0,0 0 0,0 0 0,0 0 0,21-6 0,-21 6 0,30 0-1,-8 0 1,1 2 0,6 0 0,5 0 1,3 1-1,-5 1 0,11-2 0,2-1 0,0-2 0,3-6 0,2-1 0,2-4 0,-4 3 0,6-2-1,-4 1 1,2 3 0,-4 1 0,-8 4-1,-1 6 1,-5 1 0,-7 2 0,-9 2 1,-18-9-1,25 18 0,-25-18 0,8 16 0,-8-16 1,0 0-1,0 0 0,-21 14 0,21-14 1,-23-1-1,7-1 0,-4-2 0,-1 3 0,-3-1 0,-2 0 0,-5 2 0,-1 0 0,-7 4 0,1-3 1,2 3-1,-7-1 0,6-1 0,-4 2 0,3-2 0,-1 1 0,5 1 0,-2-4 1,7 1-1,1-1 0,5-1 0,6-3 0,17 4 0,-28-3 0,28 3 0,0 0 0,0 0 0,0 0 0,-14-4 0,14 4 1,0 0-1,0 0 0,0 0 0,3 21 1,1-5-1,3 8 1,0 6-1,0 7-1,9 6 2,-5 3-1,-2 2 0,7 0 0,-2-7 0,-7-3 0,6-11 0,-4-10 0,-9-17 0,14 27 0,-14-27 0,0 0 0,0 0-1,0 0 2,0 0-1,0 0 0,0 0 0,0 0 0,0 0 0,0 0 0,0 0-1,0 0-3,0 0-7,0 0-25,-2-18 1,2 18-2,-1-34 0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5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8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7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7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6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01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8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2">19045 12496 87,'-22'-4'36,"-6"-2"-1,18 4-3,10 2-62,9-14-4,15 1-1,2-8-2</inkml:trace>
  <inkml:trace contextRef="#ctx0" brushRef="#br0" timeOffset="1947.1114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4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5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8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7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7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6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01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6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9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5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5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5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4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07.71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54.83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707.0404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1142.0653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1487.085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2043.1168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2832.162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3259.1864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3643.2083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3860.2208">23169 5656 86,'0'0'35,"0"0"1,-27 35 1,-1 3-30,6 26-2,-6-2-2,13 16 1,-8-1-4,14 1 1,-2 3-4,2-21-6,20 2-26,-9-19 0,14-5-2,-16-38 0</inkml:trace>
  <inkml:trace contextRef="#ctx0" brushRef="#br0" timeOffset="4214.241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2278.7023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1:35.1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9736 5084 49,'0'0'32,"0"0"1,0 0-2,0 0-24,6 27-2,-3 1 0,-10 1-1,12 15 0,-6 4-3,2 7 1,-6 4-1,5 4 2,-2-5-1,1 1 0,4-7-1,-3-6 0,4-9 0,-1-10 0,-3-27 1,9 20-2,-9-20 0,7-22 1,-5-1-1,-2-12 1,-3-10 1,-1-5-2,-1-9 1,-1-6-1,-3-5 1,8-5-1,-5 2 1,10 2-1,-1 5 2,10 9-2,1 4 1,11 10 0,6 9 0,3 13-1,5 8 1,0 10-1,4 6 0,-4 8 0,-3 7-1,-7 5 1,-8 11 0,-10 1 0,-9 6 0,-11 2 0,-9 0 0,-9 1 0,-12-6 0,3-3 0,-5-4 0,5-10 1,0-5-1,6-5 1,7-4-1,7-2 1,16-5-1,-18 2 1,18-2-1,0 0 1,3 25 0,1 3-1,-6 13 1,2 9 1,-12 13-1,-4 15 1,-6 7-1,-3 3 0,-7-1-1,5-10 1,9-6-5,-2-37-19,33-4-15,-13-30 2,48-21-3,-1-28 1</inkml:trace>
  <inkml:trace contextRef="#ctx0" brushRef="#br0" timeOffset="504.0288">10341 5155 55,'-9'18'34,"9"-18"0,0 0 0,30 18-25,-10-31-2,16 3-1,-2-14 0,8 7-2,-8-14-1,11 3 0,-11-1-1,-3 1 0,-12 1 0,-10 0-1,-9 8 0,-5 1 0,-15 7 0,-5 8 0,-5 8 0,-6 6-1,-2 12 1,3 13 0,1 3 0,3 7 0,8 6-1,9-2 0,12-1 0,5-2 0,19-12-2,7-10-1,21-1-6,-13-28-24,29 4-2,-7-18-2,13-3-1</inkml:trace>
  <inkml:trace contextRef="#ctx0" brushRef="#br0" timeOffset="864.0494">11083 4917 54,'0'0'36,"-25"3"-1,14 17 0,-10-8-10,8 20-19,-10 0-1,10 6-1,-8-3-1,14 3 0,0-6-2,5-2 1,2-14-1,0-16 0,18 9 0,7-27 0,5-9-1,9-5 1,-1-12 0,7-1 0,-4-6 0,2 6-1,-8 6 1,-6 9 0,-6 10-1,-3 13 1,-20 7-1,21 12-1,-12 13 0,-1 4-1,4 10-1,-1-5-4,17 18-5,-19-28-20,20 21-5,-2-18 1,12 3-1</inkml:trace>
  <inkml:trace contextRef="#ctx0" brushRef="#br0" timeOffset="1369.0783">11898 4863 88,'-39'2'35,"-2"21"1,-15-11 0,15 24-30,-4-11-2,11 11-1,4-1-1,14-1 0,5-5-1,26-4 0,4-9 0,10-8-1,3-4 0,9-11 1,0-11-1,4-9 0,0-6 1,-8-8-1,-8-2 0,1 5 0,-8-1 1,-6 7-1,-7 11 0,-9 21 0,0 0-1,-13 32 1,-1 18 0,-6 16 0,2 16-1,-1 14 1,4 9 0,-4 3 1,6 1-1,1-6 1,-3-10-1,5-11 2,-3-20-1,1-12 0,-3-18 0,-3-16 0,-8-16 0,2-14-1,-2-15-1,1-11-1,5-9-2,-2-20-4,24 16-18,-13-17-13,28 11 3,-3-3-4,16 12 4</inkml:trace>
  <inkml:trace contextRef="#ctx0" brushRef="#br0" timeOffset="1790.1024">12435 4902 81,'0'0'37,"-4"-41"-1,4 41 2,-11-30-27,11 30-6,0 0 0,-18 7-1,8 11-2,3 12 1,-4 9-2,0 6 1,2 3-1,2 2 0,0-6 0,12 1-1,4-18 0,7-8 1,13-15-1,7-13 0,7-16 0,1-9 1,5-5-1,1-4 1,-9-1-1,0 6 0,-18 6 1,0 11-1,-23 21 1,0 0-1,0 0 0,-1 27 0,-5-1-1,-8 8 0,14 5 0,-2-8-2,11 6-2,5-19-5,22 12-21,-14-23-6,17 4-1,-5-22 0</inkml:trace>
  <inkml:trace contextRef="#ctx0" brushRef="#br0" timeOffset="1987.1137">13170 4799 90,'0'0'36,"-9"-16"1,2 39 0,-19-9-27,10 26-5,-1 4-2,2 8-1,1 3-1,7-2-1,5-3-2,7-20-5,20 8-24,-25-38-7,47 5 2,-24-31-3</inkml:trace>
  <inkml:trace contextRef="#ctx0" brushRef="#br0" timeOffset="2137.1222">13261 4583 94,'0'0'34,"-27"-32"1,27 32-1,0 0-36,0 0-7,18 15-26,-18-15 2,45 25 0,-17-16-1</inkml:trace>
  <inkml:trace contextRef="#ctx0" brushRef="#br0" timeOffset="2465.141">13475 4706 86,'0'0'36,"8"36"0,-8-36 3,-4 39-27,-10-21-6,10 10-1,-8 1-2,4 5 0,1 0-2,4-1 0,3 1 0,1-2-1,5-7 0,3-10 0,-9-15 0,34 0 0,-7-13 1,1-10-1,1-9 0,3-6 0,0 1 1,-3-4-1,-6 6 0,-2 4 0,-6 10 0,-15 21 0,14-14 0,-14 14 0,4 26-1,-6-3 0,4 6 0,3 7-1,9 5-3,-7-17-4,31 25-22,-20-26-7,19 5 0,-4-17 0</inkml:trace>
  <inkml:trace contextRef="#ctx0" brushRef="#br0" timeOffset="2818.1612">14391 4640 105,'-29'13'37,"-12"-13"2,18 16-3,0-4-33,1 3-2,10 1 1,6 9 0,6-2-1,9 7-1,0 0 1,4 4 0,3-4-1,2 3 1,-2-7-1,3-3 1,-2 1-1,-3-3 0,-5 0 1,-4 2-1,-10-1 0,-2 1 1,-8 2-1,-6 0 0,-2 3-2,-8-10-2,17 12-23,-18-22-12,32-8 1,-36 7-2,36-7 1</inkml:trace>
  <inkml:trace contextRef="#ctx0" brushRef="#br0" timeOffset="4418.2527">10738 7823 39,'-7'18'32,"7"-18"2,0 0 0,0 0-21,-4-18-3,-9 2-1,13 16-1,8-39-3,-3 16-1,-3-20 0,7-3-1,1-15 0,5-7-1,-5-14-1,5-8 0,-1-8 0,2-7 0,-2-6-1,1 1 1,-1-2 0,0 5 0,-1 2-1,-2 5 1,6 4-1,-6 5 1,4 7 0,1 2 0,-2 7 0,0 8-1,-3 1 1,-2 4 0,-2 5-1,0 7 1,-3 5 0,-1 11 0,-3 4-1,0 7 0,0 23 0,-3-21 1,3 21-1,0 0 0,0 0 0,0 0 0,0 0 0,-16 21 1,16-21-1,0 0 0,-11 23 0,11-23 1,-20 25-1,1-9 0,-5 11 0,-4 5 0,-8 11-1,-7-2 1,6 7 0,-1-9 0,2 0-1,8-7 1,13-11 0,15-21 0,0 0 0,15-28 0,13-4 0,6-11 0,4-5 1,6-5-1,-1 1 0,-3 4 0,-5 7 0,1 7 1,-14 9-1,-6 13 0,-16 12 0,28-2 1,-28 2-1,33 30 0,-10-3 0,-2 8 1,8 5-1,1 10 1,-1 1-2,-8 3 0,8 8-3,-20-19-14,14 19-20,-16-21 1,15 0-2,-22-41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8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2">19045 12496 87,'-22'-4'36,"-6"-2"-1,18 4-3,10 2-62,9-14-4,15 1-1,2-8-2</inkml:trace>
  <inkml:trace contextRef="#ctx0" brushRef="#br0" timeOffset="1947.1114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2:25.05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1552 4950 47,'-4'-16'33,"4"16"1,-12-21-2,12 21-18,-27-9-3,9 20-3,-11-6-3,-3 15 0,-9 1-2,4 4 0,-5 3-1,12 1 1,-2-1-1,10-1-1,8-4 0,18-5 0,-4-18-1,37 29-1,-5-19 0,-1 5 1,5-3-1,-3 6 1,0 1 0,-12 3 0,-10 5 0,-8 1 1,-12 4 0,-3 0 0,-13-3 0,3 1 0,-4-7 0,1-5-2,10 5-6,-4-27-18,19 4-11,0 0 0,35-23-2,-11-2 1</inkml:trace>
  <inkml:trace contextRef="#ctx0" brushRef="#br0" timeOffset="420.024">1720 5241 62,'0'0'32,"14"9"0,-14-9-2,38-2-25,-17-9-1,10 11 2,-3-11-1,10 6-2,-6-11 0,4 5-1,-2-10 0,-6 1 0,-1-1-1,-9 3 1,-5-1-1,-6 1 1,-7 18-1,-15-18 1,-8 14 0,-9 15 0,-11 2 1,2 8-1,-9 4 0,-2 11 0,4 1-1,7 2 0,5 4 0,14-2-1,12-2-1,15-2 0,9 1-4,11-19-4,33 12-23,-8-21-3,21-1 0,-3-16-3</inkml:trace>
  <inkml:trace contextRef="#ctx0" brushRef="#br0" timeOffset="796.0456">2432 5079 75,'-40'19'35,"10"15"0,-10-2 1,12 14-28,-8-10-3,16 10 0,4-12-3,9 5 1,7-14-1,15-5 0,1-13-1,21-7 0,4-16 0,4-9 0,0-12 0,5-4 0,-7-7 0,-6-2-1,-1-2 1,-13 9-1,-3 6 1,-11 10-1,-9 27 1,0 0-1,0 0 0,-7 41-1,0 9 0,-4 2-2,5 17-2,-1-17-8,27 17-23,-8-22 1,22-8-1,2-21-2</inkml:trace>
  <inkml:trace contextRef="#ctx0" brushRef="#br0" timeOffset="1683.0963">3503 4418 72,'-7'-20'34,"7"20"-1,-11-19 0,11 19-31,-7 19 4,7 15-3,-7 4 3,7 11-2,-8 12-1,8 10 0,-3 8 0,-3 4-1,5-3-1,-5 2 1,6-7-2,0-5 1,0-15-1,0-9 0,0-12 0,7-18 0,-7-16 0,17-11 0,-3-12 0,2-9 0,4-14 0,1-1 0,0-4 0,-1 1 0,2 4 0,-5 8 0,9 10 0,-7 10 0,3 14 0,-4 6 0,-1 12 0,5 8 0,-4 10 0,-2 5 0,-5 4 0,-6 5 0,-5 1 0,-9 4 1,-7-4-1,-6 1 0,-3-7 0,-5-6 1,-4-8-1,2-14-1,7-8-3,-2-23-4,27 18-21,-4-48-6,15 16 0,0-18-2</inkml:trace>
  <inkml:trace contextRef="#ctx0" brushRef="#br0" timeOffset="1923.11">4045 4929 67,'30'11'37,"-30"-11"-2,7 21 2,-7-21-20,-9 41-11,-3-13-2,6 13 0,-4 6-3,-5 3 0,6 1-1,0-4-3,13 8-9,-6-30-24,16-2 1,-14-23-1,47-5-1</inkml:trace>
  <inkml:trace contextRef="#ctx0" brushRef="#br0" timeOffset="2314.1324">4257 4708 93,'-23'-11'35,"23"11"0,-23 2 1,23-2-35,0 0-1,23 27 0,0-16 0,6 6 0,3 3-1,2 7 1,-5 1 0,-8 8 1,-7 1 0,-6 10 0,-8 1 1,-8 3 0,-6-3 0,5-3 1,-9-6-1,9-7 0,2-9-1,7-23 1,0 0-1,0 0 0,16-23 0,4-9 0,3-7-1,-3-4 1,5-8 0,0 6-1,2 2 0,-8 4-1,3 12 0,-4 2-2,1 20-3,-6-16-11,17 31-20,-12-13 1,13 22-1,-8-11-1</inkml:trace>
  <inkml:trace contextRef="#ctx0" brushRef="#br0" timeOffset="2719.1555">5110 4785 81,'-25'2'36,"-12"-4"0,1 27 1,-18-6-28,19 22-2,-8 2-1,10 9-2,8 1-1,6 0-1,15-4 1,13-12-1,13-17 0,15-20 1,13-27-1,13-18-1,6-24 2,10-18-2,2-20-1,-6-9 0,-7-10-1,-6 3 1,-15 10-1,-11 14 0,-15 13 0,-14 26 0,-14 31 1,-9 29 0,-16 32-1,-4 29 1,-9 22 1,6 12-1,3 14-1,11 1-2,13 6-2,6-27-8,40 7-23,-7-34-3,28 1 0,-6-33 0</inkml:trace>
  <inkml:trace contextRef="#ctx0" brushRef="#br0" timeOffset="3043.1741">5915 4535 94,'-32'18'37,"-17"0"2,12 18-2,-11-1-32,10 4-1,4-5 0,16 5-1,8-6 0,15-7 0,15-10-2,12-5 0,12-7-1,3-4 1,1-2-1,-3 2 1,-6 3-1,-14 15 1,-12 9-1,-29 12 0,-15 9 1,-13 9-1,-10 5-1,-5-3-2,-2 12-7,-7-26-25,29 1-4,-2-23-1,26-1 0</inkml:trace>
  <inkml:trace contextRef="#ctx0" brushRef="#br0" timeOffset="6249.3575">9352 7900 17,'0'0'26,"-22"3"1,22-3 1,-28-12-18,28 12-2,-25-15 0,25 15 0,-25-16-2,25 16 1,-31-16-1,31 16 0,-30-25-1,30 25 0,-36-23 0,15 16-2,-8-9 0,4 5-2,-11-3 1,-1 2-1,-6-4-1,-4 1 1,-6-2 0,-5 4-1,7-5 1,-14-1 0,8-1-1,-4 1 1,-1-5-1,1 3 1,2-7 0,-4-1-1,-1 2 1,-2-1-1,0-1 1,-2-4-1,1 6 1,-4-3-1,-2-4 0,1 3 0,-3 3 1,-4-4-1,-1-2 0,6 0 1,-4 0-1,3 1 0,0-1 1,3 0-1,4 2 1,2 0-1,0 1 0,1 1 0,1 0 0,-2-2 0,1 0 0,1-2 1,-2 2-1,0 0 1,3 0-1,-1-2 1,1 0 0,4 2-1,0-2 1,4 4 0,3 0-1,0-1 1,2 3-1,-4-2 1,11 3 0,-1 2-1,-5 0 1,5 4-1,-1-1 0,-3 1 1,8 0-1,-1 3 0,-3 0 1,10 2-1,-4-2 1,2 2-1,6-5 1,-6 3 0,4 0 0,5-2 0,-3 3-1,1-5 1,0 6-1,1-2 0,3 2 1,-4 2-1,6 4 0,3-3 0,-5 1 1,7 1-1,18 11 0,-28-16 1,28 16-1,0 0 0,-7-18 0,7 18 0,0 0 0,23-12 0,-7 10 0,9 0 0,2 2 0,12 0 0,1 2-1,4 1 1,10 1 1,-4 1-1,5 1 0,1-1 0,1-1 0,-7-3 0,6 3 0,-8-4 0,-2-4 0,3 1-1,-10-1 1,-3 2 0,-8 1 0,-6 2-1,-22-1 1,23 9-1,-23-9 1,-18 25 0,-3-9-1,-8-5 2,-5 3-1,-7-1 1,-7-6-1,1-4 1,-3-4 0,0-3 0,0-5 0,5 0-1,-5-7 1,5 7 0,8-7-1,1 9 1,2-2-1,2 6 0,3 3 1,3 1-1,2 1 0,8 4 0,-2 1 0,18-7 0,-16 26 0,13-8 0,1 5 0,0 6 1,2 10-1,0 9 0,-7 11 0,-2 1 1,0 6-2,-3-3 0,4 4-7,-6-26-26,23-2-4,-9-39 1,36 4-3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3:17.55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17377 11951 10,'0'0'18,"0"0"-2,0 0-13,-3 18-3,3-18 0,0 0 1,-18 21 0,18-21 3,0 0 1,-15 15 3,15-15 0,0 0 1,0 0 2,0 0-2,0 0-1,-21 10-2,21-10-2,0 0-2,0 0-1,0 0 0,-9 20-1,9-20 1,-14 18-1,14-18 0,-15 19 1,15-19 0,-21 13 1,21-13 1,-21 9-1,21-9 1,-24 3 1,6-6-2,18 3 1,-32 1-1,11 1 0,-1-2-1,-3 2-1,-2-2 1,-1 0-1,-3-4 1,-6 4-1,1 0 0,-3-1 1,-4-3-1,2 1 1,-9-3 0,5 3 1,0-3-1,1 1 1,-1-2-1,5-4 0,3 0 0,-2 3 0,5-10 0,3 7-2,-3-7 2,4 4 0,1-2-1,-1-2 0,-1 0 2,3-1-2,-1-1 1,1 2-1,-3-3 1,3 1-1,1-3 1,0 5-1,2-3 1,-4 3-1,6-1 1,-2-3-1,0 3 0,-4-3 1,6 3-1,-5 1 0,2-3 0,-6 1 0,2 0 0,-1 3 0,-4 2 0,-1-3 0,0 1 0,0-1-1,2-2 2,0-1-3,1 0 4,-1-3-2,1-1 1,-4 1-1,6-3 2,5 4-1,-5-4-1,1 6 2,3-1-2,-5 1 0,1-1 0,-1-1 0,2 2 0,1-2 0,-3-2 0,2 0 0,-3-2 1,5-1-1,-1-3 0,-1 3 1,1-6-1,1 6 0,-3-3 1,1-3-1,1 1 0,-7 1 0,8-6 0,-8 4 0,4 2 0,-2-5 0,0-2 0,-5 5 0,3-5 0,-2 1 0,-3 1 0,4-6 1,-1 2-2,-3 0 1,2 0 0,-4-3-1,5 1 1,-1-2 0,5 1 0,-9-1-1,2-1 1,3-5 0,-5 1 1,7 0-2,-3 0 2,-2 0-1,2-2 0,-1 4 0,-3 4 1,2-1-1,-7 3 0,1-1 0,-3 0 0,0 2 0,4 0 1,-4-3-1,-4-3 0,6-1 0,-2 0-1,2 0 1,1-2-2,-1 2 3,3-2-2,2 4 1,-2 0-2,1-8 2,-1 4 0,0 0 0,-5 2-1,2-2 1,-2 2 0,-4-1 0,-1 4 0,1 0 0,-3 1 0,-6-1 1,-1-1 0,3 0-1,-5 1 1,0-1-1,-2 0 1,5-2-1,1 0 0,-6-4 1,5 4-1,-1 0 0,-4-4 0,2 4 1,-6 0-1,-1 7 1,-6-5-1,0 5 0,-5-2 0,-3-2 0,-3 3 0,-3 1 0,2-4 1,-2 8-1,2-2 0,0 1 0,0 1 0,-4 1 0,-7 1 1,5 4-1,-8-1 0,3-2 0,-2 2 0,1 2 0,1-2 1,0 0-1,7 0 0,-2 0-1,6-2 1,2 0 0,-6-1 0,4-1 1,-4 6-1,0-6 0,0 2 1,-1 2 0,6 0-1,-3 4 0,4-1 1,0 1-1,8-1 1,-3-3-1,2-2 1,0 4 0,-2-7 0,3 3-1,2-2 1,3-1 0,-3 5 0,2 1-1,4-1 0,-1 0 1,8 4-1,0-1 0,2 1 1,5 1-1,0-3 0,9 1 1,-2 1-1,0 1 0,9 2 1,2 4-1,1-2 1,7 5-2,-3 2 1,5 3 1,3-1-1,4 2-1,-2 3 2,1 0-1,3 0 0,-3 2 0,7-4 0,-5 6 0,2-2 0,-1 3 0,2-1 0,4-1 0,-2 3-1,18 3 1,-32-4 0,32 4 1,-23-3-1,23 3 0,-14-2 0,14 2 0,0 0 0,0 0 0,0 0 0,0 0 0,-16-7 0,16 7 0,0 0 0,0 0 0,0 0 0,0 0 0,0 0 0,0 0 0,0 0 0,21-6 0,-21 6 0,30 0-1,-8 0 1,1 2 0,6 0 0,5 0 1,3 1-1,-5 1 0,11-2 0,2-1 0,0-2 0,3-6 0,2-1 0,2-4 0,-4 3 0,6-2-1,-4 1 1,2 3 0,-4 1 0,-8 4-1,-1 6 1,-5 1 0,-7 2 0,-9 2 1,-18-9-1,25 18 0,-25-18 0,8 16 0,-8-16 1,0 0-1,0 0 0,-21 14 0,21-14 1,-23-1-1,7-1 0,-4-2 0,-1 3 0,-3-1 0,-2 0 0,-5 2 0,-1 0 0,-7 4 0,1-3 1,2 3-1,-7-1 0,6-1 0,-4 2 0,3-2 0,-1 1 0,5 1 0,-2-4 1,7 1-1,1-1 0,5-1 0,6-3 0,17 4 0,-28-3 0,28 3 0,0 0 0,0 0 0,0 0 0,-14-4 0,14 4 1,0 0-1,0 0 0,0 0 0,3 21 1,1-5-1,3 8 1,0 6-1,0 7-1,9 6 2,-5 3-1,-2 2 0,7 0 0,-2-7 0,-7-3 0,6-11 0,-4-10 0,-9-17 0,14 27 0,-14-27 0,0 0 0,0 0-1,0 0 2,0 0-1,0 0 0,0 0 0,0 0 0,0 0 0,0 0 0,0 0-1,0 0-3,0 0-7,0 0-25,-2-18 1,2 18-2,-1-34 0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4:21.60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4089 1447 21,'-12'-19'29,"12"19"0,-31-18 2,8-2-18,23 20-1,-41-23-1,25 23-1,-16-7-3,7 12 0,-13 1-2,4 13-1,-12 6-2,4 16 1,-8 9-1,2 11 0,2 8 0,4 9-1,10 6 0,4 3 0,12 2-1,14-3 0,16-11-1,15-9 0,15-13 1,14-10-1,15-24 0,13-17 1,9-18 0,5-23 1,-4-16-1,1-20 2,-11-14-1,-13-16 0,-21-4 0,-16-1 0,-22-4 0,-19 10 0,-24 10-1,-14 16 0,-11 17 0,-10 24-2,-2 21 0,-6 18-1,15 26-3,-2 2-8,29 26-21,5-7 1,32 10-1,4-11 0</inkml:trace>
  <inkml:trace contextRef="#ctx0" brushRef="#br0" timeOffset="396.0227">4694 1620 44,'0'25'30,"-8"7"1,1 4-1,7 8-25,-14-5 2,14 15-1,-11-10 0,13 13-2,-9-18 1,9 6-1,-9-15 0,10-1-2,-3-29 2,7 19-1,-7-19-1,13-33 2,-8-7-2,9-1 1,-6-10-1,6-10 0,-3-1-1,1 1 0,2 1 0,1 8 0,-1 9-1,-1 8 0,10 8 0,0 7-1,13 10-1,0-5-3,15 21-2,-8-22-11,20 25-18,-9-15 1,15 17-1,-15-9 1</inkml:trace>
  <inkml:trace contextRef="#ctx0" brushRef="#br0" timeOffset="676.0387">5700 1481 68,'0'0'35,"-23"-19"0,23 19 0,-43 5-28,24 14 0,-17-1-1,9 18-2,-9-2 0,8 10-1,-3-3-1,10 4-1,6-4 0,15-9 0,15-7-2,6-8 0,19-6-3,2-18-3,30 7-29,-15-20-1,15 12 2,-10-14-3</inkml:trace>
  <inkml:trace contextRef="#ctx0" brushRef="#br0" timeOffset="1067.0611">6276 1447 67,'0'0'37,"-32"-2"-2,12 19 2,-24-5-29,11 22-2,-8-4 0,6 11-1,-3 4-2,9 3 0,6-2-2,9-7 1,7-1-1,12-10-1,-5-28 1,39 16 0,-6-28-1,9-12 1,5-11 0,-2-6 1,5-7-1,-9 3 0,-9 3 0,-3 6 0,-10 9 0,-19 27-1,0 0 1,0 0-1,7 41-1,-10-3 0,6 10-3,-8-7-3,32 14-30,-13-18-2,24 8 1,-2-26-2</inkml:trace>
  <inkml:trace contextRef="#ctx0" brushRef="#br0" timeOffset="1849.1058">7626 888 35,'0'0'29,"-30"-21"3,-2 15-2,1 17-19,-21-2-2,13 23 0,-20-2-1,11 24 0,-11 1-2,16 20-2,-7 7 0,18 16-2,1 5 0,12 4-1,15 0-1,6-8-1,19 1-3,2-27-4,36 2-26,-10-34-2,17-6 0,-2-26 1</inkml:trace>
  <inkml:trace contextRef="#ctx0" brushRef="#br0" timeOffset="2149.123">7882 1137 53,'5'-19'32,"-5"19"0,0-18 0,0 18-27,0 0 0,0 16 1,-7 5 0,7 20 0,-11 6-3,4 19-1,-5 10-1,5 13 0,-2 6-1,2-3-2,5 6-3,-5-23-5,17 3-24,-3-21 0,15-18 0,-6-21-1</inkml:trace>
  <inkml:trace contextRef="#ctx0" brushRef="#br0" timeOffset="2501.1431">8293 1189 65,'-27'-23'34,"4"34"-1,-5-3 0,-1 12-28,-9 0-2,8 6 0,-4 1 1,4 7-1,-3-4 1,16 4-2,-1-9 1,7 3-1,11-4 0,4-1-1,6-7 0,5-4 0,6 1-1,8-4 1,-1 1 0,1 3-1,-1 1 0,-3 0 0,-3 4 0,-1 3 0,1 3-3,-11-7-2,10 12-4,-21-29-27,32 21 2,-9-31-3,15 6 1</inkml:trace>
  <inkml:trace contextRef="#ctx0" brushRef="#br0" timeOffset="2705.1548">8603 1442 70,'-15'16'35,"-8"2"0,9 16 0,-11-9-30,9 21-1,0 0-1,7 6-1,1 1-2,5-10-1,12 3-4,-2-28-10,14 5-19,1-23 0,14-5-1,-6-24 0</inkml:trace>
  <inkml:trace contextRef="#ctx0" brushRef="#br0" timeOffset="2851.1631">8642 1182 71,'-30'-16'33,"8"11"-6,22 5-14,-25 8-44,25-8-2,0 0 1,36 2-1</inkml:trace>
  <inkml:trace contextRef="#ctx0" brushRef="#br0" timeOffset="3102.1775">9016 998 67,'0'0'36,"0"34"-2,-9-19 3,16 24-29,-18-5-1,8 26-1,-10-1-1,4 17-1,-11 5-2,8 6 1,-6-3-2,2-4-1,5-2-1,2-19-3,15 3-5,-10-39-26,29-1 0,-2-35-1,17-1-1</inkml:trace>
  <inkml:trace contextRef="#ctx0" brushRef="#br0" timeOffset="3351.1917">9397 1072 80,'3'-24'38,"-3"24"-3,0 0 2,0 0-32,-7 25 0,3 14-1,-3 4 0,-2 16-2,-3 10 0,-10 10-1,6 8-1,-2 0 1,2-1-3,-2-11 0,11-1-4,-4-26-5,26 2-25,-8-28 0,20-1 0,-9-30-3</inkml:trace>
  <inkml:trace contextRef="#ctx0" brushRef="#br0" timeOffset="3966.2269">9506 1565 73,'-13'32'35,"13"-32"-2,-3 32 2,3-32-32,16 18 0,5-18 1,9 2 0,10-13-2,6-3 0,3-8 0,-6-3-1,1-1 1,-4-5-1,-15 1 0,-8 5 0,-17 2 0,-3 7 0,-19 5 0,-6 9 0,-6 6-1,-7 12 1,0 13-1,1 6 1,4 4 0,6 4 0,10 2 0,11-3-1,9-4 1,20-8-1,12-12 1,11-9-1,14-7 0,6-8 1,0-5-1,3-1 0,-4-4 0,-10 2 1,-7 7-1,-15-1 0,-12 14 0,-18-6 1,4 35-2,-13-10 1,-7 9 0,3 0 0,-1 5-1,3-7 1,4-5 0,2-6-1,5-21 2,0 0-1,0 0 0,23-23 1,-14-9 0,5-5 0,6-10 1,-6-2-1,2-5 1,4 4-1,-2 8 0,1-3-1,1 17-3,-2-5-5,27 21-27,-18-11-3,24 25 1,-8-17-2</inkml:trace>
  <inkml:trace contextRef="#ctx0" brushRef="#br0" timeOffset="4695.2686">11195 1287 74,'-14'-30'35,"14"30"-1,-23-4 0,16 22-29,-9-2-2,1 12 0,-4 3-1,1 17 0,0 5 0,4 10-1,-1-5 0,6 3 1,4-6-1,7-5 0,10-18-1,4-9 1,9-17 0,6-12-1,3-13 1,3-8 0,-1-14 0,0-2 0,0-1 0,-10-1-1,0 10 1,-7 1-1,-5 11 0,-5 7 0,-9 16 1,0 0-1,8 28 0,-8 6 0,-4 7 0,6 3 0,3 3 1,2 4-1,2-6 0,6-8 1,1-14 0,3-8 0,3-14 0,8-10 0,-8-17 1,6-4-1,-8-13 0,5-7-1,-5-2-1,-6-7-1,2 8-1,-11-12-3,15 26-5,-20-16-25,23 21 0,-14-9 0,20 18 0</inkml:trace>
  <inkml:trace contextRef="#ctx0" brushRef="#br0" timeOffset="5469.3129">12098 966 82,'0'0'36,"-17"-1"0,2 24 0,-12-5-30,6 24 0,-8 6-2,10 17 0,-8 2-2,9 13 1,-3-3-2,4 7 1,5-10-2,7 1 1,1-16-1,4-7 1,5-13-1,4-14 1,-9-25 0,31-2 0,-12-19 0,6-11 0,0-13 0,0-3 0,2-7 0,-5 5 0,5 9-1,-11 4 0,-2 17 0,-14 20 0,16-2-1,-11 22 1,-5 17-2,2 1 1,5 6-2,8 2-1,6 2-2,-1-10-1,17 3-2,-6-34-5,26 20-12,-16-34-9,9 5 1,-16-25 5,13 15 12,-26-29 7,4 9 5,-9-1 7,-12-16 13,3 11 13,-7-5 3,4 22-4,-19-22-8,15 43-5,-14-26-1,14 26-3,-27 17-1,16 17-3,-14 5-1,6 11-2,1 4-1,-2 5 1,4-1-1,9-6-1,7-11 1,7-9-1,7-16 1,8-14-1,5-13 0,8-16 0,-1-14 0,2-5 0,-4-9-1,2 0 1,-10-2-1,-3 7 0,-7 5 1,1 10-1,-10 19-1,-5 16 1,0 0-1,-13 21 1,8 13-2,-4 10 0,7 6-3,-3-7-2,25 12-25,-13-26-7,20 5 2,-2-33-1</inkml:trace>
  <inkml:trace contextRef="#ctx0" brushRef="#br0" timeOffset="5706.3264">13295 886 97,'-16'25'38,"-24"-2"1,17 33-2,-23 2-34,19 15 0,-2 6-1,6 10-1,3 3-1,10-4-2,6 4-3,2-17-2,22 2-29,-17-27-2,19-1 1,-8-31-2</inkml:trace>
  <inkml:trace contextRef="#ctx0" brushRef="#br0" timeOffset="6047.3459">13280 1454 68,'-8'18'35,"15"11"1,-7-29 0,25 21-28,2-23-1,10 2-1,8-19-1,0-1-2,3-10 0,-4-2-2,-8-6 1,-5 6-1,-8 0 1,-11 7-1,-19 6 0,7 19 1,-41-4-1,9 22 1,-6 9-1,-5 8 0,4 12-1,7 2 1,3 7-1,13-5 0,23 1-3,2-18-2,36 9-21,-9-35-13,28 3 2,-5-30-1,20-5 0</inkml:trace>
  <inkml:trace contextRef="#ctx0" brushRef="#br0" timeOffset="6332.3622">13949 1337 92,'-44'9'38,"11"16"-1,-11-13 2,29 8-34,-6-4-2,14 3-1,7-19 0,5 32-1,-5-32-1,38 31 1,-17-19-1,6 8 0,-4-8 0,-1 8 1,-8 3-1,-2 0 0,-10 4 1,-4-2 0,-8 5-2,-3-5 1,1 3-2,-8-10-2,15 11-5,-26-19-28,31 6-1,-16-21 0,16 5 0</inkml:trace>
  <inkml:trace contextRef="#ctx0" brushRef="#br0" timeOffset="6663.3812">14126 735 66,'-21'-14'38,"21"14"-1,0 0 1,36 5-19,-10 0-14,14 15 0,-6 3 0,3 13-2,4 12 0,-8 7-1,-7 11 0,-11 10-1,-12 8 1,-10 9-1,-14 1 0,-8-1-1,-1-4-1,-6-7-1,6-6-4,-13-26-32,27-2-1,-6-32-1,22-16 0</inkml:trace>
  <inkml:trace contextRef="#ctx0" brushRef="#br0" timeOffset="11538.66">11040 4478 34,'0'0'28,"0"0"1,0 0 0,0 0-19,0 0-4,-25 4 1,25-4 0,0 0-3,0 0 1,-18-20-3,18 20 3,-7-19-4,7 19 3,-9-23-3,9 23 2,-4-32 0,3 10-3,-5-3 2,1 4-2,-2-11 2,1 0-3,-3-7 2,2-6-2,-2 4 1,0 0 1,-3-7-1,-1 4 1,3-6-1,1 5 1,-6 6-1,3-4 1,-1 2-1,1 0 1,3 2 0,-4 4-1,6-5 0,0 1 0,2 0 1,-4-4-1,3 2 1,1-3-1,-2 5 0,-2-6 1,-5 1-1,-1 3 1,1-2-1,-4 4 1,-2 3-2,6 0 2,-7 3-1,6 4 0,5-1 0,-1 0 1,2 3-1,2-3 0,1-4 0,1 5 1,-2-5-1,0 1 0,-8-3 0,3 4 0,-2-4 0,-1 4 0,1 0 1,3 0-2,1 2 1,-5 5 0,10 2 1,-1-4-1,1 2 0,2 4 0,-1-4 0,-3 3 0,0-1 1,3-2-1,-3-1 0,2 2 0,-3 7 1,3-5-1,-4 6 0,9 16 0,-12-23 1,12 23-1,0 0 1,0 0-1,-17 11 0,14 8 0,-8 8 1,4 5-1,-9 13 0,3 6 0,-1 3 0,-9 8 0,9 0 0,-4-3 0,0-9 0,7-9-1,0-11 1,8-8 0,3-22 0,0 0 0,10-31 0,3-8 0,0-14 1,4-4-1,-2-16 1,-1 2 0,-5-3 0,0 9-1,-4 2 1,-1 17 1,-2 7-1,-2 14 1,1 5-2,-1 20 0,0 0 0,22 20 1,-8 8-2,17-1 0,4 12 1,5 4-1,8-2 1,2 9 0,7-4-2,0-8-1,8 11-5,-20-18-27,15 6-1,-15-21 0,5 9-3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5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8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7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7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6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01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8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2">19045 12496 87,'-22'-4'36,"-6"-2"-1,18 4-3,10 2-62,9-14-4,15 1-1,2-8-2</inkml:trace>
  <inkml:trace contextRef="#ctx0" brushRef="#br0" timeOffset="1947.1114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4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6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9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5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5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4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5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4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07.71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54.83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707.0404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1142.0653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1487.085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2043.1168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2832.162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3259.1864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3643.2083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3860.2208">23169 5656 86,'0'0'35,"0"0"1,-27 35 1,-1 3-30,6 26-2,-6-2-2,13 16 1,-8-1-4,14 1 1,-2 3-4,2-21-6,20 2-26,-9-19 0,14-5-2,-16-38 0</inkml:trace>
  <inkml:trace contextRef="#ctx0" brushRef="#br0" timeOffset="4214.241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2278.7023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1:35.1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9736 5084 49,'0'0'32,"0"0"1,0 0-2,0 0-24,6 27-2,-3 1 0,-10 1-1,12 15 0,-6 4-3,2 7 1,-6 4-1,5 4 2,-2-5-1,1 1 0,4-7-1,-3-6 0,4-9 0,-1-10 0,-3-27 1,9 20-2,-9-20 0,7-22 1,-5-1-1,-2-12 1,-3-10 1,-1-5-2,-1-9 1,-1-6-1,-3-5 1,8-5-1,-5 2 1,10 2-1,-1 5 2,10 9-2,1 4 1,11 10 0,6 9 0,3 13-1,5 8 1,0 10-1,4 6 0,-4 8 0,-3 7-1,-7 5 1,-8 11 0,-10 1 0,-9 6 0,-11 2 0,-9 0 0,-9 1 0,-12-6 0,3-3 0,-5-4 0,5-10 1,0-5-1,6-5 1,7-4-1,7-2 1,16-5-1,-18 2 1,18-2-1,0 0 1,3 25 0,1 3-1,-6 13 1,2 9 1,-12 13-1,-4 15 1,-6 7-1,-3 3 0,-7-1-1,5-10 1,9-6-5,-2-37-19,33-4-15,-13-30 2,48-21-3,-1-28 1</inkml:trace>
  <inkml:trace contextRef="#ctx0" brushRef="#br0" timeOffset="504.0288">10341 5155 55,'-9'18'34,"9"-18"0,0 0 0,30 18-25,-10-31-2,16 3-1,-2-14 0,8 7-2,-8-14-1,11 3 0,-11-1-1,-3 1 0,-12 1 0,-10 0-1,-9 8 0,-5 1 0,-15 7 0,-5 8 0,-5 8 0,-6 6-1,-2 12 1,3 13 0,1 3 0,3 7 0,8 6-1,9-2 0,12-1 0,5-2 0,19-12-2,7-10-1,21-1-6,-13-28-24,29 4-2,-7-18-2,13-3-1</inkml:trace>
  <inkml:trace contextRef="#ctx0" brushRef="#br0" timeOffset="864.0494">11083 4917 54,'0'0'36,"-25"3"-1,14 17 0,-10-8-10,8 20-19,-10 0-1,10 6-1,-8-3-1,14 3 0,0-6-2,5-2 1,2-14-1,0-16 0,18 9 0,7-27 0,5-9-1,9-5 1,-1-12 0,7-1 0,-4-6 0,2 6-1,-8 6 1,-6 9 0,-6 10-1,-3 13 1,-20 7-1,21 12-1,-12 13 0,-1 4-1,4 10-1,-1-5-4,17 18-5,-19-28-20,20 21-5,-2-18 1,12 3-1</inkml:trace>
  <inkml:trace contextRef="#ctx0" brushRef="#br0" timeOffset="1369.0783">11898 4863 88,'-39'2'35,"-2"21"1,-15-11 0,15 24-30,-4-11-2,11 11-1,4-1-1,14-1 0,5-5-1,26-4 0,4-9 0,10-8-1,3-4 0,9-11 1,0-11-1,4-9 0,0-6 1,-8-8-1,-8-2 0,1 5 0,-8-1 1,-6 7-1,-7 11 0,-9 21 0,0 0-1,-13 32 1,-1 18 0,-6 16 0,2 16-1,-1 14 1,4 9 0,-4 3 1,6 1-1,1-6 1,-3-10-1,5-11 2,-3-20-1,1-12 0,-3-18 0,-3-16 0,-8-16 0,2-14-1,-2-15-1,1-11-1,5-9-2,-2-20-4,24 16-18,-13-17-13,28 11 3,-3-3-4,16 12 4</inkml:trace>
  <inkml:trace contextRef="#ctx0" brushRef="#br0" timeOffset="1790.1024">12435 4902 81,'0'0'37,"-4"-41"-1,4 41 2,-11-30-27,11 30-6,0 0 0,-18 7-1,8 11-2,3 12 1,-4 9-2,0 6 1,2 3-1,2 2 0,0-6 0,12 1-1,4-18 0,7-8 1,13-15-1,7-13 0,7-16 0,1-9 1,5-5-1,1-4 1,-9-1-1,0 6 0,-18 6 1,0 11-1,-23 21 1,0 0-1,0 0 0,-1 27 0,-5-1-1,-8 8 0,14 5 0,-2-8-2,11 6-2,5-19-5,22 12-21,-14-23-6,17 4-1,-5-22 0</inkml:trace>
  <inkml:trace contextRef="#ctx0" brushRef="#br0" timeOffset="1987.1137">13170 4799 90,'0'0'36,"-9"-16"1,2 39 0,-19-9-27,10 26-5,-1 4-2,2 8-1,1 3-1,7-2-1,5-3-2,7-20-5,20 8-24,-25-38-7,47 5 2,-24-31-3</inkml:trace>
  <inkml:trace contextRef="#ctx0" brushRef="#br0" timeOffset="2137.1222">13261 4583 94,'0'0'34,"-27"-32"1,27 32-1,0 0-36,0 0-7,18 15-26,-18-15 2,45 25 0,-17-16-1</inkml:trace>
  <inkml:trace contextRef="#ctx0" brushRef="#br0" timeOffset="2465.141">13475 4706 86,'0'0'36,"8"36"0,-8-36 3,-4 39-27,-10-21-6,10 10-1,-8 1-2,4 5 0,1 0-2,4-1 0,3 1 0,1-2-1,5-7 0,3-10 0,-9-15 0,34 0 0,-7-13 1,1-10-1,1-9 0,3-6 0,0 1 1,-3-4-1,-6 6 0,-2 4 0,-6 10 0,-15 21 0,14-14 0,-14 14 0,4 26-1,-6-3 0,4 6 0,3 7-1,9 5-3,-7-17-4,31 25-22,-20-26-7,19 5 0,-4-17 0</inkml:trace>
  <inkml:trace contextRef="#ctx0" brushRef="#br0" timeOffset="2818.1612">14391 4640 105,'-29'13'37,"-12"-13"2,18 16-3,0-4-33,1 3-2,10 1 1,6 9 0,6-2-1,9 7-1,0 0 1,4 4 0,3-4-1,2 3 1,-2-7-1,3-3 1,-2 1-1,-3-3 0,-5 0 1,-4 2-1,-10-1 0,-2 1 1,-8 2-1,-6 0 0,-2 3-2,-8-10-2,17 12-23,-18-22-12,32-8 1,-36 7-2,36-7 1</inkml:trace>
  <inkml:trace contextRef="#ctx0" brushRef="#br0" timeOffset="4418.2527">10738 7823 39,'-7'18'32,"7"-18"2,0 0 0,0 0-21,-4-18-3,-9 2-1,13 16-1,8-39-3,-3 16-1,-3-20 0,7-3-1,1-15 0,5-7-1,-5-14-1,5-8 0,-1-8 0,2-7 0,-2-6-1,1 1 1,-1-2 0,0 5 0,-1 2-1,-2 5 1,6 4-1,-6 5 1,4 7 0,1 2 0,-2 7 0,0 8-1,-3 1 1,-2 4 0,-2 5-1,0 7 1,-3 5 0,-1 11 0,-3 4-1,0 7 0,0 23 0,-3-21 1,3 21-1,0 0 0,0 0 0,0 0 0,0 0 0,-16 21 1,16-21-1,0 0 0,-11 23 0,11-23 1,-20 25-1,1-9 0,-5 11 0,-4 5 0,-8 11-1,-7-2 1,6 7 0,-1-9 0,2 0-1,8-7 1,13-11 0,15-21 0,0 0 0,15-28 0,13-4 0,6-11 0,4-5 1,6-5-1,-1 1 0,-3 4 0,-5 7 0,1 7 1,-14 9-1,-6 13 0,-16 12 0,28-2 1,-28 2-1,33 30 0,-10-3 0,-2 8 1,8 5-1,1 10 1,-1 1-2,-8 3 0,8 8-3,-20-19-14,14 19-20,-16-21 1,15 0-2,-22-41 0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2:25.05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1552 4950 47,'-4'-16'33,"4"16"1,-12-21-2,12 21-18,-27-9-3,9 20-3,-11-6-3,-3 15 0,-9 1-2,4 4 0,-5 3-1,12 1 1,-2-1-1,10-1-1,8-4 0,18-5 0,-4-18-1,37 29-1,-5-19 0,-1 5 1,5-3-1,-3 6 1,0 1 0,-12 3 0,-10 5 0,-8 1 1,-12 4 0,-3 0 0,-13-3 0,3 1 0,-4-7 0,1-5-2,10 5-6,-4-27-18,19 4-11,0 0 0,35-23-2,-11-2 1</inkml:trace>
  <inkml:trace contextRef="#ctx0" brushRef="#br0" timeOffset="420.024">1720 5241 62,'0'0'32,"14"9"0,-14-9-2,38-2-25,-17-9-1,10 11 2,-3-11-1,10 6-2,-6-11 0,4 5-1,-2-10 0,-6 1 0,-1-1-1,-9 3 1,-5-1-1,-6 1 1,-7 18-1,-15-18 1,-8 14 0,-9 15 0,-11 2 1,2 8-1,-9 4 0,-2 11 0,4 1-1,7 2 0,5 4 0,14-2-1,12-2-1,15-2 0,9 1-4,11-19-4,33 12-23,-8-21-3,21-1 0,-3-16-3</inkml:trace>
  <inkml:trace contextRef="#ctx0" brushRef="#br0" timeOffset="796.0456">2432 5079 75,'-40'19'35,"10"15"0,-10-2 1,12 14-28,-8-10-3,16 10 0,4-12-3,9 5 1,7-14-1,15-5 0,1-13-1,21-7 0,4-16 0,4-9 0,0-12 0,5-4 0,-7-7 0,-6-2-1,-1-2 1,-13 9-1,-3 6 1,-11 10-1,-9 27 1,0 0-1,0 0 0,-7 41-1,0 9 0,-4 2-2,5 17-2,-1-17-8,27 17-23,-8-22 1,22-8-1,2-21-2</inkml:trace>
  <inkml:trace contextRef="#ctx0" brushRef="#br0" timeOffset="1683.0963">3503 4418 72,'-7'-20'34,"7"20"-1,-11-19 0,11 19-31,-7 19 4,7 15-3,-7 4 3,7 11-2,-8 12-1,8 10 0,-3 8 0,-3 4-1,5-3-1,-5 2 1,6-7-2,0-5 1,0-15-1,0-9 0,0-12 0,7-18 0,-7-16 0,17-11 0,-3-12 0,2-9 0,4-14 0,1-1 0,0-4 0,-1 1 0,2 4 0,-5 8 0,9 10 0,-7 10 0,3 14 0,-4 6 0,-1 12 0,5 8 0,-4 10 0,-2 5 0,-5 4 0,-6 5 0,-5 1 0,-9 4 1,-7-4-1,-6 1 0,-3-7 0,-5-6 1,-4-8-1,2-14-1,7-8-3,-2-23-4,27 18-21,-4-48-6,15 16 0,0-18-2</inkml:trace>
  <inkml:trace contextRef="#ctx0" brushRef="#br0" timeOffset="1923.11">4045 4929 67,'30'11'37,"-30"-11"-2,7 21 2,-7-21-20,-9 41-11,-3-13-2,6 13 0,-4 6-3,-5 3 0,6 1-1,0-4-3,13 8-9,-6-30-24,16-2 1,-14-23-1,47-5-1</inkml:trace>
  <inkml:trace contextRef="#ctx0" brushRef="#br0" timeOffset="2314.1324">4257 4708 93,'-23'-11'35,"23"11"0,-23 2 1,23-2-35,0 0-1,23 27 0,0-16 0,6 6 0,3 3-1,2 7 1,-5 1 0,-8 8 1,-7 1 0,-6 10 0,-8 1 1,-8 3 0,-6-3 0,5-3 1,-9-6-1,9-7 0,2-9-1,7-23 1,0 0-1,0 0 0,16-23 0,4-9 0,3-7-1,-3-4 1,5-8 0,0 6-1,2 2 0,-8 4-1,3 12 0,-4 2-2,1 20-3,-6-16-11,17 31-20,-12-13 1,13 22-1,-8-11-1</inkml:trace>
  <inkml:trace contextRef="#ctx0" brushRef="#br0" timeOffset="2719.1555">5110 4785 81,'-25'2'36,"-12"-4"0,1 27 1,-18-6-28,19 22-2,-8 2-1,10 9-2,8 1-1,6 0-1,15-4 1,13-12-1,13-17 0,15-20 1,13-27-1,13-18-1,6-24 2,10-18-2,2-20-1,-6-9 0,-7-10-1,-6 3 1,-15 10-1,-11 14 0,-15 13 0,-14 26 0,-14 31 1,-9 29 0,-16 32-1,-4 29 1,-9 22 1,6 12-1,3 14-1,11 1-2,13 6-2,6-27-8,40 7-23,-7-34-3,28 1 0,-6-33 0</inkml:trace>
  <inkml:trace contextRef="#ctx0" brushRef="#br0" timeOffset="3043.1741">5915 4535 94,'-32'18'37,"-17"0"2,12 18-2,-11-1-32,10 4-1,4-5 0,16 5-1,8-6 0,15-7 0,15-10-2,12-5 0,12-7-1,3-4 1,1-2-1,-3 2 1,-6 3-1,-14 15 1,-12 9-1,-29 12 0,-15 9 1,-13 9-1,-10 5-1,-5-3-2,-2 12-7,-7-26-25,29 1-4,-2-23-1,26-1 0</inkml:trace>
  <inkml:trace contextRef="#ctx0" brushRef="#br0" timeOffset="6249.3575">9352 7900 17,'0'0'26,"-22"3"1,22-3 1,-28-12-18,28 12-2,-25-15 0,25 15 0,-25-16-2,25 16 1,-31-16-1,31 16 0,-30-25-1,30 25 0,-36-23 0,15 16-2,-8-9 0,4 5-2,-11-3 1,-1 2-1,-6-4-1,-4 1 1,-6-2 0,-5 4-1,7-5 1,-14-1 0,8-1-1,-4 1 1,-1-5-1,1 3 1,2-7 0,-4-1-1,-1 2 1,-2-1-1,0-1 1,-2-4-1,1 6 1,-4-3-1,-2-4 0,1 3 0,-3 3 1,-4-4-1,-1-2 0,6 0 1,-4 0-1,3 1 0,0-1 1,3 0-1,4 2 1,2 0-1,0 1 0,1 1 0,1 0 0,-2-2 0,1 0 0,1-2 1,-2 2-1,0 0 1,3 0-1,-1-2 1,1 0 0,4 2-1,0-2 1,4 4 0,3 0-1,0-1 1,2 3-1,-4-2 1,11 3 0,-1 2-1,-5 0 1,5 4-1,-1-1 0,-3 1 1,8 0-1,-1 3 0,-3 0 1,10 2-1,-4-2 1,2 2-1,6-5 1,-6 3 0,4 0 0,5-2 0,-3 3-1,1-5 1,0 6-1,1-2 0,3 2 1,-4 2-1,6 4 0,3-3 0,-5 1 1,7 1-1,18 11 0,-28-16 1,28 16-1,0 0 0,-7-18 0,7 18 0,0 0 0,23-12 0,-7 10 0,9 0 0,2 2 0,12 0 0,1 2-1,4 1 1,10 1 1,-4 1-1,5 1 0,1-1 0,1-1 0,-7-3 0,6 3 0,-8-4 0,-2-4 0,3 1-1,-10-1 1,-3 2 0,-8 1 0,-6 2-1,-22-1 1,23 9-1,-23-9 1,-18 25 0,-3-9-1,-8-5 2,-5 3-1,-7-1 1,-7-6-1,1-4 1,-3-4 0,0-3 0,0-5 0,5 0-1,-5-7 1,5 7 0,8-7-1,1 9 1,2-2-1,2 6 0,3 3 1,3 1-1,2 1 0,8 4 0,-2 1 0,18-7 0,-16 26 0,13-8 0,1 5 0,0 6 1,2 10-1,0 9 0,-7 11 0,-2 1 1,0 6-2,-3-3 0,4 4-7,-6-26-26,23-2-4,-9-39 1,36 4-3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3:17.55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17377 11951 10,'0'0'18,"0"0"-2,0 0-13,-3 18-3,3-18 0,0 0 1,-18 21 0,18-21 3,0 0 1,-15 15 3,15-15 0,0 0 1,0 0 2,0 0-2,0 0-1,-21 10-2,21-10-2,0 0-2,0 0-1,0 0 0,-9 20-1,9-20 1,-14 18-1,14-18 0,-15 19 1,15-19 0,-21 13 1,21-13 1,-21 9-1,21-9 1,-24 3 1,6-6-2,18 3 1,-32 1-1,11 1 0,-1-2-1,-3 2-1,-2-2 1,-1 0-1,-3-4 1,-6 4-1,1 0 0,-3-1 1,-4-3-1,2 1 1,-9-3 0,5 3 1,0-3-1,1 1 1,-1-2-1,5-4 0,3 0 0,-2 3 0,5-10 0,3 7-2,-3-7 2,4 4 0,1-2-1,-1-2 0,-1 0 2,3-1-2,-1-1 1,1 2-1,-3-3 1,3 1-1,1-3 1,0 5-1,2-3 1,-4 3-1,6-1 1,-2-3-1,0 3 0,-4-3 1,6 3-1,-5 1 0,2-3 0,-6 1 0,2 0 0,-1 3 0,-4 2 0,-1-3 0,0 1 0,0-1-1,2-2 2,0-1-3,1 0 4,-1-3-2,1-1 1,-4 1-1,6-3 2,5 4-1,-5-4-1,1 6 2,3-1-2,-5 1 0,1-1 0,-1-1 0,2 2 0,1-2 0,-3-2 0,2 0 0,-3-2 1,5-1-1,-1-3 0,-1 3 1,1-6-1,1 6 0,-3-3 1,1-3-1,1 1 0,-7 1 0,8-6 0,-8 4 0,4 2 0,-2-5 0,0-2 0,-5 5 0,3-5 0,-2 1 0,-3 1 0,4-6 1,-1 2-2,-3 0 1,2 0 0,-4-3-1,5 1 1,-1-2 0,5 1 0,-9-1-1,2-1 1,3-5 0,-5 1 1,7 0-2,-3 0 2,-2 0-1,2-2 0,-1 4 0,-3 4 1,2-1-1,-7 3 0,1-1 0,-3 0 0,0 2 0,4 0 1,-4-3-1,-4-3 0,6-1 0,-2 0-1,2 0 1,1-2-2,-1 2 3,3-2-2,2 4 1,-2 0-2,1-8 2,-1 4 0,0 0 0,-5 2-1,2-2 1,-2 2 0,-4-1 0,-1 4 0,1 0 0,-3 1 0,-6-1 1,-1-1 0,3 0-1,-5 1 1,0-1-1,-2 0 1,5-2-1,1 0 0,-6-4 1,5 4-1,-1 0 0,-4-4 0,2 4 1,-6 0-1,-1 7 1,-6-5-1,0 5 0,-5-2 0,-3-2 0,-3 3 0,-3 1 0,2-4 1,-2 8-1,2-2 0,0 1 0,0 1 0,-4 1 0,-7 1 1,5 4-1,-8-1 0,3-2 0,-2 2 0,1 2 0,1-2 1,0 0-1,7 0 0,-2 0-1,6-2 1,2 0 0,-6-1 0,4-1 1,-4 6-1,0-6 0,0 2 1,-1 2 0,6 0-1,-3 4 0,4-1 1,0 1-1,8-1 1,-3-3-1,2-2 1,0 4 0,-2-7 0,3 3-1,2-2 1,3-1 0,-3 5 0,2 1-1,4-1 0,-1 0 1,8 4-1,0-1 0,2 1 1,5 1-1,0-3 0,9 1 1,-2 1-1,0 1 0,9 2 1,2 4-1,1-2 1,7 5-2,-3 2 1,5 3 1,3-1-1,4 2-1,-2 3 2,1 0-1,3 0 0,-3 2 0,7-4 0,-5 6 0,2-2 0,-1 3 0,2-1 0,4-1 0,-2 3-1,18 3 1,-32-4 0,32 4 1,-23-3-1,23 3 0,-14-2 0,14 2 0,0 0 0,0 0 0,0 0 0,0 0 0,-16-7 0,16 7 0,0 0 0,0 0 0,0 0 0,0 0 0,0 0 0,0 0 0,0 0 0,21-6 0,-21 6 0,30 0-1,-8 0 1,1 2 0,6 0 0,5 0 1,3 1-1,-5 1 0,11-2 0,2-1 0,0-2 0,3-6 0,2-1 0,2-4 0,-4 3 0,6-2-1,-4 1 1,2 3 0,-4 1 0,-8 4-1,-1 6 1,-5 1 0,-7 2 0,-9 2 1,-18-9-1,25 18 0,-25-18 0,8 16 0,-8-16 1,0 0-1,0 0 0,-21 14 0,21-14 1,-23-1-1,7-1 0,-4-2 0,-1 3 0,-3-1 0,-2 0 0,-5 2 0,-1 0 0,-7 4 0,1-3 1,2 3-1,-7-1 0,6-1 0,-4 2 0,3-2 0,-1 1 0,5 1 0,-2-4 1,7 1-1,1-1 0,5-1 0,6-3 0,17 4 0,-28-3 0,28 3 0,0 0 0,0 0 0,0 0 0,-14-4 0,14 4 1,0 0-1,0 0 0,0 0 0,3 21 1,1-5-1,3 8 1,0 6-1,0 7-1,9 6 2,-5 3-1,-2 2 0,7 0 0,-2-7 0,-7-3 0,6-11 0,-4-10 0,-9-17 0,14 27 0,-14-27 0,0 0 0,0 0-1,0 0 2,0 0-1,0 0 0,0 0 0,0 0 0,0 0 0,0 0 0,0 0-1,0 0-3,0 0-7,0 0-25,-2-18 1,2 18-2,-1-34 0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4:21.60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4089 1447 21,'-12'-19'29,"12"19"0,-31-18 2,8-2-18,23 20-1,-41-23-1,25 23-1,-16-7-3,7 12 0,-13 1-2,4 13-1,-12 6-2,4 16 1,-8 9-1,2 11 0,2 8 0,4 9-1,10 6 0,4 3 0,12 2-1,14-3 0,16-11-1,15-9 0,15-13 1,14-10-1,15-24 0,13-17 1,9-18 0,5-23 1,-4-16-1,1-20 2,-11-14-1,-13-16 0,-21-4 0,-16-1 0,-22-4 0,-19 10 0,-24 10-1,-14 16 0,-11 17 0,-10 24-2,-2 21 0,-6 18-1,15 26-3,-2 2-8,29 26-21,5-7 1,32 10-1,4-11 0</inkml:trace>
  <inkml:trace contextRef="#ctx0" brushRef="#br0" timeOffset="396.0227">4694 1620 44,'0'25'30,"-8"7"1,1 4-1,7 8-25,-14-5 2,14 15-1,-11-10 0,13 13-2,-9-18 1,9 6-1,-9-15 0,10-1-2,-3-29 2,7 19-1,-7-19-1,13-33 2,-8-7-2,9-1 1,-6-10-1,6-10 0,-3-1-1,1 1 0,2 1 0,1 8 0,-1 9-1,-1 8 0,10 8 0,0 7-1,13 10-1,0-5-3,15 21-2,-8-22-11,20 25-18,-9-15 1,15 17-1,-15-9 1</inkml:trace>
  <inkml:trace contextRef="#ctx0" brushRef="#br0" timeOffset="676.0387">5700 1481 68,'0'0'35,"-23"-19"0,23 19 0,-43 5-28,24 14 0,-17-1-1,9 18-2,-9-2 0,8 10-1,-3-3-1,10 4-1,6-4 0,15-9 0,15-7-2,6-8 0,19-6-3,2-18-3,30 7-29,-15-20-1,15 12 2,-10-14-3</inkml:trace>
  <inkml:trace contextRef="#ctx0" brushRef="#br0" timeOffset="1067.0611">6276 1447 67,'0'0'37,"-32"-2"-2,12 19 2,-24-5-29,11 22-2,-8-4 0,6 11-1,-3 4-2,9 3 0,6-2-2,9-7 1,7-1-1,12-10-1,-5-28 1,39 16 0,-6-28-1,9-12 1,5-11 0,-2-6 1,5-7-1,-9 3 0,-9 3 0,-3 6 0,-10 9 0,-19 27-1,0 0 1,0 0-1,7 41-1,-10-3 0,6 10-3,-8-7-3,32 14-30,-13-18-2,24 8 1,-2-26-2</inkml:trace>
  <inkml:trace contextRef="#ctx0" brushRef="#br0" timeOffset="1849.1058">7626 888 35,'0'0'29,"-30"-21"3,-2 15-2,1 17-19,-21-2-2,13 23 0,-20-2-1,11 24 0,-11 1-2,16 20-2,-7 7 0,18 16-2,1 5 0,12 4-1,15 0-1,6-8-1,19 1-3,2-27-4,36 2-26,-10-34-2,17-6 0,-2-26 1</inkml:trace>
  <inkml:trace contextRef="#ctx0" brushRef="#br0" timeOffset="2149.123">7882 1137 53,'5'-19'32,"-5"19"0,0-18 0,0 18-27,0 0 0,0 16 1,-7 5 0,7 20 0,-11 6-3,4 19-1,-5 10-1,5 13 0,-2 6-1,2-3-2,5 6-3,-5-23-5,17 3-24,-3-21 0,15-18 0,-6-21-1</inkml:trace>
  <inkml:trace contextRef="#ctx0" brushRef="#br0" timeOffset="2501.1431">8293 1189 65,'-27'-23'34,"4"34"-1,-5-3 0,-1 12-28,-9 0-2,8 6 0,-4 1 1,4 7-1,-3-4 1,16 4-2,-1-9 1,7 3-1,11-4 0,4-1-1,6-7 0,5-4 0,6 1-1,8-4 1,-1 1 0,1 3-1,-1 1 0,-3 0 0,-3 4 0,-1 3 0,1 3-3,-11-7-2,10 12-4,-21-29-27,32 21 2,-9-31-3,15 6 1</inkml:trace>
  <inkml:trace contextRef="#ctx0" brushRef="#br0" timeOffset="2705.1548">8603 1442 70,'-15'16'35,"-8"2"0,9 16 0,-11-9-30,9 21-1,0 0-1,7 6-1,1 1-2,5-10-1,12 3-4,-2-28-10,14 5-19,1-23 0,14-5-1,-6-24 0</inkml:trace>
  <inkml:trace contextRef="#ctx0" brushRef="#br0" timeOffset="2851.1631">8642 1182 71,'-30'-16'33,"8"11"-6,22 5-14,-25 8-44,25-8-2,0 0 1,36 2-1</inkml:trace>
  <inkml:trace contextRef="#ctx0" brushRef="#br0" timeOffset="3102.1775">9016 998 67,'0'0'36,"0"34"-2,-9-19 3,16 24-29,-18-5-1,8 26-1,-10-1-1,4 17-1,-11 5-2,8 6 1,-6-3-2,2-4-1,5-2-1,2-19-3,15 3-5,-10-39-26,29-1 0,-2-35-1,17-1-1</inkml:trace>
  <inkml:trace contextRef="#ctx0" brushRef="#br0" timeOffset="3351.1917">9397 1072 80,'3'-24'38,"-3"24"-3,0 0 2,0 0-32,-7 25 0,3 14-1,-3 4 0,-2 16-2,-3 10 0,-10 10-1,6 8-1,-2 0 1,2-1-3,-2-11 0,11-1-4,-4-26-5,26 2-25,-8-28 0,20-1 0,-9-30-3</inkml:trace>
  <inkml:trace contextRef="#ctx0" brushRef="#br0" timeOffset="3966.2269">9506 1565 73,'-13'32'35,"13"-32"-2,-3 32 2,3-32-32,16 18 0,5-18 1,9 2 0,10-13-2,6-3 0,3-8 0,-6-3-1,1-1 1,-4-5-1,-15 1 0,-8 5 0,-17 2 0,-3 7 0,-19 5 0,-6 9 0,-6 6-1,-7 12 1,0 13-1,1 6 1,4 4 0,6 4 0,10 2 0,11-3-1,9-4 1,20-8-1,12-12 1,11-9-1,14-7 0,6-8 1,0-5-1,3-1 0,-4-4 0,-10 2 1,-7 7-1,-15-1 0,-12 14 0,-18-6 1,4 35-2,-13-10 1,-7 9 0,3 0 0,-1 5-1,3-7 1,4-5 0,2-6-1,5-21 2,0 0-1,0 0 0,23-23 1,-14-9 0,5-5 0,6-10 1,-6-2-1,2-5 1,4 4-1,-2 8 0,1-3-1,1 17-3,-2-5-5,27 21-27,-18-11-3,24 25 1,-8-17-2</inkml:trace>
  <inkml:trace contextRef="#ctx0" brushRef="#br0" timeOffset="4695.2686">11195 1287 74,'-14'-30'35,"14"30"-1,-23-4 0,16 22-29,-9-2-2,1 12 0,-4 3-1,1 17 0,0 5 0,4 10-1,-1-5 0,6 3 1,4-6-1,7-5 0,10-18-1,4-9 1,9-17 0,6-12-1,3-13 1,3-8 0,-1-14 0,0-2 0,0-1 0,-10-1-1,0 10 1,-7 1-1,-5 11 0,-5 7 0,-9 16 1,0 0-1,8 28 0,-8 6 0,-4 7 0,6 3 0,3 3 1,2 4-1,2-6 0,6-8 1,1-14 0,3-8 0,3-14 0,8-10 0,-8-17 1,6-4-1,-8-13 0,5-7-1,-5-2-1,-6-7-1,2 8-1,-11-12-3,15 26-5,-20-16-25,23 21 0,-14-9 0,20 18 0</inkml:trace>
  <inkml:trace contextRef="#ctx0" brushRef="#br0" timeOffset="5469.3129">12098 966 82,'0'0'36,"-17"-1"0,2 24 0,-12-5-30,6 24 0,-8 6-2,10 17 0,-8 2-2,9 13 1,-3-3-2,4 7 1,5-10-2,7 1 1,1-16-1,4-7 1,5-13-1,4-14 1,-9-25 0,31-2 0,-12-19 0,6-11 0,0-13 0,0-3 0,2-7 0,-5 5 0,5 9-1,-11 4 0,-2 17 0,-14 20 0,16-2-1,-11 22 1,-5 17-2,2 1 1,5 6-2,8 2-1,6 2-2,-1-10-1,17 3-2,-6-34-5,26 20-12,-16-34-9,9 5 1,-16-25 5,13 15 12,-26-29 7,4 9 5,-9-1 7,-12-16 13,3 11 13,-7-5 3,4 22-4,-19-22-8,15 43-5,-14-26-1,14 26-3,-27 17-1,16 17-3,-14 5-1,6 11-2,1 4-1,-2 5 1,4-1-1,9-6-1,7-11 1,7-9-1,7-16 1,8-14-1,5-13 0,8-16 0,-1-14 0,2-5 0,-4-9-1,2 0 1,-10-2-1,-3 7 0,-7 5 1,1 10-1,-10 19-1,-5 16 1,0 0-1,-13 21 1,8 13-2,-4 10 0,7 6-3,-3-7-2,25 12-25,-13-26-7,20 5 2,-2-33-1</inkml:trace>
  <inkml:trace contextRef="#ctx0" brushRef="#br0" timeOffset="5706.3264">13295 886 97,'-16'25'38,"-24"-2"1,17 33-2,-23 2-34,19 15 0,-2 6-1,6 10-1,3 3-1,10-4-2,6 4-3,2-17-2,22 2-29,-17-27-2,19-1 1,-8-31-2</inkml:trace>
  <inkml:trace contextRef="#ctx0" brushRef="#br0" timeOffset="6047.3459">13280 1454 68,'-8'18'35,"15"11"1,-7-29 0,25 21-28,2-23-1,10 2-1,8-19-1,0-1-2,3-10 0,-4-2-2,-8-6 1,-5 6-1,-8 0 1,-11 7-1,-19 6 0,7 19 1,-41-4-1,9 22 1,-6 9-1,-5 8 0,4 12-1,7 2 1,3 7-1,13-5 0,23 1-3,2-18-2,36 9-21,-9-35-13,28 3 2,-5-30-1,20-5 0</inkml:trace>
  <inkml:trace contextRef="#ctx0" brushRef="#br0" timeOffset="6332.3622">13949 1337 92,'-44'9'38,"11"16"-1,-11-13 2,29 8-34,-6-4-2,14 3-1,7-19 0,5 32-1,-5-32-1,38 31 1,-17-19-1,6 8 0,-4-8 0,-1 8 1,-8 3-1,-2 0 0,-10 4 1,-4-2 0,-8 5-2,-3-5 1,1 3-2,-8-10-2,15 11-5,-26-19-28,31 6-1,-16-21 0,16 5 0</inkml:trace>
  <inkml:trace contextRef="#ctx0" brushRef="#br0" timeOffset="6663.3812">14126 735 66,'-21'-14'38,"21"14"-1,0 0 1,36 5-19,-10 0-14,14 15 0,-6 3 0,3 13-2,4 12 0,-8 7-1,-7 11 0,-11 10-1,-12 8 1,-10 9-1,-14 1 0,-8-1-1,-1-4-1,-6-7-1,6-6-4,-13-26-32,27-2-1,-6-32-1,22-16 0</inkml:trace>
  <inkml:trace contextRef="#ctx0" brushRef="#br0" timeOffset="11538.66">11040 4478 34,'0'0'28,"0"0"1,0 0 0,0 0-19,0 0-4,-25 4 1,25-4 0,0 0-3,0 0 1,-18-20-3,18 20 3,-7-19-4,7 19 3,-9-23-3,9 23 2,-4-32 0,3 10-3,-5-3 2,1 4-2,-2-11 2,1 0-3,-3-7 2,2-6-2,-2 4 1,0 0 1,-3-7-1,-1 4 1,3-6-1,1 5 1,-6 6-1,3-4 1,-1 2-1,1 0 1,3 2 0,-4 4-1,6-5 0,0 1 0,2 0 1,-4-4-1,3 2 1,1-3-1,-2 5 0,-2-6 1,-5 1-1,-1 3 1,1-2-1,-4 4 1,-2 3-2,6 0 2,-7 3-1,6 4 0,5-1 0,-1 0 1,2 3-1,2-3 0,1-4 0,1 5 1,-2-5-1,0 1 0,-8-3 0,3 4 0,-2-4 0,-1 4 0,1 0 1,3 0-2,1 2 1,-5 5 0,10 2 1,-1-4-1,1 2 0,2 4 0,-1-4 0,-3 3 0,0-1 1,3-2-1,-3-1 0,2 2 0,-3 7 1,3-5-1,-4 6 0,9 16 0,-12-23 1,12 23-1,0 0 1,0 0-1,-17 11 0,14 8 0,-8 8 1,4 5-1,-9 13 0,3 6 0,-1 3 0,-9 8 0,9 0 0,-4-3 0,0-9 0,7-9-1,0-11 1,8-8 0,3-22 0,0 0 0,10-31 0,3-8 0,0-14 1,4-4-1,-2-16 1,-1 2 0,-5-3 0,0 9-1,-4 2 1,-1 17 1,-2 7-1,-2 14 1,1 5-2,-1 20 0,0 0 0,22 20 1,-8 8-2,17-1 0,4 12 1,5 4-1,8-2 1,2 9 0,7-4-2,0-8-1,8 11-5,-20-18-27,15 6-1,-15-21 0,5 9-3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5:11.3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13629 13013 16,'0'0'30,"0"0"0,2-18 2,-2 18-18,0 0-3,0 0-1,-7-29-1,7 29-2,0 0-2,0 0 1,0-16-2,0 16-1,0 0-1,0 0-1,0 0 0,0 0-1,0 0 0,19 4 1,-19-4-1,22 7 0,-22-7 0,25 7 0,-11-3 0,4-1 0,0 1 0,7-1 0,0 1 0,-2-2 0,11-2 0,-1 0 0,2 0 0,1 1 0,0-1 0,0 6 0,1-3 0,1-1 0,1 3 0,2-1 0,2 1 0,2-1 0,-2-2 0,9-1-1,-2-1 1,1-1 0,7 1 0,1-2 0,-4-2 0,2 3 0,2-3 0,-5 2 0,5-1 0,0-1 0,-2-1 0,6-2 0,-2-2 0,-2-2 0,7 2 0,-4-2 0,6 4 1,-1 0-1,-1 0 0,2 2 0,0-2 0,-4 7 0,-3-6 0,3 5 0,-5-1 0,-7 0 0,3-2 0,-8 1 0,1-1 0,-3 1 1,1-4-1,-3 3 0,-2 0 1,-3-1-1,0 2 0,-8-1 0,-1 0 0,-3 3 0,-6-3 0,-2 4 0,-2-2 0,-16 2 0,29 0 1,-29 0-1,26 0 0,-26 0 0,25 2 0,-25-2 0,29 0 0,-29 0 0,27-7 0,-27 7 1,23-5-1,-23 5 0,16-6 0,-16 6 0,15-9 0,-15 9 0,0 0 0,19-3 0,-19 3 0,0 0 0,23-2 0,-23 2 0,0 0 0,18-2 0,-18 2 1,0 0-1,0 0 0,0 0 0,0 0 0,11-16 1,-11 16-1,0 0 0,0 0-1,0 0 1,0 0 0,0 0 0,0 0 0,0 0 0,0 0 0,0 0 1,0 0-1,-7-18 0,7 18 0,0 0 1,-14-21-1,14 21 0,-15-18 0,15 18 0,-21-16 0,5 11 0,-4-6 0,-1 4 0,-3 0 1,-4-2-1,-3-3 0,-4 1 1,4-3 0,-1-2 1,0 0-1,7 1 1,0-1-1,7 4 1,0-2-1,18 14 0,-18-24 0,18 24-1,0 0 0,-16-19 0,16 19 0,0 0 0,0 0 0,0 0 1,0 0-1,0 0 0,0 0 1,0 0-1,0 0 0,0 0 0,0 0 1,0 0-1,0 0 0,0 0 0,0 0 0,0 0-1,18 11 1,-18-11 0,36 12 0,-15-3 0,2 2 0,6-3-1,0 5 1,5-1-2,-4 1 2,0 1-2,-3 2 2,-2 2-1,-3-6 0,-8 4 1,-14-16 0,30 22 0,-30-22 0,18 21 0,-18-21 0,0 0 0,0 0 0,18 14 0,-18-14 0,0 0 0,0 0 0,0 0 0,0 0 0,-18 11 1,18-11-1,-25 4 0,9-1 0,0 1 0,-5 3 0,-6 7 0,-4 2 0,-1 6 0,-9 4 0,-2 10 0,-7 3 0,-2 0 0,0 4 0,2 0 0,6-8 0,4-3 0,8-8 0,16-10 0,16-14-2,0 0-1,0 0-3,23-13-30,9 8 1,-10-9-2,10 8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6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9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5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8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7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7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6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01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8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2">19045 12496 87,'-22'-4'36,"-6"-2"-1,18 4-3,10 2-62,9-14-4,15 1-1,2-8-2</inkml:trace>
  <inkml:trace contextRef="#ctx0" brushRef="#br0" timeOffset="1947.1114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4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6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9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5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5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5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4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5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8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7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7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6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01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07.71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54.83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707.0404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1142.0653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1487.085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2043.1168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2832.162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3259.1864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3643.2083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3860.2208">23169 5656 86,'0'0'35,"0"0"1,-27 35 1,-1 3-30,6 26-2,-6-2-2,13 16 1,-8-1-4,14 1 1,-2 3-4,2-21-6,20 2-26,-9-19 0,14-5-2,-16-38 0</inkml:trace>
  <inkml:trace contextRef="#ctx0" brushRef="#br0" timeOffset="4214.241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2278.7023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1:35.1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9736 5084 49,'0'0'32,"0"0"1,0 0-2,0 0-24,6 27-2,-3 1 0,-10 1-1,12 15 0,-6 4-3,2 7 1,-6 4-1,5 4 2,-2-5-1,1 1 0,4-7-1,-3-6 0,4-9 0,-1-10 0,-3-27 1,9 20-2,-9-20 0,7-22 1,-5-1-1,-2-12 1,-3-10 1,-1-5-2,-1-9 1,-1-6-1,-3-5 1,8-5-1,-5 2 1,10 2-1,-1 5 2,10 9-2,1 4 1,11 10 0,6 9 0,3 13-1,5 8 1,0 10-1,4 6 0,-4 8 0,-3 7-1,-7 5 1,-8 11 0,-10 1 0,-9 6 0,-11 2 0,-9 0 0,-9 1 0,-12-6 0,3-3 0,-5-4 0,5-10 1,0-5-1,6-5 1,7-4-1,7-2 1,16-5-1,-18 2 1,18-2-1,0 0 1,3 25 0,1 3-1,-6 13 1,2 9 1,-12 13-1,-4 15 1,-6 7-1,-3 3 0,-7-1-1,5-10 1,9-6-5,-2-37-19,33-4-15,-13-30 2,48-21-3,-1-28 1</inkml:trace>
  <inkml:trace contextRef="#ctx0" brushRef="#br0" timeOffset="504.0288">10341 5155 55,'-9'18'34,"9"-18"0,0 0 0,30 18-25,-10-31-2,16 3-1,-2-14 0,8 7-2,-8-14-1,11 3 0,-11-1-1,-3 1 0,-12 1 0,-10 0-1,-9 8 0,-5 1 0,-15 7 0,-5 8 0,-5 8 0,-6 6-1,-2 12 1,3 13 0,1 3 0,3 7 0,8 6-1,9-2 0,12-1 0,5-2 0,19-12-2,7-10-1,21-1-6,-13-28-24,29 4-2,-7-18-2,13-3-1</inkml:trace>
  <inkml:trace contextRef="#ctx0" brushRef="#br0" timeOffset="864.0494">11083 4917 54,'0'0'36,"-25"3"-1,14 17 0,-10-8-10,8 20-19,-10 0-1,10 6-1,-8-3-1,14 3 0,0-6-2,5-2 1,2-14-1,0-16 0,18 9 0,7-27 0,5-9-1,9-5 1,-1-12 0,7-1 0,-4-6 0,2 6-1,-8 6 1,-6 9 0,-6 10-1,-3 13 1,-20 7-1,21 12-1,-12 13 0,-1 4-1,4 10-1,-1-5-4,17 18-5,-19-28-20,20 21-5,-2-18 1,12 3-1</inkml:trace>
  <inkml:trace contextRef="#ctx0" brushRef="#br0" timeOffset="1369.0783">11898 4863 88,'-39'2'35,"-2"21"1,-15-11 0,15 24-30,-4-11-2,11 11-1,4-1-1,14-1 0,5-5-1,26-4 0,4-9 0,10-8-1,3-4 0,9-11 1,0-11-1,4-9 0,0-6 1,-8-8-1,-8-2 0,1 5 0,-8-1 1,-6 7-1,-7 11 0,-9 21 0,0 0-1,-13 32 1,-1 18 0,-6 16 0,2 16-1,-1 14 1,4 9 0,-4 3 1,6 1-1,1-6 1,-3-10-1,5-11 2,-3-20-1,1-12 0,-3-18 0,-3-16 0,-8-16 0,2-14-1,-2-15-1,1-11-1,5-9-2,-2-20-4,24 16-18,-13-17-13,28 11 3,-3-3-4,16 12 4</inkml:trace>
  <inkml:trace contextRef="#ctx0" brushRef="#br0" timeOffset="1790.1024">12435 4902 81,'0'0'37,"-4"-41"-1,4 41 2,-11-30-27,11 30-6,0 0 0,-18 7-1,8 11-2,3 12 1,-4 9-2,0 6 1,2 3-1,2 2 0,0-6 0,12 1-1,4-18 0,7-8 1,13-15-1,7-13 0,7-16 0,1-9 1,5-5-1,1-4 1,-9-1-1,0 6 0,-18 6 1,0 11-1,-23 21 1,0 0-1,0 0 0,-1 27 0,-5-1-1,-8 8 0,14 5 0,-2-8-2,11 6-2,5-19-5,22 12-21,-14-23-6,17 4-1,-5-22 0</inkml:trace>
  <inkml:trace contextRef="#ctx0" brushRef="#br0" timeOffset="1987.1137">13170 4799 90,'0'0'36,"-9"-16"1,2 39 0,-19-9-27,10 26-5,-1 4-2,2 8-1,1 3-1,7-2-1,5-3-2,7-20-5,20 8-24,-25-38-7,47 5 2,-24-31-3</inkml:trace>
  <inkml:trace contextRef="#ctx0" brushRef="#br0" timeOffset="2137.1222">13261 4583 94,'0'0'34,"-27"-32"1,27 32-1,0 0-36,0 0-7,18 15-26,-18-15 2,45 25 0,-17-16-1</inkml:trace>
  <inkml:trace contextRef="#ctx0" brushRef="#br0" timeOffset="2465.141">13475 4706 86,'0'0'36,"8"36"0,-8-36 3,-4 39-27,-10-21-6,10 10-1,-8 1-2,4 5 0,1 0-2,4-1 0,3 1 0,1-2-1,5-7 0,3-10 0,-9-15 0,34 0 0,-7-13 1,1-10-1,1-9 0,3-6 0,0 1 1,-3-4-1,-6 6 0,-2 4 0,-6 10 0,-15 21 0,14-14 0,-14 14 0,4 26-1,-6-3 0,4 6 0,3 7-1,9 5-3,-7-17-4,31 25-22,-20-26-7,19 5 0,-4-17 0</inkml:trace>
  <inkml:trace contextRef="#ctx0" brushRef="#br0" timeOffset="2818.1612">14391 4640 105,'-29'13'37,"-12"-13"2,18 16-3,0-4-33,1 3-2,10 1 1,6 9 0,6-2-1,9 7-1,0 0 1,4 4 0,3-4-1,2 3 1,-2-7-1,3-3 1,-2 1-1,-3-3 0,-5 0 1,-4 2-1,-10-1 0,-2 1 1,-8 2-1,-6 0 0,-2 3-2,-8-10-2,17 12-23,-18-22-12,32-8 1,-36 7-2,36-7 1</inkml:trace>
  <inkml:trace contextRef="#ctx0" brushRef="#br0" timeOffset="4418.2527">10738 7823 39,'-7'18'32,"7"-18"2,0 0 0,0 0-21,-4-18-3,-9 2-1,13 16-1,8-39-3,-3 16-1,-3-20 0,7-3-1,1-15 0,5-7-1,-5-14-1,5-8 0,-1-8 0,2-7 0,-2-6-1,1 1 1,-1-2 0,0 5 0,-1 2-1,-2 5 1,6 4-1,-6 5 1,4 7 0,1 2 0,-2 7 0,0 8-1,-3 1 1,-2 4 0,-2 5-1,0 7 1,-3 5 0,-1 11 0,-3 4-1,0 7 0,0 23 0,-3-21 1,3 21-1,0 0 0,0 0 0,0 0 0,0 0 0,-16 21 1,16-21-1,0 0 0,-11 23 0,11-23 1,-20 25-1,1-9 0,-5 11 0,-4 5 0,-8 11-1,-7-2 1,6 7 0,-1-9 0,2 0-1,8-7 1,13-11 0,15-21 0,0 0 0,15-28 0,13-4 0,6-11 0,4-5 1,6-5-1,-1 1 0,-3 4 0,-5 7 0,1 7 1,-14 9-1,-6 13 0,-16 12 0,28-2 1,-28 2-1,33 30 0,-10-3 0,-2 8 1,8 5-1,1 10 1,-1 1-2,-8 3 0,8 8-3,-20-19-14,14 19-20,-16-21 1,15 0-2,-22-41 0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2:25.05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1552 4950 47,'-4'-16'33,"4"16"1,-12-21-2,12 21-18,-27-9-3,9 20-3,-11-6-3,-3 15 0,-9 1-2,4 4 0,-5 3-1,12 1 1,-2-1-1,10-1-1,8-4 0,18-5 0,-4-18-1,37 29-1,-5-19 0,-1 5 1,5-3-1,-3 6 1,0 1 0,-12 3 0,-10 5 0,-8 1 1,-12 4 0,-3 0 0,-13-3 0,3 1 0,-4-7 0,1-5-2,10 5-6,-4-27-18,19 4-11,0 0 0,35-23-2,-11-2 1</inkml:trace>
  <inkml:trace contextRef="#ctx0" brushRef="#br0" timeOffset="420.024">1720 5241 62,'0'0'32,"14"9"0,-14-9-2,38-2-25,-17-9-1,10 11 2,-3-11-1,10 6-2,-6-11 0,4 5-1,-2-10 0,-6 1 0,-1-1-1,-9 3 1,-5-1-1,-6 1 1,-7 18-1,-15-18 1,-8 14 0,-9 15 0,-11 2 1,2 8-1,-9 4 0,-2 11 0,4 1-1,7 2 0,5 4 0,14-2-1,12-2-1,15-2 0,9 1-4,11-19-4,33 12-23,-8-21-3,21-1 0,-3-16-3</inkml:trace>
  <inkml:trace contextRef="#ctx0" brushRef="#br0" timeOffset="796.0456">2432 5079 75,'-40'19'35,"10"15"0,-10-2 1,12 14-28,-8-10-3,16 10 0,4-12-3,9 5 1,7-14-1,15-5 0,1-13-1,21-7 0,4-16 0,4-9 0,0-12 0,5-4 0,-7-7 0,-6-2-1,-1-2 1,-13 9-1,-3 6 1,-11 10-1,-9 27 1,0 0-1,0 0 0,-7 41-1,0 9 0,-4 2-2,5 17-2,-1-17-8,27 17-23,-8-22 1,22-8-1,2-21-2</inkml:trace>
  <inkml:trace contextRef="#ctx0" brushRef="#br0" timeOffset="1683.0963">3503 4418 72,'-7'-20'34,"7"20"-1,-11-19 0,11 19-31,-7 19 4,7 15-3,-7 4 3,7 11-2,-8 12-1,8 10 0,-3 8 0,-3 4-1,5-3-1,-5 2 1,6-7-2,0-5 1,0-15-1,0-9 0,0-12 0,7-18 0,-7-16 0,17-11 0,-3-12 0,2-9 0,4-14 0,1-1 0,0-4 0,-1 1 0,2 4 0,-5 8 0,9 10 0,-7 10 0,3 14 0,-4 6 0,-1 12 0,5 8 0,-4 10 0,-2 5 0,-5 4 0,-6 5 0,-5 1 0,-9 4 1,-7-4-1,-6 1 0,-3-7 0,-5-6 1,-4-8-1,2-14-1,7-8-3,-2-23-4,27 18-21,-4-48-6,15 16 0,0-18-2</inkml:trace>
  <inkml:trace contextRef="#ctx0" brushRef="#br0" timeOffset="1923.11">4045 4929 67,'30'11'37,"-30"-11"-2,7 21 2,-7-21-20,-9 41-11,-3-13-2,6 13 0,-4 6-3,-5 3 0,6 1-1,0-4-3,13 8-9,-6-30-24,16-2 1,-14-23-1,47-5-1</inkml:trace>
  <inkml:trace contextRef="#ctx0" brushRef="#br0" timeOffset="2314.1324">4257 4708 93,'-23'-11'35,"23"11"0,-23 2 1,23-2-35,0 0-1,23 27 0,0-16 0,6 6 0,3 3-1,2 7 1,-5 1 0,-8 8 1,-7 1 0,-6 10 0,-8 1 1,-8 3 0,-6-3 0,5-3 1,-9-6-1,9-7 0,2-9-1,7-23 1,0 0-1,0 0 0,16-23 0,4-9 0,3-7-1,-3-4 1,5-8 0,0 6-1,2 2 0,-8 4-1,3 12 0,-4 2-2,1 20-3,-6-16-11,17 31-20,-12-13 1,13 22-1,-8-11-1</inkml:trace>
  <inkml:trace contextRef="#ctx0" brushRef="#br0" timeOffset="2719.1555">5110 4785 81,'-25'2'36,"-12"-4"0,1 27 1,-18-6-28,19 22-2,-8 2-1,10 9-2,8 1-1,6 0-1,15-4 1,13-12-1,13-17 0,15-20 1,13-27-1,13-18-1,6-24 2,10-18-2,2-20-1,-6-9 0,-7-10-1,-6 3 1,-15 10-1,-11 14 0,-15 13 0,-14 26 0,-14 31 1,-9 29 0,-16 32-1,-4 29 1,-9 22 1,6 12-1,3 14-1,11 1-2,13 6-2,6-27-8,40 7-23,-7-34-3,28 1 0,-6-33 0</inkml:trace>
  <inkml:trace contextRef="#ctx0" brushRef="#br0" timeOffset="3043.1741">5915 4535 94,'-32'18'37,"-17"0"2,12 18-2,-11-1-32,10 4-1,4-5 0,16 5-1,8-6 0,15-7 0,15-10-2,12-5 0,12-7-1,3-4 1,1-2-1,-3 2 1,-6 3-1,-14 15 1,-12 9-1,-29 12 0,-15 9 1,-13 9-1,-10 5-1,-5-3-2,-2 12-7,-7-26-25,29 1-4,-2-23-1,26-1 0</inkml:trace>
  <inkml:trace contextRef="#ctx0" brushRef="#br0" timeOffset="6249.3575">9352 7900 17,'0'0'26,"-22"3"1,22-3 1,-28-12-18,28 12-2,-25-15 0,25 15 0,-25-16-2,25 16 1,-31-16-1,31 16 0,-30-25-1,30 25 0,-36-23 0,15 16-2,-8-9 0,4 5-2,-11-3 1,-1 2-1,-6-4-1,-4 1 1,-6-2 0,-5 4-1,7-5 1,-14-1 0,8-1-1,-4 1 1,-1-5-1,1 3 1,2-7 0,-4-1-1,-1 2 1,-2-1-1,0-1 1,-2-4-1,1 6 1,-4-3-1,-2-4 0,1 3 0,-3 3 1,-4-4-1,-1-2 0,6 0 1,-4 0-1,3 1 0,0-1 1,3 0-1,4 2 1,2 0-1,0 1 0,1 1 0,1 0 0,-2-2 0,1 0 0,1-2 1,-2 2-1,0 0 1,3 0-1,-1-2 1,1 0 0,4 2-1,0-2 1,4 4 0,3 0-1,0-1 1,2 3-1,-4-2 1,11 3 0,-1 2-1,-5 0 1,5 4-1,-1-1 0,-3 1 1,8 0-1,-1 3 0,-3 0 1,10 2-1,-4-2 1,2 2-1,6-5 1,-6 3 0,4 0 0,5-2 0,-3 3-1,1-5 1,0 6-1,1-2 0,3 2 1,-4 2-1,6 4 0,3-3 0,-5 1 1,7 1-1,18 11 0,-28-16 1,28 16-1,0 0 0,-7-18 0,7 18 0,0 0 0,23-12 0,-7 10 0,9 0 0,2 2 0,12 0 0,1 2-1,4 1 1,10 1 1,-4 1-1,5 1 0,1-1 0,1-1 0,-7-3 0,6 3 0,-8-4 0,-2-4 0,3 1-1,-10-1 1,-3 2 0,-8 1 0,-6 2-1,-22-1 1,23 9-1,-23-9 1,-18 25 0,-3-9-1,-8-5 2,-5 3-1,-7-1 1,-7-6-1,1-4 1,-3-4 0,0-3 0,0-5 0,5 0-1,-5-7 1,5 7 0,8-7-1,1 9 1,2-2-1,2 6 0,3 3 1,3 1-1,2 1 0,8 4 0,-2 1 0,18-7 0,-16 26 0,13-8 0,1 5 0,0 6 1,2 10-1,0 9 0,-7 11 0,-2 1 1,0 6-2,-3-3 0,4 4-7,-6-26-26,23-2-4,-9-39 1,36 4-3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3:17.55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17377 11951 10,'0'0'18,"0"0"-2,0 0-13,-3 18-3,3-18 0,0 0 1,-18 21 0,18-21 3,0 0 1,-15 15 3,15-15 0,0 0 1,0 0 2,0 0-2,0 0-1,-21 10-2,21-10-2,0 0-2,0 0-1,0 0 0,-9 20-1,9-20 1,-14 18-1,14-18 0,-15 19 1,15-19 0,-21 13 1,21-13 1,-21 9-1,21-9 1,-24 3 1,6-6-2,18 3 1,-32 1-1,11 1 0,-1-2-1,-3 2-1,-2-2 1,-1 0-1,-3-4 1,-6 4-1,1 0 0,-3-1 1,-4-3-1,2 1 1,-9-3 0,5 3 1,0-3-1,1 1 1,-1-2-1,5-4 0,3 0 0,-2 3 0,5-10 0,3 7-2,-3-7 2,4 4 0,1-2-1,-1-2 0,-1 0 2,3-1-2,-1-1 1,1 2-1,-3-3 1,3 1-1,1-3 1,0 5-1,2-3 1,-4 3-1,6-1 1,-2-3-1,0 3 0,-4-3 1,6 3-1,-5 1 0,2-3 0,-6 1 0,2 0 0,-1 3 0,-4 2 0,-1-3 0,0 1 0,0-1-1,2-2 2,0-1-3,1 0 4,-1-3-2,1-1 1,-4 1-1,6-3 2,5 4-1,-5-4-1,1 6 2,3-1-2,-5 1 0,1-1 0,-1-1 0,2 2 0,1-2 0,-3-2 0,2 0 0,-3-2 1,5-1-1,-1-3 0,-1 3 1,1-6-1,1 6 0,-3-3 1,1-3-1,1 1 0,-7 1 0,8-6 0,-8 4 0,4 2 0,-2-5 0,0-2 0,-5 5 0,3-5 0,-2 1 0,-3 1 0,4-6 1,-1 2-2,-3 0 1,2 0 0,-4-3-1,5 1 1,-1-2 0,5 1 0,-9-1-1,2-1 1,3-5 0,-5 1 1,7 0-2,-3 0 2,-2 0-1,2-2 0,-1 4 0,-3 4 1,2-1-1,-7 3 0,1-1 0,-3 0 0,0 2 0,4 0 1,-4-3-1,-4-3 0,6-1 0,-2 0-1,2 0 1,1-2-2,-1 2 3,3-2-2,2 4 1,-2 0-2,1-8 2,-1 4 0,0 0 0,-5 2-1,2-2 1,-2 2 0,-4-1 0,-1 4 0,1 0 0,-3 1 0,-6-1 1,-1-1 0,3 0-1,-5 1 1,0-1-1,-2 0 1,5-2-1,1 0 0,-6-4 1,5 4-1,-1 0 0,-4-4 0,2 4 1,-6 0-1,-1 7 1,-6-5-1,0 5 0,-5-2 0,-3-2 0,-3 3 0,-3 1 0,2-4 1,-2 8-1,2-2 0,0 1 0,0 1 0,-4 1 0,-7 1 1,5 4-1,-8-1 0,3-2 0,-2 2 0,1 2 0,1-2 1,0 0-1,7 0 0,-2 0-1,6-2 1,2 0 0,-6-1 0,4-1 1,-4 6-1,0-6 0,0 2 1,-1 2 0,6 0-1,-3 4 0,4-1 1,0 1-1,8-1 1,-3-3-1,2-2 1,0 4 0,-2-7 0,3 3-1,2-2 1,3-1 0,-3 5 0,2 1-1,4-1 0,-1 0 1,8 4-1,0-1 0,2 1 1,5 1-1,0-3 0,9 1 1,-2 1-1,0 1 0,9 2 1,2 4-1,1-2 1,7 5-2,-3 2 1,5 3 1,3-1-1,4 2-1,-2 3 2,1 0-1,3 0 0,-3 2 0,7-4 0,-5 6 0,2-2 0,-1 3 0,2-1 0,4-1 0,-2 3-1,18 3 1,-32-4 0,32 4 1,-23-3-1,23 3 0,-14-2 0,14 2 0,0 0 0,0 0 0,0 0 0,0 0 0,-16-7 0,16 7 0,0 0 0,0 0 0,0 0 0,0 0 0,0 0 0,0 0 0,0 0 0,21-6 0,-21 6 0,30 0-1,-8 0 1,1 2 0,6 0 0,5 0 1,3 1-1,-5 1 0,11-2 0,2-1 0,0-2 0,3-6 0,2-1 0,2-4 0,-4 3 0,6-2-1,-4 1 1,2 3 0,-4 1 0,-8 4-1,-1 6 1,-5 1 0,-7 2 0,-9 2 1,-18-9-1,25 18 0,-25-18 0,8 16 0,-8-16 1,0 0-1,0 0 0,-21 14 0,21-14 1,-23-1-1,7-1 0,-4-2 0,-1 3 0,-3-1 0,-2 0 0,-5 2 0,-1 0 0,-7 4 0,1-3 1,2 3-1,-7-1 0,6-1 0,-4 2 0,3-2 0,-1 1 0,5 1 0,-2-4 1,7 1-1,1-1 0,5-1 0,6-3 0,17 4 0,-28-3 0,28 3 0,0 0 0,0 0 0,0 0 0,-14-4 0,14 4 1,0 0-1,0 0 0,0 0 0,3 21 1,1-5-1,3 8 1,0 6-1,0 7-1,9 6 2,-5 3-1,-2 2 0,7 0 0,-2-7 0,-7-3 0,6-11 0,-4-10 0,-9-17 0,14 27 0,-14-27 0,0 0 0,0 0-1,0 0 2,0 0-1,0 0 0,0 0 0,0 0 0,0 0 0,0 0 0,0 0-1,0 0-3,0 0-7,0 0-25,-2-18 1,2 18-2,-1-34 0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4:21.60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4089 1447 21,'-12'-19'29,"12"19"0,-31-18 2,8-2-18,23 20-1,-41-23-1,25 23-1,-16-7-3,7 12 0,-13 1-2,4 13-1,-12 6-2,4 16 1,-8 9-1,2 11 0,2 8 0,4 9-1,10 6 0,4 3 0,12 2-1,14-3 0,16-11-1,15-9 0,15-13 1,14-10-1,15-24 0,13-17 1,9-18 0,5-23 1,-4-16-1,1-20 2,-11-14-1,-13-16 0,-21-4 0,-16-1 0,-22-4 0,-19 10 0,-24 10-1,-14 16 0,-11 17 0,-10 24-2,-2 21 0,-6 18-1,15 26-3,-2 2-8,29 26-21,5-7 1,32 10-1,4-11 0</inkml:trace>
  <inkml:trace contextRef="#ctx0" brushRef="#br0" timeOffset="396.0227">4694 1620 44,'0'25'30,"-8"7"1,1 4-1,7 8-25,-14-5 2,14 15-1,-11-10 0,13 13-2,-9-18 1,9 6-1,-9-15 0,10-1-2,-3-29 2,7 19-1,-7-19-1,13-33 2,-8-7-2,9-1 1,-6-10-1,6-10 0,-3-1-1,1 1 0,2 1 0,1 8 0,-1 9-1,-1 8 0,10 8 0,0 7-1,13 10-1,0-5-3,15 21-2,-8-22-11,20 25-18,-9-15 1,15 17-1,-15-9 1</inkml:trace>
  <inkml:trace contextRef="#ctx0" brushRef="#br0" timeOffset="676.0387">5700 1481 68,'0'0'35,"-23"-19"0,23 19 0,-43 5-28,24 14 0,-17-1-1,9 18-2,-9-2 0,8 10-1,-3-3-1,10 4-1,6-4 0,15-9 0,15-7-2,6-8 0,19-6-3,2-18-3,30 7-29,-15-20-1,15 12 2,-10-14-3</inkml:trace>
  <inkml:trace contextRef="#ctx0" brushRef="#br0" timeOffset="1067.0611">6276 1447 67,'0'0'37,"-32"-2"-2,12 19 2,-24-5-29,11 22-2,-8-4 0,6 11-1,-3 4-2,9 3 0,6-2-2,9-7 1,7-1-1,12-10-1,-5-28 1,39 16 0,-6-28-1,9-12 1,5-11 0,-2-6 1,5-7-1,-9 3 0,-9 3 0,-3 6 0,-10 9 0,-19 27-1,0 0 1,0 0-1,7 41-1,-10-3 0,6 10-3,-8-7-3,32 14-30,-13-18-2,24 8 1,-2-26-2</inkml:trace>
  <inkml:trace contextRef="#ctx0" brushRef="#br0" timeOffset="1849.1058">7626 888 35,'0'0'29,"-30"-21"3,-2 15-2,1 17-19,-21-2-2,13 23 0,-20-2-1,11 24 0,-11 1-2,16 20-2,-7 7 0,18 16-2,1 5 0,12 4-1,15 0-1,6-8-1,19 1-3,2-27-4,36 2-26,-10-34-2,17-6 0,-2-26 1</inkml:trace>
  <inkml:trace contextRef="#ctx0" brushRef="#br0" timeOffset="2149.123">7882 1137 53,'5'-19'32,"-5"19"0,0-18 0,0 18-27,0 0 0,0 16 1,-7 5 0,7 20 0,-11 6-3,4 19-1,-5 10-1,5 13 0,-2 6-1,2-3-2,5 6-3,-5-23-5,17 3-24,-3-21 0,15-18 0,-6-21-1</inkml:trace>
  <inkml:trace contextRef="#ctx0" brushRef="#br0" timeOffset="2501.1431">8293 1189 65,'-27'-23'34,"4"34"-1,-5-3 0,-1 12-28,-9 0-2,8 6 0,-4 1 1,4 7-1,-3-4 1,16 4-2,-1-9 1,7 3-1,11-4 0,4-1-1,6-7 0,5-4 0,6 1-1,8-4 1,-1 1 0,1 3-1,-1 1 0,-3 0 0,-3 4 0,-1 3 0,1 3-3,-11-7-2,10 12-4,-21-29-27,32 21 2,-9-31-3,15 6 1</inkml:trace>
  <inkml:trace contextRef="#ctx0" brushRef="#br0" timeOffset="2705.1548">8603 1442 70,'-15'16'35,"-8"2"0,9 16 0,-11-9-30,9 21-1,0 0-1,7 6-1,1 1-2,5-10-1,12 3-4,-2-28-10,14 5-19,1-23 0,14-5-1,-6-24 0</inkml:trace>
  <inkml:trace contextRef="#ctx0" brushRef="#br0" timeOffset="2851.1631">8642 1182 71,'-30'-16'33,"8"11"-6,22 5-14,-25 8-44,25-8-2,0 0 1,36 2-1</inkml:trace>
  <inkml:trace contextRef="#ctx0" brushRef="#br0" timeOffset="3102.1775">9016 998 67,'0'0'36,"0"34"-2,-9-19 3,16 24-29,-18-5-1,8 26-1,-10-1-1,4 17-1,-11 5-2,8 6 1,-6-3-2,2-4-1,5-2-1,2-19-3,15 3-5,-10-39-26,29-1 0,-2-35-1,17-1-1</inkml:trace>
  <inkml:trace contextRef="#ctx0" brushRef="#br0" timeOffset="3351.1917">9397 1072 80,'3'-24'38,"-3"24"-3,0 0 2,0 0-32,-7 25 0,3 14-1,-3 4 0,-2 16-2,-3 10 0,-10 10-1,6 8-1,-2 0 1,2-1-3,-2-11 0,11-1-4,-4-26-5,26 2-25,-8-28 0,20-1 0,-9-30-3</inkml:trace>
  <inkml:trace contextRef="#ctx0" brushRef="#br0" timeOffset="3966.2269">9506 1565 73,'-13'32'35,"13"-32"-2,-3 32 2,3-32-32,16 18 0,5-18 1,9 2 0,10-13-2,6-3 0,3-8 0,-6-3-1,1-1 1,-4-5-1,-15 1 0,-8 5 0,-17 2 0,-3 7 0,-19 5 0,-6 9 0,-6 6-1,-7 12 1,0 13-1,1 6 1,4 4 0,6 4 0,10 2 0,11-3-1,9-4 1,20-8-1,12-12 1,11-9-1,14-7 0,6-8 1,0-5-1,3-1 0,-4-4 0,-10 2 1,-7 7-1,-15-1 0,-12 14 0,-18-6 1,4 35-2,-13-10 1,-7 9 0,3 0 0,-1 5-1,3-7 1,4-5 0,2-6-1,5-21 2,0 0-1,0 0 0,23-23 1,-14-9 0,5-5 0,6-10 1,-6-2-1,2-5 1,4 4-1,-2 8 0,1-3-1,1 17-3,-2-5-5,27 21-27,-18-11-3,24 25 1,-8-17-2</inkml:trace>
  <inkml:trace contextRef="#ctx0" brushRef="#br0" timeOffset="4695.2686">11195 1287 74,'-14'-30'35,"14"30"-1,-23-4 0,16 22-29,-9-2-2,1 12 0,-4 3-1,1 17 0,0 5 0,4 10-1,-1-5 0,6 3 1,4-6-1,7-5 0,10-18-1,4-9 1,9-17 0,6-12-1,3-13 1,3-8 0,-1-14 0,0-2 0,0-1 0,-10-1-1,0 10 1,-7 1-1,-5 11 0,-5 7 0,-9 16 1,0 0-1,8 28 0,-8 6 0,-4 7 0,6 3 0,3 3 1,2 4-1,2-6 0,6-8 1,1-14 0,3-8 0,3-14 0,8-10 0,-8-17 1,6-4-1,-8-13 0,5-7-1,-5-2-1,-6-7-1,2 8-1,-11-12-3,15 26-5,-20-16-25,23 21 0,-14-9 0,20 18 0</inkml:trace>
  <inkml:trace contextRef="#ctx0" brushRef="#br0" timeOffset="5469.3129">12098 966 82,'0'0'36,"-17"-1"0,2 24 0,-12-5-30,6 24 0,-8 6-2,10 17 0,-8 2-2,9 13 1,-3-3-2,4 7 1,5-10-2,7 1 1,1-16-1,4-7 1,5-13-1,4-14 1,-9-25 0,31-2 0,-12-19 0,6-11 0,0-13 0,0-3 0,2-7 0,-5 5 0,5 9-1,-11 4 0,-2 17 0,-14 20 0,16-2-1,-11 22 1,-5 17-2,2 1 1,5 6-2,8 2-1,6 2-2,-1-10-1,17 3-2,-6-34-5,26 20-12,-16-34-9,9 5 1,-16-25 5,13 15 12,-26-29 7,4 9 5,-9-1 7,-12-16 13,3 11 13,-7-5 3,4 22-4,-19-22-8,15 43-5,-14-26-1,14 26-3,-27 17-1,16 17-3,-14 5-1,6 11-2,1 4-1,-2 5 1,4-1-1,9-6-1,7-11 1,7-9-1,7-16 1,8-14-1,5-13 0,8-16 0,-1-14 0,2-5 0,-4-9-1,2 0 1,-10-2-1,-3 7 0,-7 5 1,1 10-1,-10 19-1,-5 16 1,0 0-1,-13 21 1,8 13-2,-4 10 0,7 6-3,-3-7-2,25 12-25,-13-26-7,20 5 2,-2-33-1</inkml:trace>
  <inkml:trace contextRef="#ctx0" brushRef="#br0" timeOffset="5706.3264">13295 886 97,'-16'25'38,"-24"-2"1,17 33-2,-23 2-34,19 15 0,-2 6-1,6 10-1,3 3-1,10-4-2,6 4-3,2-17-2,22 2-29,-17-27-2,19-1 1,-8-31-2</inkml:trace>
  <inkml:trace contextRef="#ctx0" brushRef="#br0" timeOffset="6047.3459">13280 1454 68,'-8'18'35,"15"11"1,-7-29 0,25 21-28,2-23-1,10 2-1,8-19-1,0-1-2,3-10 0,-4-2-2,-8-6 1,-5 6-1,-8 0 1,-11 7-1,-19 6 0,7 19 1,-41-4-1,9 22 1,-6 9-1,-5 8 0,4 12-1,7 2 1,3 7-1,13-5 0,23 1-3,2-18-2,36 9-21,-9-35-13,28 3 2,-5-30-1,20-5 0</inkml:trace>
  <inkml:trace contextRef="#ctx0" brushRef="#br0" timeOffset="6332.3622">13949 1337 92,'-44'9'38,"11"16"-1,-11-13 2,29 8-34,-6-4-2,14 3-1,7-19 0,5 32-1,-5-32-1,38 31 1,-17-19-1,6 8 0,-4-8 0,-1 8 1,-8 3-1,-2 0 0,-10 4 1,-4-2 0,-8 5-2,-3-5 1,1 3-2,-8-10-2,15 11-5,-26-19-28,31 6-1,-16-21 0,16 5 0</inkml:trace>
  <inkml:trace contextRef="#ctx0" brushRef="#br0" timeOffset="6663.3812">14126 735 66,'-21'-14'38,"21"14"-1,0 0 1,36 5-19,-10 0-14,14 15 0,-6 3 0,3 13-2,4 12 0,-8 7-1,-7 11 0,-11 10-1,-12 8 1,-10 9-1,-14 1 0,-8-1-1,-1-4-1,-6-7-1,6-6-4,-13-26-32,27-2-1,-6-32-1,22-16 0</inkml:trace>
  <inkml:trace contextRef="#ctx0" brushRef="#br0" timeOffset="11538.66">11040 4478 34,'0'0'28,"0"0"1,0 0 0,0 0-19,0 0-4,-25 4 1,25-4 0,0 0-3,0 0 1,-18-20-3,18 20 3,-7-19-4,7 19 3,-9-23-3,9 23 2,-4-32 0,3 10-3,-5-3 2,1 4-2,-2-11 2,1 0-3,-3-7 2,2-6-2,-2 4 1,0 0 1,-3-7-1,-1 4 1,3-6-1,1 5 1,-6 6-1,3-4 1,-1 2-1,1 0 1,3 2 0,-4 4-1,6-5 0,0 1 0,2 0 1,-4-4-1,3 2 1,1-3-1,-2 5 0,-2-6 1,-5 1-1,-1 3 1,1-2-1,-4 4 1,-2 3-2,6 0 2,-7 3-1,6 4 0,5-1 0,-1 0 1,2 3-1,2-3 0,1-4 0,1 5 1,-2-5-1,0 1 0,-8-3 0,3 4 0,-2-4 0,-1 4 0,1 0 1,3 0-2,1 2 1,-5 5 0,10 2 1,-1-4-1,1 2 0,2 4 0,-1-4 0,-3 3 0,0-1 1,3-2-1,-3-1 0,2 2 0,-3 7 1,3-5-1,-4 6 0,9 16 0,-12-23 1,12 23-1,0 0 1,0 0-1,-17 11 0,14 8 0,-8 8 1,4 5-1,-9 13 0,3 6 0,-1 3 0,-9 8 0,9 0 0,-4-3 0,0-9 0,7-9-1,0-11 1,8-8 0,3-22 0,0 0 0,10-31 0,3-8 0,0-14 1,4-4-1,-2-16 1,-1 2 0,-5-3 0,0 9-1,-4 2 1,-1 17 1,-2 7-1,-2 14 1,1 5-2,-1 20 0,0 0 0,22 20 1,-8 8-2,17-1 0,4 12 1,5 4-1,8-2 1,2 9 0,7-4-2,0-8-1,8 11-5,-20-18-27,15 6-1,-15-21 0,5 9-3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5:11.3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13629 13013 16,'0'0'30,"0"0"0,2-18 2,-2 18-18,0 0-3,0 0-1,-7-29-1,7 29-2,0 0-2,0 0 1,0-16-2,0 16-1,0 0-1,0 0-1,0 0 0,0 0-1,0 0 0,19 4 1,-19-4-1,22 7 0,-22-7 0,25 7 0,-11-3 0,4-1 0,0 1 0,7-1 0,0 1 0,-2-2 0,11-2 0,-1 0 0,2 0 0,1 1 0,0-1 0,0 6 0,1-3 0,1-1 0,1 3 0,2-1 0,2 1 0,2-1 0,-2-2 0,9-1-1,-2-1 1,1-1 0,7 1 0,1-2 0,-4-2 0,2 3 0,2-3 0,-5 2 0,5-1 0,0-1 0,-2-1 0,6-2 0,-2-2 0,-2-2 0,7 2 0,-4-2 0,6 4 1,-1 0-1,-1 0 0,2 2 0,0-2 0,-4 7 0,-3-6 0,3 5 0,-5-1 0,-7 0 0,3-2 0,-8 1 0,1-1 0,-3 1 1,1-4-1,-3 3 0,-2 0 1,-3-1-1,0 2 0,-8-1 0,-1 0 0,-3 3 0,-6-3 0,-2 4 0,-2-2 0,-16 2 0,29 0 1,-29 0-1,26 0 0,-26 0 0,25 2 0,-25-2 0,29 0 0,-29 0 0,27-7 0,-27 7 1,23-5-1,-23 5 0,16-6 0,-16 6 0,15-9 0,-15 9 0,0 0 0,19-3 0,-19 3 0,0 0 0,23-2 0,-23 2 0,0 0 0,18-2 0,-18 2 1,0 0-1,0 0 0,0 0 0,0 0 0,11-16 1,-11 16-1,0 0 0,0 0-1,0 0 1,0 0 0,0 0 0,0 0 0,0 0 0,0 0 0,0 0 1,0 0-1,-7-18 0,7 18 0,0 0 1,-14-21-1,14 21 0,-15-18 0,15 18 0,-21-16 0,5 11 0,-4-6 0,-1 4 0,-3 0 1,-4-2-1,-3-3 0,-4 1 1,4-3 0,-1-2 1,0 0-1,7 1 1,0-1-1,7 4 1,0-2-1,18 14 0,-18-24 0,18 24-1,0 0 0,-16-19 0,16 19 0,0 0 0,0 0 0,0 0 1,0 0-1,0 0 0,0 0 1,0 0-1,0 0 0,0 0 0,0 0 1,0 0-1,0 0 0,0 0 0,0 0 0,0 0-1,18 11 1,-18-11 0,36 12 0,-15-3 0,2 2 0,6-3-1,0 5 1,5-1-2,-4 1 2,0 1-2,-3 2 2,-2 2-1,-3-6 0,-8 4 1,-14-16 0,30 22 0,-30-22 0,18 21 0,-18-21 0,0 0 0,0 0 0,18 14 0,-18-14 0,0 0 0,0 0 0,0 0 0,0 0 0,-18 11 1,18-11-1,-25 4 0,9-1 0,0 1 0,-5 3 0,-6 7 0,-4 2 0,-1 6 0,-9 4 0,-2 10 0,-7 3 0,-2 0 0,0 4 0,2 0 0,6-8 0,4-3 0,8-8 0,16-10 0,16-14-2,0 0-1,0 0-3,23-13-30,9 8 1,-10-9-2,10 8 0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6:01.67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17415 11907 18,'0'0'24,"0"0"0,-18-20-11,18 20-3,-16-11-2,16 11-2,-20-14 0,20 14-3,-20-21 0,20 21 0,-21-23-1,21 23 0,-25-27-1,25 27 1,-34-29 0,20 17 0,-8-6 1,-1 4-1,0-4 0,-1 0 1,-4-1-1,1 3 0,-3-6-1,-3 6 0,1-3 0,-4-1-1,-3 0 1,-2 4-1,-4-3 0,6 1 0,-2-5 0,-2 0 0,-2 0 1,8-4-1,-6-3 2,2-1-1,-4 1 1,9-2 0,-5 3 0,0-1 1,-6 3-2,1 1 1,-1-1-1,-1 0 0,3-1 0,-5-1 0,-1-3 0,4 0 1,-5-2 0,6-3-1,-6 0 0,2-1 0,-2-6 0,2 3 0,0-4 0,5 4-1,-5-1 1,2 1-1,-2-2 0,1 5 0,5 1 0,-3 3 0,2-5 1,1-2 0,-1 0-1,6-5 0,-4-4 0,5 2 1,-3-4-1,2 2 0,-1-3 1,5 1-2,-3 2 2,-5 0-1,2 1 1,0 4-1,-9 1 0,-2-3 0,7-1 0,-5 2 0,4-4 0,-3 2 0,3 0 1,-1-6-1,10 1 0,-6 0 1,7-6-2,-3 5 1,-2 1-1,7 0 1,-2-3-1,-2 1 1,5 0-1,-7 3 0,6-7 1,-2 1 0,6-3 0,-6-1 0,8-4 1,-5-2-1,3 2 1,1 0 0,1 1 0,-1 0-1,-1-9 1,7 6 1,-6-5-1,8 2 0,-5-2 0,3 1 0,0-4-1,0-1 1,3 1 0,-3-3-1,3-1 0,-1-2 0,3 0 0,-4 2 1,6 2-1,-2 3 1,4 0-1,-2 4 1,2 3-1,-2-1 1,-2 1-1,3 6 0,1-4 0,2 2 1,-6 2-1,5 1 1,-3 6-1,5 5 1,1 0-1,1 7 1,0 2-1,-2 6 0,4 8 1,2 0-1,1 2 0,0 4 0,4 5 1,4 2-2,-6-4 1,2 18 1,7-29-1,-7 29-1,9-24 2,-9 24-1,6-18 0,-6 18 0,0 0 0,1-20 0,-1 20 0,0 0 0,-1-18 0,1 18 0,1-19 0,-1 19 0,8-27 0,-8 27 0,8-30 0,-8 30 0,6-25 0,-6 25 0,2-22 1,-2 22-1,0 0 0,0 0 0,-20-14 0,20 14 0,-18 6-1,18-6 1,-21 23 0,6-7 0,6 7-1,-5 7 1,7 8 0,-7 1 0,3 3 0,0 1 0,-3-2 0,5-3 0,-2-6 0,2-9 0,4-5 0,5-18 0,0 0 0,0 0 0,0 0 0,20-33 0,-8 1 0,4-9 0,-2-1 1,1-8-1,-1 2 0,2 5 0,-9 7 1,4 6-1,-7 11 0,-4 19 0,0-24 0,0 24 0,0 0 0,0 0 0,21 8 0,1 4 0,3-5 0,12 0 0,11 2 0,10 2 0,2 1 0,7-1 1,-1 3-2,-7 2 0,2 11-2,-20-11-5,11 18-26,-22-15 0,-1 10-2,-15-11-1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5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8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7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7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6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01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8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2">19045 12496 87,'-22'-4'36,"-6"-2"-1,18 4-3,10 2-62,9-14-4,15 1-1,2-8-2</inkml:trace>
  <inkml:trace contextRef="#ctx0" brushRef="#br0" timeOffset="1947.1114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8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2">19045 12496 87,'-22'-4'36,"-6"-2"-1,18 4-3,10 2-62,9-14-4,15 1-1,2-8-2</inkml:trace>
  <inkml:trace contextRef="#ctx0" brushRef="#br0" timeOffset="1947.1114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4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6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9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5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5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5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4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07.71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54.83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707.0404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1142.0653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1487.085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2043.1168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2832.162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3259.1864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3643.2083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3860.2208">23169 5656 86,'0'0'35,"0"0"1,-27 35 1,-1 3-30,6 26-2,-6-2-2,13 16 1,-8-1-4,14 1 1,-2 3-4,2-21-6,20 2-26,-9-19 0,14-5-2,-16-38 0</inkml:trace>
  <inkml:trace contextRef="#ctx0" brushRef="#br0" timeOffset="4214.241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2278.7023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4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1:35.1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9736 5084 49,'0'0'32,"0"0"1,0 0-2,0 0-24,6 27-2,-3 1 0,-10 1-1,12 15 0,-6 4-3,2 7 1,-6 4-1,5 4 2,-2-5-1,1 1 0,4-7-1,-3-6 0,4-9 0,-1-10 0,-3-27 1,9 20-2,-9-20 0,7-22 1,-5-1-1,-2-12 1,-3-10 1,-1-5-2,-1-9 1,-1-6-1,-3-5 1,8-5-1,-5 2 1,10 2-1,-1 5 2,10 9-2,1 4 1,11 10 0,6 9 0,3 13-1,5 8 1,0 10-1,4 6 0,-4 8 0,-3 7-1,-7 5 1,-8 11 0,-10 1 0,-9 6 0,-11 2 0,-9 0 0,-9 1 0,-12-6 0,3-3 0,-5-4 0,5-10 1,0-5-1,6-5 1,7-4-1,7-2 1,16-5-1,-18 2 1,18-2-1,0 0 1,3 25 0,1 3-1,-6 13 1,2 9 1,-12 13-1,-4 15 1,-6 7-1,-3 3 0,-7-1-1,5-10 1,9-6-5,-2-37-19,33-4-15,-13-30 2,48-21-3,-1-28 1</inkml:trace>
  <inkml:trace contextRef="#ctx0" brushRef="#br0" timeOffset="504.0288">10341 5155 55,'-9'18'34,"9"-18"0,0 0 0,30 18-25,-10-31-2,16 3-1,-2-14 0,8 7-2,-8-14-1,11 3 0,-11-1-1,-3 1 0,-12 1 0,-10 0-1,-9 8 0,-5 1 0,-15 7 0,-5 8 0,-5 8 0,-6 6-1,-2 12 1,3 13 0,1 3 0,3 7 0,8 6-1,9-2 0,12-1 0,5-2 0,19-12-2,7-10-1,21-1-6,-13-28-24,29 4-2,-7-18-2,13-3-1</inkml:trace>
  <inkml:trace contextRef="#ctx0" brushRef="#br0" timeOffset="864.0494">11083 4917 54,'0'0'36,"-25"3"-1,14 17 0,-10-8-10,8 20-19,-10 0-1,10 6-1,-8-3-1,14 3 0,0-6-2,5-2 1,2-14-1,0-16 0,18 9 0,7-27 0,5-9-1,9-5 1,-1-12 0,7-1 0,-4-6 0,2 6-1,-8 6 1,-6 9 0,-6 10-1,-3 13 1,-20 7-1,21 12-1,-12 13 0,-1 4-1,4 10-1,-1-5-4,17 18-5,-19-28-20,20 21-5,-2-18 1,12 3-1</inkml:trace>
  <inkml:trace contextRef="#ctx0" brushRef="#br0" timeOffset="1369.0783">11898 4863 88,'-39'2'35,"-2"21"1,-15-11 0,15 24-30,-4-11-2,11 11-1,4-1-1,14-1 0,5-5-1,26-4 0,4-9 0,10-8-1,3-4 0,9-11 1,0-11-1,4-9 0,0-6 1,-8-8-1,-8-2 0,1 5 0,-8-1 1,-6 7-1,-7 11 0,-9 21 0,0 0-1,-13 32 1,-1 18 0,-6 16 0,2 16-1,-1 14 1,4 9 0,-4 3 1,6 1-1,1-6 1,-3-10-1,5-11 2,-3-20-1,1-12 0,-3-18 0,-3-16 0,-8-16 0,2-14-1,-2-15-1,1-11-1,5-9-2,-2-20-4,24 16-18,-13-17-13,28 11 3,-3-3-4,16 12 4</inkml:trace>
  <inkml:trace contextRef="#ctx0" brushRef="#br0" timeOffset="1790.1024">12435 4902 81,'0'0'37,"-4"-41"-1,4 41 2,-11-30-27,11 30-6,0 0 0,-18 7-1,8 11-2,3 12 1,-4 9-2,0 6 1,2 3-1,2 2 0,0-6 0,12 1-1,4-18 0,7-8 1,13-15-1,7-13 0,7-16 0,1-9 1,5-5-1,1-4 1,-9-1-1,0 6 0,-18 6 1,0 11-1,-23 21 1,0 0-1,0 0 0,-1 27 0,-5-1-1,-8 8 0,14 5 0,-2-8-2,11 6-2,5-19-5,22 12-21,-14-23-6,17 4-1,-5-22 0</inkml:trace>
  <inkml:trace contextRef="#ctx0" brushRef="#br0" timeOffset="1987.1137">13170 4799 90,'0'0'36,"-9"-16"1,2 39 0,-19-9-27,10 26-5,-1 4-2,2 8-1,1 3-1,7-2-1,5-3-2,7-20-5,20 8-24,-25-38-7,47 5 2,-24-31-3</inkml:trace>
  <inkml:trace contextRef="#ctx0" brushRef="#br0" timeOffset="2137.1222">13261 4583 94,'0'0'34,"-27"-32"1,27 32-1,0 0-36,0 0-7,18 15-26,-18-15 2,45 25 0,-17-16-1</inkml:trace>
  <inkml:trace contextRef="#ctx0" brushRef="#br0" timeOffset="2465.141">13475 4706 86,'0'0'36,"8"36"0,-8-36 3,-4 39-27,-10-21-6,10 10-1,-8 1-2,4 5 0,1 0-2,4-1 0,3 1 0,1-2-1,5-7 0,3-10 0,-9-15 0,34 0 0,-7-13 1,1-10-1,1-9 0,3-6 0,0 1 1,-3-4-1,-6 6 0,-2 4 0,-6 10 0,-15 21 0,14-14 0,-14 14 0,4 26-1,-6-3 0,4 6 0,3 7-1,9 5-3,-7-17-4,31 25-22,-20-26-7,19 5 0,-4-17 0</inkml:trace>
  <inkml:trace contextRef="#ctx0" brushRef="#br0" timeOffset="2818.1612">14391 4640 105,'-29'13'37,"-12"-13"2,18 16-3,0-4-33,1 3-2,10 1 1,6 9 0,6-2-1,9 7-1,0 0 1,4 4 0,3-4-1,2 3 1,-2-7-1,3-3 1,-2 1-1,-3-3 0,-5 0 1,-4 2-1,-10-1 0,-2 1 1,-8 2-1,-6 0 0,-2 3-2,-8-10-2,17 12-23,-18-22-12,32-8 1,-36 7-2,36-7 1</inkml:trace>
  <inkml:trace contextRef="#ctx0" brushRef="#br0" timeOffset="4418.2527">10738 7823 39,'-7'18'32,"7"-18"2,0 0 0,0 0-21,-4-18-3,-9 2-1,13 16-1,8-39-3,-3 16-1,-3-20 0,7-3-1,1-15 0,5-7-1,-5-14-1,5-8 0,-1-8 0,2-7 0,-2-6-1,1 1 1,-1-2 0,0 5 0,-1 2-1,-2 5 1,6 4-1,-6 5 1,4 7 0,1 2 0,-2 7 0,0 8-1,-3 1 1,-2 4 0,-2 5-1,0 7 1,-3 5 0,-1 11 0,-3 4-1,0 7 0,0 23 0,-3-21 1,3 21-1,0 0 0,0 0 0,0 0 0,0 0 0,-16 21 1,16-21-1,0 0 0,-11 23 0,11-23 1,-20 25-1,1-9 0,-5 11 0,-4 5 0,-8 11-1,-7-2 1,6 7 0,-1-9 0,2 0-1,8-7 1,13-11 0,15-21 0,0 0 0,15-28 0,13-4 0,6-11 0,4-5 1,6-5-1,-1 1 0,-3 4 0,-5 7 0,1 7 1,-14 9-1,-6 13 0,-16 12 0,28-2 1,-28 2-1,33 30 0,-10-3 0,-2 8 1,8 5-1,1 10 1,-1 1-2,-8 3 0,8 8-3,-20-19-14,14 19-20,-16-21 1,15 0-2,-22-41 0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2:25.05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1552 4950 47,'-4'-16'33,"4"16"1,-12-21-2,12 21-18,-27-9-3,9 20-3,-11-6-3,-3 15 0,-9 1-2,4 4 0,-5 3-1,12 1 1,-2-1-1,10-1-1,8-4 0,18-5 0,-4-18-1,37 29-1,-5-19 0,-1 5 1,5-3-1,-3 6 1,0 1 0,-12 3 0,-10 5 0,-8 1 1,-12 4 0,-3 0 0,-13-3 0,3 1 0,-4-7 0,1-5-2,10 5-6,-4-27-18,19 4-11,0 0 0,35-23-2,-11-2 1</inkml:trace>
  <inkml:trace contextRef="#ctx0" brushRef="#br0" timeOffset="420.024">1720 5241 62,'0'0'32,"14"9"0,-14-9-2,38-2-25,-17-9-1,10 11 2,-3-11-1,10 6-2,-6-11 0,4 5-1,-2-10 0,-6 1 0,-1-1-1,-9 3 1,-5-1-1,-6 1 1,-7 18-1,-15-18 1,-8 14 0,-9 15 0,-11 2 1,2 8-1,-9 4 0,-2 11 0,4 1-1,7 2 0,5 4 0,14-2-1,12-2-1,15-2 0,9 1-4,11-19-4,33 12-23,-8-21-3,21-1 0,-3-16-3</inkml:trace>
  <inkml:trace contextRef="#ctx0" brushRef="#br0" timeOffset="796.0456">2432 5079 75,'-40'19'35,"10"15"0,-10-2 1,12 14-28,-8-10-3,16 10 0,4-12-3,9 5 1,7-14-1,15-5 0,1-13-1,21-7 0,4-16 0,4-9 0,0-12 0,5-4 0,-7-7 0,-6-2-1,-1-2 1,-13 9-1,-3 6 1,-11 10-1,-9 27 1,0 0-1,0 0 0,-7 41-1,0 9 0,-4 2-2,5 17-2,-1-17-8,27 17-23,-8-22 1,22-8-1,2-21-2</inkml:trace>
  <inkml:trace contextRef="#ctx0" brushRef="#br0" timeOffset="1683.0963">3503 4418 72,'-7'-20'34,"7"20"-1,-11-19 0,11 19-31,-7 19 4,7 15-3,-7 4 3,7 11-2,-8 12-1,8 10 0,-3 8 0,-3 4-1,5-3-1,-5 2 1,6-7-2,0-5 1,0-15-1,0-9 0,0-12 0,7-18 0,-7-16 0,17-11 0,-3-12 0,2-9 0,4-14 0,1-1 0,0-4 0,-1 1 0,2 4 0,-5 8 0,9 10 0,-7 10 0,3 14 0,-4 6 0,-1 12 0,5 8 0,-4 10 0,-2 5 0,-5 4 0,-6 5 0,-5 1 0,-9 4 1,-7-4-1,-6 1 0,-3-7 0,-5-6 1,-4-8-1,2-14-1,7-8-3,-2-23-4,27 18-21,-4-48-6,15 16 0,0-18-2</inkml:trace>
  <inkml:trace contextRef="#ctx0" brushRef="#br0" timeOffset="1923.11">4045 4929 67,'30'11'37,"-30"-11"-2,7 21 2,-7-21-20,-9 41-11,-3-13-2,6 13 0,-4 6-3,-5 3 0,6 1-1,0-4-3,13 8-9,-6-30-24,16-2 1,-14-23-1,47-5-1</inkml:trace>
  <inkml:trace contextRef="#ctx0" brushRef="#br0" timeOffset="2314.1324">4257 4708 93,'-23'-11'35,"23"11"0,-23 2 1,23-2-35,0 0-1,23 27 0,0-16 0,6 6 0,3 3-1,2 7 1,-5 1 0,-8 8 1,-7 1 0,-6 10 0,-8 1 1,-8 3 0,-6-3 0,5-3 1,-9-6-1,9-7 0,2-9-1,7-23 1,0 0-1,0 0 0,16-23 0,4-9 0,3-7-1,-3-4 1,5-8 0,0 6-1,2 2 0,-8 4-1,3 12 0,-4 2-2,1 20-3,-6-16-11,17 31-20,-12-13 1,13 22-1,-8-11-1</inkml:trace>
  <inkml:trace contextRef="#ctx0" brushRef="#br0" timeOffset="2719.1555">5110 4785 81,'-25'2'36,"-12"-4"0,1 27 1,-18-6-28,19 22-2,-8 2-1,10 9-2,8 1-1,6 0-1,15-4 1,13-12-1,13-17 0,15-20 1,13-27-1,13-18-1,6-24 2,10-18-2,2-20-1,-6-9 0,-7-10-1,-6 3 1,-15 10-1,-11 14 0,-15 13 0,-14 26 0,-14 31 1,-9 29 0,-16 32-1,-4 29 1,-9 22 1,6 12-1,3 14-1,11 1-2,13 6-2,6-27-8,40 7-23,-7-34-3,28 1 0,-6-33 0</inkml:trace>
  <inkml:trace contextRef="#ctx0" brushRef="#br0" timeOffset="3043.1741">5915 4535 94,'-32'18'37,"-17"0"2,12 18-2,-11-1-32,10 4-1,4-5 0,16 5-1,8-6 0,15-7 0,15-10-2,12-5 0,12-7-1,3-4 1,1-2-1,-3 2 1,-6 3-1,-14 15 1,-12 9-1,-29 12 0,-15 9 1,-13 9-1,-10 5-1,-5-3-2,-2 12-7,-7-26-25,29 1-4,-2-23-1,26-1 0</inkml:trace>
  <inkml:trace contextRef="#ctx0" brushRef="#br0" timeOffset="6249.3575">9352 7900 17,'0'0'26,"-22"3"1,22-3 1,-28-12-18,28 12-2,-25-15 0,25 15 0,-25-16-2,25 16 1,-31-16-1,31 16 0,-30-25-1,30 25 0,-36-23 0,15 16-2,-8-9 0,4 5-2,-11-3 1,-1 2-1,-6-4-1,-4 1 1,-6-2 0,-5 4-1,7-5 1,-14-1 0,8-1-1,-4 1 1,-1-5-1,1 3 1,2-7 0,-4-1-1,-1 2 1,-2-1-1,0-1 1,-2-4-1,1 6 1,-4-3-1,-2-4 0,1 3 0,-3 3 1,-4-4-1,-1-2 0,6 0 1,-4 0-1,3 1 0,0-1 1,3 0-1,4 2 1,2 0-1,0 1 0,1 1 0,1 0 0,-2-2 0,1 0 0,1-2 1,-2 2-1,0 0 1,3 0-1,-1-2 1,1 0 0,4 2-1,0-2 1,4 4 0,3 0-1,0-1 1,2 3-1,-4-2 1,11 3 0,-1 2-1,-5 0 1,5 4-1,-1-1 0,-3 1 1,8 0-1,-1 3 0,-3 0 1,10 2-1,-4-2 1,2 2-1,6-5 1,-6 3 0,4 0 0,5-2 0,-3 3-1,1-5 1,0 6-1,1-2 0,3 2 1,-4 2-1,6 4 0,3-3 0,-5 1 1,7 1-1,18 11 0,-28-16 1,28 16-1,0 0 0,-7-18 0,7 18 0,0 0 0,23-12 0,-7 10 0,9 0 0,2 2 0,12 0 0,1 2-1,4 1 1,10 1 1,-4 1-1,5 1 0,1-1 0,1-1 0,-7-3 0,6 3 0,-8-4 0,-2-4 0,3 1-1,-10-1 1,-3 2 0,-8 1 0,-6 2-1,-22-1 1,23 9-1,-23-9 1,-18 25 0,-3-9-1,-8-5 2,-5 3-1,-7-1 1,-7-6-1,1-4 1,-3-4 0,0-3 0,0-5 0,5 0-1,-5-7 1,5 7 0,8-7-1,1 9 1,2-2-1,2 6 0,3 3 1,3 1-1,2 1 0,8 4 0,-2 1 0,18-7 0,-16 26 0,13-8 0,1 5 0,0 6 1,2 10-1,0 9 0,-7 11 0,-2 1 1,0 6-2,-3-3 0,4 4-7,-6-26-26,23-2-4,-9-39 1,36 4-3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3:17.55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17377 11951 10,'0'0'18,"0"0"-2,0 0-13,-3 18-3,3-18 0,0 0 1,-18 21 0,18-21 3,0 0 1,-15 15 3,15-15 0,0 0 1,0 0 2,0 0-2,0 0-1,-21 10-2,21-10-2,0 0-2,0 0-1,0 0 0,-9 20-1,9-20 1,-14 18-1,14-18 0,-15 19 1,15-19 0,-21 13 1,21-13 1,-21 9-1,21-9 1,-24 3 1,6-6-2,18 3 1,-32 1-1,11 1 0,-1-2-1,-3 2-1,-2-2 1,-1 0-1,-3-4 1,-6 4-1,1 0 0,-3-1 1,-4-3-1,2 1 1,-9-3 0,5 3 1,0-3-1,1 1 1,-1-2-1,5-4 0,3 0 0,-2 3 0,5-10 0,3 7-2,-3-7 2,4 4 0,1-2-1,-1-2 0,-1 0 2,3-1-2,-1-1 1,1 2-1,-3-3 1,3 1-1,1-3 1,0 5-1,2-3 1,-4 3-1,6-1 1,-2-3-1,0 3 0,-4-3 1,6 3-1,-5 1 0,2-3 0,-6 1 0,2 0 0,-1 3 0,-4 2 0,-1-3 0,0 1 0,0-1-1,2-2 2,0-1-3,1 0 4,-1-3-2,1-1 1,-4 1-1,6-3 2,5 4-1,-5-4-1,1 6 2,3-1-2,-5 1 0,1-1 0,-1-1 0,2 2 0,1-2 0,-3-2 0,2 0 0,-3-2 1,5-1-1,-1-3 0,-1 3 1,1-6-1,1 6 0,-3-3 1,1-3-1,1 1 0,-7 1 0,8-6 0,-8 4 0,4 2 0,-2-5 0,0-2 0,-5 5 0,3-5 0,-2 1 0,-3 1 0,4-6 1,-1 2-2,-3 0 1,2 0 0,-4-3-1,5 1 1,-1-2 0,5 1 0,-9-1-1,2-1 1,3-5 0,-5 1 1,7 0-2,-3 0 2,-2 0-1,2-2 0,-1 4 0,-3 4 1,2-1-1,-7 3 0,1-1 0,-3 0 0,0 2 0,4 0 1,-4-3-1,-4-3 0,6-1 0,-2 0-1,2 0 1,1-2-2,-1 2 3,3-2-2,2 4 1,-2 0-2,1-8 2,-1 4 0,0 0 0,-5 2-1,2-2 1,-2 2 0,-4-1 0,-1 4 0,1 0 0,-3 1 0,-6-1 1,-1-1 0,3 0-1,-5 1 1,0-1-1,-2 0 1,5-2-1,1 0 0,-6-4 1,5 4-1,-1 0 0,-4-4 0,2 4 1,-6 0-1,-1 7 1,-6-5-1,0 5 0,-5-2 0,-3-2 0,-3 3 0,-3 1 0,2-4 1,-2 8-1,2-2 0,0 1 0,0 1 0,-4 1 0,-7 1 1,5 4-1,-8-1 0,3-2 0,-2 2 0,1 2 0,1-2 1,0 0-1,7 0 0,-2 0-1,6-2 1,2 0 0,-6-1 0,4-1 1,-4 6-1,0-6 0,0 2 1,-1 2 0,6 0-1,-3 4 0,4-1 1,0 1-1,8-1 1,-3-3-1,2-2 1,0 4 0,-2-7 0,3 3-1,2-2 1,3-1 0,-3 5 0,2 1-1,4-1 0,-1 0 1,8 4-1,0-1 0,2 1 1,5 1-1,0-3 0,9 1 1,-2 1-1,0 1 0,9 2 1,2 4-1,1-2 1,7 5-2,-3 2 1,5 3 1,3-1-1,4 2-1,-2 3 2,1 0-1,3 0 0,-3 2 0,7-4 0,-5 6 0,2-2 0,-1 3 0,2-1 0,4-1 0,-2 3-1,18 3 1,-32-4 0,32 4 1,-23-3-1,23 3 0,-14-2 0,14 2 0,0 0 0,0 0 0,0 0 0,0 0 0,-16-7 0,16 7 0,0 0 0,0 0 0,0 0 0,0 0 0,0 0 0,0 0 0,0 0 0,21-6 0,-21 6 0,30 0-1,-8 0 1,1 2 0,6 0 0,5 0 1,3 1-1,-5 1 0,11-2 0,2-1 0,0-2 0,3-6 0,2-1 0,2-4 0,-4 3 0,6-2-1,-4 1 1,2 3 0,-4 1 0,-8 4-1,-1 6 1,-5 1 0,-7 2 0,-9 2 1,-18-9-1,25 18 0,-25-18 0,8 16 0,-8-16 1,0 0-1,0 0 0,-21 14 0,21-14 1,-23-1-1,7-1 0,-4-2 0,-1 3 0,-3-1 0,-2 0 0,-5 2 0,-1 0 0,-7 4 0,1-3 1,2 3-1,-7-1 0,6-1 0,-4 2 0,3-2 0,-1 1 0,5 1 0,-2-4 1,7 1-1,1-1 0,5-1 0,6-3 0,17 4 0,-28-3 0,28 3 0,0 0 0,0 0 0,0 0 0,-14-4 0,14 4 1,0 0-1,0 0 0,0 0 0,3 21 1,1-5-1,3 8 1,0 6-1,0 7-1,9 6 2,-5 3-1,-2 2 0,7 0 0,-2-7 0,-7-3 0,6-11 0,-4-10 0,-9-17 0,14 27 0,-14-27 0,0 0 0,0 0-1,0 0 2,0 0-1,0 0 0,0 0 0,0 0 0,0 0 0,0 0 0,0 0-1,0 0-3,0 0-7,0 0-25,-2-18 1,2 18-2,-1-34 0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4:21.60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4089 1447 21,'-12'-19'29,"12"19"0,-31-18 2,8-2-18,23 20-1,-41-23-1,25 23-1,-16-7-3,7 12 0,-13 1-2,4 13-1,-12 6-2,4 16 1,-8 9-1,2 11 0,2 8 0,4 9-1,10 6 0,4 3 0,12 2-1,14-3 0,16-11-1,15-9 0,15-13 1,14-10-1,15-24 0,13-17 1,9-18 0,5-23 1,-4-16-1,1-20 2,-11-14-1,-13-16 0,-21-4 0,-16-1 0,-22-4 0,-19 10 0,-24 10-1,-14 16 0,-11 17 0,-10 24-2,-2 21 0,-6 18-1,15 26-3,-2 2-8,29 26-21,5-7 1,32 10-1,4-11 0</inkml:trace>
  <inkml:trace contextRef="#ctx0" brushRef="#br0" timeOffset="396.0227">4694 1620 44,'0'25'30,"-8"7"1,1 4-1,7 8-25,-14-5 2,14 15-1,-11-10 0,13 13-2,-9-18 1,9 6-1,-9-15 0,10-1-2,-3-29 2,7 19-1,-7-19-1,13-33 2,-8-7-2,9-1 1,-6-10-1,6-10 0,-3-1-1,1 1 0,2 1 0,1 8 0,-1 9-1,-1 8 0,10 8 0,0 7-1,13 10-1,0-5-3,15 21-2,-8-22-11,20 25-18,-9-15 1,15 17-1,-15-9 1</inkml:trace>
  <inkml:trace contextRef="#ctx0" brushRef="#br0" timeOffset="676.0387">5700 1481 68,'0'0'35,"-23"-19"0,23 19 0,-43 5-28,24 14 0,-17-1-1,9 18-2,-9-2 0,8 10-1,-3-3-1,10 4-1,6-4 0,15-9 0,15-7-2,6-8 0,19-6-3,2-18-3,30 7-29,-15-20-1,15 12 2,-10-14-3</inkml:trace>
  <inkml:trace contextRef="#ctx0" brushRef="#br0" timeOffset="1067.0611">6276 1447 67,'0'0'37,"-32"-2"-2,12 19 2,-24-5-29,11 22-2,-8-4 0,6 11-1,-3 4-2,9 3 0,6-2-2,9-7 1,7-1-1,12-10-1,-5-28 1,39 16 0,-6-28-1,9-12 1,5-11 0,-2-6 1,5-7-1,-9 3 0,-9 3 0,-3 6 0,-10 9 0,-19 27-1,0 0 1,0 0-1,7 41-1,-10-3 0,6 10-3,-8-7-3,32 14-30,-13-18-2,24 8 1,-2-26-2</inkml:trace>
  <inkml:trace contextRef="#ctx0" brushRef="#br0" timeOffset="1849.1058">7626 888 35,'0'0'29,"-30"-21"3,-2 15-2,1 17-19,-21-2-2,13 23 0,-20-2-1,11 24 0,-11 1-2,16 20-2,-7 7 0,18 16-2,1 5 0,12 4-1,15 0-1,6-8-1,19 1-3,2-27-4,36 2-26,-10-34-2,17-6 0,-2-26 1</inkml:trace>
  <inkml:trace contextRef="#ctx0" brushRef="#br0" timeOffset="2149.123">7882 1137 53,'5'-19'32,"-5"19"0,0-18 0,0 18-27,0 0 0,0 16 1,-7 5 0,7 20 0,-11 6-3,4 19-1,-5 10-1,5 13 0,-2 6-1,2-3-2,5 6-3,-5-23-5,17 3-24,-3-21 0,15-18 0,-6-21-1</inkml:trace>
  <inkml:trace contextRef="#ctx0" brushRef="#br0" timeOffset="2501.1431">8293 1189 65,'-27'-23'34,"4"34"-1,-5-3 0,-1 12-28,-9 0-2,8 6 0,-4 1 1,4 7-1,-3-4 1,16 4-2,-1-9 1,7 3-1,11-4 0,4-1-1,6-7 0,5-4 0,6 1-1,8-4 1,-1 1 0,1 3-1,-1 1 0,-3 0 0,-3 4 0,-1 3 0,1 3-3,-11-7-2,10 12-4,-21-29-27,32 21 2,-9-31-3,15 6 1</inkml:trace>
  <inkml:trace contextRef="#ctx0" brushRef="#br0" timeOffset="2705.1548">8603 1442 70,'-15'16'35,"-8"2"0,9 16 0,-11-9-30,9 21-1,0 0-1,7 6-1,1 1-2,5-10-1,12 3-4,-2-28-10,14 5-19,1-23 0,14-5-1,-6-24 0</inkml:trace>
  <inkml:trace contextRef="#ctx0" brushRef="#br0" timeOffset="2851.1631">8642 1182 71,'-30'-16'33,"8"11"-6,22 5-14,-25 8-44,25-8-2,0 0 1,36 2-1</inkml:trace>
  <inkml:trace contextRef="#ctx0" brushRef="#br0" timeOffset="3102.1775">9016 998 67,'0'0'36,"0"34"-2,-9-19 3,16 24-29,-18-5-1,8 26-1,-10-1-1,4 17-1,-11 5-2,8 6 1,-6-3-2,2-4-1,5-2-1,2-19-3,15 3-5,-10-39-26,29-1 0,-2-35-1,17-1-1</inkml:trace>
  <inkml:trace contextRef="#ctx0" brushRef="#br0" timeOffset="3351.1917">9397 1072 80,'3'-24'38,"-3"24"-3,0 0 2,0 0-32,-7 25 0,3 14-1,-3 4 0,-2 16-2,-3 10 0,-10 10-1,6 8-1,-2 0 1,2-1-3,-2-11 0,11-1-4,-4-26-5,26 2-25,-8-28 0,20-1 0,-9-30-3</inkml:trace>
  <inkml:trace contextRef="#ctx0" brushRef="#br0" timeOffset="3966.2269">9506 1565 73,'-13'32'35,"13"-32"-2,-3 32 2,3-32-32,16 18 0,5-18 1,9 2 0,10-13-2,6-3 0,3-8 0,-6-3-1,1-1 1,-4-5-1,-15 1 0,-8 5 0,-17 2 0,-3 7 0,-19 5 0,-6 9 0,-6 6-1,-7 12 1,0 13-1,1 6 1,4 4 0,6 4 0,10 2 0,11-3-1,9-4 1,20-8-1,12-12 1,11-9-1,14-7 0,6-8 1,0-5-1,3-1 0,-4-4 0,-10 2 1,-7 7-1,-15-1 0,-12 14 0,-18-6 1,4 35-2,-13-10 1,-7 9 0,3 0 0,-1 5-1,3-7 1,4-5 0,2-6-1,5-21 2,0 0-1,0 0 0,23-23 1,-14-9 0,5-5 0,6-10 1,-6-2-1,2-5 1,4 4-1,-2 8 0,1-3-1,1 17-3,-2-5-5,27 21-27,-18-11-3,24 25 1,-8-17-2</inkml:trace>
  <inkml:trace contextRef="#ctx0" brushRef="#br0" timeOffset="4695.2686">11195 1287 74,'-14'-30'35,"14"30"-1,-23-4 0,16 22-29,-9-2-2,1 12 0,-4 3-1,1 17 0,0 5 0,4 10-1,-1-5 0,6 3 1,4-6-1,7-5 0,10-18-1,4-9 1,9-17 0,6-12-1,3-13 1,3-8 0,-1-14 0,0-2 0,0-1 0,-10-1-1,0 10 1,-7 1-1,-5 11 0,-5 7 0,-9 16 1,0 0-1,8 28 0,-8 6 0,-4 7 0,6 3 0,3 3 1,2 4-1,2-6 0,6-8 1,1-14 0,3-8 0,3-14 0,8-10 0,-8-17 1,6-4-1,-8-13 0,5-7-1,-5-2-1,-6-7-1,2 8-1,-11-12-3,15 26-5,-20-16-25,23 21 0,-14-9 0,20 18 0</inkml:trace>
  <inkml:trace contextRef="#ctx0" brushRef="#br0" timeOffset="5469.3129">12098 966 82,'0'0'36,"-17"-1"0,2 24 0,-12-5-30,6 24 0,-8 6-2,10 17 0,-8 2-2,9 13 1,-3-3-2,4 7 1,5-10-2,7 1 1,1-16-1,4-7 1,5-13-1,4-14 1,-9-25 0,31-2 0,-12-19 0,6-11 0,0-13 0,0-3 0,2-7 0,-5 5 0,5 9-1,-11 4 0,-2 17 0,-14 20 0,16-2-1,-11 22 1,-5 17-2,2 1 1,5 6-2,8 2-1,6 2-2,-1-10-1,17 3-2,-6-34-5,26 20-12,-16-34-9,9 5 1,-16-25 5,13 15 12,-26-29 7,4 9 5,-9-1 7,-12-16 13,3 11 13,-7-5 3,4 22-4,-19-22-8,15 43-5,-14-26-1,14 26-3,-27 17-1,16 17-3,-14 5-1,6 11-2,1 4-1,-2 5 1,4-1-1,9-6-1,7-11 1,7-9-1,7-16 1,8-14-1,5-13 0,8-16 0,-1-14 0,2-5 0,-4-9-1,2 0 1,-10-2-1,-3 7 0,-7 5 1,1 10-1,-10 19-1,-5 16 1,0 0-1,-13 21 1,8 13-2,-4 10 0,7 6-3,-3-7-2,25 12-25,-13-26-7,20 5 2,-2-33-1</inkml:trace>
  <inkml:trace contextRef="#ctx0" brushRef="#br0" timeOffset="5706.3264">13295 886 97,'-16'25'38,"-24"-2"1,17 33-2,-23 2-34,19 15 0,-2 6-1,6 10-1,3 3-1,10-4-2,6 4-3,2-17-2,22 2-29,-17-27-2,19-1 1,-8-31-2</inkml:trace>
  <inkml:trace contextRef="#ctx0" brushRef="#br0" timeOffset="6047.3459">13280 1454 68,'-8'18'35,"15"11"1,-7-29 0,25 21-28,2-23-1,10 2-1,8-19-1,0-1-2,3-10 0,-4-2-2,-8-6 1,-5 6-1,-8 0 1,-11 7-1,-19 6 0,7 19 1,-41-4-1,9 22 1,-6 9-1,-5 8 0,4 12-1,7 2 1,3 7-1,13-5 0,23 1-3,2-18-2,36 9-21,-9-35-13,28 3 2,-5-30-1,20-5 0</inkml:trace>
  <inkml:trace contextRef="#ctx0" brushRef="#br0" timeOffset="6332.3622">13949 1337 92,'-44'9'38,"11"16"-1,-11-13 2,29 8-34,-6-4-2,14 3-1,7-19 0,5 32-1,-5-32-1,38 31 1,-17-19-1,6 8 0,-4-8 0,-1 8 1,-8 3-1,-2 0 0,-10 4 1,-4-2 0,-8 5-2,-3-5 1,1 3-2,-8-10-2,15 11-5,-26-19-28,31 6-1,-16-21 0,16 5 0</inkml:trace>
  <inkml:trace contextRef="#ctx0" brushRef="#br0" timeOffset="6663.3812">14126 735 66,'-21'-14'38,"21"14"-1,0 0 1,36 5-19,-10 0-14,14 15 0,-6 3 0,3 13-2,4 12 0,-8 7-1,-7 11 0,-11 10-1,-12 8 1,-10 9-1,-14 1 0,-8-1-1,-1-4-1,-6-7-1,6-6-4,-13-26-32,27-2-1,-6-32-1,22-16 0</inkml:trace>
  <inkml:trace contextRef="#ctx0" brushRef="#br0" timeOffset="11538.66">11040 4478 34,'0'0'28,"0"0"1,0 0 0,0 0-19,0 0-4,-25 4 1,25-4 0,0 0-3,0 0 1,-18-20-3,18 20 3,-7-19-4,7 19 3,-9-23-3,9 23 2,-4-32 0,3 10-3,-5-3 2,1 4-2,-2-11 2,1 0-3,-3-7 2,2-6-2,-2 4 1,0 0 1,-3-7-1,-1 4 1,3-6-1,1 5 1,-6 6-1,3-4 1,-1 2-1,1 0 1,3 2 0,-4 4-1,6-5 0,0 1 0,2 0 1,-4-4-1,3 2 1,1-3-1,-2 5 0,-2-6 1,-5 1-1,-1 3 1,1-2-1,-4 4 1,-2 3-2,6 0 2,-7 3-1,6 4 0,5-1 0,-1 0 1,2 3-1,2-3 0,1-4 0,1 5 1,-2-5-1,0 1 0,-8-3 0,3 4 0,-2-4 0,-1 4 0,1 0 1,3 0-2,1 2 1,-5 5 0,10 2 1,-1-4-1,1 2 0,2 4 0,-1-4 0,-3 3 0,0-1 1,3-2-1,-3-1 0,2 2 0,-3 7 1,3-5-1,-4 6 0,9 16 0,-12-23 1,12 23-1,0 0 1,0 0-1,-17 11 0,14 8 0,-8 8 1,4 5-1,-9 13 0,3 6 0,-1 3 0,-9 8 0,9 0 0,-4-3 0,0-9 0,7-9-1,0-11 1,8-8 0,3-22 0,0 0 0,10-31 0,3-8 0,0-14 1,4-4-1,-2-16 1,-1 2 0,-5-3 0,0 9-1,-4 2 1,-1 17 1,-2 7-1,-2 14 1,1 5-2,-1 20 0,0 0 0,22 20 1,-8 8-2,17-1 0,4 12 1,5 4-1,8-2 1,2 9 0,7-4-2,0-8-1,8 11-5,-20-18-27,15 6-1,-15-21 0,5 9-3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5:11.3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13629 13013 16,'0'0'30,"0"0"0,2-18 2,-2 18-18,0 0-3,0 0-1,-7-29-1,7 29-2,0 0-2,0 0 1,0-16-2,0 16-1,0 0-1,0 0-1,0 0 0,0 0-1,0 0 0,19 4 1,-19-4-1,22 7 0,-22-7 0,25 7 0,-11-3 0,4-1 0,0 1 0,7-1 0,0 1 0,-2-2 0,11-2 0,-1 0 0,2 0 0,1 1 0,0-1 0,0 6 0,1-3 0,1-1 0,1 3 0,2-1 0,2 1 0,2-1 0,-2-2 0,9-1-1,-2-1 1,1-1 0,7 1 0,1-2 0,-4-2 0,2 3 0,2-3 0,-5 2 0,5-1 0,0-1 0,-2-1 0,6-2 0,-2-2 0,-2-2 0,7 2 0,-4-2 0,6 4 1,-1 0-1,-1 0 0,2 2 0,0-2 0,-4 7 0,-3-6 0,3 5 0,-5-1 0,-7 0 0,3-2 0,-8 1 0,1-1 0,-3 1 1,1-4-1,-3 3 0,-2 0 1,-3-1-1,0 2 0,-8-1 0,-1 0 0,-3 3 0,-6-3 0,-2 4 0,-2-2 0,-16 2 0,29 0 1,-29 0-1,26 0 0,-26 0 0,25 2 0,-25-2 0,29 0 0,-29 0 0,27-7 0,-27 7 1,23-5-1,-23 5 0,16-6 0,-16 6 0,15-9 0,-15 9 0,0 0 0,19-3 0,-19 3 0,0 0 0,23-2 0,-23 2 0,0 0 0,18-2 0,-18 2 1,0 0-1,0 0 0,0 0 0,0 0 0,11-16 1,-11 16-1,0 0 0,0 0-1,0 0 1,0 0 0,0 0 0,0 0 0,0 0 0,0 0 0,0 0 1,0 0-1,-7-18 0,7 18 0,0 0 1,-14-21-1,14 21 0,-15-18 0,15 18 0,-21-16 0,5 11 0,-4-6 0,-1 4 0,-3 0 1,-4-2-1,-3-3 0,-4 1 1,4-3 0,-1-2 1,0 0-1,7 1 1,0-1-1,7 4 1,0-2-1,18 14 0,-18-24 0,18 24-1,0 0 0,-16-19 0,16 19 0,0 0 0,0 0 0,0 0 1,0 0-1,0 0 0,0 0 1,0 0-1,0 0 0,0 0 0,0 0 1,0 0-1,0 0 0,0 0 0,0 0 0,0 0-1,18 11 1,-18-11 0,36 12 0,-15-3 0,2 2 0,6-3-1,0 5 1,5-1-2,-4 1 2,0 1-2,-3 2 2,-2 2-1,-3-6 0,-8 4 1,-14-16 0,30 22 0,-30-22 0,18 21 0,-18-21 0,0 0 0,0 0 0,18 14 0,-18-14 0,0 0 0,0 0 0,0 0 0,0 0 0,-18 11 1,18-11-1,-25 4 0,9-1 0,0 1 0,-5 3 0,-6 7 0,-4 2 0,-1 6 0,-9 4 0,-2 10 0,-7 3 0,-2 0 0,0 4 0,2 0 0,6-8 0,4-3 0,8-8 0,16-10 0,16-14-2,0 0-1,0 0-3,23-13-30,9 8 1,-10-9-2,10 8 0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6:01.67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17415 11907 18,'0'0'24,"0"0"0,-18-20-11,18 20-3,-16-11-2,16 11-2,-20-14 0,20 14-3,-20-21 0,20 21 0,-21-23-1,21 23 0,-25-27-1,25 27 1,-34-29 0,20 17 0,-8-6 1,-1 4-1,0-4 0,-1 0 1,-4-1-1,1 3 0,-3-6-1,-3 6 0,1-3 0,-4-1-1,-3 0 1,-2 4-1,-4-3 0,6 1 0,-2-5 0,-2 0 0,-2 0 1,8-4-1,-6-3 2,2-1-1,-4 1 1,9-2 0,-5 3 0,0-1 1,-6 3-2,1 1 1,-1-1-1,-1 0 0,3-1 0,-5-1 0,-1-3 0,4 0 1,-5-2 0,6-3-1,-6 0 0,2-1 0,-2-6 0,2 3 0,0-4 0,5 4-1,-5-1 1,2 1-1,-2-2 0,1 5 0,5 1 0,-3 3 0,2-5 1,1-2 0,-1 0-1,6-5 0,-4-4 0,5 2 1,-3-4-1,2 2 0,-1-3 1,5 1-2,-3 2 2,-5 0-1,2 1 1,0 4-1,-9 1 0,-2-3 0,7-1 0,-5 2 0,4-4 0,-3 2 0,3 0 1,-1-6-1,10 1 0,-6 0 1,7-6-2,-3 5 1,-2 1-1,7 0 1,-2-3-1,-2 1 1,5 0-1,-7 3 0,6-7 1,-2 1 0,6-3 0,-6-1 0,8-4 1,-5-2-1,3 2 1,1 0 0,1 1 0,-1 0-1,-1-9 1,7 6 1,-6-5-1,8 2 0,-5-2 0,3 1 0,0-4-1,0-1 1,3 1 0,-3-3-1,3-1 0,-1-2 0,3 0 0,-4 2 1,6 2-1,-2 3 1,4 0-1,-2 4 1,2 3-1,-2-1 1,-2 1-1,3 6 0,1-4 0,2 2 1,-6 2-1,5 1 1,-3 6-1,5 5 1,1 0-1,1 7 1,0 2-1,-2 6 0,4 8 1,2 0-1,1 2 0,0 4 0,4 5 1,4 2-2,-6-4 1,2 18 1,7-29-1,-7 29-1,9-24 2,-9 24-1,6-18 0,-6 18 0,0 0 0,1-20 0,-1 20 0,0 0 0,-1-18 0,1 18 0,1-19 0,-1 19 0,8-27 0,-8 27 0,8-30 0,-8 30 0,6-25 0,-6 25 0,2-22 1,-2 22-1,0 0 0,0 0 0,-20-14 0,20 14 0,-18 6-1,18-6 1,-21 23 0,6-7 0,6 7-1,-5 7 1,7 8 0,-7 1 0,3 3 0,0 1 0,-3-2 0,5-3 0,-2-6 0,2-9 0,4-5 0,5-18 0,0 0 0,0 0 0,0 0 0,20-33 0,-8 1 0,4-9 0,-2-1 1,1-8-1,-1 2 0,2 5 0,-9 7 1,4 6-1,-7 11 0,-4 19 0,0-24 0,0 24 0,0 0 0,0 0 0,21 8 0,1 4 0,3-5 0,12 0 0,11 2 0,10 2 0,2 1 0,7-1 1,-1 3-2,-7 2 0,2 11-2,-20-11-5,11 18-26,-22-15 0,-1 10-2,-15-11-1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7:11.132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16941 12083 0,'-22'-5'20,"22"5"-7,-16 1 0,16-1 0,-23-3 4,7-3-4,16 6-2,-25-3-3,25 3-1,-27-4-1,27 4-2,-28-3-1,28 3-1,-27 2 0,27-2 0,-32-2-1,14 2 1,0-6 1,0 5-1,-4-6 1,5 3 1,-7-5-1,6 4 0,-7-6 0,7 4 0,-7-4-1,6 8 0,-10-10-1,8 8 0,-3-2 0,-4-2 1,3-5-1,-9 5 0,5-4 0,-1-5 0,-6 4 0,4-5 0,-7 1 1,1-2-1,-5-1 0,6-2 0,-6 0 0,-4-1-1,-5-1 1,0 0-1,-3-1 0,-2-1 0,-2 0 0,-6 2 0,5-5 0,-7 0 0,5 5 1,-4-4-2,-6-3 2,6 0-3,-7 0 4,3 0-2,-2-2 1,-5 6-1,4-8 0,-7 4 2,3 0-2,0 0 2,-4-2-2,3 0 0,-3 1 0,1-7-1,5 5 2,0-4-2,0 5 1,-4 0 0,9 0 0,-1-3 0,-3-1 0,1 3 0,0-3 0,3-1 0,-2-5 0,6 1 0,-2-2 0,9 1 1,-3 1-1,6 0 0,1 1 0,5-1-1,0 4 1,-4 3-1,6 2 1,3 0-1,0 4 0,-1 0 1,-2 3 0,3-3-1,4 0 1,-2-1 0,0-1 0,5 0 0,-5 2 1,8-4-1,-3 4 0,2 1 0,4-1 0,-4 7 0,6 1 0,0 1 0,3 1 0,-2 1 1,6 1-1,1 0 0,3 2 1,1-2-1,0 1 1,18 17-1,-25-27 1,25 27 0,-20-21-1,20 21 1,-14-20-1,14 20 0,-4-20 1,4 20-1,-3-21 0,3 21 0,0 0 0,-7-18 0,7 18 1,0 0-1,0 0 0,0 0 0,-18-16 1,18 16-1,0 0 0,0 0 0,-18-14 0,18 14 0,0 0 0,-14-18 1,14 18-1,0 0 0,-20-19 0,20 19 0,-18-17 0,18 17 0,-14-10 0,14 10 1,0 0-1,-20-23 0,20 23 0,-11-18 0,11 18 0,-7-14 0,7 14 0,0 0 1,-11-22-1,11 22 0,0 0 0,0 0 0,0 0 0,-19-3 0,19 3 0,-11 17 1,11-17-1,-12 40 0,4-8-1,3 9 2,5 7-2,0 12 2,2 6-2,1 4 1,1 3 0,3-2 0,-3 0 0,-1-12 0,1-4 0,1-12 0,-7-13 0,6-3-1,-4-27 1,0 0 1,0 0-1,11-29 0,-8-13 1,3-15 0,-3-6-1,1-10 1,-4-7-1,3-2 0,-1 6 1,0 6-1,-2 11 0,0 4 0,5 4 0,3 13 0,-5 3 0,2 8 0,3 2 0,-3 11 0,-5 14 0,9-22 0,-9 22 0,0 0 0,0 0 0,0 0 1,20-5-1,-20 5 0,0 0 0,25 9 1,-8-4-1,5 6 1,3-2 0,16 3 0,6-1-1,4 3 1,8-1-1,6-6 0,-3-4 1,3-4-1,-4-7-1,-8-4 1,-3-4-1,-7-4 1,-7-5-1,-2 6 0,-7-1 0,-8 2-1,-2 15-3,-17-13-5,0 16-22,0 0-4,-4 25-2,-17-15 2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5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8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7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7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6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01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8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2">19045 12496 87,'-22'-4'36,"-6"-2"-1,18 4-3,10 2-62,9-14-4,15 1-1,2-8-2</inkml:trace>
  <inkml:trace contextRef="#ctx0" brushRef="#br0" timeOffset="1947.1114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4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9T22:33:56.52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2109 17031 1,'-1'-20'29,"1"20"1,0-24-5,0 24-17,2-27 1,-2 27-2,4-23 0,-4 23-3,1-11 0,-1 11 0,0 0-1,0 0-1,0 11 0,0 10-1,-6 5 1,5 7-1,-4 6-1,1 6 1,-6 4-1,6-1 2,-4-4 0,1-8-1,1-8 0,4-2-1,-1-12 0,3-14 1,0 0-1,12-13 0,-3-9-1,-2-4 0,2-6 2,3-3 0,-6-10 0,3 1-1,-2 0 1,0 6-1,-2 2 1,-3 6 0,1 7-1,0 7 1,-3 16-1,0 0 1,0 0-1,11 13 1,-7 4-1,2 4 1,0 0-1,4 0 0,1 1 0,3-2 1,4-3-1,-2-9 0,7-1 0,0-4 1,1-7-1,4-3 1,0-7-1,1-5 1,0-3-1,-1-1 1,-5-1-1,1 2 1,-4 2-1,-5 4 0,-2 9 0,-13 7 0,14 14 0,-10 8 1,-3 8-1,-1 5 0,-1 8-1,0 3 1,-2 4-2,4-5-2,7-4-2,-7-13-14,19-3-14,-4-17-3,13-4 2</inkml:trace>
  <inkml:trace contextRef="#ctx0" brushRef="#br0" timeOffset="444.0254">3007 17091 16,'-1'-12'32,"1"12"2,-10-11 0,10 11-24,-16-8-5,16 8 1,-14 0-2,14 0 0,-19 17-1,9 4 0,-4 5-1,2 5 0,-1 4-1,3 4 2,-2-1-1,5-2 0,6-7 0,4-7 0,-3-22-1,21 8-1,2-20 2,2-11-4,3-6 2,0-5-1,6-4 0,-4 3 0,-3 4 2,-4 6-1,-6 6 0,-3 13 0,-14 6 0,11 13-1,-12 11 1,-1 6 0,2 5 0,-2 3-2,8 3-1,-3-8-3,19 7-21,-10-23-9,17-3-1,-6-18-1</inkml:trace>
  <inkml:trace contextRef="#ctx0" brushRef="#br0" timeOffset="647.0368">3498 16872 23,'-7'37'33,"-1"-9"0,7 16 0,-11 2-30,10 5-1,0 2-1,2 3 0,3-7-3,-3-6-7,14 3-21,-9-16-2,5-4 0</inkml:trace>
  <inkml:trace contextRef="#ctx0" brushRef="#br0" timeOffset="844.0483">3432 17172 25,'0'0'38,"-21"-20"-1,21 20 0,0 0-18,0 0-16,12-7-2,10 5-1,10-1-3,1-6-8,22 5-24,-1-9-2,16 7 1,-3-15-1</inkml:trace>
  <inkml:trace contextRef="#ctx0" brushRef="#br0" timeOffset="1380.079">4180 17113 9,'-17'-1'35,"-7"-5"-2,9 7 3,-12-9-22,12 14-6,-13-4 0,7 11-2,-10-2-2,4 10 0,0 2-2,3 5 1,-1 0 0,6 2-1,7 0 2,5-3-2,7-4 0,9-6-1,5-9 1,5-5-1,9-10-2,1-7 0,4-7 0,-1-6 0,1-2 1,-6-2-1,-2 1 0,-6 2 1,-5 7 0,-4 4 1,-7 5-1,-3 12 0,0 0 1,-9 20-1,1 3 0,-2 6 0,2 3 0,2 5-1,5 0 0,4-7-5,8 2-3,-3-13-22,18-8-4,-4-15-4,13-3 1</inkml:trace>
  <inkml:trace contextRef="#ctx0" brushRef="#br0" timeOffset="1901.1088">4409 17207 26,'0'0'34,"-25"18"0,16-3-1,-5-3-27,9 8-2,-4-1 1,6 6-2,0-5 1,3 3-1,-1-3 1,5-4-1,-2-4-1,0-1 1,-2-11 0,0 0-2,15-20-1,-7-1 2,5-7-2,-3-2 0,5-2 0,-4-5 0,1 5-2,-1 3 2,-1 8 2,-2 5-2,-8 16 0,14-12-2,-14 12 0,12 2 0,0 3-2,1-1-2,8 0-1,-3-5-2,16 5-3,-9-12-4,18 11-1,-15-13 0,13 12 4,-17-9 2,7 12 3,-13 0 5,-6 2 7,0 11 6,-15-7 2,7 16 4,-18-8 0,14 16-2,-15-6-1,10 9-4,-6-2-1,7 2-4,-4-1 0,2-5-6,13 6-13,-11-14-18,12-9-2,-8-15 1</inkml:trace>
  <inkml:trace contextRef="#ctx0" brushRef="#br0" timeOffset="2057.1177">4870 17090 38,'-11'-23'36,"-10"-2"1,7 16 0,-8 1-29,11 8-5,11 0-4,-15-5-16,24 12-18,-3-19-2,16 1 0</inkml:trace>
  <inkml:trace contextRef="#ctx0" brushRef="#br0" timeOffset="2347.1343">5155 16977 38,'-11'7'38,"7"9"1,4-16-2,-10 30-28,6-8-5,2 5 1,1 10-4,2 5 2,-2 11-2,1-1 1,0 5-2,3-5-2,4 4-5,-6-14-10,15 1-19,-7-17-3,16-8 1,-3-18 0</inkml:trace>
  <inkml:trace contextRef="#ctx0" brushRef="#br0" timeOffset="2650.1516">5393 17139 41,'-36'14'37,"10"9"2,-10-4-3,11 1-30,-1 1-1,3 3 1,5-4-3,4 1 1,5-4-1,7-1-1,2 0 1,7-2-1,2-2-1,9-2 1,3 2-1,4-4 0,4-1-1,3-3 0,7 1 0,1-3-1,3 2-3,-4-9-3,11 7-29,-15-10-3,10 2-1,-16-11-1</inkml:trace>
  <inkml:trace contextRef="#ctx0" brushRef="#br0" timeOffset="2832.1619">5692 17263 54,'-14'32'40,"10"9"-1,-8-8-1,12 0-36,2 2 0,5-9-6,13 5-26,-8-16-7,8-5-2,-3-14 1</inkml:trace>
  <inkml:trace contextRef="#ctx0" brushRef="#br0" timeOffset="3006.172">5764 17037 50,'-26'-12'40,"-8"-4"-1,13 16-1,-6 0-32,13 1-8,13 9-8,1-10-26,14 2-2,5-13-1,18 14 0</inkml:trace>
  <inkml:trace contextRef="#ctx0" brushRef="#br0" timeOffset="3697.2115">6425 17193 29,'-1'-23'34,"1"23"3,-2-19-2,2 19-30,0 0-1,0 0 0,6 24 0,-5 7-1,-3 8 0,3 4-2,-1 8-1,-4-3-1,5 4-4,-5-9-6,7-3-25,-5-10 0,4-11 0</inkml:trace>
  <inkml:trace contextRef="#ctx0" brushRef="#br0" timeOffset="3914.2239">6269 17170 45,'-17'-12'38,"-4"-2"1,21 14-2,0 0-31,-4-11-3,17 7 1,10-3-4,6 1 0,5-3-2,9 1-3,-2-5-10,9 10-20,-5-6-4,6 10 2,-11-4-2</inkml:trace>
  <inkml:trace contextRef="#ctx0" brushRef="#br0" timeOffset="4305.2463">6661 17410 49,'0'0'39,"20"14"-2,-2-23 0,1-3-34,6-7-1,3-1 1,-1-6-2,1-1 0,-8 1-1,-4-3 0,-9 3 0,-6 7 0,-9 3 0,-6 4 1,-6 6 0,-6 6 0,-3 5 1,-2 6 0,3 10 1,1 3-1,5 9 0,4-1 0,7 3 0,7-2 0,8-3 0,7-3-2,12-8 0,6-6-1,14-11-1,8-9-2,10-2-2,-1-18-12,18 2-21,-11-12-3,9 0 4,-10-7-3</inkml:trace>
  <inkml:trace contextRef="#ctx0" brushRef="#br0" timeOffset="4565.2612">7364 16899 38,'0'0'38,"0"0"1,0 0 0,-8 13-29,11 3-4,-1 3-2,6 9-1,-4 6 0,-3 12 0,4 5-2,-3 3 0,-2 5-2,1-11-1,2 4-4,-8-13-22,13-3-10,-8-16-1,8-2 0</inkml:trace>
  <inkml:trace contextRef="#ctx0" brushRef="#br0" timeOffset="5379.3076">7298 17233 43,'-18'-17'38,"18"17"2,-17-19-1,17 19-32,14-21-1,1 14-3,2-2 0,8 1-2,0 0 1,4 0-2,1 1 1,-1 3 0,-3 7-1,-2 1 0,-6 8 1,0 5 1,-8 6-2,-5 3 2,-3 4-1,-4 4 1,-3-2-2,1 1 2,-6-6-1,6-5-1,0-3-1,2-10 1,2-9 0,0 0 0,14-27 0,-5 2 0,1-7-1,2-3-1,0-5 2,-2 2-1,2 6 0,-4 3 0,0 9 0,0 9 0,-8 11 1,15-11 0,-5 15 0,2 1 0,5 1 0,4-1 1,8 1-1,5-4 0,2-1 0,5-1 1,1-3-1,0-3 1,-3 3-1,-2-1 1,-8 2 0,-6 2-1,-9 0 1,-14 0-1,0 0-1,-8 11 1,-10-4-1,-3 2 2,-6 4-2,1 0 2,-2 6-1,0 1 1,7 1 0,5 7 1,5 1-2,3 1 0,10-1 1,4-4-1,5-5 0,5-5 0,5-8 0,3-9 1,3-11 0,1-9-1,-3-5 1,0-4 0,-2-4 0,-5 1-2,-4 3 2,-5 5-2,-2 4 1,-5 8-2,-2 14 3,0 0-1,-4 12 0,-1 7 1,1 4-2,-1 3 1,5 6-2,1-7-2,12 11-13,-7-21-22,17-1-2,-2-14 0,10-5 0</inkml:trace>
  <inkml:trace contextRef="#ctx0" brushRef="#br0" timeOffset="6087.3482">8454 16871 36,'-22'-10'36,"22"10"3,-15-9-1,15 9-27,0 0-5,0 0 1,0 0-2,-6 25-1,7 2-1,2 9-2,-1 9 1,-4 10 0,-1 6-1,1 6 1,-5 0-1,2-7 1,0-6-1,2-9 2,6-9-3,2-12 1,6-15 0,5-11-1,5-14 0,3-7 0,4-8 0,-2 1 0,2-5 0,-2 0 0,-3 9 0,-5 3 0,-1 9 0,-2 11 1,-5 6-1,-2 7 1,-3 10-3,1 7 2,-2 1-3,1 1 0,4 2-4,-9-6-9,18 3-24,-13-14 1,21-3-1,-11-13 0</inkml:trace>
  <inkml:trace contextRef="#ctx0" brushRef="#br0" timeOffset="6521.3729">8850 17255 54,'0'0'40,"-7"21"0,7-21 0,13 15-36,1-8-1,5-1 0,4-2 0,5-3 0,1-8-1,0 1 0,-1-4 0,-3-4-2,-1-5 0,-7 1 0,-7-3 0,-4-1-1,-5 5 1,-8-3 0,-4 8 0,-7 2 0,-1 7 1,-4 6 1,-1 7-2,4 6 2,0 7-1,4 6 1,4 1-2,6 2 2,9-2-2,7-2-1,9-5-1,6-7-2,13-2-4,-3-18-14,21 8-18,-7-18 0,17 3-1,-6-7 2</inkml:trace>
  <inkml:trace contextRef="#ctx0" brushRef="#br0" timeOffset="6972.3988">9656 17197 52,'-16'2'39,"-6"-6"-2,3 1 2,0-4-35,-3 5 0,-5-3-1,-1 8 1,0-1 0,4 7 0,-4 4-1,6 8 1,1 5-2,8 5 0,3 2 0,10-6-1,5 1 0,10-7-1,7-7 1,7-11 0,6-16-1,6-9 1,1-11-1,6-6-1,-1-8 2,-5-2-2,-2-5 1,-7 1-1,-7 4 1,-9 11 0,-7 7 0,-9 8 0,-1 23 0,-16-6 0,-1 25 0,-2 10 0,3 10 0,2 4 0,4 7-2,3-1 1,11-1-3,5-11-2,17 3-6,-9-13-26,24-9-3,-4-11 1,12-4-1</inkml:trace>
  <inkml:trace contextRef="#ctx0" brushRef="#br0" timeOffset="7978.4564">10080 17264 62,'-20'6'42,"9"3"-3,-8-5 3,7 6-38,-1-6-1,13-4 0,-14 20-1,14-20 0,-5 18-1,5-18 0,3 11 0,-3-11-1,0 0 1,16-16 0,-8-1 0,2-3-1,0-6 0,1 1-1,3 1 1,-2 2-2,-1 3 2,3 5-2,-2 3 2,-2 3-1,3 6 1,7-2 0,-2-1 0,4 3 1,2-4-1,3 1 0,1-2 0,1-1 0,-2 0 1,-4 1-1,-6 2 0,-5 4 0,-12 1 0,0 0 0,2 14 0,-11-2 0,-6 3 0,-3 2 2,1 3-2,0 3 1,-4 4 0,6 2 1,0 1-2,9-3 2,2 1-1,7-4-1,1-4 0,8-5 1,6-7-1,0-10 0,10-8 1,-4-10-2,5-5 1,0-7-2,-1-1 2,-2-8-1,-5 2 0,-2-1 0,-10 5 0,-6 6 0,-7 5 1,-6 8 0,-2 6 0,-4 6 0,-1 8 0,2 3 0,4 4 1,3 2-1,3 1 0,6-2 0,-1-12 0,20 16 1,-3-14-1,9-2 1,1-2-1,4 0 0,0 0 1,1-2-1,-2 3 1,-1 5-1,-4 0 1,-3 5 0,-6 5 0,-2 5 0,-5 3-1,-4 5 2,-4 0-2,0 3 1,-2-2-1,0-4 1,-3-5-1,2-7 0,2-12 0,0 0-1,15-30 1,-3 5-1,4-8 0,-1-3 0,3 4 1,2 1-1,-1 8 2,-1 5-2,-3 11 1,-1 7 1,-2 8-1,3 3 1,-5 4-1,5 5 1,-1 4-2,-1 3 0,2-1-3,-2-2-2,12 12-19,-17-14-16,14 3 0,-9-11-2,8-1 1</inkml:trace>
  <inkml:trace contextRef="#ctx0" brushRef="#br0" timeOffset="8872.5075">11691 17077 69,'-11'10'42,"11"-10"-2,-14-1-1,14 1-41,-10-14-6,10 14-30,0 0-2,0 0 0,0 0 0</inkml:trace>
  <inkml:trace contextRef="#ctx0" brushRef="#br0" timeOffset="9037.517">11678 17298 70,'-6'26'44,"-8"-11"-2,9 1-1,-6-18-39,11 2-1,0 0-3,-7-13-10,19 6-29,-7-6 1,9 3-3,-5-6 2</inkml:trace>
  <inkml:trace contextRef="#ctx0" brushRef="#br0" timeOffset="47452.7142">2379 18032 51,'0'0'34,"0"0"0,0 0-8,0 0-24,0 0-2,0 0 2,0 0 0,0 0-1,-2 52-1,2-52 0,-11 72 0,11-72 2,-10 86 0,10-86-5,-4 91-6,4-91-13,-2 91-13,2-91 0,9 69 0</inkml:trace>
  <inkml:trace contextRef="#ctx0" brushRef="#br0" timeOffset="54301.1059">13225 17148 23,'-13'4'33,"13"-4"2,-6 23-2,7 1-30,-7 4 0,4 8 1,-1 1-1,3 7 0,-1 1-2,1-1-2,6 4-8,-11-8-20,13-10-6,-6-5 1</inkml:trace>
  <inkml:trace contextRef="#ctx0" brushRef="#br0" timeOffset="54624.1243">13199 17181 41,'-5'-12'35,"-4"0"3,9 12-1,11-13-33,5 6-2,8-3 0,8 0 0,4 0 0,8 0-1,1 4-1,-2 5 0,-1 5 0,-9 12 0,-7 9 1,-11 8 0,-12 10 0,-11 7 0,-11 6-1,-9-2 2,-6 0-2,-2-7 0,-3-4-2,3-12-2,10-4-8,-6-19-22,32-8-4,-6-23 1,21 1 0</inkml:trace>
  <inkml:trace contextRef="#ctx0" brushRef="#br0" timeOffset="55013.1466">13696 17280 37,'-5'15'37,"5"6"0,-6-6 0,7 2-30,-3 1-3,4 3-1,-3 0 0,6 2-1,-1 1 1,1-2-1,0-1-1,-1-2 1,6-4-2,2-3 1,3-9 0,4-7-1,3-9 0,5-6 0,-3-7 0,2-3 0,-1-1 1,-4 4-1,-3 4 0,-4 8 0,-14 14 0,12 6 0,-13 16 0,-3 8 1,-3 6-1,2 4 0,1 4-2,-1-7 0,10-2-3,-3-12-5,22-5-26,-5-14-1,16-12-2,-4-14 2</inkml:trace>
  <inkml:trace contextRef="#ctx0" brushRef="#br0" timeOffset="55365.1667">14234 17341 49,'-20'18'39,"9"11"-2,-4-8 1,14 8-34,3-9 0,13-8-1,6-4 0,12-5-1,6-6-1,5-6 0,1-4 0,-2-3 0,-6-6 0,-4 4-1,-9-3 1,-15 3-1,-9-2 1,-9 9-1,-15 4 0,-6 7 1,-6 10-1,-2 7 1,-5 12 0,4 8 0,3 8 0,12-5 0,9 1 0,12-7-1,17-7-1,16-13 0,16-13-3,8-13-5,24 1-29,-5-13-1,15-3-1,-5-3 0</inkml:trace>
  <inkml:trace contextRef="#ctx0" brushRef="#br0" timeOffset="56358.2231">15598 17082 13,'-4'18'30,"2"14"2,-2 5 0,9 12-24,-8-2-1,9 8-1,-6-2-1,7-2 0,-1-4-2,3-9 1,0-9-1,0-11 0,-9-18 0,9 11-1,-9-11 1,8-26-1,-10-2 0,1-2-1,-9-10 1,1-4-2,3-6 1,-3 1-1,1-2 0,3 2 1,4 3-1,6 4 2,3 5-2,9 4 1,2 5 0,8 8-1,2 6 1,3 5-1,-3 7 0,-4 5 0,-3 7 1,-7 5-1,-10 11 0,-5-2 1,-14 6-1,-4 0 0,-1 2-1,-8-1-1,7 4-3,-5-10-11,20 6-19,-4-9-2,19-1 0,2-7 0</inkml:trace>
  <inkml:trace contextRef="#ctx0" brushRef="#br0" timeOffset="56785.248">16121 17339 27,'-11'1'32,"-8"-3"3,2 5 0,-16-2-26,11 10 0,-8-2-2,6 9-1,-9 4-1,13 4 1,0-1-2,11 1-1,5-7 0,16-3-1,9-10-1,10-12 1,8-9-1,10-14-1,3-10 1,-2-8-1,1-6 0,-6-4 0,-8 3 0,-8 4 0,-10 5 1,-7 11-1,-6 10 0,-5 11 0,-1 13 0,-11 7 0,1 14 0,1 12 0,0 7 0,4 8-1,1 4-1,2-4-2,8 6-4,-3-9-27,19-2-2,-2-19-1,16-7-1</inkml:trace>
  <inkml:trace contextRef="#ctx0" brushRef="#br0" timeOffset="57134.2678">16759 17128 53,'0'0'39,"-30"-15"-3,16 18 1,-2 2-34,-2 6 1,-1 4-2,6 4 1,4-1-2,5 2 1,7-2-1,6 0 1,10-6-1,4-3 0,7-5 0,4-3-1,-1 1 1,1 3 0,-5-3-1,-4 5 1,-8 6-1,-5 2 0,-8 7 0,-7 2 0,-6 5-1,-6-5 0,4 1-3,-7-6-4,16-1-30,-16-12 1,18-6-2,-9-13 1</inkml:trace>
  <inkml:trace contextRef="#ctx0" brushRef="#br0" timeOffset="57301.2775">16813 17064 69,'0'0'42,"-11"-4"-3,11 4 2,15 2-38,0-7-2,10-2-1,7-1-2,12 1-3,-3-11-28,18 11-4,-4-4-3,16 8 0</inkml:trace>
  <inkml:trace contextRef="#ctx0" brushRef="#br0" timeOffset="57585.2933">17463 17404 53,'0'0'40,"7"-24"-1,-7 24 1,0 0-35,0 0-2,0 0-2,-5 26-1,1 8-5,-12 2-21,16 12-11,-11-1-2,11-47 0</inkml:trace>
  <inkml:trace contextRef="#ctx0" brushRef="#br0" timeOffset="57974.316">18182 17070 40,'0'0'36,"12"9"3,-14 4-3,8 16-21,-7 4-11,2 9-1,-2-1-1,1 8 0,-3-1-2,-2-3 1,7 1-4,-4-12 0,11 3-13,-9-17-20,11-5-2,-11-15 1,16-5 0</inkml:trace>
  <inkml:trace contextRef="#ctx0" brushRef="#br0" timeOffset="58177.3276">18004 17148 61,'-17'2'40,"-3"-2"-3,20 0 3,0 0-36,22 9-1,4-14-1,9-2-1,8-3-1,4-2-2,5 2-1,-4 0-6,10 12-27,-18-6-2,8 14 0,-17-6 0</inkml:trace>
  <inkml:trace contextRef="#ctx0" brushRef="#br0" timeOffset="58537.3482">18518 17184 49,'-12'11'39,"0"-4"0,7 6-1,-10 0-25,6 10-8,-1-1-2,2 3 0,1 8-1,3-3 0,0 0 0,7-3-1,4-1-1,6-11 2,2-5-1,6-8-1,5-12 1,2-7-1,3-9 1,-1-6-1,-3-3 1,-4 2-1,-3 3 0,-5 5 0,-6 6 1,-3 8-1,-6 11 0,0 16 0,-3 2 0,0 8 0,1 1-1,-1 4-1,7 2-2,0-3-2,15 3-25,-9-13-7,15-2-1,-10-12 0</inkml:trace>
  <inkml:trace contextRef="#ctx0" brushRef="#br0" timeOffset="58913.3697">18860 17259 44,'0'15'38,"0"-15"1,7 27-1,-3-17-19,16 2-15,2-2 0,6-3-1,1-3-1,2-4 0,0-3-1,-2-6-1,-6-5 0,-4 1 0,-7-4 0,-8 1-1,-5-4 1,-6 1 0,-6 0-1,-5 4 0,-4 5 1,-4 3-1,1 7 2,-2 7-1,4 6 0,3 8 1,3 6 0,11 2 0,6 2-2,6-2-1,12 1-3,1-7-6,23 3-27,-13-15 1,18 1-3,-10-8 2</inkml:trace>
  <inkml:trace contextRef="#ctx0" brushRef="#br0" timeOffset="59415.3984">19409 17276 46,'-12'2'39,"12"-2"-2,-17 8 1,17-8-24,-19 8-9,19-8 0,-22 15-3,22-15 0,-16 17-1,16-17 0,-8 20 0,8-20-1,3 22 1,-3-22-1,15 18 0,-4-10 0,3-4 0,3 1 0,-1-5 0,3 1 0,-5-1 0,4-2 0,-3 2 0,-5 2 0,-10-2 0,10 11 0,-10-11 0,0 15 0,0-15 0,-9 16-1,9-16-1,-11 13-2,8-1-10,-7-9-24,10-3 0,0 0-1,-10-3 0</inkml:trace>
  <inkml:trace contextRef="#ctx0" brushRef="#br0" timeOffset="60090.437">19951 17316 41,'17'1'34,"-17"-1"3,0 0-9,-9-12-19,9 12-1,-17-10-2,17 10-2,-27-10 0,8 10-1,-3 1 0,2 6 0,-6 0 0,5 4 0,-3 4-1,5 2 0,1 5 0,7-1-1,6-1 0,7-2 1,10-5-1,6-5-1,5-8 1,9-8-1,2-11 1,5-8 0,-2-14-1,-2-3 0,-3-5 0,-7-1 0,-6-2 0,-4 7 0,-8 4 0,-5 6 1,-5 11-1,-3 8 0,6 16 0,-19 5 0,9 13 0,1 13 0,1 9-1,2 9 0,6 3-2,0-1-2,14 5-8,-9-9-25,20-3 0,-7-17-1,22-4 0</inkml:trace>
  <inkml:trace contextRef="#ctx0" brushRef="#br0" timeOffset="61007.4895">20322 17219 61,'0'0'37,"-31"-4"2,22 18-1,-14 0-32,5 9-1,-3 4-1,1 5-1,3 0 0,3 0-1,4 0 0,7-8-1,4-5 0,10-7 0,6-7-1,8-11 0,3-9-1,6-5 1,-1-6 0,2-8 0,-1 1 0,-6-1-1,-6 1 1,-5 8 0,-4 3 0,-10 5 0,-3 17 1,0 0-1,0 0 0,-13 24 0,6-1 0,2 2 0,0 7-1,3-2 0,4 4-2,0-8 0,9-4-1,-1-7 0,10-4 0,0-10 0,5-6 0,2-8 1,-1 1 2,1-7-1,-4-5 4,0 0-2,-8-3 2,-1 7 0,-8-4 1,-1 7 0,-6-1 0,-1 3 0,2 15 0,0 0-1,-15-5-1,8 15 1,3 9-2,-1 2 1,0 4 0,1 2 0,3-2-1,1 0 1,2-5 0,5-10 0,-7-10 0,27 0-1,-8-11 0,7-7 0,-1-7 1,2 0-1,2-5 0,-6 3-1,0 3 1,-3 6 0,-7 4 0,-13 14 1,10 0-2,-10 16 1,-5 9-1,-4 10 0,-5 19 0,-1 8 0,15-62 0,-14 76 0,14-76 0,-23 86 2,23-86 0,-16 86-1,16-86 1,-22 74 2,22-74-2,-14 60 2,14-60-2,0 0-2,-34 50 2,34-50-1,-10-37 2,20-11-4,-1-13 2,7 0-2,-5 0 2,10 6-2,0 11-2,-4 0-18,23 15-18,-7-8 1,28 4-2,0-10-1</inkml:trace>
  <inkml:trace contextRef="#ctx0" brushRef="#br0" timeOffset="71368.0821">21689 16949 29,'-16'5'33,"16"-5"3,-4-12-2,4 12-28,13-26-1,7 9-2,1-2 0,6 3 0,5 1-1,0 3 0,-1 5-2,-6 8 1,-5 10-1,-8 3 1,-10 12-1,-14 6 1,-7 3-1,-4 5 1,-8 1-1,2-1 2,-1-1 0,6-4-1,4-6 1,13-4-1,9-8 2,9-5-2,11-10-1,13-5 0,7-5-2,5-6-1,8-3 0,-3-7-3,7 8-4,-13-8-12,7 7-11,-16-3-4,2 8 3</inkml:trace>
  <inkml:trace contextRef="#ctx0" brushRef="#br0" timeOffset="71728.1026">22370 16912 28,'0'0'32,"0"0"3,-14 0-3,8 15-23,-13-2-4,2 4 0,-3 1-1,8 2-1,-5-1-1,9 0 0,8-2-1,5-5 0,9-4 0,7-2-1,10 0 0,1-1 1,3 1-1,-2 1 0,-4 3 0,-7 5 0,-7 0 2,-8 7-2,-10 3 2,-3 2-2,-7-1 1,-4 0-1,1-4 0,0-7-2,8 1-6,-7-15-25,15-1-2,1-20-2,9 0 1</inkml:trace>
  <inkml:trace contextRef="#ctx0" brushRef="#br0" timeOffset="71932.1143">22491 16943 49,'-24'-8'36,"24"8"0,-12-10-2,12 10-30,19-12-1,5 6-1,10-2 0,5-1-2,6 1-2,2-6-7,7 13-25,-10-8-4,6 10 2,-13-7-2</inkml:trace>
  <inkml:trace contextRef="#ctx0" brushRef="#br0" timeOffset="73171.1852">23207 16912 22,'0'0'32,"-6"-18"1,6 18-1,0 0-26,0 0-1,0 0-1,0 0 0,6 17 0,5 1-1,-3 3-1,6 7 0,-5 1 0,2 4 0,-2 3 0,-5 2 0,-3-7 1,-2 6-2,-7-3 2,-3-1-1,-5-7 2,-1 1-3,-1-9 0,-3-2 0,-1-8-1,-1-4 0,3-9 0,-2-4-2,7-4-2,0-6-2,10 7-12,-4-12-17,10 4-1,-2-6 0,10 8 1</inkml:trace>
  <inkml:trace contextRef="#ctx0" brushRef="#br0" timeOffset="73381.1972">23112 17018 40,'-7'-22'34,"7"22"2,3-23-2,7 10-28,2 1-1,7 1-3,7-4 1,6 5-2,5 3-2,1-2-1,10 5-3,-9-7-15,11 12-14,-10-6-2,0 12 1</inkml:trace>
  <inkml:trace contextRef="#ctx0" brushRef="#br0" timeOffset="74283.2487">23583 17026 45,'-10'7'34,"3"15"2,-4-12-6,3 13-25,-1 1 0,5 1-2,-1 1 2,6 0-3,6-7 1,5-4 0,5-8 0,6-7-2,8-7-2,1-8 2,2-4-2,0-5 2,-5-1-2,-4 0 1,-7 0 0,-3 2 0,-11 4 0,-3 4 0,-5 5 1,4 10-1,-13-7 0,13 7 0,-18 14-1,10 2 1,0 2-1,2 4 1,1 0 0,4 1 0,5-4 0,4-4 1,5-7-1,5-8 1,5-8 0,4-4-1,1-5 1,1-3-1,-4-1 0,1 3 1,-8 4-1,-5 4 1,-13 10-1,0 0 1,3 10-1,-11 5 0,-3 6 0,-3 3 1,0-1 0,1 3 0,4-6 1,3-7-2,6-13 0,0 0 1,15-2-1,-1-14 0,4-8-1,0 0 1,1-2-1,0-1 2,-5 3-1,-2 8 0,-4 3 1,-8 13-1,10-4 0,-10 4 1,15 17-2,-4-4 2,2 2-1,5 1 0,3-1 0,4-7 0,6-1 1,-4-6-1,1-6 0,1-5 0,-6-3 1,2-4-1,-9 1 0,-6 0 0,-5 1 1,-5 15-1,-11-14 0,0 16 1,-7 8-1,-4 8 1,0 2-1,0 3 1,5 7 1,4-4-2,10-2 1,6-8-3,16 0 0,4-13-7,23 5-28,-9-14-1,16 4-1,-8-9-2</inkml:trace>
  <inkml:trace contextRef="#ctx0" brushRef="#br0" timeOffset="76777.3915">22336 17686 33,'0'0'34,"-7"-15"1,7 15-1,5-14-28,-5 14-2,18-10-2,1 3 0,-1-4 0,10 1-1,1 1-1,-5 1 0,1 2 0,-2 1 0,-7 6 0,-16-1 0,11 22 0,-11-22 0,0 0 0,0 0 1,-26 51 3,26-51-3,0 0 3,-31 52-3,31-52 1,0 0-1,-25 55 0,25-55 4,0 0-5,0 0 2,6 52-6,-6-52 1,0 0-4,49 16-15,-49-16-11,57-8-3,-39 5 1</inkml:trace>
  <inkml:trace contextRef="#ctx0" brushRef="#br0" timeOffset="77138.4117">22963 17652 28,'-28'-1'32,"14"2"2,-10-4-2,10 4-21,-9 3-3,23-4-1,0 0-2,0 0-2,0 0-1,-29 53 0,29-53-1,0 0 0,11 51 1,-11-51 2,0 0-1,49 43 1,-49-43-1,0 0 0,67 22-2,-19-23 1,0-9-2,-3-9-2,-11-10-1,-12-9 1,-18 4 0,-14 8-1,-13 5 3,0 16-2,0 5 1,1 0-1,8 9-4,3-1-6,11-8-22,0 0 0,14 28 0,-14-28-2</inkml:trace>
  <inkml:trace contextRef="#ctx0" brushRef="#br0" timeOffset="77355.4244">23330 17612 38,'0'0'34,"-3"-10"0,3 10 0,0 0-27,-6 19-3,6-19 0,0 0-2,0 0 0,2 51 2,-2-51 0,0 0-3,0 58-1,0-58-5,0 0-15,6 69-16,-6-69 0,0 0-1</inkml:trace>
  <inkml:trace contextRef="#ctx0" brushRef="#br0" timeOffset="78023.4623">23657 17544 49,'0'0'37,"-6"-12"-2,6 12 0,14-20-31,0 9-3,5 1 0,3 0 1,-2 1-1,1 3 0,-1 2-1,-5 5 1,-5 3 0,-10-4-1,11 19 2,-11 0-2,-6-3 0,-4 5 1,1 2-1,-6 0 1,-2 1 0,17-24-1,-13 21 1,7-3 0,6-18 0,4 21-1,8-20 1,13-2 0,4-2 0,9-1 0,-2-4 0,-3 7-1,-4 2 0,-29-1 1,0 0-1,0 0 1,0 0-1,20 53 2,-20-53 0,0 0-2,-28 58 2,28-58-3,0 0 2,-34 56-3,34-56-21,0 0-14,0 0-1,-9 52 1,9-52-2</inkml:trace>
  <inkml:trace contextRef="#ctx0" brushRef="#br0" timeOffset="78223.4742">24161 17799 82,'0'0'41,"0"0"-1,0 0-1,0 0-36,0 0-1,0 0-3,0 0-24,0 0-13,0 0-1,-16 49-3,16-49 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6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9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6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9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5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5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5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4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07.71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54.83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707.0404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1142.0653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1487.085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2043.1168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2832.162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3259.1864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3643.2083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3860.2208">23169 5656 86,'0'0'35,"0"0"1,-27 35 1,-1 3-30,6 26-2,-6-2-2,13 16 1,-8-1-4,14 1 1,-2 3-4,2-21-6,20 2-26,-9-19 0,14-5-2,-16-38 0</inkml:trace>
  <inkml:trace contextRef="#ctx0" brushRef="#br0" timeOffset="4214.241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2278.7023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1:35.1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9736 5084 49,'0'0'32,"0"0"1,0 0-2,0 0-24,6 27-2,-3 1 0,-10 1-1,12 15 0,-6 4-3,2 7 1,-6 4-1,5 4 2,-2-5-1,1 1 0,4-7-1,-3-6 0,4-9 0,-1-10 0,-3-27 1,9 20-2,-9-20 0,7-22 1,-5-1-1,-2-12 1,-3-10 1,-1-5-2,-1-9 1,-1-6-1,-3-5 1,8-5-1,-5 2 1,10 2-1,-1 5 2,10 9-2,1 4 1,11 10 0,6 9 0,3 13-1,5 8 1,0 10-1,4 6 0,-4 8 0,-3 7-1,-7 5 1,-8 11 0,-10 1 0,-9 6 0,-11 2 0,-9 0 0,-9 1 0,-12-6 0,3-3 0,-5-4 0,5-10 1,0-5-1,6-5 1,7-4-1,7-2 1,16-5-1,-18 2 1,18-2-1,0 0 1,3 25 0,1 3-1,-6 13 1,2 9 1,-12 13-1,-4 15 1,-6 7-1,-3 3 0,-7-1-1,5-10 1,9-6-5,-2-37-19,33-4-15,-13-30 2,48-21-3,-1-28 1</inkml:trace>
  <inkml:trace contextRef="#ctx0" brushRef="#br0" timeOffset="504.0288">10341 5155 55,'-9'18'34,"9"-18"0,0 0 0,30 18-25,-10-31-2,16 3-1,-2-14 0,8 7-2,-8-14-1,11 3 0,-11-1-1,-3 1 0,-12 1 0,-10 0-1,-9 8 0,-5 1 0,-15 7 0,-5 8 0,-5 8 0,-6 6-1,-2 12 1,3 13 0,1 3 0,3 7 0,8 6-1,9-2 0,12-1 0,5-2 0,19-12-2,7-10-1,21-1-6,-13-28-24,29 4-2,-7-18-2,13-3-1</inkml:trace>
  <inkml:trace contextRef="#ctx0" brushRef="#br0" timeOffset="864.0494">11083 4917 54,'0'0'36,"-25"3"-1,14 17 0,-10-8-10,8 20-19,-10 0-1,10 6-1,-8-3-1,14 3 0,0-6-2,5-2 1,2-14-1,0-16 0,18 9 0,7-27 0,5-9-1,9-5 1,-1-12 0,7-1 0,-4-6 0,2 6-1,-8 6 1,-6 9 0,-6 10-1,-3 13 1,-20 7-1,21 12-1,-12 13 0,-1 4-1,4 10-1,-1-5-4,17 18-5,-19-28-20,20 21-5,-2-18 1,12 3-1</inkml:trace>
  <inkml:trace contextRef="#ctx0" brushRef="#br0" timeOffset="1369.0783">11898 4863 88,'-39'2'35,"-2"21"1,-15-11 0,15 24-30,-4-11-2,11 11-1,4-1-1,14-1 0,5-5-1,26-4 0,4-9 0,10-8-1,3-4 0,9-11 1,0-11-1,4-9 0,0-6 1,-8-8-1,-8-2 0,1 5 0,-8-1 1,-6 7-1,-7 11 0,-9 21 0,0 0-1,-13 32 1,-1 18 0,-6 16 0,2 16-1,-1 14 1,4 9 0,-4 3 1,6 1-1,1-6 1,-3-10-1,5-11 2,-3-20-1,1-12 0,-3-18 0,-3-16 0,-8-16 0,2-14-1,-2-15-1,1-11-1,5-9-2,-2-20-4,24 16-18,-13-17-13,28 11 3,-3-3-4,16 12 4</inkml:trace>
  <inkml:trace contextRef="#ctx0" brushRef="#br0" timeOffset="1790.1024">12435 4902 81,'0'0'37,"-4"-41"-1,4 41 2,-11-30-27,11 30-6,0 0 0,-18 7-1,8 11-2,3 12 1,-4 9-2,0 6 1,2 3-1,2 2 0,0-6 0,12 1-1,4-18 0,7-8 1,13-15-1,7-13 0,7-16 0,1-9 1,5-5-1,1-4 1,-9-1-1,0 6 0,-18 6 1,0 11-1,-23 21 1,0 0-1,0 0 0,-1 27 0,-5-1-1,-8 8 0,14 5 0,-2-8-2,11 6-2,5-19-5,22 12-21,-14-23-6,17 4-1,-5-22 0</inkml:trace>
  <inkml:trace contextRef="#ctx0" brushRef="#br0" timeOffset="1987.1137">13170 4799 90,'0'0'36,"-9"-16"1,2 39 0,-19-9-27,10 26-5,-1 4-2,2 8-1,1 3-1,7-2-1,5-3-2,7-20-5,20 8-24,-25-38-7,47 5 2,-24-31-3</inkml:trace>
  <inkml:trace contextRef="#ctx0" brushRef="#br0" timeOffset="2137.1222">13261 4583 94,'0'0'34,"-27"-32"1,27 32-1,0 0-36,0 0-7,18 15-26,-18-15 2,45 25 0,-17-16-1</inkml:trace>
  <inkml:trace contextRef="#ctx0" brushRef="#br0" timeOffset="2465.141">13475 4706 86,'0'0'36,"8"36"0,-8-36 3,-4 39-27,-10-21-6,10 10-1,-8 1-2,4 5 0,1 0-2,4-1 0,3 1 0,1-2-1,5-7 0,3-10 0,-9-15 0,34 0 0,-7-13 1,1-10-1,1-9 0,3-6 0,0 1 1,-3-4-1,-6 6 0,-2 4 0,-6 10 0,-15 21 0,14-14 0,-14 14 0,4 26-1,-6-3 0,4 6 0,3 7-1,9 5-3,-7-17-4,31 25-22,-20-26-7,19 5 0,-4-17 0</inkml:trace>
  <inkml:trace contextRef="#ctx0" brushRef="#br0" timeOffset="2818.1612">14391 4640 105,'-29'13'37,"-12"-13"2,18 16-3,0-4-33,1 3-2,10 1 1,6 9 0,6-2-1,9 7-1,0 0 1,4 4 0,3-4-1,2 3 1,-2-7-1,3-3 1,-2 1-1,-3-3 0,-5 0 1,-4 2-1,-10-1 0,-2 1 1,-8 2-1,-6 0 0,-2 3-2,-8-10-2,17 12-23,-18-22-12,32-8 1,-36 7-2,36-7 1</inkml:trace>
  <inkml:trace contextRef="#ctx0" brushRef="#br0" timeOffset="4418.2527">10738 7823 39,'-7'18'32,"7"-18"2,0 0 0,0 0-21,-4-18-3,-9 2-1,13 16-1,8-39-3,-3 16-1,-3-20 0,7-3-1,1-15 0,5-7-1,-5-14-1,5-8 0,-1-8 0,2-7 0,-2-6-1,1 1 1,-1-2 0,0 5 0,-1 2-1,-2 5 1,6 4-1,-6 5 1,4 7 0,1 2 0,-2 7 0,0 8-1,-3 1 1,-2 4 0,-2 5-1,0 7 1,-3 5 0,-1 11 0,-3 4-1,0 7 0,0 23 0,-3-21 1,3 21-1,0 0 0,0 0 0,0 0 0,0 0 0,-16 21 1,16-21-1,0 0 0,-11 23 0,11-23 1,-20 25-1,1-9 0,-5 11 0,-4 5 0,-8 11-1,-7-2 1,6 7 0,-1-9 0,2 0-1,8-7 1,13-11 0,15-21 0,0 0 0,15-28 0,13-4 0,6-11 0,4-5 1,6-5-1,-1 1 0,-3 4 0,-5 7 0,1 7 1,-14 9-1,-6 13 0,-16 12 0,28-2 1,-28 2-1,33 30 0,-10-3 0,-2 8 1,8 5-1,1 10 1,-1 1-2,-8 3 0,8 8-3,-20-19-14,14 19-20,-16-21 1,15 0-2,-22-41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5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2:25.05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1552 4950 47,'-4'-16'33,"4"16"1,-12-21-2,12 21-18,-27-9-3,9 20-3,-11-6-3,-3 15 0,-9 1-2,4 4 0,-5 3-1,12 1 1,-2-1-1,10-1-1,8-4 0,18-5 0,-4-18-1,37 29-1,-5-19 0,-1 5 1,5-3-1,-3 6 1,0 1 0,-12 3 0,-10 5 0,-8 1 1,-12 4 0,-3 0 0,-13-3 0,3 1 0,-4-7 0,1-5-2,10 5-6,-4-27-18,19 4-11,0 0 0,35-23-2,-11-2 1</inkml:trace>
  <inkml:trace contextRef="#ctx0" brushRef="#br0" timeOffset="420.024">1720 5241 62,'0'0'32,"14"9"0,-14-9-2,38-2-25,-17-9-1,10 11 2,-3-11-1,10 6-2,-6-11 0,4 5-1,-2-10 0,-6 1 0,-1-1-1,-9 3 1,-5-1-1,-6 1 1,-7 18-1,-15-18 1,-8 14 0,-9 15 0,-11 2 1,2 8-1,-9 4 0,-2 11 0,4 1-1,7 2 0,5 4 0,14-2-1,12-2-1,15-2 0,9 1-4,11-19-4,33 12-23,-8-21-3,21-1 0,-3-16-3</inkml:trace>
  <inkml:trace contextRef="#ctx0" brushRef="#br0" timeOffset="796.0456">2432 5079 75,'-40'19'35,"10"15"0,-10-2 1,12 14-28,-8-10-3,16 10 0,4-12-3,9 5 1,7-14-1,15-5 0,1-13-1,21-7 0,4-16 0,4-9 0,0-12 0,5-4 0,-7-7 0,-6-2-1,-1-2 1,-13 9-1,-3 6 1,-11 10-1,-9 27 1,0 0-1,0 0 0,-7 41-1,0 9 0,-4 2-2,5 17-2,-1-17-8,27 17-23,-8-22 1,22-8-1,2-21-2</inkml:trace>
  <inkml:trace contextRef="#ctx0" brushRef="#br0" timeOffset="1683.0963">3503 4418 72,'-7'-20'34,"7"20"-1,-11-19 0,11 19-31,-7 19 4,7 15-3,-7 4 3,7 11-2,-8 12-1,8 10 0,-3 8 0,-3 4-1,5-3-1,-5 2 1,6-7-2,0-5 1,0-15-1,0-9 0,0-12 0,7-18 0,-7-16 0,17-11 0,-3-12 0,2-9 0,4-14 0,1-1 0,0-4 0,-1 1 0,2 4 0,-5 8 0,9 10 0,-7 10 0,3 14 0,-4 6 0,-1 12 0,5 8 0,-4 10 0,-2 5 0,-5 4 0,-6 5 0,-5 1 0,-9 4 1,-7-4-1,-6 1 0,-3-7 0,-5-6 1,-4-8-1,2-14-1,7-8-3,-2-23-4,27 18-21,-4-48-6,15 16 0,0-18-2</inkml:trace>
  <inkml:trace contextRef="#ctx0" brushRef="#br0" timeOffset="1923.11">4045 4929 67,'30'11'37,"-30"-11"-2,7 21 2,-7-21-20,-9 41-11,-3-13-2,6 13 0,-4 6-3,-5 3 0,6 1-1,0-4-3,13 8-9,-6-30-24,16-2 1,-14-23-1,47-5-1</inkml:trace>
  <inkml:trace contextRef="#ctx0" brushRef="#br0" timeOffset="2314.1324">4257 4708 93,'-23'-11'35,"23"11"0,-23 2 1,23-2-35,0 0-1,23 27 0,0-16 0,6 6 0,3 3-1,2 7 1,-5 1 0,-8 8 1,-7 1 0,-6 10 0,-8 1 1,-8 3 0,-6-3 0,5-3 1,-9-6-1,9-7 0,2-9-1,7-23 1,0 0-1,0 0 0,16-23 0,4-9 0,3-7-1,-3-4 1,5-8 0,0 6-1,2 2 0,-8 4-1,3 12 0,-4 2-2,1 20-3,-6-16-11,17 31-20,-12-13 1,13 22-1,-8-11-1</inkml:trace>
  <inkml:trace contextRef="#ctx0" brushRef="#br0" timeOffset="2719.1555">5110 4785 81,'-25'2'36,"-12"-4"0,1 27 1,-18-6-28,19 22-2,-8 2-1,10 9-2,8 1-1,6 0-1,15-4 1,13-12-1,13-17 0,15-20 1,13-27-1,13-18-1,6-24 2,10-18-2,2-20-1,-6-9 0,-7-10-1,-6 3 1,-15 10-1,-11 14 0,-15 13 0,-14 26 0,-14 31 1,-9 29 0,-16 32-1,-4 29 1,-9 22 1,6 12-1,3 14-1,11 1-2,13 6-2,6-27-8,40 7-23,-7-34-3,28 1 0,-6-33 0</inkml:trace>
  <inkml:trace contextRef="#ctx0" brushRef="#br0" timeOffset="3043.1741">5915 4535 94,'-32'18'37,"-17"0"2,12 18-2,-11-1-32,10 4-1,4-5 0,16 5-1,8-6 0,15-7 0,15-10-2,12-5 0,12-7-1,3-4 1,1-2-1,-3 2 1,-6 3-1,-14 15 1,-12 9-1,-29 12 0,-15 9 1,-13 9-1,-10 5-1,-5-3-2,-2 12-7,-7-26-25,29 1-4,-2-23-1,26-1 0</inkml:trace>
  <inkml:trace contextRef="#ctx0" brushRef="#br0" timeOffset="6249.3575">9352 7900 17,'0'0'26,"-22"3"1,22-3 1,-28-12-18,28 12-2,-25-15 0,25 15 0,-25-16-2,25 16 1,-31-16-1,31 16 0,-30-25-1,30 25 0,-36-23 0,15 16-2,-8-9 0,4 5-2,-11-3 1,-1 2-1,-6-4-1,-4 1 1,-6-2 0,-5 4-1,7-5 1,-14-1 0,8-1-1,-4 1 1,-1-5-1,1 3 1,2-7 0,-4-1-1,-1 2 1,-2-1-1,0-1 1,-2-4-1,1 6 1,-4-3-1,-2-4 0,1 3 0,-3 3 1,-4-4-1,-1-2 0,6 0 1,-4 0-1,3 1 0,0-1 1,3 0-1,4 2 1,2 0-1,0 1 0,1 1 0,1 0 0,-2-2 0,1 0 0,1-2 1,-2 2-1,0 0 1,3 0-1,-1-2 1,1 0 0,4 2-1,0-2 1,4 4 0,3 0-1,0-1 1,2 3-1,-4-2 1,11 3 0,-1 2-1,-5 0 1,5 4-1,-1-1 0,-3 1 1,8 0-1,-1 3 0,-3 0 1,10 2-1,-4-2 1,2 2-1,6-5 1,-6 3 0,4 0 0,5-2 0,-3 3-1,1-5 1,0 6-1,1-2 0,3 2 1,-4 2-1,6 4 0,3-3 0,-5 1 1,7 1-1,18 11 0,-28-16 1,28 16-1,0 0 0,-7-18 0,7 18 0,0 0 0,23-12 0,-7 10 0,9 0 0,2 2 0,12 0 0,1 2-1,4 1 1,10 1 1,-4 1-1,5 1 0,1-1 0,1-1 0,-7-3 0,6 3 0,-8-4 0,-2-4 0,3 1-1,-10-1 1,-3 2 0,-8 1 0,-6 2-1,-22-1 1,23 9-1,-23-9 1,-18 25 0,-3-9-1,-8-5 2,-5 3-1,-7-1 1,-7-6-1,1-4 1,-3-4 0,0-3 0,0-5 0,5 0-1,-5-7 1,5 7 0,8-7-1,1 9 1,2-2-1,2 6 0,3 3 1,3 1-1,2 1 0,8 4 0,-2 1 0,18-7 0,-16 26 0,13-8 0,1 5 0,0 6 1,2 10-1,0 9 0,-7 11 0,-2 1 1,0 6-2,-3-3 0,4 4-7,-6-26-26,23-2-4,-9-39 1,36 4-3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3:17.55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17377 11951 10,'0'0'18,"0"0"-2,0 0-13,-3 18-3,3-18 0,0 0 1,-18 21 0,18-21 3,0 0 1,-15 15 3,15-15 0,0 0 1,0 0 2,0 0-2,0 0-1,-21 10-2,21-10-2,0 0-2,0 0-1,0 0 0,-9 20-1,9-20 1,-14 18-1,14-18 0,-15 19 1,15-19 0,-21 13 1,21-13 1,-21 9-1,21-9 1,-24 3 1,6-6-2,18 3 1,-32 1-1,11 1 0,-1-2-1,-3 2-1,-2-2 1,-1 0-1,-3-4 1,-6 4-1,1 0 0,-3-1 1,-4-3-1,2 1 1,-9-3 0,5 3 1,0-3-1,1 1 1,-1-2-1,5-4 0,3 0 0,-2 3 0,5-10 0,3 7-2,-3-7 2,4 4 0,1-2-1,-1-2 0,-1 0 2,3-1-2,-1-1 1,1 2-1,-3-3 1,3 1-1,1-3 1,0 5-1,2-3 1,-4 3-1,6-1 1,-2-3-1,0 3 0,-4-3 1,6 3-1,-5 1 0,2-3 0,-6 1 0,2 0 0,-1 3 0,-4 2 0,-1-3 0,0 1 0,0-1-1,2-2 2,0-1-3,1 0 4,-1-3-2,1-1 1,-4 1-1,6-3 2,5 4-1,-5-4-1,1 6 2,3-1-2,-5 1 0,1-1 0,-1-1 0,2 2 0,1-2 0,-3-2 0,2 0 0,-3-2 1,5-1-1,-1-3 0,-1 3 1,1-6-1,1 6 0,-3-3 1,1-3-1,1 1 0,-7 1 0,8-6 0,-8 4 0,4 2 0,-2-5 0,0-2 0,-5 5 0,3-5 0,-2 1 0,-3 1 0,4-6 1,-1 2-2,-3 0 1,2 0 0,-4-3-1,5 1 1,-1-2 0,5 1 0,-9-1-1,2-1 1,3-5 0,-5 1 1,7 0-2,-3 0 2,-2 0-1,2-2 0,-1 4 0,-3 4 1,2-1-1,-7 3 0,1-1 0,-3 0 0,0 2 0,4 0 1,-4-3-1,-4-3 0,6-1 0,-2 0-1,2 0 1,1-2-2,-1 2 3,3-2-2,2 4 1,-2 0-2,1-8 2,-1 4 0,0 0 0,-5 2-1,2-2 1,-2 2 0,-4-1 0,-1 4 0,1 0 0,-3 1 0,-6-1 1,-1-1 0,3 0-1,-5 1 1,0-1-1,-2 0 1,5-2-1,1 0 0,-6-4 1,5 4-1,-1 0 0,-4-4 0,2 4 1,-6 0-1,-1 7 1,-6-5-1,0 5 0,-5-2 0,-3-2 0,-3 3 0,-3 1 0,2-4 1,-2 8-1,2-2 0,0 1 0,0 1 0,-4 1 0,-7 1 1,5 4-1,-8-1 0,3-2 0,-2 2 0,1 2 0,1-2 1,0 0-1,7 0 0,-2 0-1,6-2 1,2 0 0,-6-1 0,4-1 1,-4 6-1,0-6 0,0 2 1,-1 2 0,6 0-1,-3 4 0,4-1 1,0 1-1,8-1 1,-3-3-1,2-2 1,0 4 0,-2-7 0,3 3-1,2-2 1,3-1 0,-3 5 0,2 1-1,4-1 0,-1 0 1,8 4-1,0-1 0,2 1 1,5 1-1,0-3 0,9 1 1,-2 1-1,0 1 0,9 2 1,2 4-1,1-2 1,7 5-2,-3 2 1,5 3 1,3-1-1,4 2-1,-2 3 2,1 0-1,3 0 0,-3 2 0,7-4 0,-5 6 0,2-2 0,-1 3 0,2-1 0,4-1 0,-2 3-1,18 3 1,-32-4 0,32 4 1,-23-3-1,23 3 0,-14-2 0,14 2 0,0 0 0,0 0 0,0 0 0,0 0 0,-16-7 0,16 7 0,0 0 0,0 0 0,0 0 0,0 0 0,0 0 0,0 0 0,0 0 0,21-6 0,-21 6 0,30 0-1,-8 0 1,1 2 0,6 0 0,5 0 1,3 1-1,-5 1 0,11-2 0,2-1 0,0-2 0,3-6 0,2-1 0,2-4 0,-4 3 0,6-2-1,-4 1 1,2 3 0,-4 1 0,-8 4-1,-1 6 1,-5 1 0,-7 2 0,-9 2 1,-18-9-1,25 18 0,-25-18 0,8 16 0,-8-16 1,0 0-1,0 0 0,-21 14 0,21-14 1,-23-1-1,7-1 0,-4-2 0,-1 3 0,-3-1 0,-2 0 0,-5 2 0,-1 0 0,-7 4 0,1-3 1,2 3-1,-7-1 0,6-1 0,-4 2 0,3-2 0,-1 1 0,5 1 0,-2-4 1,7 1-1,1-1 0,5-1 0,6-3 0,17 4 0,-28-3 0,28 3 0,0 0 0,0 0 0,0 0 0,-14-4 0,14 4 1,0 0-1,0 0 0,0 0 0,3 21 1,1-5-1,3 8 1,0 6-1,0 7-1,9 6 2,-5 3-1,-2 2 0,7 0 0,-2-7 0,-7-3 0,6-11 0,-4-10 0,-9-17 0,14 27 0,-14-27 0,0 0 0,0 0-1,0 0 2,0 0-1,0 0 0,0 0 0,0 0 0,0 0 0,0 0 0,0 0-1,0 0-3,0 0-7,0 0-25,-2-18 1,2 18-2,-1-34 0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4:21.60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4089 1447 21,'-12'-19'29,"12"19"0,-31-18 2,8-2-18,23 20-1,-41-23-1,25 23-1,-16-7-3,7 12 0,-13 1-2,4 13-1,-12 6-2,4 16 1,-8 9-1,2 11 0,2 8 0,4 9-1,10 6 0,4 3 0,12 2-1,14-3 0,16-11-1,15-9 0,15-13 1,14-10-1,15-24 0,13-17 1,9-18 0,5-23 1,-4-16-1,1-20 2,-11-14-1,-13-16 0,-21-4 0,-16-1 0,-22-4 0,-19 10 0,-24 10-1,-14 16 0,-11 17 0,-10 24-2,-2 21 0,-6 18-1,15 26-3,-2 2-8,29 26-21,5-7 1,32 10-1,4-11 0</inkml:trace>
  <inkml:trace contextRef="#ctx0" brushRef="#br0" timeOffset="396.0227">4694 1620 44,'0'25'30,"-8"7"1,1 4-1,7 8-25,-14-5 2,14 15-1,-11-10 0,13 13-2,-9-18 1,9 6-1,-9-15 0,10-1-2,-3-29 2,7 19-1,-7-19-1,13-33 2,-8-7-2,9-1 1,-6-10-1,6-10 0,-3-1-1,1 1 0,2 1 0,1 8 0,-1 9-1,-1 8 0,10 8 0,0 7-1,13 10-1,0-5-3,15 21-2,-8-22-11,20 25-18,-9-15 1,15 17-1,-15-9 1</inkml:trace>
  <inkml:trace contextRef="#ctx0" brushRef="#br0" timeOffset="676.0387">5700 1481 68,'0'0'35,"-23"-19"0,23 19 0,-43 5-28,24 14 0,-17-1-1,9 18-2,-9-2 0,8 10-1,-3-3-1,10 4-1,6-4 0,15-9 0,15-7-2,6-8 0,19-6-3,2-18-3,30 7-29,-15-20-1,15 12 2,-10-14-3</inkml:trace>
  <inkml:trace contextRef="#ctx0" brushRef="#br0" timeOffset="1067.0611">6276 1447 67,'0'0'37,"-32"-2"-2,12 19 2,-24-5-29,11 22-2,-8-4 0,6 11-1,-3 4-2,9 3 0,6-2-2,9-7 1,7-1-1,12-10-1,-5-28 1,39 16 0,-6-28-1,9-12 1,5-11 0,-2-6 1,5-7-1,-9 3 0,-9 3 0,-3 6 0,-10 9 0,-19 27-1,0 0 1,0 0-1,7 41-1,-10-3 0,6 10-3,-8-7-3,32 14-30,-13-18-2,24 8 1,-2-26-2</inkml:trace>
  <inkml:trace contextRef="#ctx0" brushRef="#br0" timeOffset="1849.1058">7626 888 35,'0'0'29,"-30"-21"3,-2 15-2,1 17-19,-21-2-2,13 23 0,-20-2-1,11 24 0,-11 1-2,16 20-2,-7 7 0,18 16-2,1 5 0,12 4-1,15 0-1,6-8-1,19 1-3,2-27-4,36 2-26,-10-34-2,17-6 0,-2-26 1</inkml:trace>
  <inkml:trace contextRef="#ctx0" brushRef="#br0" timeOffset="2149.123">7882 1137 53,'5'-19'32,"-5"19"0,0-18 0,0 18-27,0 0 0,0 16 1,-7 5 0,7 20 0,-11 6-3,4 19-1,-5 10-1,5 13 0,-2 6-1,2-3-2,5 6-3,-5-23-5,17 3-24,-3-21 0,15-18 0,-6-21-1</inkml:trace>
  <inkml:trace contextRef="#ctx0" brushRef="#br0" timeOffset="2501.1431">8293 1189 65,'-27'-23'34,"4"34"-1,-5-3 0,-1 12-28,-9 0-2,8 6 0,-4 1 1,4 7-1,-3-4 1,16 4-2,-1-9 1,7 3-1,11-4 0,4-1-1,6-7 0,5-4 0,6 1-1,8-4 1,-1 1 0,1 3-1,-1 1 0,-3 0 0,-3 4 0,-1 3 0,1 3-3,-11-7-2,10 12-4,-21-29-27,32 21 2,-9-31-3,15 6 1</inkml:trace>
  <inkml:trace contextRef="#ctx0" brushRef="#br0" timeOffset="2705.1548">8603 1442 70,'-15'16'35,"-8"2"0,9 16 0,-11-9-30,9 21-1,0 0-1,7 6-1,1 1-2,5-10-1,12 3-4,-2-28-10,14 5-19,1-23 0,14-5-1,-6-24 0</inkml:trace>
  <inkml:trace contextRef="#ctx0" brushRef="#br0" timeOffset="2851.1631">8642 1182 71,'-30'-16'33,"8"11"-6,22 5-14,-25 8-44,25-8-2,0 0 1,36 2-1</inkml:trace>
  <inkml:trace contextRef="#ctx0" brushRef="#br0" timeOffset="3102.1775">9016 998 67,'0'0'36,"0"34"-2,-9-19 3,16 24-29,-18-5-1,8 26-1,-10-1-1,4 17-1,-11 5-2,8 6 1,-6-3-2,2-4-1,5-2-1,2-19-3,15 3-5,-10-39-26,29-1 0,-2-35-1,17-1-1</inkml:trace>
  <inkml:trace contextRef="#ctx0" brushRef="#br0" timeOffset="3351.1917">9397 1072 80,'3'-24'38,"-3"24"-3,0 0 2,0 0-32,-7 25 0,3 14-1,-3 4 0,-2 16-2,-3 10 0,-10 10-1,6 8-1,-2 0 1,2-1-3,-2-11 0,11-1-4,-4-26-5,26 2-25,-8-28 0,20-1 0,-9-30-3</inkml:trace>
  <inkml:trace contextRef="#ctx0" brushRef="#br0" timeOffset="3966.2269">9506 1565 73,'-13'32'35,"13"-32"-2,-3 32 2,3-32-32,16 18 0,5-18 1,9 2 0,10-13-2,6-3 0,3-8 0,-6-3-1,1-1 1,-4-5-1,-15 1 0,-8 5 0,-17 2 0,-3 7 0,-19 5 0,-6 9 0,-6 6-1,-7 12 1,0 13-1,1 6 1,4 4 0,6 4 0,10 2 0,11-3-1,9-4 1,20-8-1,12-12 1,11-9-1,14-7 0,6-8 1,0-5-1,3-1 0,-4-4 0,-10 2 1,-7 7-1,-15-1 0,-12 14 0,-18-6 1,4 35-2,-13-10 1,-7 9 0,3 0 0,-1 5-1,3-7 1,4-5 0,2-6-1,5-21 2,0 0-1,0 0 0,23-23 1,-14-9 0,5-5 0,6-10 1,-6-2-1,2-5 1,4 4-1,-2 8 0,1-3-1,1 17-3,-2-5-5,27 21-27,-18-11-3,24 25 1,-8-17-2</inkml:trace>
  <inkml:trace contextRef="#ctx0" brushRef="#br0" timeOffset="4695.2686">11195 1287 74,'-14'-30'35,"14"30"-1,-23-4 0,16 22-29,-9-2-2,1 12 0,-4 3-1,1 17 0,0 5 0,4 10-1,-1-5 0,6 3 1,4-6-1,7-5 0,10-18-1,4-9 1,9-17 0,6-12-1,3-13 1,3-8 0,-1-14 0,0-2 0,0-1 0,-10-1-1,0 10 1,-7 1-1,-5 11 0,-5 7 0,-9 16 1,0 0-1,8 28 0,-8 6 0,-4 7 0,6 3 0,3 3 1,2 4-1,2-6 0,6-8 1,1-14 0,3-8 0,3-14 0,8-10 0,-8-17 1,6-4-1,-8-13 0,5-7-1,-5-2-1,-6-7-1,2 8-1,-11-12-3,15 26-5,-20-16-25,23 21 0,-14-9 0,20 18 0</inkml:trace>
  <inkml:trace contextRef="#ctx0" brushRef="#br0" timeOffset="5469.3129">12098 966 82,'0'0'36,"-17"-1"0,2 24 0,-12-5-30,6 24 0,-8 6-2,10 17 0,-8 2-2,9 13 1,-3-3-2,4 7 1,5-10-2,7 1 1,1-16-1,4-7 1,5-13-1,4-14 1,-9-25 0,31-2 0,-12-19 0,6-11 0,0-13 0,0-3 0,2-7 0,-5 5 0,5 9-1,-11 4 0,-2 17 0,-14 20 0,16-2-1,-11 22 1,-5 17-2,2 1 1,5 6-2,8 2-1,6 2-2,-1-10-1,17 3-2,-6-34-5,26 20-12,-16-34-9,9 5 1,-16-25 5,13 15 12,-26-29 7,4 9 5,-9-1 7,-12-16 13,3 11 13,-7-5 3,4 22-4,-19-22-8,15 43-5,-14-26-1,14 26-3,-27 17-1,16 17-3,-14 5-1,6 11-2,1 4-1,-2 5 1,4-1-1,9-6-1,7-11 1,7-9-1,7-16 1,8-14-1,5-13 0,8-16 0,-1-14 0,2-5 0,-4-9-1,2 0 1,-10-2-1,-3 7 0,-7 5 1,1 10-1,-10 19-1,-5 16 1,0 0-1,-13 21 1,8 13-2,-4 10 0,7 6-3,-3-7-2,25 12-25,-13-26-7,20 5 2,-2-33-1</inkml:trace>
  <inkml:trace contextRef="#ctx0" brushRef="#br0" timeOffset="5706.3264">13295 886 97,'-16'25'38,"-24"-2"1,17 33-2,-23 2-34,19 15 0,-2 6-1,6 10-1,3 3-1,10-4-2,6 4-3,2-17-2,22 2-29,-17-27-2,19-1 1,-8-31-2</inkml:trace>
  <inkml:trace contextRef="#ctx0" brushRef="#br0" timeOffset="6047.3459">13280 1454 68,'-8'18'35,"15"11"1,-7-29 0,25 21-28,2-23-1,10 2-1,8-19-1,0-1-2,3-10 0,-4-2-2,-8-6 1,-5 6-1,-8 0 1,-11 7-1,-19 6 0,7 19 1,-41-4-1,9 22 1,-6 9-1,-5 8 0,4 12-1,7 2 1,3 7-1,13-5 0,23 1-3,2-18-2,36 9-21,-9-35-13,28 3 2,-5-30-1,20-5 0</inkml:trace>
  <inkml:trace contextRef="#ctx0" brushRef="#br0" timeOffset="6332.3622">13949 1337 92,'-44'9'38,"11"16"-1,-11-13 2,29 8-34,-6-4-2,14 3-1,7-19 0,5 32-1,-5-32-1,38 31 1,-17-19-1,6 8 0,-4-8 0,-1 8 1,-8 3-1,-2 0 0,-10 4 1,-4-2 0,-8 5-2,-3-5 1,1 3-2,-8-10-2,15 11-5,-26-19-28,31 6-1,-16-21 0,16 5 0</inkml:trace>
  <inkml:trace contextRef="#ctx0" brushRef="#br0" timeOffset="6663.3812">14126 735 66,'-21'-14'38,"21"14"-1,0 0 1,36 5-19,-10 0-14,14 15 0,-6 3 0,3 13-2,4 12 0,-8 7-1,-7 11 0,-11 10-1,-12 8 1,-10 9-1,-14 1 0,-8-1-1,-1-4-1,-6-7-1,6-6-4,-13-26-32,27-2-1,-6-32-1,22-16 0</inkml:trace>
  <inkml:trace contextRef="#ctx0" brushRef="#br0" timeOffset="11538.66">11040 4478 34,'0'0'28,"0"0"1,0 0 0,0 0-19,0 0-4,-25 4 1,25-4 0,0 0-3,0 0 1,-18-20-3,18 20 3,-7-19-4,7 19 3,-9-23-3,9 23 2,-4-32 0,3 10-3,-5-3 2,1 4-2,-2-11 2,1 0-3,-3-7 2,2-6-2,-2 4 1,0 0 1,-3-7-1,-1 4 1,3-6-1,1 5 1,-6 6-1,3-4 1,-1 2-1,1 0 1,3 2 0,-4 4-1,6-5 0,0 1 0,2 0 1,-4-4-1,3 2 1,1-3-1,-2 5 0,-2-6 1,-5 1-1,-1 3 1,1-2-1,-4 4 1,-2 3-2,6 0 2,-7 3-1,6 4 0,5-1 0,-1 0 1,2 3-1,2-3 0,1-4 0,1 5 1,-2-5-1,0 1 0,-8-3 0,3 4 0,-2-4 0,-1 4 0,1 0 1,3 0-2,1 2 1,-5 5 0,10 2 1,-1-4-1,1 2 0,2 4 0,-1-4 0,-3 3 0,0-1 1,3-2-1,-3-1 0,2 2 0,-3 7 1,3-5-1,-4 6 0,9 16 0,-12-23 1,12 23-1,0 0 1,0 0-1,-17 11 0,14 8 0,-8 8 1,4 5-1,-9 13 0,3 6 0,-1 3 0,-9 8 0,9 0 0,-4-3 0,0-9 0,7-9-1,0-11 1,8-8 0,3-22 0,0 0 0,10-31 0,3-8 0,0-14 1,4-4-1,-2-16 1,-1 2 0,-5-3 0,0 9-1,-4 2 1,-1 17 1,-2 7-1,-2 14 1,1 5-2,-1 20 0,0 0 0,22 20 1,-8 8-2,17-1 0,4 12 1,5 4-1,8-2 1,2 9 0,7-4-2,0-8-1,8 11-5,-20-18-27,15 6-1,-15-21 0,5 9-3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5:11.3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13629 13013 16,'0'0'30,"0"0"0,2-18 2,-2 18-18,0 0-3,0 0-1,-7-29-1,7 29-2,0 0-2,0 0 1,0-16-2,0 16-1,0 0-1,0 0-1,0 0 0,0 0-1,0 0 0,19 4 1,-19-4-1,22 7 0,-22-7 0,25 7 0,-11-3 0,4-1 0,0 1 0,7-1 0,0 1 0,-2-2 0,11-2 0,-1 0 0,2 0 0,1 1 0,0-1 0,0 6 0,1-3 0,1-1 0,1 3 0,2-1 0,2 1 0,2-1 0,-2-2 0,9-1-1,-2-1 1,1-1 0,7 1 0,1-2 0,-4-2 0,2 3 0,2-3 0,-5 2 0,5-1 0,0-1 0,-2-1 0,6-2 0,-2-2 0,-2-2 0,7 2 0,-4-2 0,6 4 1,-1 0-1,-1 0 0,2 2 0,0-2 0,-4 7 0,-3-6 0,3 5 0,-5-1 0,-7 0 0,3-2 0,-8 1 0,1-1 0,-3 1 1,1-4-1,-3 3 0,-2 0 1,-3-1-1,0 2 0,-8-1 0,-1 0 0,-3 3 0,-6-3 0,-2 4 0,-2-2 0,-16 2 0,29 0 1,-29 0-1,26 0 0,-26 0 0,25 2 0,-25-2 0,29 0 0,-29 0 0,27-7 0,-27 7 1,23-5-1,-23 5 0,16-6 0,-16 6 0,15-9 0,-15 9 0,0 0 0,19-3 0,-19 3 0,0 0 0,23-2 0,-23 2 0,0 0 0,18-2 0,-18 2 1,0 0-1,0 0 0,0 0 0,0 0 0,11-16 1,-11 16-1,0 0 0,0 0-1,0 0 1,0 0 0,0 0 0,0 0 0,0 0 0,0 0 0,0 0 1,0 0-1,-7-18 0,7 18 0,0 0 1,-14-21-1,14 21 0,-15-18 0,15 18 0,-21-16 0,5 11 0,-4-6 0,-1 4 0,-3 0 1,-4-2-1,-3-3 0,-4 1 1,4-3 0,-1-2 1,0 0-1,7 1 1,0-1-1,7 4 1,0-2-1,18 14 0,-18-24 0,18 24-1,0 0 0,-16-19 0,16 19 0,0 0 0,0 0 0,0 0 1,0 0-1,0 0 0,0 0 1,0 0-1,0 0 0,0 0 0,0 0 1,0 0-1,0 0 0,0 0 0,0 0 0,0 0-1,18 11 1,-18-11 0,36 12 0,-15-3 0,2 2 0,6-3-1,0 5 1,5-1-2,-4 1 2,0 1-2,-3 2 2,-2 2-1,-3-6 0,-8 4 1,-14-16 0,30 22 0,-30-22 0,18 21 0,-18-21 0,0 0 0,0 0 0,18 14 0,-18-14 0,0 0 0,0 0 0,0 0 0,0 0 0,-18 11 1,18-11-1,-25 4 0,9-1 0,0 1 0,-5 3 0,-6 7 0,-4 2 0,-1 6 0,-9 4 0,-2 10 0,-7 3 0,-2 0 0,0 4 0,2 0 0,6-8 0,4-3 0,8-8 0,16-10 0,16-14-2,0 0-1,0 0-3,23-13-30,9 8 1,-10-9-2,10 8 0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6:01.67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17415 11907 18,'0'0'24,"0"0"0,-18-20-11,18 20-3,-16-11-2,16 11-2,-20-14 0,20 14-3,-20-21 0,20 21 0,-21-23-1,21 23 0,-25-27-1,25 27 1,-34-29 0,20 17 0,-8-6 1,-1 4-1,0-4 0,-1 0 1,-4-1-1,1 3 0,-3-6-1,-3 6 0,1-3 0,-4-1-1,-3 0 1,-2 4-1,-4-3 0,6 1 0,-2-5 0,-2 0 0,-2 0 1,8-4-1,-6-3 2,2-1-1,-4 1 1,9-2 0,-5 3 0,0-1 1,-6 3-2,1 1 1,-1-1-1,-1 0 0,3-1 0,-5-1 0,-1-3 0,4 0 1,-5-2 0,6-3-1,-6 0 0,2-1 0,-2-6 0,2 3 0,0-4 0,5 4-1,-5-1 1,2 1-1,-2-2 0,1 5 0,5 1 0,-3 3 0,2-5 1,1-2 0,-1 0-1,6-5 0,-4-4 0,5 2 1,-3-4-1,2 2 0,-1-3 1,5 1-2,-3 2 2,-5 0-1,2 1 1,0 4-1,-9 1 0,-2-3 0,7-1 0,-5 2 0,4-4 0,-3 2 0,3 0 1,-1-6-1,10 1 0,-6 0 1,7-6-2,-3 5 1,-2 1-1,7 0 1,-2-3-1,-2 1 1,5 0-1,-7 3 0,6-7 1,-2 1 0,6-3 0,-6-1 0,8-4 1,-5-2-1,3 2 1,1 0 0,1 1 0,-1 0-1,-1-9 1,7 6 1,-6-5-1,8 2 0,-5-2 0,3 1 0,0-4-1,0-1 1,3 1 0,-3-3-1,3-1 0,-1-2 0,3 0 0,-4 2 1,6 2-1,-2 3 1,4 0-1,-2 4 1,2 3-1,-2-1 1,-2 1-1,3 6 0,1-4 0,2 2 1,-6 2-1,5 1 1,-3 6-1,5 5 1,1 0-1,1 7 1,0 2-1,-2 6 0,4 8 1,2 0-1,1 2 0,0 4 0,4 5 1,4 2-2,-6-4 1,2 18 1,7-29-1,-7 29-1,9-24 2,-9 24-1,6-18 0,-6 18 0,0 0 0,1-20 0,-1 20 0,0 0 0,-1-18 0,1 18 0,1-19 0,-1 19 0,8-27 0,-8 27 0,8-30 0,-8 30 0,6-25 0,-6 25 0,2-22 1,-2 22-1,0 0 0,0 0 0,-20-14 0,20 14 0,-18 6-1,18-6 1,-21 23 0,6-7 0,6 7-1,-5 7 1,7 8 0,-7 1 0,3 3 0,0 1 0,-3-2 0,5-3 0,-2-6 0,2-9 0,4-5 0,5-18 0,0 0 0,0 0 0,0 0 0,20-33 0,-8 1 0,4-9 0,-2-1 1,1-8-1,-1 2 0,2 5 0,-9 7 1,4 6-1,-7 11 0,-4 19 0,0-24 0,0 24 0,0 0 0,0 0 0,21 8 0,1 4 0,3-5 0,12 0 0,11 2 0,10 2 0,2 1 0,7-1 1,-1 3-2,-7 2 0,2 11-2,-20-11-5,11 18-26,-22-15 0,-1 10-2,-15-11-1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7:11.132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16941 12083 0,'-22'-5'20,"22"5"-7,-16 1 0,16-1 0,-23-3 4,7-3-4,16 6-2,-25-3-3,25 3-1,-27-4-1,27 4-2,-28-3-1,28 3-1,-27 2 0,27-2 0,-32-2-1,14 2 1,0-6 1,0 5-1,-4-6 1,5 3 1,-7-5-1,6 4 0,-7-6 0,7 4 0,-7-4-1,6 8 0,-10-10-1,8 8 0,-3-2 0,-4-2 1,3-5-1,-9 5 0,5-4 0,-1-5 0,-6 4 0,4-5 0,-7 1 1,1-2-1,-5-1 0,6-2 0,-6 0 0,-4-1-1,-5-1 1,0 0-1,-3-1 0,-2-1 0,-2 0 0,-6 2 0,5-5 0,-7 0 0,5 5 1,-4-4-2,-6-3 2,6 0-3,-7 0 4,3 0-2,-2-2 1,-5 6-1,4-8 0,-7 4 2,3 0-2,0 0 2,-4-2-2,3 0 0,-3 1 0,1-7-1,5 5 2,0-4-2,0 5 1,-4 0 0,9 0 0,-1-3 0,-3-1 0,1 3 0,0-3 0,3-1 0,-2-5 0,6 1 0,-2-2 0,9 1 1,-3 1-1,6 0 0,1 1 0,5-1-1,0 4 1,-4 3-1,6 2 1,3 0-1,0 4 0,-1 0 1,-2 3 0,3-3-1,4 0 1,-2-1 0,0-1 0,5 0 0,-5 2 1,8-4-1,-3 4 0,2 1 0,4-1 0,-4 7 0,6 1 0,0 1 0,3 1 0,-2 1 1,6 1-1,1 0 0,3 2 1,1-2-1,0 1 1,18 17-1,-25-27 1,25 27 0,-20-21-1,20 21 1,-14-20-1,14 20 0,-4-20 1,4 20-1,-3-21 0,3 21 0,0 0 0,-7-18 0,7 18 1,0 0-1,0 0 0,0 0 0,-18-16 1,18 16-1,0 0 0,0 0 0,-18-14 0,18 14 0,0 0 0,-14-18 1,14 18-1,0 0 0,-20-19 0,20 19 0,-18-17 0,18 17 0,-14-10 0,14 10 1,0 0-1,-20-23 0,20 23 0,-11-18 0,11 18 0,-7-14 0,7 14 0,0 0 1,-11-22-1,11 22 0,0 0 0,0 0 0,0 0 0,-19-3 0,19 3 0,-11 17 1,11-17-1,-12 40 0,4-8-1,3 9 2,5 7-2,0 12 2,2 6-2,1 4 1,1 3 0,3-2 0,-3 0 0,-1-12 0,1-4 0,1-12 0,-7-13 0,6-3-1,-4-27 1,0 0 1,0 0-1,11-29 0,-8-13 1,3-15 0,-3-6-1,1-10 1,-4-7-1,3-2 0,-1 6 1,0 6-1,-2 11 0,0 4 0,5 4 0,3 13 0,-5 3 0,2 8 0,3 2 0,-3 11 0,-5 14 0,9-22 0,-9 22 0,0 0 0,0 0 0,0 0 1,20-5-1,-20 5 0,0 0 0,25 9 1,-8-4-1,5 6 1,3-2 0,16 3 0,6-1-1,4 3 1,8-1-1,6-6 0,-3-4 1,3-4-1,-4-7-1,-8-4 1,-3-4-1,-7-4 1,-7-5-1,-2 6 0,-7-1 0,-8 2-1,-2 15-3,-17-13-5,0 16-22,0 0-4,-4 25-2,-17-15 2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7:46.72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12134 7666 19,'0'0'24,"0"0"1,0 0-12,23-21-3,-6 1-4,8 1-1,3-4-1,6-2-1,4-4-2,5-5 1,0 6-1,7-2-1,-4-1 1,8 3 1,-4-4 0,9 3 2,-7-8-1,16 5 1,-13-16 1,18 5 0,-5-18 1,18-1-1,-4-13-2,13 4 2,2-9-3,7-6 1,-3-1-2,7-2 2,1-5-3,-2 3 3,4-9-2,2 0 0,8-3 1,6-6 0,6-6-1,2 1 1,1-9 0,9-7-1,2-6 2,5 3-2,-2-8-1,6 8 2,-3-10-3,7 4 1,-7 4-1,8 3-1,-2 4 1,-3-2-1,-4 3 3,-7 1-4,-6 3 2,-5 2 3,-7 5-3,-9 2 1,-16 6-1,-9 6 1,-10 1-1,-5 10 2,-4 4 0,-8 10-3,-7 7 3,0 8-1,-9 9 0,-7 6 1,-8 10-1,-6 9 0,-9 3 1,-6 7-1,-7 0 0,-7 18 1,2-25-1,-2 25 1,-13-20-1,13 20 1,-21-12-1,21 12 1,-20-11-1,20 11 0,-18-5 0,18 5 1,0 0-2,-21-4 1,21 4-3,0 0 0,0 0-4,0 0-5,0 0-11,0 0-10,0 0-4,-14 8 3</inkml:trace>
  <inkml:trace contextRef="#ctx0" brushRef="#br0" timeOffset="706.0404">17974 2430 18,'22'0'24,"-22"0"1,0 0-17,0 0 0,-29 0 3,29 0-1,-28 7-1,28-7 0,-36 4 0,36-4-1,-30 0-1,30 0-1,-31-4-2,31 4-1,-36 2 0,15 5-2,-4 1 0,-6 11 0,-6 1-1,-4 5 0,-7 5 0,-3 2 0,-8 2 0,8-2 1,-5-4 0,11-3 0,6-9 1,9 2-1,5-7-1,25-11 1,0 0-1,0 0 0,18-2 0,14-12 0,12-6 0,12-7 0,10-5 1,9-7-1,6-9 1,-1 4-1,-1-1 1,-6 2 0,-5 4-1,-13 9 1,-10 9 0,-14 8 0,-12 11 0,-19 2 0,0 39-1,-14-3 1,-9 18-1,-6 10 1,0 12-2,-5 10 2,-3 6-2,7 4 1,-3 6 1,1 1-2,0-1 0,0-10-5,16 3-25,-9-28-4,12-15 0,10-31-1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5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8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7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7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6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01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8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2">19045 12496 87,'-22'-4'36,"-6"-2"-1,18 4-3,10 2-62,9-14-4,15 1-1,2-8-2</inkml:trace>
  <inkml:trace contextRef="#ctx0" brushRef="#br0" timeOffset="1947.1114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4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5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8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7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7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6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01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6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9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5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5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5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4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07.71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54.83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707.0404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1142.0653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1487.085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2043.1168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2832.162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3259.1864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3643.2083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3860.2208">23169 5656 86,'0'0'35,"0"0"1,-27 35 1,-1 3-30,6 26-2,-6-2-2,13 16 1,-8-1-4,14 1 1,-2 3-4,2-21-6,20 2-26,-9-19 0,14-5-2,-16-38 0</inkml:trace>
  <inkml:trace contextRef="#ctx0" brushRef="#br0" timeOffset="4214.241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2278.7023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1:35.1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9736 5084 49,'0'0'32,"0"0"1,0 0-2,0 0-24,6 27-2,-3 1 0,-10 1-1,12 15 0,-6 4-3,2 7 1,-6 4-1,5 4 2,-2-5-1,1 1 0,4-7-1,-3-6 0,4-9 0,-1-10 0,-3-27 1,9 20-2,-9-20 0,7-22 1,-5-1-1,-2-12 1,-3-10 1,-1-5-2,-1-9 1,-1-6-1,-3-5 1,8-5-1,-5 2 1,10 2-1,-1 5 2,10 9-2,1 4 1,11 10 0,6 9 0,3 13-1,5 8 1,0 10-1,4 6 0,-4 8 0,-3 7-1,-7 5 1,-8 11 0,-10 1 0,-9 6 0,-11 2 0,-9 0 0,-9 1 0,-12-6 0,3-3 0,-5-4 0,5-10 1,0-5-1,6-5 1,7-4-1,7-2 1,16-5-1,-18 2 1,18-2-1,0 0 1,3 25 0,1 3-1,-6 13 1,2 9 1,-12 13-1,-4 15 1,-6 7-1,-3 3 0,-7-1-1,5-10 1,9-6-5,-2-37-19,33-4-15,-13-30 2,48-21-3,-1-28 1</inkml:trace>
  <inkml:trace contextRef="#ctx0" brushRef="#br0" timeOffset="504.0288">10341 5155 55,'-9'18'34,"9"-18"0,0 0 0,30 18-25,-10-31-2,16 3-1,-2-14 0,8 7-2,-8-14-1,11 3 0,-11-1-1,-3 1 0,-12 1 0,-10 0-1,-9 8 0,-5 1 0,-15 7 0,-5 8 0,-5 8 0,-6 6-1,-2 12 1,3 13 0,1 3 0,3 7 0,8 6-1,9-2 0,12-1 0,5-2 0,19-12-2,7-10-1,21-1-6,-13-28-24,29 4-2,-7-18-2,13-3-1</inkml:trace>
  <inkml:trace contextRef="#ctx0" brushRef="#br0" timeOffset="864.0494">11083 4917 54,'0'0'36,"-25"3"-1,14 17 0,-10-8-10,8 20-19,-10 0-1,10 6-1,-8-3-1,14 3 0,0-6-2,5-2 1,2-14-1,0-16 0,18 9 0,7-27 0,5-9-1,9-5 1,-1-12 0,7-1 0,-4-6 0,2 6-1,-8 6 1,-6 9 0,-6 10-1,-3 13 1,-20 7-1,21 12-1,-12 13 0,-1 4-1,4 10-1,-1-5-4,17 18-5,-19-28-20,20 21-5,-2-18 1,12 3-1</inkml:trace>
  <inkml:trace contextRef="#ctx0" brushRef="#br0" timeOffset="1369.0783">11898 4863 88,'-39'2'35,"-2"21"1,-15-11 0,15 24-30,-4-11-2,11 11-1,4-1-1,14-1 0,5-5-1,26-4 0,4-9 0,10-8-1,3-4 0,9-11 1,0-11-1,4-9 0,0-6 1,-8-8-1,-8-2 0,1 5 0,-8-1 1,-6 7-1,-7 11 0,-9 21 0,0 0-1,-13 32 1,-1 18 0,-6 16 0,2 16-1,-1 14 1,4 9 0,-4 3 1,6 1-1,1-6 1,-3-10-1,5-11 2,-3-20-1,1-12 0,-3-18 0,-3-16 0,-8-16 0,2-14-1,-2-15-1,1-11-1,5-9-2,-2-20-4,24 16-18,-13-17-13,28 11 3,-3-3-4,16 12 4</inkml:trace>
  <inkml:trace contextRef="#ctx0" brushRef="#br0" timeOffset="1790.1024">12435 4902 81,'0'0'37,"-4"-41"-1,4 41 2,-11-30-27,11 30-6,0 0 0,-18 7-1,8 11-2,3 12 1,-4 9-2,0 6 1,2 3-1,2 2 0,0-6 0,12 1-1,4-18 0,7-8 1,13-15-1,7-13 0,7-16 0,1-9 1,5-5-1,1-4 1,-9-1-1,0 6 0,-18 6 1,0 11-1,-23 21 1,0 0-1,0 0 0,-1 27 0,-5-1-1,-8 8 0,14 5 0,-2-8-2,11 6-2,5-19-5,22 12-21,-14-23-6,17 4-1,-5-22 0</inkml:trace>
  <inkml:trace contextRef="#ctx0" brushRef="#br0" timeOffset="1987.1137">13170 4799 90,'0'0'36,"-9"-16"1,2 39 0,-19-9-27,10 26-5,-1 4-2,2 8-1,1 3-1,7-2-1,5-3-2,7-20-5,20 8-24,-25-38-7,47 5 2,-24-31-3</inkml:trace>
  <inkml:trace contextRef="#ctx0" brushRef="#br0" timeOffset="2137.1222">13261 4583 94,'0'0'34,"-27"-32"1,27 32-1,0 0-36,0 0-7,18 15-26,-18-15 2,45 25 0,-17-16-1</inkml:trace>
  <inkml:trace contextRef="#ctx0" brushRef="#br0" timeOffset="2465.141">13475 4706 86,'0'0'36,"8"36"0,-8-36 3,-4 39-27,-10-21-6,10 10-1,-8 1-2,4 5 0,1 0-2,4-1 0,3 1 0,1-2-1,5-7 0,3-10 0,-9-15 0,34 0 0,-7-13 1,1-10-1,1-9 0,3-6 0,0 1 1,-3-4-1,-6 6 0,-2 4 0,-6 10 0,-15 21 0,14-14 0,-14 14 0,4 26-1,-6-3 0,4 6 0,3 7-1,9 5-3,-7-17-4,31 25-22,-20-26-7,19 5 0,-4-17 0</inkml:trace>
  <inkml:trace contextRef="#ctx0" brushRef="#br0" timeOffset="2818.1612">14391 4640 105,'-29'13'37,"-12"-13"2,18 16-3,0-4-33,1 3-2,10 1 1,6 9 0,6-2-1,9 7-1,0 0 1,4 4 0,3-4-1,2 3 1,-2-7-1,3-3 1,-2 1-1,-3-3 0,-5 0 1,-4 2-1,-10-1 0,-2 1 1,-8 2-1,-6 0 0,-2 3-2,-8-10-2,17 12-23,-18-22-12,32-8 1,-36 7-2,36-7 1</inkml:trace>
  <inkml:trace contextRef="#ctx0" brushRef="#br0" timeOffset="4418.2527">10738 7823 39,'-7'18'32,"7"-18"2,0 0 0,0 0-21,-4-18-3,-9 2-1,13 16-1,8-39-3,-3 16-1,-3-20 0,7-3-1,1-15 0,5-7-1,-5-14-1,5-8 0,-1-8 0,2-7 0,-2-6-1,1 1 1,-1-2 0,0 5 0,-1 2-1,-2 5 1,6 4-1,-6 5 1,4 7 0,1 2 0,-2 7 0,0 8-1,-3 1 1,-2 4 0,-2 5-1,0 7 1,-3 5 0,-1 11 0,-3 4-1,0 7 0,0 23 0,-3-21 1,3 21-1,0 0 0,0 0 0,0 0 0,0 0 0,-16 21 1,16-21-1,0 0 0,-11 23 0,11-23 1,-20 25-1,1-9 0,-5 11 0,-4 5 0,-8 11-1,-7-2 1,6 7 0,-1-9 0,2 0-1,8-7 1,13-11 0,15-21 0,0 0 0,15-28 0,13-4 0,6-11 0,4-5 1,6-5-1,-1 1 0,-3 4 0,-5 7 0,1 7 1,-14 9-1,-6 13 0,-16 12 0,28-2 1,-28 2-1,33 30 0,-10-3 0,-2 8 1,8 5-1,1 10 1,-1 1-2,-8 3 0,8 8-3,-20-19-14,14 19-20,-16-21 1,15 0-2,-22-41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8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2">19045 12496 87,'-22'-4'36,"-6"-2"-1,18 4-3,10 2-62,9-14-4,15 1-1,2-8-2</inkml:trace>
  <inkml:trace contextRef="#ctx0" brushRef="#br0" timeOffset="1947.1114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2:25.05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1552 4950 47,'-4'-16'33,"4"16"1,-12-21-2,12 21-18,-27-9-3,9 20-3,-11-6-3,-3 15 0,-9 1-2,4 4 0,-5 3-1,12 1 1,-2-1-1,10-1-1,8-4 0,18-5 0,-4-18-1,37 29-1,-5-19 0,-1 5 1,5-3-1,-3 6 1,0 1 0,-12 3 0,-10 5 0,-8 1 1,-12 4 0,-3 0 0,-13-3 0,3 1 0,-4-7 0,1-5-2,10 5-6,-4-27-18,19 4-11,0 0 0,35-23-2,-11-2 1</inkml:trace>
  <inkml:trace contextRef="#ctx0" brushRef="#br0" timeOffset="420.024">1720 5241 62,'0'0'32,"14"9"0,-14-9-2,38-2-25,-17-9-1,10 11 2,-3-11-1,10 6-2,-6-11 0,4 5-1,-2-10 0,-6 1 0,-1-1-1,-9 3 1,-5-1-1,-6 1 1,-7 18-1,-15-18 1,-8 14 0,-9 15 0,-11 2 1,2 8-1,-9 4 0,-2 11 0,4 1-1,7 2 0,5 4 0,14-2-1,12-2-1,15-2 0,9 1-4,11-19-4,33 12-23,-8-21-3,21-1 0,-3-16-3</inkml:trace>
  <inkml:trace contextRef="#ctx0" brushRef="#br0" timeOffset="796.0456">2432 5079 75,'-40'19'35,"10"15"0,-10-2 1,12 14-28,-8-10-3,16 10 0,4-12-3,9 5 1,7-14-1,15-5 0,1-13-1,21-7 0,4-16 0,4-9 0,0-12 0,5-4 0,-7-7 0,-6-2-1,-1-2 1,-13 9-1,-3 6 1,-11 10-1,-9 27 1,0 0-1,0 0 0,-7 41-1,0 9 0,-4 2-2,5 17-2,-1-17-8,27 17-23,-8-22 1,22-8-1,2-21-2</inkml:trace>
  <inkml:trace contextRef="#ctx0" brushRef="#br0" timeOffset="1683.0963">3503 4418 72,'-7'-20'34,"7"20"-1,-11-19 0,11 19-31,-7 19 4,7 15-3,-7 4 3,7 11-2,-8 12-1,8 10 0,-3 8 0,-3 4-1,5-3-1,-5 2 1,6-7-2,0-5 1,0-15-1,0-9 0,0-12 0,7-18 0,-7-16 0,17-11 0,-3-12 0,2-9 0,4-14 0,1-1 0,0-4 0,-1 1 0,2 4 0,-5 8 0,9 10 0,-7 10 0,3 14 0,-4 6 0,-1 12 0,5 8 0,-4 10 0,-2 5 0,-5 4 0,-6 5 0,-5 1 0,-9 4 1,-7-4-1,-6 1 0,-3-7 0,-5-6 1,-4-8-1,2-14-1,7-8-3,-2-23-4,27 18-21,-4-48-6,15 16 0,0-18-2</inkml:trace>
  <inkml:trace contextRef="#ctx0" brushRef="#br0" timeOffset="1923.11">4045 4929 67,'30'11'37,"-30"-11"-2,7 21 2,-7-21-20,-9 41-11,-3-13-2,6 13 0,-4 6-3,-5 3 0,6 1-1,0-4-3,13 8-9,-6-30-24,16-2 1,-14-23-1,47-5-1</inkml:trace>
  <inkml:trace contextRef="#ctx0" brushRef="#br0" timeOffset="2314.1324">4257 4708 93,'-23'-11'35,"23"11"0,-23 2 1,23-2-35,0 0-1,23 27 0,0-16 0,6 6 0,3 3-1,2 7 1,-5 1 0,-8 8 1,-7 1 0,-6 10 0,-8 1 1,-8 3 0,-6-3 0,5-3 1,-9-6-1,9-7 0,2-9-1,7-23 1,0 0-1,0 0 0,16-23 0,4-9 0,3-7-1,-3-4 1,5-8 0,0 6-1,2 2 0,-8 4-1,3 12 0,-4 2-2,1 20-3,-6-16-11,17 31-20,-12-13 1,13 22-1,-8-11-1</inkml:trace>
  <inkml:trace contextRef="#ctx0" brushRef="#br0" timeOffset="2719.1555">5110 4785 81,'-25'2'36,"-12"-4"0,1 27 1,-18-6-28,19 22-2,-8 2-1,10 9-2,8 1-1,6 0-1,15-4 1,13-12-1,13-17 0,15-20 1,13-27-1,13-18-1,6-24 2,10-18-2,2-20-1,-6-9 0,-7-10-1,-6 3 1,-15 10-1,-11 14 0,-15 13 0,-14 26 0,-14 31 1,-9 29 0,-16 32-1,-4 29 1,-9 22 1,6 12-1,3 14-1,11 1-2,13 6-2,6-27-8,40 7-23,-7-34-3,28 1 0,-6-33 0</inkml:trace>
  <inkml:trace contextRef="#ctx0" brushRef="#br0" timeOffset="3043.1741">5915 4535 94,'-32'18'37,"-17"0"2,12 18-2,-11-1-32,10 4-1,4-5 0,16 5-1,8-6 0,15-7 0,15-10-2,12-5 0,12-7-1,3-4 1,1-2-1,-3 2 1,-6 3-1,-14 15 1,-12 9-1,-29 12 0,-15 9 1,-13 9-1,-10 5-1,-5-3-2,-2 12-7,-7-26-25,29 1-4,-2-23-1,26-1 0</inkml:trace>
  <inkml:trace contextRef="#ctx0" brushRef="#br0" timeOffset="6249.3575">9352 7900 17,'0'0'26,"-22"3"1,22-3 1,-28-12-18,28 12-2,-25-15 0,25 15 0,-25-16-2,25 16 1,-31-16-1,31 16 0,-30-25-1,30 25 0,-36-23 0,15 16-2,-8-9 0,4 5-2,-11-3 1,-1 2-1,-6-4-1,-4 1 1,-6-2 0,-5 4-1,7-5 1,-14-1 0,8-1-1,-4 1 1,-1-5-1,1 3 1,2-7 0,-4-1-1,-1 2 1,-2-1-1,0-1 1,-2-4-1,1 6 1,-4-3-1,-2-4 0,1 3 0,-3 3 1,-4-4-1,-1-2 0,6 0 1,-4 0-1,3 1 0,0-1 1,3 0-1,4 2 1,2 0-1,0 1 0,1 1 0,1 0 0,-2-2 0,1 0 0,1-2 1,-2 2-1,0 0 1,3 0-1,-1-2 1,1 0 0,4 2-1,0-2 1,4 4 0,3 0-1,0-1 1,2 3-1,-4-2 1,11 3 0,-1 2-1,-5 0 1,5 4-1,-1-1 0,-3 1 1,8 0-1,-1 3 0,-3 0 1,10 2-1,-4-2 1,2 2-1,6-5 1,-6 3 0,4 0 0,5-2 0,-3 3-1,1-5 1,0 6-1,1-2 0,3 2 1,-4 2-1,6 4 0,3-3 0,-5 1 1,7 1-1,18 11 0,-28-16 1,28 16-1,0 0 0,-7-18 0,7 18 0,0 0 0,23-12 0,-7 10 0,9 0 0,2 2 0,12 0 0,1 2-1,4 1 1,10 1 1,-4 1-1,5 1 0,1-1 0,1-1 0,-7-3 0,6 3 0,-8-4 0,-2-4 0,3 1-1,-10-1 1,-3 2 0,-8 1 0,-6 2-1,-22-1 1,23 9-1,-23-9 1,-18 25 0,-3-9-1,-8-5 2,-5 3-1,-7-1 1,-7-6-1,1-4 1,-3-4 0,0-3 0,0-5 0,5 0-1,-5-7 1,5 7 0,8-7-1,1 9 1,2-2-1,2 6 0,3 3 1,3 1-1,2 1 0,8 4 0,-2 1 0,18-7 0,-16 26 0,13-8 0,1 5 0,0 6 1,2 10-1,0 9 0,-7 11 0,-2 1 1,0 6-2,-3-3 0,4 4-7,-6-26-26,23-2-4,-9-39 1,36 4-3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3:17.55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17377 11951 10,'0'0'18,"0"0"-2,0 0-13,-3 18-3,3-18 0,0 0 1,-18 21 0,18-21 3,0 0 1,-15 15 3,15-15 0,0 0 1,0 0 2,0 0-2,0 0-1,-21 10-2,21-10-2,0 0-2,0 0-1,0 0 0,-9 20-1,9-20 1,-14 18-1,14-18 0,-15 19 1,15-19 0,-21 13 1,21-13 1,-21 9-1,21-9 1,-24 3 1,6-6-2,18 3 1,-32 1-1,11 1 0,-1-2-1,-3 2-1,-2-2 1,-1 0-1,-3-4 1,-6 4-1,1 0 0,-3-1 1,-4-3-1,2 1 1,-9-3 0,5 3 1,0-3-1,1 1 1,-1-2-1,5-4 0,3 0 0,-2 3 0,5-10 0,3 7-2,-3-7 2,4 4 0,1-2-1,-1-2 0,-1 0 2,3-1-2,-1-1 1,1 2-1,-3-3 1,3 1-1,1-3 1,0 5-1,2-3 1,-4 3-1,6-1 1,-2-3-1,0 3 0,-4-3 1,6 3-1,-5 1 0,2-3 0,-6 1 0,2 0 0,-1 3 0,-4 2 0,-1-3 0,0 1 0,0-1-1,2-2 2,0-1-3,1 0 4,-1-3-2,1-1 1,-4 1-1,6-3 2,5 4-1,-5-4-1,1 6 2,3-1-2,-5 1 0,1-1 0,-1-1 0,2 2 0,1-2 0,-3-2 0,2 0 0,-3-2 1,5-1-1,-1-3 0,-1 3 1,1-6-1,1 6 0,-3-3 1,1-3-1,1 1 0,-7 1 0,8-6 0,-8 4 0,4 2 0,-2-5 0,0-2 0,-5 5 0,3-5 0,-2 1 0,-3 1 0,4-6 1,-1 2-2,-3 0 1,2 0 0,-4-3-1,5 1 1,-1-2 0,5 1 0,-9-1-1,2-1 1,3-5 0,-5 1 1,7 0-2,-3 0 2,-2 0-1,2-2 0,-1 4 0,-3 4 1,2-1-1,-7 3 0,1-1 0,-3 0 0,0 2 0,4 0 1,-4-3-1,-4-3 0,6-1 0,-2 0-1,2 0 1,1-2-2,-1 2 3,3-2-2,2 4 1,-2 0-2,1-8 2,-1 4 0,0 0 0,-5 2-1,2-2 1,-2 2 0,-4-1 0,-1 4 0,1 0 0,-3 1 0,-6-1 1,-1-1 0,3 0-1,-5 1 1,0-1-1,-2 0 1,5-2-1,1 0 0,-6-4 1,5 4-1,-1 0 0,-4-4 0,2 4 1,-6 0-1,-1 7 1,-6-5-1,0 5 0,-5-2 0,-3-2 0,-3 3 0,-3 1 0,2-4 1,-2 8-1,2-2 0,0 1 0,0 1 0,-4 1 0,-7 1 1,5 4-1,-8-1 0,3-2 0,-2 2 0,1 2 0,1-2 1,0 0-1,7 0 0,-2 0-1,6-2 1,2 0 0,-6-1 0,4-1 1,-4 6-1,0-6 0,0 2 1,-1 2 0,6 0-1,-3 4 0,4-1 1,0 1-1,8-1 1,-3-3-1,2-2 1,0 4 0,-2-7 0,3 3-1,2-2 1,3-1 0,-3 5 0,2 1-1,4-1 0,-1 0 1,8 4-1,0-1 0,2 1 1,5 1-1,0-3 0,9 1 1,-2 1-1,0 1 0,9 2 1,2 4-1,1-2 1,7 5-2,-3 2 1,5 3 1,3-1-1,4 2-1,-2 3 2,1 0-1,3 0 0,-3 2 0,7-4 0,-5 6 0,2-2 0,-1 3 0,2-1 0,4-1 0,-2 3-1,18 3 1,-32-4 0,32 4 1,-23-3-1,23 3 0,-14-2 0,14 2 0,0 0 0,0 0 0,0 0 0,0 0 0,-16-7 0,16 7 0,0 0 0,0 0 0,0 0 0,0 0 0,0 0 0,0 0 0,0 0 0,21-6 0,-21 6 0,30 0-1,-8 0 1,1 2 0,6 0 0,5 0 1,3 1-1,-5 1 0,11-2 0,2-1 0,0-2 0,3-6 0,2-1 0,2-4 0,-4 3 0,6-2-1,-4 1 1,2 3 0,-4 1 0,-8 4-1,-1 6 1,-5 1 0,-7 2 0,-9 2 1,-18-9-1,25 18 0,-25-18 0,8 16 0,-8-16 1,0 0-1,0 0 0,-21 14 0,21-14 1,-23-1-1,7-1 0,-4-2 0,-1 3 0,-3-1 0,-2 0 0,-5 2 0,-1 0 0,-7 4 0,1-3 1,2 3-1,-7-1 0,6-1 0,-4 2 0,3-2 0,-1 1 0,5 1 0,-2-4 1,7 1-1,1-1 0,5-1 0,6-3 0,17 4 0,-28-3 0,28 3 0,0 0 0,0 0 0,0 0 0,-14-4 0,14 4 1,0 0-1,0 0 0,0 0 0,3 21 1,1-5-1,3 8 1,0 6-1,0 7-1,9 6 2,-5 3-1,-2 2 0,7 0 0,-2-7 0,-7-3 0,6-11 0,-4-10 0,-9-17 0,14 27 0,-14-27 0,0 0 0,0 0-1,0 0 2,0 0-1,0 0 0,0 0 0,0 0 0,0 0 0,0 0 0,0 0-1,0 0-3,0 0-7,0 0-25,-2-18 1,2 18-2,-1-34 0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4:21.60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4089 1447 21,'-12'-19'29,"12"19"0,-31-18 2,8-2-18,23 20-1,-41-23-1,25 23-1,-16-7-3,7 12 0,-13 1-2,4 13-1,-12 6-2,4 16 1,-8 9-1,2 11 0,2 8 0,4 9-1,10 6 0,4 3 0,12 2-1,14-3 0,16-11-1,15-9 0,15-13 1,14-10-1,15-24 0,13-17 1,9-18 0,5-23 1,-4-16-1,1-20 2,-11-14-1,-13-16 0,-21-4 0,-16-1 0,-22-4 0,-19 10 0,-24 10-1,-14 16 0,-11 17 0,-10 24-2,-2 21 0,-6 18-1,15 26-3,-2 2-8,29 26-21,5-7 1,32 10-1,4-11 0</inkml:trace>
  <inkml:trace contextRef="#ctx0" brushRef="#br0" timeOffset="396.0227">4694 1620 44,'0'25'30,"-8"7"1,1 4-1,7 8-25,-14-5 2,14 15-1,-11-10 0,13 13-2,-9-18 1,9 6-1,-9-15 0,10-1-2,-3-29 2,7 19-1,-7-19-1,13-33 2,-8-7-2,9-1 1,-6-10-1,6-10 0,-3-1-1,1 1 0,2 1 0,1 8 0,-1 9-1,-1 8 0,10 8 0,0 7-1,13 10-1,0-5-3,15 21-2,-8-22-11,20 25-18,-9-15 1,15 17-1,-15-9 1</inkml:trace>
  <inkml:trace contextRef="#ctx0" brushRef="#br0" timeOffset="676.0387">5700 1481 68,'0'0'35,"-23"-19"0,23 19 0,-43 5-28,24 14 0,-17-1-1,9 18-2,-9-2 0,8 10-1,-3-3-1,10 4-1,6-4 0,15-9 0,15-7-2,6-8 0,19-6-3,2-18-3,30 7-29,-15-20-1,15 12 2,-10-14-3</inkml:trace>
  <inkml:trace contextRef="#ctx0" brushRef="#br0" timeOffset="1067.0611">6276 1447 67,'0'0'37,"-32"-2"-2,12 19 2,-24-5-29,11 22-2,-8-4 0,6 11-1,-3 4-2,9 3 0,6-2-2,9-7 1,7-1-1,12-10-1,-5-28 1,39 16 0,-6-28-1,9-12 1,5-11 0,-2-6 1,5-7-1,-9 3 0,-9 3 0,-3 6 0,-10 9 0,-19 27-1,0 0 1,0 0-1,7 41-1,-10-3 0,6 10-3,-8-7-3,32 14-30,-13-18-2,24 8 1,-2-26-2</inkml:trace>
  <inkml:trace contextRef="#ctx0" brushRef="#br0" timeOffset="1849.1058">7626 888 35,'0'0'29,"-30"-21"3,-2 15-2,1 17-19,-21-2-2,13 23 0,-20-2-1,11 24 0,-11 1-2,16 20-2,-7 7 0,18 16-2,1 5 0,12 4-1,15 0-1,6-8-1,19 1-3,2-27-4,36 2-26,-10-34-2,17-6 0,-2-26 1</inkml:trace>
  <inkml:trace contextRef="#ctx0" brushRef="#br0" timeOffset="2149.123">7882 1137 53,'5'-19'32,"-5"19"0,0-18 0,0 18-27,0 0 0,0 16 1,-7 5 0,7 20 0,-11 6-3,4 19-1,-5 10-1,5 13 0,-2 6-1,2-3-2,5 6-3,-5-23-5,17 3-24,-3-21 0,15-18 0,-6-21-1</inkml:trace>
  <inkml:trace contextRef="#ctx0" brushRef="#br0" timeOffset="2501.1431">8293 1189 65,'-27'-23'34,"4"34"-1,-5-3 0,-1 12-28,-9 0-2,8 6 0,-4 1 1,4 7-1,-3-4 1,16 4-2,-1-9 1,7 3-1,11-4 0,4-1-1,6-7 0,5-4 0,6 1-1,8-4 1,-1 1 0,1 3-1,-1 1 0,-3 0 0,-3 4 0,-1 3 0,1 3-3,-11-7-2,10 12-4,-21-29-27,32 21 2,-9-31-3,15 6 1</inkml:trace>
  <inkml:trace contextRef="#ctx0" brushRef="#br0" timeOffset="2705.1548">8603 1442 70,'-15'16'35,"-8"2"0,9 16 0,-11-9-30,9 21-1,0 0-1,7 6-1,1 1-2,5-10-1,12 3-4,-2-28-10,14 5-19,1-23 0,14-5-1,-6-24 0</inkml:trace>
  <inkml:trace contextRef="#ctx0" brushRef="#br0" timeOffset="2851.1631">8642 1182 71,'-30'-16'33,"8"11"-6,22 5-14,-25 8-44,25-8-2,0 0 1,36 2-1</inkml:trace>
  <inkml:trace contextRef="#ctx0" brushRef="#br0" timeOffset="3102.1775">9016 998 67,'0'0'36,"0"34"-2,-9-19 3,16 24-29,-18-5-1,8 26-1,-10-1-1,4 17-1,-11 5-2,8 6 1,-6-3-2,2-4-1,5-2-1,2-19-3,15 3-5,-10-39-26,29-1 0,-2-35-1,17-1-1</inkml:trace>
  <inkml:trace contextRef="#ctx0" brushRef="#br0" timeOffset="3351.1917">9397 1072 80,'3'-24'38,"-3"24"-3,0 0 2,0 0-32,-7 25 0,3 14-1,-3 4 0,-2 16-2,-3 10 0,-10 10-1,6 8-1,-2 0 1,2-1-3,-2-11 0,11-1-4,-4-26-5,26 2-25,-8-28 0,20-1 0,-9-30-3</inkml:trace>
  <inkml:trace contextRef="#ctx0" brushRef="#br0" timeOffset="3966.2269">9506 1565 73,'-13'32'35,"13"-32"-2,-3 32 2,3-32-32,16 18 0,5-18 1,9 2 0,10-13-2,6-3 0,3-8 0,-6-3-1,1-1 1,-4-5-1,-15 1 0,-8 5 0,-17 2 0,-3 7 0,-19 5 0,-6 9 0,-6 6-1,-7 12 1,0 13-1,1 6 1,4 4 0,6 4 0,10 2 0,11-3-1,9-4 1,20-8-1,12-12 1,11-9-1,14-7 0,6-8 1,0-5-1,3-1 0,-4-4 0,-10 2 1,-7 7-1,-15-1 0,-12 14 0,-18-6 1,4 35-2,-13-10 1,-7 9 0,3 0 0,-1 5-1,3-7 1,4-5 0,2-6-1,5-21 2,0 0-1,0 0 0,23-23 1,-14-9 0,5-5 0,6-10 1,-6-2-1,2-5 1,4 4-1,-2 8 0,1-3-1,1 17-3,-2-5-5,27 21-27,-18-11-3,24 25 1,-8-17-2</inkml:trace>
  <inkml:trace contextRef="#ctx0" brushRef="#br0" timeOffset="4695.2686">11195 1287 74,'-14'-30'35,"14"30"-1,-23-4 0,16 22-29,-9-2-2,1 12 0,-4 3-1,1 17 0,0 5 0,4 10-1,-1-5 0,6 3 1,4-6-1,7-5 0,10-18-1,4-9 1,9-17 0,6-12-1,3-13 1,3-8 0,-1-14 0,0-2 0,0-1 0,-10-1-1,0 10 1,-7 1-1,-5 11 0,-5 7 0,-9 16 1,0 0-1,8 28 0,-8 6 0,-4 7 0,6 3 0,3 3 1,2 4-1,2-6 0,6-8 1,1-14 0,3-8 0,3-14 0,8-10 0,-8-17 1,6-4-1,-8-13 0,5-7-1,-5-2-1,-6-7-1,2 8-1,-11-12-3,15 26-5,-20-16-25,23 21 0,-14-9 0,20 18 0</inkml:trace>
  <inkml:trace contextRef="#ctx0" brushRef="#br0" timeOffset="5469.3129">12098 966 82,'0'0'36,"-17"-1"0,2 24 0,-12-5-30,6 24 0,-8 6-2,10 17 0,-8 2-2,9 13 1,-3-3-2,4 7 1,5-10-2,7 1 1,1-16-1,4-7 1,5-13-1,4-14 1,-9-25 0,31-2 0,-12-19 0,6-11 0,0-13 0,0-3 0,2-7 0,-5 5 0,5 9-1,-11 4 0,-2 17 0,-14 20 0,16-2-1,-11 22 1,-5 17-2,2 1 1,5 6-2,8 2-1,6 2-2,-1-10-1,17 3-2,-6-34-5,26 20-12,-16-34-9,9 5 1,-16-25 5,13 15 12,-26-29 7,4 9 5,-9-1 7,-12-16 13,3 11 13,-7-5 3,4 22-4,-19-22-8,15 43-5,-14-26-1,14 26-3,-27 17-1,16 17-3,-14 5-1,6 11-2,1 4-1,-2 5 1,4-1-1,9-6-1,7-11 1,7-9-1,7-16 1,8-14-1,5-13 0,8-16 0,-1-14 0,2-5 0,-4-9-1,2 0 1,-10-2-1,-3 7 0,-7 5 1,1 10-1,-10 19-1,-5 16 1,0 0-1,-13 21 1,8 13-2,-4 10 0,7 6-3,-3-7-2,25 12-25,-13-26-7,20 5 2,-2-33-1</inkml:trace>
  <inkml:trace contextRef="#ctx0" brushRef="#br0" timeOffset="5706.3264">13295 886 97,'-16'25'38,"-24"-2"1,17 33-2,-23 2-34,19 15 0,-2 6-1,6 10-1,3 3-1,10-4-2,6 4-3,2-17-2,22 2-29,-17-27-2,19-1 1,-8-31-2</inkml:trace>
  <inkml:trace contextRef="#ctx0" brushRef="#br0" timeOffset="6047.3459">13280 1454 68,'-8'18'35,"15"11"1,-7-29 0,25 21-28,2-23-1,10 2-1,8-19-1,0-1-2,3-10 0,-4-2-2,-8-6 1,-5 6-1,-8 0 1,-11 7-1,-19 6 0,7 19 1,-41-4-1,9 22 1,-6 9-1,-5 8 0,4 12-1,7 2 1,3 7-1,13-5 0,23 1-3,2-18-2,36 9-21,-9-35-13,28 3 2,-5-30-1,20-5 0</inkml:trace>
  <inkml:trace contextRef="#ctx0" brushRef="#br0" timeOffset="6332.3622">13949 1337 92,'-44'9'38,"11"16"-1,-11-13 2,29 8-34,-6-4-2,14 3-1,7-19 0,5 32-1,-5-32-1,38 31 1,-17-19-1,6 8 0,-4-8 0,-1 8 1,-8 3-1,-2 0 0,-10 4 1,-4-2 0,-8 5-2,-3-5 1,1 3-2,-8-10-2,15 11-5,-26-19-28,31 6-1,-16-21 0,16 5 0</inkml:trace>
  <inkml:trace contextRef="#ctx0" brushRef="#br0" timeOffset="6663.3812">14126 735 66,'-21'-14'38,"21"14"-1,0 0 1,36 5-19,-10 0-14,14 15 0,-6 3 0,3 13-2,4 12 0,-8 7-1,-7 11 0,-11 10-1,-12 8 1,-10 9-1,-14 1 0,-8-1-1,-1-4-1,-6-7-1,6-6-4,-13-26-32,27-2-1,-6-32-1,22-16 0</inkml:trace>
  <inkml:trace contextRef="#ctx0" brushRef="#br0" timeOffset="11538.66">11040 4478 34,'0'0'28,"0"0"1,0 0 0,0 0-19,0 0-4,-25 4 1,25-4 0,0 0-3,0 0 1,-18-20-3,18 20 3,-7-19-4,7 19 3,-9-23-3,9 23 2,-4-32 0,3 10-3,-5-3 2,1 4-2,-2-11 2,1 0-3,-3-7 2,2-6-2,-2 4 1,0 0 1,-3-7-1,-1 4 1,3-6-1,1 5 1,-6 6-1,3-4 1,-1 2-1,1 0 1,3 2 0,-4 4-1,6-5 0,0 1 0,2 0 1,-4-4-1,3 2 1,1-3-1,-2 5 0,-2-6 1,-5 1-1,-1 3 1,1-2-1,-4 4 1,-2 3-2,6 0 2,-7 3-1,6 4 0,5-1 0,-1 0 1,2 3-1,2-3 0,1-4 0,1 5 1,-2-5-1,0 1 0,-8-3 0,3 4 0,-2-4 0,-1 4 0,1 0 1,3 0-2,1 2 1,-5 5 0,10 2 1,-1-4-1,1 2 0,2 4 0,-1-4 0,-3 3 0,0-1 1,3-2-1,-3-1 0,2 2 0,-3 7 1,3-5-1,-4 6 0,9 16 0,-12-23 1,12 23-1,0 0 1,0 0-1,-17 11 0,14 8 0,-8 8 1,4 5-1,-9 13 0,3 6 0,-1 3 0,-9 8 0,9 0 0,-4-3 0,0-9 0,7-9-1,0-11 1,8-8 0,3-22 0,0 0 0,10-31 0,3-8 0,0-14 1,4-4-1,-2-16 1,-1 2 0,-5-3 0,0 9-1,-4 2 1,-1 17 1,-2 7-1,-2 14 1,1 5-2,-1 20 0,0 0 0,22 20 1,-8 8-2,17-1 0,4 12 1,5 4-1,8-2 1,2 9 0,7-4-2,0-8-1,8 11-5,-20-18-27,15 6-1,-15-21 0,5 9-3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5:11.3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13629 13013 16,'0'0'30,"0"0"0,2-18 2,-2 18-18,0 0-3,0 0-1,-7-29-1,7 29-2,0 0-2,0 0 1,0-16-2,0 16-1,0 0-1,0 0-1,0 0 0,0 0-1,0 0 0,19 4 1,-19-4-1,22 7 0,-22-7 0,25 7 0,-11-3 0,4-1 0,0 1 0,7-1 0,0 1 0,-2-2 0,11-2 0,-1 0 0,2 0 0,1 1 0,0-1 0,0 6 0,1-3 0,1-1 0,1 3 0,2-1 0,2 1 0,2-1 0,-2-2 0,9-1-1,-2-1 1,1-1 0,7 1 0,1-2 0,-4-2 0,2 3 0,2-3 0,-5 2 0,5-1 0,0-1 0,-2-1 0,6-2 0,-2-2 0,-2-2 0,7 2 0,-4-2 0,6 4 1,-1 0-1,-1 0 0,2 2 0,0-2 0,-4 7 0,-3-6 0,3 5 0,-5-1 0,-7 0 0,3-2 0,-8 1 0,1-1 0,-3 1 1,1-4-1,-3 3 0,-2 0 1,-3-1-1,0 2 0,-8-1 0,-1 0 0,-3 3 0,-6-3 0,-2 4 0,-2-2 0,-16 2 0,29 0 1,-29 0-1,26 0 0,-26 0 0,25 2 0,-25-2 0,29 0 0,-29 0 0,27-7 0,-27 7 1,23-5-1,-23 5 0,16-6 0,-16 6 0,15-9 0,-15 9 0,0 0 0,19-3 0,-19 3 0,0 0 0,23-2 0,-23 2 0,0 0 0,18-2 0,-18 2 1,0 0-1,0 0 0,0 0 0,0 0 0,11-16 1,-11 16-1,0 0 0,0 0-1,0 0 1,0 0 0,0 0 0,0 0 0,0 0 0,0 0 0,0 0 1,0 0-1,-7-18 0,7 18 0,0 0 1,-14-21-1,14 21 0,-15-18 0,15 18 0,-21-16 0,5 11 0,-4-6 0,-1 4 0,-3 0 1,-4-2-1,-3-3 0,-4 1 1,4-3 0,-1-2 1,0 0-1,7 1 1,0-1-1,7 4 1,0-2-1,18 14 0,-18-24 0,18 24-1,0 0 0,-16-19 0,16 19 0,0 0 0,0 0 0,0 0 1,0 0-1,0 0 0,0 0 1,0 0-1,0 0 0,0 0 0,0 0 1,0 0-1,0 0 0,0 0 0,0 0 0,0 0-1,18 11 1,-18-11 0,36 12 0,-15-3 0,2 2 0,6-3-1,0 5 1,5-1-2,-4 1 2,0 1-2,-3 2 2,-2 2-1,-3-6 0,-8 4 1,-14-16 0,30 22 0,-30-22 0,18 21 0,-18-21 0,0 0 0,0 0 0,18 14 0,-18-14 0,0 0 0,0 0 0,0 0 0,0 0 0,-18 11 1,18-11-1,-25 4 0,9-1 0,0 1 0,-5 3 0,-6 7 0,-4 2 0,-1 6 0,-9 4 0,-2 10 0,-7 3 0,-2 0 0,0 4 0,2 0 0,6-8 0,4-3 0,8-8 0,16-10 0,16-14-2,0 0-1,0 0-3,23-13-30,9 8 1,-10-9-2,10 8 0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6:01.67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17415 11907 18,'0'0'24,"0"0"0,-18-20-11,18 20-3,-16-11-2,16 11-2,-20-14 0,20 14-3,-20-21 0,20 21 0,-21-23-1,21 23 0,-25-27-1,25 27 1,-34-29 0,20 17 0,-8-6 1,-1 4-1,0-4 0,-1 0 1,-4-1-1,1 3 0,-3-6-1,-3 6 0,1-3 0,-4-1-1,-3 0 1,-2 4-1,-4-3 0,6 1 0,-2-5 0,-2 0 0,-2 0 1,8-4-1,-6-3 2,2-1-1,-4 1 1,9-2 0,-5 3 0,0-1 1,-6 3-2,1 1 1,-1-1-1,-1 0 0,3-1 0,-5-1 0,-1-3 0,4 0 1,-5-2 0,6-3-1,-6 0 0,2-1 0,-2-6 0,2 3 0,0-4 0,5 4-1,-5-1 1,2 1-1,-2-2 0,1 5 0,5 1 0,-3 3 0,2-5 1,1-2 0,-1 0-1,6-5 0,-4-4 0,5 2 1,-3-4-1,2 2 0,-1-3 1,5 1-2,-3 2 2,-5 0-1,2 1 1,0 4-1,-9 1 0,-2-3 0,7-1 0,-5 2 0,4-4 0,-3 2 0,3 0 1,-1-6-1,10 1 0,-6 0 1,7-6-2,-3 5 1,-2 1-1,7 0 1,-2-3-1,-2 1 1,5 0-1,-7 3 0,6-7 1,-2 1 0,6-3 0,-6-1 0,8-4 1,-5-2-1,3 2 1,1 0 0,1 1 0,-1 0-1,-1-9 1,7 6 1,-6-5-1,8 2 0,-5-2 0,3 1 0,0-4-1,0-1 1,3 1 0,-3-3-1,3-1 0,-1-2 0,3 0 0,-4 2 1,6 2-1,-2 3 1,4 0-1,-2 4 1,2 3-1,-2-1 1,-2 1-1,3 6 0,1-4 0,2 2 1,-6 2-1,5 1 1,-3 6-1,5 5 1,1 0-1,1 7 1,0 2-1,-2 6 0,4 8 1,2 0-1,1 2 0,0 4 0,4 5 1,4 2-2,-6-4 1,2 18 1,7-29-1,-7 29-1,9-24 2,-9 24-1,6-18 0,-6 18 0,0 0 0,1-20 0,-1 20 0,0 0 0,-1-18 0,1 18 0,1-19 0,-1 19 0,8-27 0,-8 27 0,8-30 0,-8 30 0,6-25 0,-6 25 0,2-22 1,-2 22-1,0 0 0,0 0 0,-20-14 0,20 14 0,-18 6-1,18-6 1,-21 23 0,6-7 0,6 7-1,-5 7 1,7 8 0,-7 1 0,3 3 0,0 1 0,-3-2 0,5-3 0,-2-6 0,2-9 0,4-5 0,5-18 0,0 0 0,0 0 0,0 0 0,20-33 0,-8 1 0,4-9 0,-2-1 1,1-8-1,-1 2 0,2 5 0,-9 7 1,4 6-1,-7 11 0,-4 19 0,0-24 0,0 24 0,0 0 0,0 0 0,21 8 0,1 4 0,3-5 0,12 0 0,11 2 0,10 2 0,2 1 0,7-1 1,-1 3-2,-7 2 0,2 11-2,-20-11-5,11 18-26,-22-15 0,-1 10-2,-15-11-1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7:11.132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16941 12083 0,'-22'-5'20,"22"5"-7,-16 1 0,16-1 0,-23-3 4,7-3-4,16 6-2,-25-3-3,25 3-1,-27-4-1,27 4-2,-28-3-1,28 3-1,-27 2 0,27-2 0,-32-2-1,14 2 1,0-6 1,0 5-1,-4-6 1,5 3 1,-7-5-1,6 4 0,-7-6 0,7 4 0,-7-4-1,6 8 0,-10-10-1,8 8 0,-3-2 0,-4-2 1,3-5-1,-9 5 0,5-4 0,-1-5 0,-6 4 0,4-5 0,-7 1 1,1-2-1,-5-1 0,6-2 0,-6 0 0,-4-1-1,-5-1 1,0 0-1,-3-1 0,-2-1 0,-2 0 0,-6 2 0,5-5 0,-7 0 0,5 5 1,-4-4-2,-6-3 2,6 0-3,-7 0 4,3 0-2,-2-2 1,-5 6-1,4-8 0,-7 4 2,3 0-2,0 0 2,-4-2-2,3 0 0,-3 1 0,1-7-1,5 5 2,0-4-2,0 5 1,-4 0 0,9 0 0,-1-3 0,-3-1 0,1 3 0,0-3 0,3-1 0,-2-5 0,6 1 0,-2-2 0,9 1 1,-3 1-1,6 0 0,1 1 0,5-1-1,0 4 1,-4 3-1,6 2 1,3 0-1,0 4 0,-1 0 1,-2 3 0,3-3-1,4 0 1,-2-1 0,0-1 0,5 0 0,-5 2 1,8-4-1,-3 4 0,2 1 0,4-1 0,-4 7 0,6 1 0,0 1 0,3 1 0,-2 1 1,6 1-1,1 0 0,3 2 1,1-2-1,0 1 1,18 17-1,-25-27 1,25 27 0,-20-21-1,20 21 1,-14-20-1,14 20 0,-4-20 1,4 20-1,-3-21 0,3 21 0,0 0 0,-7-18 0,7 18 1,0 0-1,0 0 0,0 0 0,-18-16 1,18 16-1,0 0 0,0 0 0,-18-14 0,18 14 0,0 0 0,-14-18 1,14 18-1,0 0 0,-20-19 0,20 19 0,-18-17 0,18 17 0,-14-10 0,14 10 1,0 0-1,-20-23 0,20 23 0,-11-18 0,11 18 0,-7-14 0,7 14 0,0 0 1,-11-22-1,11 22 0,0 0 0,0 0 0,0 0 0,-19-3 0,19 3 0,-11 17 1,11-17-1,-12 40 0,4-8-1,3 9 2,5 7-2,0 12 2,2 6-2,1 4 1,1 3 0,3-2 0,-3 0 0,-1-12 0,1-4 0,1-12 0,-7-13 0,6-3-1,-4-27 1,0 0 1,0 0-1,11-29 0,-8-13 1,3-15 0,-3-6-1,1-10 1,-4-7-1,3-2 0,-1 6 1,0 6-1,-2 11 0,0 4 0,5 4 0,3 13 0,-5 3 0,2 8 0,3 2 0,-3 11 0,-5 14 0,9-22 0,-9 22 0,0 0 0,0 0 0,0 0 1,20-5-1,-20 5 0,0 0 0,25 9 1,-8-4-1,5 6 1,3-2 0,16 3 0,6-1-1,4 3 1,8-1-1,6-6 0,-3-4 1,3-4-1,-4-7-1,-8-4 1,-3-4-1,-7-4 1,-7-5-1,-2 6 0,-7-1 0,-8 2-1,-2 15-3,-17-13-5,0 16-22,0 0-4,-4 25-2,-17-15 2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7:46.72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12134 7666 19,'0'0'24,"0"0"1,0 0-12,23-21-3,-6 1-4,8 1-1,3-4-1,6-2-1,4-4-2,5-5 1,0 6-1,7-2-1,-4-1 1,8 3 1,-4-4 0,9 3 2,-7-8-1,16 5 1,-13-16 1,18 5 0,-5-18 1,18-1-1,-4-13-2,13 4 2,2-9-3,7-6 1,-3-1-2,7-2 2,1-5-3,-2 3 3,4-9-2,2 0 0,8-3 1,6-6 0,6-6-1,2 1 1,1-9 0,9-7-1,2-6 2,5 3-2,-2-8-1,6 8 2,-3-10-3,7 4 1,-7 4-1,8 3-1,-2 4 1,-3-2-1,-4 3 3,-7 1-4,-6 3 2,-5 2 3,-7 5-3,-9 2 1,-16 6-1,-9 6 1,-10 1-1,-5 10 2,-4 4 0,-8 10-3,-7 7 3,0 8-1,-9 9 0,-7 6 1,-8 10-1,-6 9 0,-9 3 1,-6 7-1,-7 0 0,-7 18 1,2-25-1,-2 25 1,-13-20-1,13 20 1,-21-12-1,21 12 1,-20-11-1,20 11 0,-18-5 0,18 5 1,0 0-2,-21-4 1,21 4-3,0 0 0,0 0-4,0 0-5,0 0-11,0 0-10,0 0-4,-14 8 3</inkml:trace>
  <inkml:trace contextRef="#ctx0" brushRef="#br0" timeOffset="706.0404">17974 2430 18,'22'0'24,"-22"0"1,0 0-17,0 0 0,-29 0 3,29 0-1,-28 7-1,28-7 0,-36 4 0,36-4-1,-30 0-1,30 0-1,-31-4-2,31 4-1,-36 2 0,15 5-2,-4 1 0,-6 11 0,-6 1-1,-4 5 0,-7 5 0,-3 2 0,-8 2 0,8-2 1,-5-4 0,11-3 0,6-9 1,9 2-1,5-7-1,25-11 1,0 0-1,0 0 0,18-2 0,14-12 0,12-6 0,12-7 0,10-5 1,9-7-1,6-9 1,-1 4-1,-1-1 1,-6 2 0,-5 4-1,-13 9 1,-10 9 0,-14 8 0,-12 11 0,-19 2 0,0 39-1,-14-3 1,-9 18-1,-6 10 1,0 12-2,-5 10 2,-3 6-2,7 4 1,-3 6 1,1 1-2,0-1 0,0-10-5,16 3-25,-9-28-4,12-15 0,10-31-1</inkml:trace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8:36.074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5164 8160 11,'0'0'24,"0"0"1,0 0-2,-18-13-12,18 13-5,0 0 0,0 0-1,0 0-1,0 0 0,13-21-1,-13 21 0,17-13 0,-17 13-1,25-19 1,-8 6-2,2-1 1,4 2-1,3-10 0,0-1 0,3 3-1,1-12 1,6-2-1,0 1 1,1-5-1,3-3 1,-4 0 0,1 2 0,-5-7 0,8 7 1,-6-6-1,1 1 0,-1-4-1,2-4 1,2-2 0,-1-4 0,1-3 1,6 1-1,-4-6 0,6 2 0,-1-8 0,3-1 0,1-1 0,2-3 0,7-3-1,-3 0 1,6-2 0,-2-4-1,-2-5 1,-1 10 0,-3-5 1,3 4-2,-8-5 1,2 3-1,-7 0 0,9 4 0,-4-3 0,2-6-2,-7-1 2,11 1-1,-6-1 0,-2-1 1,1-2 1,-2 4-2,3-2 2,-5 6 0,3-1 0,-1-3 0,5 0-2,-2 6 1,1-5-1,2 1 1,-2-2-2,1-4 3,-2-3-3,-1 7 1,-8-2 2,6 4 0,-4 2 0,-5 4-1,1 5 1,1 5-1,-4 8-1,-2-1 2,2 5-2,-6-1 2,-3 1-2,2 2 2,-5-2-2,1 1 2,-7-1-1,2 5 1,0-1-1,-2 7 1,-2 4-1,-1 6 2,-3 8-2,-2 3 1,-3 8-1,-5 19 0,9-31 0,-9 31 0,11-23 0,-6 7 0,4 0 0,3-5 0,3-4 0,1 2 1,0-4-1,5 0 0,-6 6 0,1-2 1,-2 5-1,-14 18 0,13-25 1,-13 25-1,1-25 0,-1 25 0,4-30 1,-2 10-1,1 1 0,8-5 0,-2-1 0,4 8 0,-8-1 0,-5 18 0,16-23 0,-16 23 0,0 0 0,0 0 0,0 0 0,-16-7 1,16 7-1,-29 8 1,11-4-1,18-4 1,-30 7 0,14-2 0,-2 1-1,-2-3 1,1 6-1,-3 2 1,-3-2-1,-5 7 1,-4-2-1,2 4 1,-1-4 0,-2 6 0,4-8-1,3 4 0,6-1 1,22-15-1,-28 12 0,28-12 0,0 0 0,0 0 0,19-27 0,5 1 0,11-8 0,1-5 1,11-4-1,-1 0 1,-1 2-1,-1 6 1,-4 8-1,-4 5 0,-13 14 1,-4 2-1,-2 8 0,-17-2 0,17 16 0,-17-16 0,17 36 0,-3-11 0,-3 7 0,3 7 0,0 7 0,-1 9 0,-4 2 1,-4 7-2,4-3 2,-9 1-1,0-10 1,-5 0-1,5-13 0,5-9-2,2-5-3,-7-25-29,0 0-1,23 2-2,-7-6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4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6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9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5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5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8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7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7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6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01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8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2">19045 12496 87,'-22'-4'36,"-6"-2"-1,18 4-3,10 2-62,9-14-4,15 1-1,2-8-2</inkml:trace>
  <inkml:trace contextRef="#ctx0" brushRef="#br0" timeOffset="1947.1114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1:58:53.08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57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6-23T22:01:15.575"/>
    </inkml:context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2231 2495 83,'1'-31'36,"-7"-4"1,5 16 0,-18 3-35,19 16 0,-16 8 2,9 20 0,-3 18-1,2 11 0,3 16-1,0 11 0,4 9 0,-2 7 0,2-4-1,1-3-1,-1-10 1,-2-10-1,2-18 2,0-15-2,0-19 1,1-21 1,-1-19-1,-1-20 1,2-17-1,2-19 0,-1-18 0,2-18-1,6-17 0,5-9-1,6 1 2,9 9-3,3 11 3,7 13-2,4 23 1,2 18 0,-2 26 0,-4 18 1,-3 16-1,-6 14 0,-3 10-1,-8 15 1,-7 10 0,-10 8 0,-6 7 0,-11 4 1,-9 1-1,-3 1 1,-1-7-1,-8-5 1,5-10 0,6-14 0,2-2-1,7-10 0,8-5 0,8-15 0,1 23 0,14-10 1,2 4 0,8 11 0,1 6 0,6 8 1,-1 6-1,4 9 0,-1 3-1,-5 0-2,6 2-3,-13-14-32,14 10-3,-9-17 0,7 8-2</inkml:trace>
  <inkml:trace contextRef="#ctx0" brushRef="#br0" timeOffset="563.0322">2788 4038 99,'-9'-2'40,"-31"10"-1,-5 22-2,-22 6-33,-3 10-1,0 5 0,3 5-1,4-2 0,17 1-1,18-10 1,23-6-1,24-12 1,24-8-1,17-6 0,14 2-1,9-4 1,-4 3-1,-4 3 1,-12 10-1,-19 11 0,-21 11 0,-25 9 1,-19 4 0,-17 4 0,-10-1 0,-8-7-1,-1-7-2,6-13-2,3-27-14,29 0-22,-3-24-1,26-3-1,3-15 0</inkml:trace>
  <inkml:trace contextRef="#ctx0" brushRef="#br0" timeOffset="1098.0628">2846 6139 96,'-15'-27'39,"-14"-4"1,0 18-1,-15 5-32,-2 20-2,-12 18 0,-5 26-1,-3 16-1,1 22 1,1 12-1,10 7 1,12 0-2,16-2 2,19-14-4,24-17 0,22-23 0,25-26 0,25-17-7,3-32-31,36-7-1,-2-23-3,10-2 0</inkml:trace>
  <inkml:trace contextRef="#ctx0" brushRef="#br0" timeOffset="1773.1014">2742 7928 98,'-35'-5'39,"-3"19"-1,-18 7-1,-3 24-34,-8 15 1,0 19-1,-5 16-1,3 14 2,7 6 0,10 6-1,11-5 0,20-5 0,12-15 0,15-15-2,17-21 2,14-19-3,15-24 1,14-20 0,5-20 0,2-14-1,-2-14 1,-2-6 0,-11 1-1,-11 5 2,-12 6-2,-14 14 0,-10 15 0,-11 16 0,-5 16 0,-7 18 0,-2 14-2,3 12 0,0 11-2,2 2-2,15 15-21,-8-24-12,20 4-2,-4-22 1,15 1-3</inkml:trace>
  <inkml:trace contextRef="#ctx0" brushRef="#br0" timeOffset="2518.1441">2107 10066 86,'8'-23'37,"-7"3"-1,-1 20 2,0 0-32,0 31-3,-1 5-1,2 16 2,-3 14-3,2 13 2,0 10-2,0 7 1,-1-2-2,-1 1 1,0-10 0,2-12-2,-1-14 1,1-16-1,0-14 1,-1-16-1,1-13 3,-3-28-1,3-11 1,4-15 0,-5-20-1,1-17 1,3-9 0,5-11-1,2 3 0,1 0-1,7 6 1,7 9 0,3 14 0,10 17 0,3 12-1,4 13 2,2 14-2,0 8 0,-3 12 0,-5 10-1,-4 10 1,-12 11-1,-13 7 1,-14 11-1,-12 7-1,-17 6 1,-5 4-1,-11-1 2,-2-2-1,3-5 1,4-5 0,9-8 0,13-9 2,18-7 0,16-11 1,20-3-1,18-7 1,7 1-1,6 2 0,1 5 0,-5 7-1,-2 5 0,-10 12-2,-16 7 0,-8 10-5,-13-6-10,3 21-24,-15-10-2,2 10 1,-9-9-3</inkml:trace>
  <inkml:trace contextRef="#ctx0" brushRef="#br0" timeOffset="2933.1678">2288 11883 77,'-13'-8'39,"5"30"-2,-12 3 2,7 20-35,-3 10-2,9 15 1,0 9-1,6 9 0,1 1-1,9 2 0,0-7-1,5-13-1,6-13-4,-7-25-29,16-13-3,-8-27-1,10-9-1</inkml:trace>
  <inkml:trace contextRef="#ctx0" brushRef="#br0" timeOffset="3126.1788">2316 11904 95,'-3'-17'41,"23"11"1,-1-11-2,22 0-37,8-6-2,10 1 2,4-2-3,5 1-1,1 15-9,-18-2-27,3 21-3,-25 0 2,0 21-3</inkml:trace>
  <inkml:trace contextRef="#ctx0" brushRef="#br0" timeOffset="3329.1904">2444 12234 96,'-6'12'41,"6"-12"0,23-16-1,11-4-37,9-2-1,5-5 0,9 5-1,3 3-1,-7 5-3,1 13-3,-17-7-13,4 28-20,-23-5 0,-1 22-1,-25-9 1</inkml:trace>
  <inkml:trace contextRef="#ctx0" brushRef="#br0" timeOffset="3487.1995">2534 12517 96,'-24'20'39,"5"-18"2,19-2-1,19-8-36,19-10-2,17-3-2,6-3-4,17 15-19,-5-16-16,15 21 0,-14-3-1,5 23-1</inkml:trace>
  <inkml:trace contextRef="#ctx0" brushRef="#br0" timeOffset="4219.2414">2227 13590 72,'5'-13'39,"-11"2"-1,4 23 0,-6 1-33,0 12-1,-2 10-1,2 12-1,-2 9-1,2 12 0,-2 5 0,3 6 0,-6 0 0,6-1-1,-7-13 2,4-7-2,1-19 1,6-15 1,3-24-1,0-15 0,7-25 0,5-21-2,5-16 2,-1-16 1,4-8-1,-3-9 0,-1 6 0,0 8 0,-4 14 0,0 17 1,-8 19-2,5 22 1,-9 24-1,21 27 0,-5 18 1,6 19-1,10 15 0,8 14 1,10 7-2,5 5 1,5-2 0,7-9-1,4-15 1,-3-16-1,-1-18 2,-10-26-1,-5-22 1,-10-28 0,-9-20 1,-13-21 0,-10-17 0,-10-16-1,-9-10 1,-7-6-1,-1 4-1,-2 13 1,1 13-2,0 16 0,7 21-1,2 17-3,9 37-6,6-10-16,19 36-14,-5-1 0,21 20-1,2-5 0</inkml:trace>
  <inkml:trace contextRef="#ctx0" brushRef="#br1" timeOffset="67482.8598">2177 665 88,'0'0'40,"-3"-45"-1,3 45 1,0 0-35,-9-53-1,9 53-1,0 0 0,0 0 0,0 0-1,0 0 0,0 0 0,0 0 0,0 0 1,-51 63 0,22 29-2,4 14 1,-2 4 0,2 6 0,2-6-1,8-11 1,1-27-3,19-45 1,5-28 0,12-20 0,-22 21 1,30-48-2,-30 48 2,29-79-2,-10 30 2,-2-8-1,-6-6 0,4-2 0,-4 0 1,3 2-1,-9 3 1,2 0 0,-1 7-1,2 6 1,-8 47-1,6-76 0,-6 76 0,0 0 0,22-46 0,-22 46-1,0 0 1,48 33 0,-48-33 0,60 46 1,-60-46-1,80 42 2,-80-42-2,93 30 0,-43-26 0,2-3 0,0-8 0,3-6 0,-4-8 0,-3 0 0,-48 21 0,85-54 0,-85 54 0,70-52 0,-70 52 0,49-32 0,-49 32 0,0 0 0,0 0 0,0 0 0,32 69 0,-32-69 0,-39 109 0,25 3 0,-4 5 0,6-1 0,-6-14 0,9-23 0,4-27 0,6-21-3,3-20-9,-4-11-5,14-15-9,-14 15-5,0 0-6,0 0-3,20-60 1,-20 60-1</inkml:trace>
  <inkml:trace contextRef="#ctx0" brushRef="#br1" timeOffset="68306.907">3679 838 83,'65'-37'40,"-65"37"-1,47-34 2,-47 34-37,0 0 1,36-45 0,-36 45 0,0 0-2,0 0 1,0 0 1,-57-7-3,57 7 2,0 0-2,-66 46 0,66-46 0,-40 39 2,5 19-4,16 7 1,18-6 0,23-8 0,-22-51-1,0 0 2,78 43-2,-78-43 0,73-4 0,-73 4 0,72-31 0,-72 31 0,58-46-2,-58 46-2,37-54 1,-37 54 0,14-54 1,-14 54-2,1-48 0,-1 48-5,0 0-11,-14-62-10,14 62-11,0 0 2,0 0-3</inkml:trace>
  <inkml:trace contextRef="#ctx0" brushRef="#br1" timeOffset="68707.9299">4270 698 101,'59'-5'41,"-59"5"3,0 0-3,53-8-35,-53 8-2,0 0 1,0 0-2,0 0-1,0 0-1,9 45 2,-9-45-1,-4 46 0,-15-6-2,24 23 0,2 2 0,7 5 0,-4-7 0,13-13 0,-23-50 0,0 0 0,50 16 0,-50-16 0,50-30 0,-50 30 0,46-56 0,-46 56 0,48-73 0,-48 73 0,46-78 0,-46 78 0,39-78 0,-39 78 0,41-69 0,-41 69-13,38-60-6,-38 60-10,0 0-8,39-53-5,-39 53-1,0 0 2</inkml:trace>
  <inkml:trace contextRef="#ctx0" brushRef="#br1" timeOffset="69191.9576">5093 780 108,'0'0'41,"0"0"0,0 0 1,0 0-39,0 0 0,0 48 0,0-48 0,0 0-2,71 5 1,-71-5 1,66-6-1,-66 6-1,72-15 1,-72 15-2,69-31 0,-69 31 0,57-40 0,-57 40 0,0 0 0,54-61 0,-54 61 0,0 0 0,0 0 0,0 0 0,-73-19 0,73 19 0,-70 31 0,70-31 0,-71 49 0,71-49 0,-52 65 0,52-65 0,-27 68 0,27-68 0,15 65 0,-15-65 0,54 45-11,-54-45-11,83 16-6,-83-16-8,99-11-7,-46-2-2,7-7 5</inkml:trace>
  <inkml:trace contextRef="#ctx0" brushRef="#br1" timeOffset="69802.9925">5924 714 118,'0'0'43,"0"0"1,0 0-1,0 0-40,0 0 1,0 0-4,0 0 0,0 0 0,0 0 0,9 55 0,-9-55 0,-19 46 0,19-46 0,-17 49 0,-18-9 0,35-40 0,-9 50 0,9-50 0,0 0 0,6 46 0,-6-46 0,0 0 0,0 0 0,49-28 0,-49 28 0,45-52 0,-45 52 0,43-63 0,-43 63 0,47-62 0,-47 62 0,33-50 0,-33 50 0,0 0 0,0 0 0,0 0 0,0 0 0,0 0 0,50 0 0,-50 0 0,0 0 0,34 54 0,-34-54 0,0 0 0,70 30 0,-70-30 0,62-6 0,-62 6 0,71-23 0,-71 23 0,70-31 0,-70 31 0,65-26 0,-65 26 0,49-13 0,-49 13 0,0 0 0,0 0 0,53 40 0,-53 13 0,-14 13 0,-1 4 0,6 0-14,9-70-5,-1 46-10,1-46-9,0 0-5,0 0 1,0 0 2</inkml:trace>
  <inkml:trace contextRef="#ctx0" brushRef="#br1" timeOffset="70360.0244">6966 701 110,'0'0'41,"0"0"1,0 0-1,-39 54-38,39-54-1,0 0-1,46 30 1,-46-30 0,55 11 0,-55-11-1,61-1 0,-61 1 0,65-20 0,-65 20 0,50-34 0,-50 34-1,0 0 1,30-51 1,-30 51-2,0 0 0,0 0 0,-53-28 0,53 28 0,-57 15 0,57-15 0,-62 31 0,62-31 0,-42 45 0,42-45 0,-11 54 0,11-54 0,29 51 0,-29-51 0,64 35-5,-17-24-11,1-9-8,13-4-7,-6-7-8,6-4-4,-3-4 1,2-3 3</inkml:trace>
  <inkml:trace contextRef="#ctx0" brushRef="#br1" timeOffset="70766.0476">7732 720 119,'0'0'42,"0"0"0,0 0-2,0 0-35,0 0-2,0 0 1,0 0-4,-61 41 0,61-41 0,-33 46 0,33-46 0,0 0 0,-47 62 0,47-62 0,0 0 0,-15 47 0,15-47 0,0 0 0,0 0 0,0 0 0,67-6 0,-67 6 0,57-34 0,-57 34 0,61-40 0,-61 40 0,61-36 0,-61 36 0,50-18 0,-50 18 0,0 0 0,55 7 0,-55-7 0,0 0 0,36 54 0,-36-54 0,27 47 0,-27-47-12,0 0-5,59 49-6,-59-49-7,61 0-12,-61 0 0,81-43 0,-34 5 6</inkml:trace>
  <inkml:trace contextRef="#ctx0" brushRef="#br1" timeOffset="70978.0597">8532 480 126,'0'0'44,"34"-72"-1,-34 72-1,0 0-42,0 0 0,0 0 0,0 0 0,-35 65 0,12-14 0,20 43 0,-55 33 0,24-5 0,9-19 0,25-103-14,-12 67-6,12-67-7,0 0-8,0 0-7,0 0 0,0 0 1</inkml:trace>
  <inkml:trace contextRef="#ctx0" brushRef="#br1" timeOffset="71179.0712">8287 710 128,'0'0'46,"-12"-61"-1,12 61-9,0 0-36,5-56 0,-5 56 0,0 0 0,58-24 0,-58 24 0,72 8 0,-72-8-2,97 17-12,-40-21-7,11 4-6,-11-3-10,16-1-8,-6 1-1,3-4 4</inkml:trace>
  <inkml:trace contextRef="#ctx0" brushRef="#br1" timeOffset="71422.0851">9305 640 128,'0'0'46,"-4"52"-1,4-52-9,0 0-36,0 0-10,0 0-7,0 0-8,0 0-7,-53 10-9,53-10-4,0 0 1</inkml:trace>
  <inkml:trace contextRef="#ctx0" brushRef="#br1" timeOffset="82111.6965">3101 2664 97,'23'21'39,"-7"-10"2,12 6-3,-4-17-36,17-8-1,6-4 0,7-10 1,2-7-1,1-2-1,-4-6 0,-6-1 0,-13 2 1,-9 5-2,-18 0 2,-14 4-2,-15 6 2,-11 8 0,-11 9 0,-8 9 0,-6 10 1,-1 12 1,6 13-1,2 10 1,9 8-2,11 7 2,17-3-2,14-1 0,21-6-1,16-11-3,19-8-1,10-22-5,29-4-30,-6-24-1,16 0-1,-10-18-1</inkml:trace>
  <inkml:trace contextRef="#ctx0" brushRef="#br1" timeOffset="82697.7301">3993 2483 95,'-13'-1'40,"-3"-7"0,16 8-1,-11 0-35,11 0 1,-3 25-2,5 4 1,0 10-1,2 13-1,-3 3 0,4 11 0,-2 0-1,1-2-1,0-3 0,0-10 0,0-11 0,1-10 0,0-19 1,-5-11-1,15-22 0,-6-13 0,0-12 0,1-15 1,-1-11-1,5-12-2,0 1 2,0 2-1,4 6 1,-1 11-1,3 8 1,4 18-1,5 13 1,4 15 1,0 11-1,1 7 0,3 9 0,0 3 1,-6 6-2,-5 3 1,-12 2-1,-10 1 2,-10 2-2,-14 0 2,-11-1-1,-8 3 1,-6-4-1,-4-2 1,2-1 0,3 0-1,6 1 0,4 6 1,8 6-1,7 5 1,7 11 0,4 11-1,4 6 1,1 6 0,-1 4-1,1-3-2,1-1-1,-7-20-13,13 8-22,-12-28-3,13-8-1,-5-32-1</inkml:trace>
  <inkml:trace contextRef="#ctx0" brushRef="#br1" timeOffset="83492.7755">4629 2540 87,'18'-8'38,"-18"8"1,0 0 2,-18 12-36,8 3-1,0 6 0,-3 5-2,3 3 0,1 1-1,4-2 0,0-3 0,6-3 0,3-6 0,-4-16 0,14 3 1,-6-19-1,5-7 1,-3-7-1,2-8 0,-3-10 0,0-4-1,3-6 1,-1 4-2,3 4 1,-1 10-1,6 6 1,1 13 0,7 12 0,2 12-1,6 12 1,8 5 0,1 4 0,9-1 0,4 1 0,-1-9 0,6-3-1,-5-9 1,-5-4 0,-7-4 0,-14-7 0,-9-2 1,-14 0-1,-12 4 1,-14 5 0,-7 7 0,-9 10 0,-3 10 2,1 8-2,-2 10 2,8 7-2,7 1 2,11 0-2,12-5 1,16-8-1,13-7-1,13-14 0,10-13 0,6-16 0,3-13 2,-1-8-2,-8-12-2,-14-7 2,-8-6-3,-17 0 0,-18 2-2,-12 13-1,-18-4-12,8 29-20,-14-4-2,13 23 0,1-5-2</inkml:trace>
  <inkml:trace contextRef="#ctx0" brushRef="#br1" timeOffset="84021.8058">6190 2264 102,'-19'-17'39,"-1"29"1,-18-5-1,-1 18-34,-12 6-1,-1 9 2,0 3-3,9 1 2,10 1-3,10-2 2,18-14-2,22-11 2,17-13-4,20-13 0,18-18 0,9-13 0,7-17 0,7-12 0,-8-6 0,-6-6 0,-12-3 0,-15 0 0,-19 16 0,-14 11 0,-19 18 0,-14 23 0,-13 21 0,-11 22 0,-8 25 0,-4 21 0,3 13 0,6 7 0,12 3-2,12-7-2,26-3-8,1-31-15,36 2-13,-3-38 1,22-6-2,-5-28-1</inkml:trace>
  <inkml:trace contextRef="#ctx0" brushRef="#br1" timeOffset="84343.8242">6903 2188 120,'0'-24'41,"-20"4"1,6 32-1,-5 10-37,-3 15-1,0 12-1,5 6 0,7 5-2,7 2 0,8-5 0,12-10 0,12-16 0,11-16 0,7-14 0,2-13 0,2-17 0,2-15 0,-2-7 0,-7-8 0,-2 3 0,-10 10 0,-7 7 0,-12 15 0,-13 24 0,0 0 0,-12 42 0,-4 3 0,2 9-3,-5-5-9,20 23-16,-9-21-11,27 1-4,-4-22 2,24-1-3</inkml:trace>
  <inkml:trace contextRef="#ctx0" brushRef="#br1" timeOffset="84839.8526">8092 2243 94,'-2'-28'39,"-13"-5"0,-5 21 0,-10 4-32,-3 19-2,-14 13 0,0 17-1,-5 16-1,2 7 2,6 7-2,12 4 0,13-6-1,20-13 1,24-14-3,28-21-1,22-20-2,21-23-5,26-5-13,-7-37-19,21-3-1,-14-25-1,-3 2 0</inkml:trace>
  <inkml:trace contextRef="#ctx0" brushRef="#br1" timeOffset="85037.8639">8824 1572 109,'-27'52'41,"-16"19"2,10 26-2,-6 3-37,6 20-3,5 6 1,6 3 0,3-7-3,5-6-1,7-9-5,-3-28-22,17-6-11,-4-31 1,11-14-1,-14-28-2</inkml:trace>
  <inkml:trace contextRef="#ctx0" brushRef="#br1" timeOffset="85349.8818">8507 2133 116,'-23'-15'42,"23"15"2,-20 7-3,20-7-39,24 11-1,16-8 1,10-2-1,8-1-1,8 0 1,4-2-1,-1-3 0,-11 2 0,-6-1 0,-14 6 0,-11 3 0,-12 5 0,-10 8 1,-10 7-1,-9 8 0,0 8 0,-5 6 0,0 6 1,0 4-2,5-7 1,5-2-4,7-15-3,21 6-17,-6-38-16,26-1-2,-5-28 0,18-7 0</inkml:trace>
  <inkml:trace contextRef="#ctx0" brushRef="#br1" timeOffset="85470.8887">9221 1822 92,'-39'-42'39,"5"25"2,-12 15-9,6 15-47,16 0-25,4-3 1,23 13-3</inkml:trace>
  <inkml:trace contextRef="#ctx0" brushRef="#br1" timeOffset="85974.9175">9992 2043 90,'-47'-7'40,"1"19"2,-9-2-2,7 20-32,-7 6-2,6 13-1,5 2-2,13 7 0,9 1-1,17-3 2,19-6-3,21-9 2,19-11-2,16-11 0,11-14 0,8-11 0,-2-15 0,-4-10-2,-11-14 1,-15-9-2,-17-4 1,-20-5 0,-15-1 0,-19 1-1,-10 11 1,-14 8 0,-4 14 0,-4 9-1,1 12 1,6 9 0,11 8-1,12 4-1,19 5-3,9-10-11,34 14-19,-2-16-4,26 8 1,-4-13-1</inkml:trace>
  <inkml:trace contextRef="#ctx0" brushRef="#br1" timeOffset="86342.9386">10569 2053 110,'0'0'41,"-27"4"1,18 9-1,-8 0-38,0 8 0,-1 7 0,3 10-1,-3 3 0,5 2-1,3-2 0,3-2 0,5-7 0,8-10 0,8-16 0,10-19 1,10-14-2,10-11 0,4-11 0,6-4 0,4-3 0,-2-2 0,-4 13 0,-4 8 0,-9 17 0,-7 15 0,-9 15 0,-8 18 0,-9 13 0,-5 13 0,-1 9 0,-5 5 0,2-1 0,-4-5-5,8 0-8,-10-24 0,14 5-11,-5-43-12,6 14-6,-1-30-4,15-8 5</inkml:trace>
  <inkml:trace contextRef="#ctx0" brushRef="#br1" timeOffset="99432.6873">3206 4651 75,'0'0'37,"0"0"0,0 0-1,21 18-31,-5-11 0,13 2-1,4-3-1,12 0-1,2-7 0,10-3-1,0-9 0,1-6-1,-3-8 1,-3-4 0,-11-6 0,-7 2 0,-15-6 0,-11 4 0,-16 4 0,-11 6-1,-14 10 1,-9 14 1,-10 10-1,-4 17 0,-5 13 0,-1 13 1,2 9-2,11 5 2,12 2-2,14-2 0,17-9 2,20-11-3,24-12 0,15-16-3,26-7-3,0-27-12,24 7-18,-8-22-1,6 2-3,-9-15 3</inkml:trace>
  <inkml:trace contextRef="#ctx0" brushRef="#br1" timeOffset="99782.7073">4216 4444 94,'-25'-10'38,"25"10"1,-25 16-3,7 2-32,4 9-1,5 9-1,-5 3 0,0 4-1,-1 0 1,1 0-1,5-7 0,2-6 0,2-12 0,9-5-1,-4-13 1,24-12-1,-2-7 1,6-10-1,3-8 1,1-9-1,1 0 0,-2-1 1,-2 5-1,-6 7 0,-4 8 0,-5 11 0,-4 14 0,-2 16 0,-3 12 0,-2 6 0,0 12-2,4-2-1,4 11-3,3-13-6,16 10-26,2-20 0,16 2 0,-1-22-2</inkml:trace>
  <inkml:trace contextRef="#ctx0" brushRef="#br1" timeOffset="100118.7265">5010 4391 94,'-35'-10'38,"1"24"2,-13-4-3,-3 17-33,5 5-1,4 2 1,8 2-2,10-4-1,16-4 0,17-7-1,20-11 1,14-5-1,13-5 0,2-2 0,0-2 1,-6 3-1,-11 7 0,-13 4 0,-20 13 0,-18 9 0,-14 7-1,-8 1 0,-9 4 1,3-3-3,4 0 0,7-15-4,23 2-19,3-28-12,27-4 1,9-20-2,17-5 0</inkml:trace>
  <inkml:trace contextRef="#ctx0" brushRef="#br1" timeOffset="100302.737">5437 4492 93,'-11'5'38,"-10"10"-1,3 27-1,-2-6-32,-1 10-1,3 2-1,6 2-1,8-2 0,4-8-4,13-3-6,1-22-27,18-5-2,-2-25 0,12-10-2</inkml:trace>
  <inkml:trace contextRef="#ctx0" brushRef="#br1" timeOffset="100449.7454">5531 3819 103,'-20'-29'37,"16"19"-1,4 10-9,12-15-64,24 9 1,6-10-1,13 6-2</inkml:trace>
  <inkml:trace contextRef="#ctx0" brushRef="#br1" timeOffset="100654.7571">6135 3568 90,'-11'41'38,"-12"8"0,7 25 0,-15 13-29,7 18-6,-2 10 0,-1 12-1,3 1-1,1-3-1,4-4-1,4-20-6,15-4-24,-10-31-8,15-14 1,0-30-2</inkml:trace>
  <inkml:trace contextRef="#ctx0" brushRef="#br1" timeOffset="100999.7769">5787 4211 107,'-24'4'41,"1"3"2,27 11-3,7 4-38,27-21-2,17 0 0,16-2-1,8-2-2,3-6-2,4 0-3,-12-6-2,-3 12-1,-19-9 0,-5 10 2,-24-2 2,-3 7 3,-20-3 3,5 17 4,-6 8 5,-13-1-1,4 16 1,-3 3 0,3 14-1,-4 1-3,10 5 0,-3-3-2,9-4-1,3-3-3,4-20-5,23-3-25,-4-27-5,10-9-1,1-23-1</inkml:trace>
  <inkml:trace contextRef="#ctx0" brushRef="#br1" timeOffset="101135.7847">6715 3977 105,'-17'-12'32,"0"9"-29,17 3-2,-11 4-39,25 5 0</inkml:trace>
  <inkml:trace contextRef="#ctx0" brushRef="#br1" timeOffset="101412.8005">6933 4180 107,'-8'37'40,"-11"-6"1,13 14-1,-6-4-37,8 5 0,3 2 0,1 3-1,6-4 0,5-2-1,9-6 0,1-12-1,9-9 1,0-10-1,5-16 0,-4-10 0,4-11 0,-2-10-1,-7-7-1,1-12-1,-9 4-1,-3-10-4,10 17-21,-20-8-9,14 17 1,-12-4-3,15 20 2</inkml:trace>
  <inkml:trace contextRef="#ctx0" brushRef="#br1" timeOffset="101592.8108">7471 4150 81,'5'12'40,"0"14"-1,-15-7 2,7 21-18,-11-4-19,2 8 0,-4 3-2,5 5 0,1 3-3,6-3-2,6 0-3,-1-20-25,26 4-9,-6-23 1,16-8-3</inkml:trace>
  <inkml:trace contextRef="#ctx0" brushRef="#br1" timeOffset="101750.8198">7675 3669 110,'-24'-12'38,"0"2"0,24 10-10,0 0-65,12-9-2,28 5 1,-2-17-2</inkml:trace>
  <inkml:trace contextRef="#ctx0" brushRef="#br1" timeOffset="101951.8313">8201 3404 109,'-14'28'40,"-16"-2"3,5 30-3,-9 11-35,3 18-2,-4 16-1,6 11 0,1 10-2,4 2 0,7 2-2,-1-15-2,14-2-6,-10-31-28,17-5-2,-5-31 0,16-10-3</inkml:trace>
  <inkml:trace contextRef="#ctx0" brushRef="#br1" timeOffset="102538.8649">7923 4091 109,'-4'12'42,"4"-12"-1,5 30 0,12-24-37,12 4-5,13-1 0,8-2-2,5-3-2,1-11-2,14 7-5,-23-22-6,14 16 4,-19-10 5,0 3 5,-12-1 3,-7 3 2,-9 7 2,-14 4 7,0 0 5,-3 12-2,-3 13-5,-5 1-1,1 12-4,-2 2 2,7 6-2,0-3 1,8 0-1,4-7-1,6-8-1,12-9 1,6-9-1,4-14 0,8-6 0,3-8-1,1-7 0,1-6-1,-2-1 1,-3-1-1,-5 4 1,-4 6-1,-7 5 0,-10 10 0,-17 8 1,12 23 0,-19 7 0,-7 18-1,-11 14 2,-6 13-1,-6 10 1,-1 4 1,-3 1-2,-2 0 2,1-3-2,-1-10 1,-1-13-1,2-10 0,3-11-1,-1-13-2,4-14-2,10-3-7,-11-32-19,23 6-10,-8-28 1,15-3-2</inkml:trace>
  <inkml:trace contextRef="#ctx0" brushRef="#br1" timeOffset="123141.0433">3120 6726 102,'-1'14'37,"1"-14"1,15 9-1,12-13-34,11-7-1,11-5 1,16-2-1,2-3 0,8-2-1,-5-6 0,-5 1 0,-12 1 0,-14-1-1,-12 2 1,-18 1-1,-13 6 1,-18 3-1,-13 9 0,-12 8 1,-8 13 1,-7 12 0,6 11-1,0 6 1,11 5 0,17 3 0,20-3-1,22-5-1,23-13-2,17-14-3,29 0-8,4-25-24,19-1-3,-5-23 1,5 0-2</inkml:trace>
  <inkml:trace contextRef="#ctx0" brushRef="#br1" timeOffset="123378.0568">4324 5994 111,'0'0'41,"-10"-11"0,10 37-4,-9 6-34,0 16 0,-5 14-1,2 14 2,-7 13-3,-3 5 1,2 4-2,6-4 0,9-11-3,5-19-3,24-6-28,-1-33-6,21-11 1,5-28-2</inkml:trace>
  <inkml:trace contextRef="#ctx0" brushRef="#br1" timeOffset="123578.0683">4880 5912 112,'-17'-11'40,"-3"38"2,-18 18-2,0 24-36,0 13-2,0 12 2,8 5-4,3 4 0,14 0-4,4-15-6,29-3-27,1-17-2,21-7 0,-1-25-3</inkml:trace>
  <inkml:trace contextRef="#ctx0" brushRef="#br1" timeOffset="123870.085">5338 6292 91,'-18'-17'39,"-19"8"2,1 25-2,-12 3-19,13 10-14,1 1-3,15 4 0,10 0-1,14-2 1,17-7-2,13-2 1,10-4-2,1 0 0,0 2 1,-7 5 0,-12 2-1,-18 8 0,-20 7 1,-16 3 1,-16 0-2,-6-1 0,0-7-2,7-13-4,24-4-29,5-27-4,37-9-4,14-23 1</inkml:trace>
  <inkml:trace contextRef="#ctx0" brushRef="#br1" timeOffset="129077.3828">3171 8561 98,'0'0'37,"0"0"2,0 15-2,-10 6-34,-4 6 0,1 10-1,-1 6 1,1 7-1,-3 1 0,4 0 0,2-6 0,3-6-1,3-12 1,4-8-1,0-19 0,0 0 1,14-27-1,-5-5 0,0-10-1,-2-8 1,3-4-2,-1-1 2,2 1-2,0 8 2,3 4-2,1 9 1,2 10 0,9 5-1,11 11-3,0 2-2,14 13-14,-6-11-17,15 14-3,-7-10 1,9 10-1</inkml:trace>
  <inkml:trace contextRef="#ctx0" brushRef="#br1" timeOffset="129357.3988">3821 8526 92,'0'0'38,"-22"-11"-1,9 13 2,-11 5-32,4 6-2,-4 5 1,1 18 0,-5 3-1,8 10-2,7-1 1,8 5-2,11-7 1,10-5-1,14-13-2,20-16 0,11-14 0,6-16 0,3-12-1,-3-12-1,-4-13-1,-11-5-1,-15-1-3,-19-9-7,-8 19-22,-33-2-3,4 22 1,-17 3-2</inkml:trace>
  <inkml:trace contextRef="#ctx0" brushRef="#br1" timeOffset="129843.4266">4470 8366 93,'0'0'39,"-28"5"1,8 24 0,-8-5-32,4 16-1,-3 6-2,7 6 0,1 1-2,15-4 0,7-8-1,12-10-1,14-17 1,13-15-1,13-11-2,3-15 0,8-10 0,-9-8 1,0-4-1,-10 1 0,-9 5 0,-14 13 0,-15 12 0,-9 18 1,0 0 0,-23 31 0,8 6 1,6 8 0,3 4 0,7-1-1,12-7 2,12-12-2,12-16 2,11-13-2,6-16-1,-2-14 0,2-12 0,-7-9 1,-11-5-1,-13-5 0,-7 5-3,-17 2 0,-2 14-6,-20-4-23,16 19-6,-10-4 0,17 15-3</inkml:trace>
  <inkml:trace contextRef="#ctx0" brushRef="#br1" timeOffset="130115.4422">5859 7610 103,'-23'10'41,"18"22"0,-10 12-1,9 18-36,-9 16-1,-2 15 0,-3 10-1,-3 2-2,-1-2-2,-4-6-1,6-6-3,-9-23-26,18-5-7,-6-29 0,13-11-2</inkml:trace>
  <inkml:trace contextRef="#ctx0" brushRef="#br1" timeOffset="130289.4522">5489 8184 115,'-14'6'42,"1"-1"1,22 10-1,5-5-39,24-14-2,21-5-4,9-14-6,30 6-27,-11-21-5,16 4-1,-8-20-2</inkml:trace>
  <inkml:trace contextRef="#ctx0" brushRef="#br1" timeOffset="130641.4723">6484 7497 119,'-55'45'43,"-2"21"1,-11 8-3,2 14-38,2 9-1,10 8 1,5-2-3,8-3 0,18-8 0,14-11 0,12-16 0,15-16 0,12-23 0,9-25 0,11-21 0,7-18 0,2-10 0,1-5 0,-3-1 0,-8 6 0,-7 12 0,-9 21 0,-9 23 0,-9 19 0,-7 15 0,-3 12 0,-4 8 0,-1 0-2,13 7-11,-10-26-9,24 7-13,-7-29-9,19-8 1,4-18-2</inkml:trace>
  <inkml:trace contextRef="#ctx0" brushRef="#br1" timeOffset="138914.9455">3067 10565 68,'0'0'39,"-13"-2"-2,13 2 2,0 0-20,0 17-14,10-5-2,8-1 0,10-3 0,10-3-1,10-7 0,12-4-1,6-13 1,6-5-1,0-7 0,1-7-1,-12 2 1,-9-4-1,-14 6 0,-17 1-1,-14 6 1,-21 11 0,-15 6 0,-16 12 0,-14 12 0,-9 13 2,-6 6-1,1 7 1,8 5-1,17 0 1,15-1-1,26-5 0,23-9-3,21-10-1,28-6-3,11-18-7,29 4-23,-2-17-3,15 2 1,-9-15-2</inkml:trace>
  <inkml:trace contextRef="#ctx0" brushRef="#br1" timeOffset="139237.964">4405 10153 95,'-32'-6'39,"-1"17"2,-19 1-4,7 11-30,-12 3-3,10 8 1,1-7-3,16 4 1,12-4-3,18-5 2,14-8-2,16 0 1,10-6-1,11 1 1,1 2-1,-3 4 1,-7 4-1,-12 2 1,-16 7-1,-12 6 0,-16 0 0,-9 3 0,-10 0-1,-2-8 0,3-4-3,5-11-1,20 2-14,7-16-18,16-18-2,12-10-1,24 4 0</inkml:trace>
  <inkml:trace contextRef="#ctx0" brushRef="#br1" timeOffset="139841.9985">4852 10317 79,'11'-8'38,"-16"-2"0,5 10 1,-19 2-27,8 12-3,-12 6-3,4 14-1,-4 6-1,3 12-1,-2 5-1,8 2 0,-2 1-1,12-2 0,-1-7 0,10-7 0,4-13-1,5-9 0,2-12 0,1-12-1,2-15 1,-1-10 0,-3-14 0,2-10-1,-7-12 1,1-10 0,-2-3 1,-2 0-3,7 3 3,-2 5-1,3 12 1,9 8-1,3 13 1,5 15-1,0 11 0,4 12 2,-1 9-2,-2 10 0,-6 3-1,-7 8 1,-8 7 0,-10 2 0,-9 1-1,-12-3 1,-9 2-2,-4-5 2,-10-7 0,2-3 0,-1-7 0,-1-5 0,11-5-1,1-2 2,5 2-1,6 5 0,2 7 0,0 6 0,0 14 1,-4 12-2,-2 7 1,-5 6-2,0 5 2,3-4-2,2-4 0,7-13-2,17-8-4,3-32-22,35-5-9,-2-21 0,22-10-2,2-25 0</inkml:trace>
  <inkml:trace contextRef="#ctx1" brushRef="#br1">13431 16441,'-46'-71</inkml:trace>
  <inkml:trace contextRef="#ctx0" brushRef="#br1" timeOffset="142978.1779">5489 10223 59,'37'-27'37,"-11"1"2,-2 8-1,-14-1-15,3 19-15,-13 0-3,-8 35 1,-4 0-3,-1 15 0,-6 7-2,3 4 0,-2 4-2,4-6 0,8 0-6,-6-16-25,23-5-6,-4-19 0,16-10-2</inkml:trace>
  <inkml:trace contextRef="#ctx0" brushRef="#br1" timeOffset="143168.1888">5621 9760 106,'-26'-18'40,"-4"5"0,6 22-2,4-6-39,12 8-2,16 10-3,6-12-9,20 15-22,-2-9 0,17 10 0,-3-9-1</inkml:trace>
  <inkml:trace contextRef="#ctx0" brushRef="#br1" timeOffset="143482.2067">5930 10037 77,'10'32'35,"-11"1"0,2 5 3,-10-4-29,8 11-1,-5-2-3,1 9 1,-1-5-3,1 0 2,-2-3-3,2-4 0,1-10 1,3-4-1,2-13-1,-1-13 1,14-15-1,0-11 0,1-12 0,5-7-1,0-9 2,1-5-3,2-3 3,-4 7-3,2 7 2,-4 9-1,-4 10 1,2 8-1,5 12-1,2 6-2,7 11-3,0-12-21,15 18-11,-4-9-1,13 6 0,-7-8-3</inkml:trace>
  <inkml:trace contextRef="#ctx0" brushRef="#br1" timeOffset="143857.2282">6433 10307 106,'16'15'40,"3"-17"1,19 4-3,9-17-33,13-4-4,1-4 2,5-4-2,-9-3 1,-5-1-2,-17-2 2,-13 3-2,-18 1 0,-22 5 2,-11 8-1,-17 10 0,-11 10 0,-8 14 0,-2 16 0,0 13 1,5 8-1,13 9 1,14 1-1,20 1 2,21-7-3,23-15 0,26-11 0,18-13 0,21-10-4,3-18-12,19 5-20,-10-23-6,-2 0-1,-11-16-1</inkml:trace>
  <inkml:trace contextRef="#ctx0" brushRef="#br1" timeOffset="154869.8581">3555 11979 55,'0'0'37,"6"-15"-1,-6 15 0,-12 2-27,5 12-3,-13 3-1,5 13 0,-11 7-3,-1 12 0,-8 6-1,-1 4 0,-4 8-2,0-3-1,6 4-3,-7-22-12,17 6-20,2-21 2,15-6-3,7-25 2</inkml:trace>
  <inkml:trace contextRef="#ctx0" brushRef="#br1" timeOffset="155070.8696">3252 12222 78,'-12'-27'40,"6"14"-2,-8-1-1,14 14-31,0 0-3,19 5 0,5 4-2,9 6 0,8 2-1,5 4-1,8 8-4,-7-12-14,10 18-19,-7-13 1,3 6-3,-3-15 1</inkml:trace>
  <inkml:trace contextRef="#ctx0" brushRef="#br1" timeOffset="155327.8843">4214 11960 52,'-24'-10'39,"0"17"-1,-17-1 1,6 13-18,-14 3-14,8 12 0,-1 3-2,6 6-1,5-1-1,11 1-1,14-5-1,19-8-1,17-7-1,13-14-3,18-7-4,0-19-29,22 0 0,-3-16-3,7 1 0</inkml:trace>
  <inkml:trace contextRef="#ctx0" brushRef="#br1" timeOffset="155666.9037">4634 11937 77,'-9'20'38,"-9"-5"0,10 15 0,-1-1-34,1 11 0,-1 2-1,0 5 0,3 0-1,3-1-1,-1-3 0,8-7 1,-3-13-2,7-10 1,1-13 0,4-13-1,1-10 1,0-11-1,0-7 1,-4-5-1,-2-6 1,-2 3-1,-4 3 0,0 7 0,2 8 1,2 6-1,3 10-1,7 2-1,12 12-3,0-7-9,18 15-24,-5-11 0,18 9-3,-7-11 2</inkml:trace>
  <inkml:trace contextRef="#ctx0" brushRef="#br1" timeOffset="156038.9249">5184 11984 82,'1'16'41,"-1"-16"-2,22 10 2,-1-5-36,14-11-1,7-6-1,7 0-1,1-6 0,-1-2-2,-3-2 1,-9-3-1,-12 4 0,-11-1 0,-14 2 0,-14 6 0,-12 5 0,-13 8 1,-6 7-1,-7 10 1,-2 11-1,-1 10 1,9 9 0,6 6 1,18-1-2,14 0 1,23-10 0,20-8-1,22-14-1,16-18-2,19-12-4,1-27-23,21-1-10,-10-20 0,4-2-2</inkml:trace>
  <inkml:trace contextRef="#ctx0" brushRef="#br1" timeOffset="156236.9363">6208 11304 93,'-29'6'40,"3"28"2,-10 8-2,7 20-33,-7 10-4,7 12 0,2 10-2,2 2-1,8 2-1,3-5-1,12-7-3,-1-21-7,20-4-27,-12-27-2,14-11 1,-8-25-1</inkml:trace>
  <inkml:trace contextRef="#ctx0" brushRef="#br1" timeOffset="156539.9536">5866 11821 95,'-14'-4'41,"14"4"1,15 11 0,22-12-37,5-9-2,13 2-1,9-7 1,7-1-2,1-2 0,-2 4 1,-5 2-2,-13 6 0,-14 9 0,-9 7 0,-18 9 0,-9 7 0,-13 11 0,-4 4-1,-7 5 1,-3 4 0,4 0-2,3-6 1,10-5-3,5-17-5,27-1-23,-6-29-9,19-6 0,-3-25-1</inkml:trace>
  <inkml:trace contextRef="#ctx0" brushRef="#br1" timeOffset="156680.9617">6535 11388 85,'-36'-2'37,"3"7"-3,11 11 0,10 12-44,13-18-26,23 3 1,5-8-3,17 2 2</inkml:trace>
  <inkml:trace contextRef="#ctx0" brushRef="#br1" timeOffset="157307.9975">6947 11609 103,'-34'32'40,"9"10"2,-7-9-4,10 11-34,8-2-1,10 6-3,5-4 2,13-6-3,9-6 1,1-8 0,9-11-1,0-13 0,2-11 0,-1-14-1,-2-7 0,-10-14-1,-1-9 1,-6-1 0,-1 1 0,-7 2 2,-2 6-1,-2 9 2,-2 7 0,3 13 2,-3 7-1,-1 11 0,16 2 1,0 3-1,4-1 1,9 3-1,4 1 0,3 1 0,1 0 0,-1 3 1,-6 4-2,-6 9 2,-10 3-3,-13 3 0,-6 4 0,-5 0 0,-9 0-1,1-4-1,-6-4 2,10-10-2,14-17 2,0 0 0,9-17 0,16-11-1,10-5 2,10-8 0,7 1-1,0 2 2,-1 10-1,-2 7 2,-6 14-1,-8 18 1,-9 11-1,-4 8-2,-3 9 0,-4 6-2,-3 3 0,-1 0-3,6 3-6,-10-19-7,18 7-1,-25-39-6,45 29-12,-14-40-7,23-7 0,8-20 2</inkml:trace>
  <inkml:trace contextRef="#ctx0" brushRef="#br1" timeOffset="178221.1937">3515 13658 50,'9'-19'36,"-9"19"-1,0-11-4,0 22-22,-17 7 0,6 15-2,-8 5-2,8 14 0,-6 1-2,10 7-1,5-2 0,9-5-1,10-12 0,16-12-1,7-14 0,13-18 0,6-17 1,10-11 1,2-13-1,-2-8 0,-6-4 0,-8 5 1,-11 4-1,-12 9 0,-10 13-1,-22 25 1,0 0-1,-3 27 0,-6 11 0,-1 7-2,2 7 1,4 1-2,13-1-3,2-23-14,21 4-20,2-24 0,19-5-1,-1-22 2</inkml:trace>
  <inkml:trace contextRef="#ctx0" brushRef="#br1" timeOffset="178462.2075">4824 13187 64,'-2'-26'41,"2"26"-2,-10 8 2,3 25-31,-12 12-4,10 21-2,-6 8-2,1 12 0,2 7-2,1 0 1,3-1-2,1-4-1,8-10-3,-7-15-6,15-5-28,-11-23 0,12-8-2,-10-27-1</inkml:trace>
  <inkml:trace contextRef="#ctx0" brushRef="#br1" timeOffset="178934.2345">4512 13689 54,'-18'-21'41,"18"21"-1,-3-15 1,20 22-14,2-13-23,15 4-1,6-4-1,10 1 0,3-3-2,5 1-1,0 0 1,2 0 0,-6 2-1,-6 4 0,-6 2 1,-10 4 0,-8 5 1,-7 2-1,-10 6 1,-7 3-1,-6 7 1,0 4-1,-4 4 0,0 4 0,0 3-1,3-3 0,-1 1 1,7-6-1,0-7 0,1-12 0,0-16 2,17-4 0,-6-16 1,-1-9 0,1-8 0,-1-6 0,1-6 0,0 4 0,-2-1 0,1 6-1,0 6 0,3 4-1,3 7 0,4 5-1,6 8-2,1 2-4,17 22-17,-11-14-17,13 16 1,-12-9-2,16 13 1</inkml:trace>
  <inkml:trace contextRef="#ctx0" brushRef="#br1" timeOffset="179146.2466">5691 13695 90,'-17'8'41,"7"15"2,-8-6-4,7 18-35,-5 2-2,5 7-2,1 1 0,4 2-2,6-1-2,-1-13-3,16 5-18,-15-38-16,32 8 0,-14-33-2,18-7 4</inkml:trace>
  <inkml:trace contextRef="#ctx0" brushRef="#br1" timeOffset="179300.2554">5736 13255 99,'-24'0'40,"-2"2"-2,9 2-17,17-4-60,0 0-1,10-4-1,10-8-1</inkml:trace>
  <inkml:trace contextRef="#ctx0" brushRef="#br1" timeOffset="179641.2749">6398 13050 53,'13'-11'43,"6"12"-2,-19-1-1,21 39-14,-22-3-23,-2 17 0,-7 17-1,-6 17-1,-5 9 0,-5 6-1,2 5-1,3-9-1,4-8-1,5-13-3,12-10-3,-8-31-29,27-7-2,-9-29-2,13-10 4</inkml:trace>
  <inkml:trace contextRef="#ctx0" brushRef="#br1" timeOffset="179967.2936">6220 13592 93,'-29'-3'41,"21"17"3,8-14-4,1 12-36,25-12-2,12-2 0,10-4-1,11-5-1,7-2-1,4-4 0,2 0-1,-6 0 0,-1 5 0,-8 1 0,-12 4 1,-14 8 1,-10 9 0,-15 8 1,-11 9 0,-10 8 0,-8 9 1,-5 5-1,2 4-1,1 3 1,7-3-2,6-10-2,12-3-1,5-24-7,23 3-18,-6-32-14,17-4 4,-4-28-3</inkml:trace>
  <inkml:trace contextRef="#ctx0" brushRef="#br1" timeOffset="180101.3012">6915 13171 80,'-34'-30'39,"7"15"-4,4 20-12,5 0-57,13 14-4,2-4-2,22 6 1</inkml:trace>
  <inkml:trace contextRef="#ctx0" brushRef="#br1" timeOffset="180869.3452">7354 13435 68,'-18'5'41,"-10"0"-1,6 16 1,-10 9-35,3 13 1,-6 9-2,7 7 0,5 1-3,15 1 2,9-8-3,18-7 0,12-17 0,10-13 0,12-16-1,9-14 0,1-11 1,-2-11-2,-8-12 1,-12-4 0,-13-1-1,-14 0 0,-12 2-1,-16 4 1,-4 10 0,-11 6 1,-2 14-1,3 7 1,7 9 0,7 6 1,14-5 0,15 16-1,10-11 1,17 2 0,8-3 0,7 0 0,2 0 0,-3 1 0,-5 6-1,-10 2 1,-12 6 0,-13 10 0,-14 3 0,-9 8 0,-12 5-1,-7 7 1,-4-2-1,4-4-1,2-2 1,8-10-1,12-12 1,4-22 0,32-5 1,4-23-1,7-12 1,8-9 0,1-8 1,0 0-1,-5 1 0,-7 6 0,-3 9 0,-12 17 0,-5 12 0,-20 12 0,9 29-1,-14 8 0,-1 11 0,-1 9 0,6 4-2,-1-2-2,13-2-3,5-16-7,29 8-9,-11-33-7,32 10-7,-9-26-6,13-3 0</inkml:trace>
  <inkml:trace contextRef="#ctx0" brushRef="#br1" timeOffset="181020.3538">8765 13906 106,'-26'2'43,"12"5"1,0-20-4,27-7-45,11 5-17,-4-23-11,26 11-11,4-10 0,16 7-2</inkml:trace>
  <inkml:trace contextRef="#ctx0" brushRef="#br2" timeOffset="200392.4618">10371 444 59,'0'0'35,"0"0"1,0 0 0,0 0-27,-16-51-3,16 51-1,0 0-2,0 0 0,0 0-2,0 0 0,0 0 0,60-41 0,-60 41-1,0 0 1,66-10-1,-66 10 0,66-6 1,-66 6-1,80-4 0,-33 3 0,4 1 0,3-1 0,2 2 0,6 4 0,-1 0 0,2 3 0,-1 4-1,1 1 1,-2-1-1,1 6 2,0 0-1,0-1 0,-1 4 1,2 2-1,-3 0 0,-2 5 1,1 1-1,-2 2-1,-1 1 1,1 3 1,-5-1-1,1 2 1,1 1-1,27 18 1,15 20-1,-4 6 2,-15-4-2,-5-2 0,-13 0-1,-10-8 1,-4-2 0,-2-4-1,-5-1 1,2 1-1,0 2 1,-2 0 0,0-1 0,-2 7 0,-2-3 1,-3-3-2,-1-1 1,-4 3 0,-5 1-1,-3 3 1,-4 2-1,-2-1 1,-9 1 0,-2-1 1,-8 3-1,-4 0 1,-8-4 0,-4 0 0,-11 0-1,-4 4 2,-2 1-3,-9 1 2,-7 1-2,0-1 1,-7 0 0,-6 0 0,-3-4 0,-7 0-1,-7-5 2,-2 1-2,-3-3 2,-3-3-1,0 0 0,0-5 0,-1 1-1,0-5 1,4-1 0,-3-2-1,0-2 1,-2-2-1,0 3 1,-3-3-1,1 3 1,1 2-1,-2-2 1,4 3 0,6 4 0,-2-1 0,7 3-1,4 2 1,4 0 1,6 0-1,4 4 1,9-1-1,5 1 1,3-1-1,7 1 1,2 0-1,8 2-1,3-2 1,8 2 0,4 1 0,3-1-1,7 1 3,4-1 0,8-2-1,8-1 1,7-3 0,7-5 0,8-5 0,10-6 0,9-7-2,7-7 0,4-7 0,9-6 0,2-4 0,4-5 0,1-6 0,4-1 1,-5-2-1,-1-2 0,-6 2 0,-4 1 0,-11 1 0,-3 0 0,-13 1 0,-5 3 0,-8 0 0,-7 2 1,-8 1-1,-14-7 0,11 15 0,-11-15 0,-16 15 0,-1-7 0,-7 0 0,-4 1 0,-3-3 0,-6 3 0,-5-1 0,-2 1 0,-2 3 0,-4-1 0,-2 3 0,-3 0 0,3 2 0,-1 1 0,-3 4 0,7 2 0,-4 5-1,5 2 1,-1 3 2,2 4-2,-2 2 2,4 3-2,0 2 2,-2 1-2,8 0 3,-3 2-4,5 1 2,1 3-2,6 1 2,1 0-2,6 6-1,4-1 2,2 4-1,4 3 1,5 2-1,2 0 1,1 6 0,5 1 0,3 0 1,3 2-2,4-1 1,1 1 0,7 0-1,2 0 0,8-2 0,4-2 1,5 4-1,2 1 0,5 3 0,1-4 1,7 2 0,-1 0 1,3 3-1,3-1 1,3 2-1,2-1 1,4 6-1,4 4 1,-1 1-1,-1 6 1,-2 3 0,2 3-1,-2 5 2,-2 4-2,-7 0 1,0 1-1,-1 5 1,-3 2-2,-1 2 1,-5 3-1,-2 2 1,-5 2-1,-2 1-1,-6 1 1,0 3 0,-9 2 0,-7 6 1,-7-5 0,-5 11-2,-8-1 2,-10 7 0,-5 1 0,-15 1 0,-11 3 0,-7 4-2,-18 5 1,-8 4 1,-20 0 0,-14 5-1,-17 2 0,-12-4 0,-15-4 0,-15-10-1,1-10-3,-15-28-26,18-16-8,4-41-1,19-35-2</inkml:trace>
  <inkml:trace contextRef="#ctx0" brushRef="#br2" timeOffset="201330.5155">13782 2373 66,'0'-19'34,"0"19"1,0-21 0,0 21-27,-10 17-1,3 13-2,-8 9-1,-4 20 0,-5 10-2,-1 15 0,-3 5 0,-1 5 0,1-7 0,5-4 0,2-12-1,8-15 0,4-18 1,7-16 0,2-22-1,9-21 1,3-20 0,7-13 0,1-19 0,2-10-2,1-15 1,1-10-1,2-1 1,-4-3-2,0 9 2,0 7-2,0 9 2,0 15 0,2 12 0,4 19 1,2 13-2,4 17 2,2 13-2,2 11 1,1 15-1,3 15-1,-1 15 1,-4 16-1,-5 14 1,-3 11 1,-6 7-2,-3 4 1,-5 0-2,-9-7 0,3-5-5,-10-33-17,10 0-14,-10-34 1,8-10-2,-7-21 1</inkml:trace>
  <inkml:trace contextRef="#ctx0" brushRef="#br2" timeOffset="201473.5237">13902 2739 107,'-43'-23'38,"23"9"-1,11-10 1,38 4-36,11 2-4,22-14-33,26 15-1,2-11-3,21 10 0</inkml:trace>
  <inkml:trace contextRef="#ctx0" brushRef="#br2" timeOffset="202157.5628">15789 2453 86,'-28'-1'35,"13"11"2,-4-7-1,15 16-30,-10-4-2,9 9 1,-2 5-2,3 9 1,-5 1-2,5 5 1,-2-1-1,3-4-1,-4-5 0,4-5-1,2-7 1,2-10 0,-1-12 0,0 0 0,18-26 0,-8 1 1,2-8-1,0-3 0,2-8 0,-1 0-2,1-1 2,-4 5-2,1 5 1,-2 8-1,0 4 1,-1 8 0,-8 15 0,13 0 1,-13 13-1,0 8 2,0 7-2,-3-1 2,2 5-1,-2 0 0,3-8 0,7-5 1,9-14-1,12-12-2,10-17 1,9-10 0,6-11 1,9-10-2,-1 0 1,-7 2-1,-4 7 1,-9 11 1,-11 12-1,-9 21 0,-10 20-1,-11 14 2,-10 16 0,1 4 0,-6 8-1,3 2 0,4 3-3,4-18-1,15-3-7,-3-30-15,28 4-14,-5-25 1,20 3-2,-9-25 0</inkml:trace>
  <inkml:trace contextRef="#ctx0" brushRef="#br2" timeOffset="202599.5881">16739 2341 94,'-2'-27'38,"2"27"1,2-26-1,-2 26-32,0 0-2,-2 18-1,-7 5 0,0 11-1,-4 7 0,-1 9 1,-4 8-2,2-3 1,-1 4-1,5-9 0,1-7 0,8-6 0,3-12 0,7-12-2,10-19 2,5-12 0,7-12 0,2-10-1,4-11 1,0-7-1,1-8 0,-2 4 0,-5 7 1,-2 10-2,-7 7 1,-2 12 1,-7 15-1,3 19 0,-5 14 0,-6 11 1,5 13-1,-2 9 0,5 8-2,-7-2-1,11 3-3,-5-13-3,16 9-14,-15-27-11,16 5-5,-11-28-1,13 1 0</inkml:trace>
  <inkml:trace contextRef="#ctx0" brushRef="#br2" timeOffset="202960.6087">17214 2498 95,'23'17'40,"-12"-11"-2,22 11 0,4-8-35,7 1 2,7-8-2,-1-2 0,-1-7-1,1-2-2,-8-9 1,-13-2-2,-12-6 2,-13-1-2,-13-6 2,-9 2-1,-6 3 0,-10 7 0,1 9 0,-7 10 1,0 16-1,1 12 1,6 11-1,10 8 3,8 3-3,11 5 2,13-2-3,13-8-1,18-5-2,5-17-5,26 6-18,-12-27-13,18 0 1,-13-23-4,11 1 5</inkml:trace>
  <inkml:trace contextRef="#ctx0" brushRef="#br2" timeOffset="203464.6375">18074 2350 95,'-34'10'38,"16"18"2,-11-5-1,-1 15-34,7 4-2,3 9 2,-1 0-2,6 0 0,1-8-1,10-5 0,1-12-1,8-7-1,6-19 0,4-15 0,4-8 0,2-13-1,2-7 1,2-8 0,-1-5-1,-2 2 1,-4 6 0,-6 8-2,0 8 3,-5 11-1,-7 21 0,0 0 0,16 6 0,-10 12 0,4 3 0,3 1 1,5 2-1,2-10 1,7-6-1,2-7 1,2-10 0,1-6-1,0-11 2,0-2-1,-2-4 0,-2 2 0,-8 3 0,-3 6-1,-17 21 0,15-6 0,-17 24 0,-6 12 0,-5 11-2,4 7 2,-4 8-4,0 5 0,11 10-10,-13-27-9,30 18-9,-11-28-7,21 3-1,-7-16-2</inkml:trace>
  <inkml:trace contextRef="#ctx0" brushRef="#br2" timeOffset="203980.6671">18907 2356 74,'8'-22'40,"-12"-6"-2,7 16 1,-16-6-30,13 18-5,-19-10 0,4 18-1,-5 14 0,-2 8 0,-1 9 0,0 5 1,4 4-2,5 9 2,4-4-2,11-4 0,4-6-1,12-9 1,11-11-1,6-11-1,7-13 1,3-15-1,-2-12-1,-1-6 0,-6-10 0,-7-9 0,-9-1-1,-15 0-1,-5 2 0,-8 6-1,-5 10 1,-6 6-1,4 14-1,-3 2-4,17 29-11,-8-16-15,22 20-1,-1-11-2,21 14 2</inkml:trace>
  <inkml:trace contextRef="#ctx0" brushRef="#br2" timeOffset="204357.6886">19384 2295 90,'0'0'38,"0"0"1,-10 10 1,5 10-34,-10 9-2,0 9 1,1 5-2,0 5 1,-1 0-2,6 4 1,2-9-1,5-5 0,7-15-1,4-5 0,10-19 0,3-10 0,3-14 0,4-14-2,2-10 2,-1-8-2,0-1 2,-1 0-2,-7 9 2,-2 9-3,-4 10 3,-3 16-1,-2 17 0,0 17 0,0 14-1,3 7 0,4 9-1,4-2-1,4 13-5,-6-25-9,23 18-12,-18-32-9,17 5-1,-9-25-1,9-4 2</inkml:trace>
  <inkml:trace contextRef="#ctx0" brushRef="#br2" timeOffset="204545.6994">20124 2200 100,'-19'4'39,"5"35"2,-10 2-3,10 21-31,-8 4-3,9 12-1,4-7-3,5-6-1,15-4-5,-3-28-19,21 1-14,-4-30 0,12-4-1,-5-28-1</inkml:trace>
  <inkml:trace contextRef="#ctx0" brushRef="#br2" timeOffset="204697.7081">20252 1918 107,'-16'-22'37,"16"22"0,0 0-17,0 10-58,24 7 0,4-4-1,15 9-1</inkml:trace>
  <inkml:trace contextRef="#ctx0" brushRef="#br2" timeOffset="204906.72">20746 2110 105,'-48'28'42,"-17"1"0,8 17 0,1 0-38,7 8 0,8 3-1,22 3 1,16-6-2,21-8-2,25-7-4,13-24-11,34 8-19,-9-27-8,22-1 0,-6-21-3</inkml:trace>
  <inkml:trace contextRef="#ctx0" brushRef="#br2" timeOffset="205386.7475">22154 1467 103,'0'0'40,"-13"18"-1,12 17 0,-14 12-36,7 12-2,-5 17 2,-1 16-2,-5 9 1,-1 12-2,0-2 1,1-2-1,5-6-3,1-15-3,19 0-27,-7-33-4,16-5-2,-1-34-2</inkml:trace>
  <inkml:trace contextRef="#ctx0" brushRef="#br2" timeOffset="205859.7745">21802 2064 108,'-16'9'40,"5"-9"2,28 7-3,14-7-37,15-1-1,12 0 1,12 0 0,5 0-1,7 3 0,3-1 0,-4 6-1,-7 1 0,-10 5 0,-10-2 1,-16 7-1,-11 0 0,-13 6 0,-14 2 1,-12 5-1,-6 5 0,-4 4 1,-5 7-1,4 2 2,8 4-1,3-3 0,12-1 0,18-3 1,11-14-1,9-3 1,11-17-1,3-14 1,8-13-2,2-13-2,-5-13 2,-8-13-2,-11-8 1,-15-9-1,-10 5-1,-19 0-1,-17 14 2,-16 10-2,-13 19 0,-18 6-6,10 39-16,-15-9-13,18 22 1,6-2-2,22 6 1</inkml:trace>
  <inkml:trace contextRef="#ctx0" brushRef="#br2" timeOffset="206751.8256">12675 3759 94,'-2'-15'38,"2"15"0,8-23-3,-8 23-30,0 0 0,11 11-1,-12 15 0,-1 16-2,-7 13 0,-4 13 1,-2 9-2,1 11-1,-5 4 1,5-2-1,1-8 0,3-11 0,10-11 1,1-15-2,8-13 2,3-19-1,5-15 1,7-13 0,-1-11 0,2-10 0,1-3 0,-3-4 0,-3 4-1,-2 4 1,-4 5 0,-3 13-1,-11 17 1,16 1-1,-11 19 0,1 8 0,-1 8 0,4 6-1,10 6-1,-2-2-2,11-1-2,-1-18-6,23 9-14,-16-30-13,21 3 0,-10-28-1,11-1 2</inkml:trace>
  <inkml:trace contextRef="#ctx0" brushRef="#br2" timeOffset="207096.8453">13298 4294 101,'-20'6'38,"15"15"1,5-21-1,-6 24-34,17-14-2,13-4 0,9-6 0,8-6 0,9-7 0,-2-8 0,0-8-1,-7-2 0,-8-5 1,-10 3-1,-18 2 0,-16 6 0,-15 6-1,-11 12 1,-6 9-1,-11 13 0,0 10-1,2 15 1,10 9-1,11 4 1,15 5 0,12-4-1,19-5 0,20-12-1,26-11-3,14-23-8,28 1-15,-7-31-10,20-4-1,-11-23-1,9-2 2</inkml:trace>
  <inkml:trace contextRef="#ctx0" brushRef="#br2" timeOffset="207306.8573">14296 3571 114,'-26'-22'40,"10"33"1,-12 7-1,13 31-36,-4 8-2,2 17-1,3 10 0,4 9-2,3-1 0,8-1-2,8-5-1,5-14-2,15-4-6,-10-33-19,19 1-9,-6-28 2,12-6-1</inkml:trace>
  <inkml:trace contextRef="#ctx0" brushRef="#br2" timeOffset="207860.889">14618 3993 106,'0'0'38,"-10"11"2,-5 9-2,7 15-32,-3 11-3,-2 12-1,2 5 0,2 4 0,2-1-1,5-3 0,2-5-1,0-11 0,1-11-1,3-13 2,-4-23-2,13 2 1,-6-20 0,5-14 0,-2-16 0,0-10 0,1-12 1,2-7-1,1 0 0,0 2 1,0 7-1,1 8 1,2 13-1,-2 13 1,7 16-1,1 11 0,1 16 0,2 6 0,2 9-1,1 5 1,-6 4 0,0 4-1,-9 0 0,-8 4-1,-11-4 1,-10-1 0,-13-1 0,-5-3-1,-9-3 2,-1-6 0,0-3 0,1-2 0,3-2 0,7 4 1,5 1 0,6 8 0,8 11 0,0 14 0,1 14 1,-1 13 0,0 8 0,-5 4-3,2 12-4,-12-17-13,15 11-9,-13-23-12,12-5-1,-6-23-2,17-11 2</inkml:trace>
  <inkml:trace contextRef="#ctx0" brushRef="#br2" timeOffset="208487.9249">15993 3823 96,'10'-22'40,"-12"1"0,2 21-2,0 0-32,-12 22-3,2 13 0,-5 16 0,-6 9-1,1 10-1,2 1 0,5-1 0,8-5 0,14-11 0,10-13-1,12-20 1,17-17-1,10-17 0,7-18 1,5-10-1,1-12 1,-3-9-1,-4 0 1,-7 4-1,-12 8 0,-14 9 1,-10 18 0,-21 23-1,0 0 0,0 21 0,-14 15 0,-1 13-1,-1 8-1,3 5-1,8 3-2,7-12-3,25 8-10,-7-32-10,31 5-12,-6-28 0,25-5 0,-9-23 2</inkml:trace>
  <inkml:trace contextRef="#ctx0" brushRef="#br2" timeOffset="208779.9416">17107 3849 100,'-10'-2'40,"-11"-4"0,8 18-1,1 0-35,7 3-1,6 5 0,9 2-1,9-1-1,10 2 0,3-1 0,3 3 0,2 0 0,-8 3-1,-5 3 1,-12 5-1,-17 3 0,-12 1 0,-16 2 0,-8 1-1,-7-4 1,1-10-3,6-5-2,2-22-11,39-2-10,-20-12-12,40-10-3,6-25 0,21 0 0</inkml:trace>
  <inkml:trace contextRef="#ctx0" brushRef="#br2" timeOffset="209155.9631">18548 3301 83,'-2'-10'41,"4"23"-2,-14 8 1,8 20-25,-7 12-13,-1 19-1,-6 15-1,-1 12 0,-1 5 0,0 1 0,2-2-2,0-11-2,9-3-5,-7-29-22,24-5-7,-8-30-1,17-5-1</inkml:trace>
  <inkml:trace contextRef="#ctx0" brushRef="#br2" timeOffset="209350.9742">18359 3974 91,'-25'-21'40,"16"16"2,9 5-2,0 0-26,18-11-11,16 5-2,15-2-1,11-5-2,15 3-2,8-4-2,9 15-12,-15-15-21,8 18 0,-20-8-1,-3 12 2</inkml:trace>
  <inkml:trace contextRef="#ctx0" brushRef="#br2" timeOffset="209726.9957">18934 3938 96,'-29'2'40,"10"12"0,4-12-1,15-2-34,15 15-3,10-11 1,6-1-1,7 2 0,10-6-1,4-3 1,-2-5-1,-4 0 1,-8-5-1,-10-2 0,-10-7 0,-9 0-1,-15 2 0,-12-3 0,-11 4-1,-9 10 1,-8 10 0,-11 10 0,0 18 0,-1 5 0,7 12 1,10 7-1,12 4 1,20-7-2,27-5 1,20-12-1,24-16-1,19-12-2,23-13-3,3-25-10,24 8-10,-23-31-12,12 3 0,-23-19-1,-3 2 2</inkml:trace>
  <inkml:trace contextRef="#ctx0" brushRef="#br2" timeOffset="209921.0068">19938 3366 121,'-29'58'40,"-18"6"0,7 29-9,-4 5-28,10 6-1,3 3 0,11-5-2,8-8 0,12-17-4,16-10 0,9-29-6,22-9-12,-5-39-18,18-9 1,-7-32 0,14-10 0</inkml:trace>
  <inkml:trace contextRef="#ctx0" brushRef="#br2" timeOffset="210087.0163">20345 3368 112,'9'-15'40,"-25"25"1,0 41 0,-28 29-35,7 10-4,3 13 0,3 4-3,7 6-3,2-19-13,26 10-13,-9-28-12,17-6 0,-4-28-2,7-7 2</inkml:trace>
  <inkml:trace contextRef="#ctx0" brushRef="#br2" timeOffset="211894.1197">21189 3822 86,'0'0'37,"0"-15"0,0 15 1,-16 19-35,9 4 0,-3 5-2,-1 8 1,0 4-2,-1 4 0,0 3-1,7-3 0,6-5-3,-1-17-15,14 2-18,3-20 0,11-5 0,-3-20 0</inkml:trace>
  <inkml:trace contextRef="#ctx0" brushRef="#br2" timeOffset="212046.1284">21265 3512 93,'-21'-29'37,"-7"1"0,13 21-1,4 6-36,11 1-8,29 1-28,6 2 1,18 4-2,8-3 0</inkml:trace>
  <inkml:trace contextRef="#ctx0" brushRef="#br2" timeOffset="212312.1436">22248 3284 95,'-10'-39'36,"-1"9"3,-15-8-3,6 13-30,-16 4-2,-1 13 1,-9 15-1,-4 16-1,-5 15-1,1 17 0,-2 13 0,9 11-2,3 8 1,8 7-3,9 0-1,12-6-2,16 3-12,-5-24-21,21-3-1,-9-23 0,7-10-1</inkml:trace>
  <inkml:trace contextRef="#ctx0" brushRef="#br2" timeOffset="212467.1525">21580 3758 115,'-17'-22'41,"17"22"1,21-16-1,24 10-39,18 3-5,8-12-21,24 17-14,-5-9-2,12 12-1,-9-6-1</inkml:trace>
  <inkml:trace contextRef="#ctx0" brushRef="#br2" timeOffset="213330.2018">11967 5795 96,'1'-40'35,"-1"9"4,-11-6-10,-4 19-20,-15 7-5,-5 18-1,-10 14 4,-4 17-4,-5 12 3,0 12-4,3 3 3,11 0-4,10-5 4,19-7-3,18-16-1,19-21 0,19-19 0,16-19 0,12-18 0,11-8 0,-3-7-3,-3-3 3,-10 5-3,-14 8 2,-16 14 1,-12 16-1,-26 15 1,0 23-1,-13 10 2,-5 12-2,1 5 2,3 6-6,12 0 0,3-10-7,33 6-18,-9-23-11,25-4-1,5-19 1,15-4-1</inkml:trace>
  <inkml:trace contextRef="#ctx0" brushRef="#br2" timeOffset="214441.2654">13431 5088 60,'6'-18'36,"-6"18"-1,5 17 1,-1 23-23,-8 4-5,8 27-1,-6 10-2,3 17 0,-4 13-1,-2 9-1,-1-3-1,1-5 0,-4-8-2,5-21-2,4-4-9,-5-24-26,11-16 1,-3-24-1,8-9-1</inkml:trace>
  <inkml:trace contextRef="#ctx0" brushRef="#br2" timeOffset="214622.2757">13319 5943 96,'-36'-31'37,"8"14"2,-2-4-2,20 15-29,-3-1-2,13 7-1,26-16-2,4 1-2,15-7-4,12-8 0,16-1-10,-2-18-23,16 3-3,-10-14 0,7 8-1</inkml:trace>
  <inkml:trace contextRef="#ctx0" brushRef="#br2" timeOffset="215018.2984">14121 4942 99,'-20'2'39,"10"19"-1,-8 5-1,4 18-33,-2 10 1,3 13-1,-5 10 1,4 12-2,-2 3 1,3 3-1,0-4-1,0-5 1,8-9-1,0-10-1,5-11 1,8-17 0,5-15-2,5-15 0,9-16 0,1-10 2,5-8-2,1-8 0,3-2-2,-4 1 2,-5 7-1,-4 1 1,-6 16 0,0 5 0,-8 11-1,-3 8 1,0 5-1,-2 3-2,4 7 0,2-5-3,16 5-4,-7-18-11,23 7-18,-8-19 1,18 2 0,-8-17 1</inkml:trace>
  <inkml:trace contextRef="#ctx0" brushRef="#br2" timeOffset="215200.3088">14777 5718 96,'-1'-9'34,"1"9"2,-12 8 2,5 13-30,-10 2 0,5 14-4,-5 5 1,5 3-4,-1 2 2,5-5-4,9-2-2,0-20-6,19-3-27,-4-28-2,13-8 1,-2-19-2</inkml:trace>
  <inkml:trace contextRef="#ctx0" brushRef="#br2" timeOffset="215343.317">14654 5251 106,'-20'-9'34,"8"7"-9,12 2-28,23-13-33,2 1 0,12 9-2</inkml:trace>
  <inkml:trace contextRef="#ctx0" brushRef="#br2" timeOffset="215748.3401">15108 5475 98,'-8'35'41,"-8"-6"-1,8 7 0,-7 4-32,8 1-3,0 1 0,0 5 0,0 0-1,4-2-3,-3-2 2,7-4-2,1-10 0,2-7 0,-4-22-1,27 0 2,-5-19-2,7-7 0,1-12 0,3-4 0,1-4 0,0-1 0,-1 7 0,-4 1 0,-2 15 0,-6 7 0,-6 11 0,-1 12-2,-4 10 2,-2 7-2,1 8 1,1 4-4,0 5 2,4-2-4,8 2 0,-6-15-12,21 8-12,-10-20-8,11-3 2,-5-17 0,10 1 1</inkml:trace>
  <inkml:trace contextRef="#ctx0" brushRef="#br2" timeOffset="216220.3671">15821 5657 114,'-23'-13'37,"1"16"3,-13 0-3,3 16-33,-3 3 3,10 8-4,-1 2 2,8 3-4,9-4 3,13-4-3,6-8 1,11-8-2,6-8 0,4-11 0,4-7 0,3-8 0,-2-4 0,-4-2 0,0-1 0,-7 4 0,-5 5-2,-4 6 2,-16 15-1,12 10 0,-18 17 2,-8 18-3,-5 18 3,-4 15-3,-3 12 3,-3 10-3,3 2 1,0-1 2,2-4-2,2-11 3,4-13-3,2-13 3,2-18-3,0-14 3,2-16-1,-3-15-1,1-14 0,2-13 0,0-11 1,5-14-2,5-5 1,5-9-2,10 1 0,2-7-5,19 14-9,-11-15-11,23 22-11,-3-5-2,14 15-1,-2-2 2</inkml:trace>
  <inkml:trace contextRef="#ctx0" brushRef="#br2" timeOffset="216671.3929">16973 5642 93,'5'-20'36,"7"12"0,-15-6 3,3 14-34,0-15 0,0 15-4,0 0 2,-6 17 0,-1 6 1,2 6-1,1 9 0,-2 5-1,3 6-1,2-2-2,7 1-4,-6-22-18,16 8-16,-3-24 0,15-5 0,-6-23-1</inkml:trace>
  <inkml:trace contextRef="#ctx0" brushRef="#br2" timeOffset="216821.4015">17041 5239 70,'-10'-8'28,"10"8"-8,0 0-15,29 0-35,5 8-2,9-6 2</inkml:trace>
  <inkml:trace contextRef="#ctx0" brushRef="#br2" timeOffset="217116.4184">17548 5310 43,'8'12'34,"-4"7"3,-18-5-2,0 17-11,-18-13-10,7 14-3,-11-8-3,8 12-2,0-7-1,9 3 1,9-4-3,13-4 2,15-6-3,8-1 2,12-4-4,4-3 4,3-2-4,-1 3 0,-5 3 2,-10 7-2,-13 3 2,-12 6-2,-8 2 2,-10 1-4,-1-1 1,-7-8-5,9 9-16,-9-24-16,16 2-2,6-11 1,-1-13-2</inkml:trace>
  <inkml:trace contextRef="#ctx0" brushRef="#br2" timeOffset="217605.4463">18859 4909 80,'1'-20'38,"-7"5"-1,6 15 1,-6 22-32,3 12-4,-4 14 3,-3 17-3,-2 12 2,-1 11-3,1 6 2,-2 2 0,7-5-1,1-8-1,10-10-2,5-19-3,20-2-13,-1-28-19,20-10 0,-2-20-2,18-8-2</inkml:trace>
  <inkml:trace contextRef="#ctx0" brushRef="#br2" timeOffset="217776.4561">19335 5441 89,'3'-15'36,"-19"4"2,-1 22 1,-15-2-30,6 23-5,-5 7-1,6 7 0,2 3-1,5 2-1,13-3 0,9-9-3,15 4-9,1-27-24,17-2-2,0-21-2,15-6-2</inkml:trace>
  <inkml:trace contextRef="#ctx0" brushRef="#br2" timeOffset="218180.4792">19649 5195 99,'-11'-24'40,"12"13"1,-8-6-1,17-1-36,-10 18-1,4-15 0,-4 15 0,12-7-1,-12 7 0,11 9-1,-5 4 0,-1 10 0,-1 7-1,1 7 0,0 11 0,1 6 1,-1 7-2,1 3 1,1 1 0,-1-6 2,3-6-2,3-8 2,2-9 0,3-12 1,4-10-3,2-15 2,5-14-1,3-8-2,0-9 1,3-10-1,-3-6-2,-1-7 1,-2-1 0,-5 3-3,-3 9-1,-13-4-9,14 27-12,-27-8-10,6 29-3,-3-17-1,3 17 2</inkml:trace>
  <inkml:trace contextRef="#ctx0" brushRef="#br2" timeOffset="218374.4903">19485 4960 99,'-50'-12'37,"13"13"2,4-6-5,8 0-44,25 5-26,0 0-2,24 11 1,0-8-2</inkml:trace>
  <inkml:trace contextRef="#ctx0" brushRef="#br2" timeOffset="218724.5104">20275 5402 96,'0'0'40,"15"-2"1,-15 2-2,4 28-33,-10-3-4,-1 12 0,-2 2 0,-2 6 0,2 0-1,4-6-1,4 0-2,1-19-11,22 2-23,-7-23-2,24-5-1,-8-18-1</inkml:trace>
  <inkml:trace contextRef="#ctx0" brushRef="#br2" timeOffset="219159.5352">20544 5195 92,'-9'-14'38,"9"14"2,0 0-1,14-7-33,-14 7-2,23 13 0,-10-2 1,2 8-1,-3-1-1,2 9 0,-6 6-1,0 3-1,-8 6 0,-4 6 0,-4 4-1,-3-1 2,-1-2-2,0-6 2,2-5-2,5-9 2,5-10-2,0-19 2,21-5-2,2-17-2,5-9 3,5-8-3,2-4 3,1-3-3,1 1 3,-7 6-3,-2 9 2,-7 11 0,-5 11 0,-6 12 0,-3 15-1,-5 5 0,1 12-2,-1 3 0,6 5-2,3-4-1,14 6-6,-6-25-10,27 10-10,-9-22-4,15-2-2,-4-24 2,8-1 1</inkml:trace>
  <inkml:trace contextRef="#ctx0" brushRef="#br2" timeOffset="219549.5575">21420 5321 107,'-4'-23'39,"-19"-2"0,7 24 0,-20 7-33,8 14-2,-2 6-1,-1 12-1,2 1 0,3 10 0,6-7-1,8 1 0,7-6 0,8-9 2,11-12-2,4-5-1,6-13 0,4-9 1,0-8-1,6-7 0,-4-7 0,0 1-2,-6 2 2,0 1 0,-8 13 0,-5 8 0,-11 8-1,1 30 1,-11 10-1,-9 16 2,-5 15 1,-7 17-1,3 10 0,-6 1 2,3 0-3,3-10 0,3-10 0,5-16-6,12-8-11,-11-36-6,19-4-7,-14-28-11,12-9 0,-11-21 0,4-11 2</inkml:trace>
  <inkml:trace contextRef="#ctx0" brushRef="#br2" timeOffset="219793.5715">20383 4987 102,'10'-7'7,"-10"7"-5,4-10-2,-4 10-41</inkml:trace>
  <inkml:trace contextRef="#ctx0" brushRef="#br2" timeOffset="220728.625">22252 5298 89,'0'0'36,"-12"6"1,-10 9-1,0 14-30,-8 5-1,2 13 0,-4-1-1,5 4 1,7-5-2,11-1 1,10-9-2,12-8 1,11-15-2,13-10 2,7-16-3,5-10-2,2-5 2,-2-10-3,-5-3 3,-9-4-3,-8-1 3,-12 3-2,-11 7 2,-10 3 0,-7 10 1,-4 6 0,-1 6 0,1 6 0,7 11 0,10-5 0,7 20 0,10-5 0,12 1-1,9 3 1,3 5 0,3-1 0,2 2-1,-7 3 1,-5 4-1,-10 5 1,-13 2-1,-11-1 1,-7 2 1,-7-4 0,-5-4-1,1-6 1,0-7 0,2-10 1,16-9-3,-9-13 0,15-8 0,10-8 0,11-5 0,6-8 0,10-1 0,5-3 0,2 3 0,3 3 0,0 8-2,-3 0-4,8 20-13,-20-18-10,14 21-11,-16-6-1,7 14-3,-10-10 2</inkml:trace>
  <inkml:trace contextRef="#ctx0" brushRef="#br2" timeOffset="228547.0722">11537 7023 65,'14'-3'37,"-14"3"-2,1 13 2,-11 1-12,-5 16-20,-9 6-1,-2 10-1,-5 4 1,1 10-2,-2 2 0,8-5 0,6-7 0,11-6 0,3-12 0,17-16 0,7-17 0,9-16-1,8-17 1,4-9-1,3-12 1,0-6 1,2-1-1,-6-1 0,-4 7 0,-4 9 0,-1 6-1,-5 14 2,-4 13-3,-3 13 1,-3 19-1,-3 12-1,-3 12 1,2 14-1,-5 10 0,1 7-1,2 7 0,0-7-2,5-3-1,3-16-2,18 4-20,-6-31-13,18-9 1,-6-27 0,12-11-1</inkml:trace>
  <inkml:trace contextRef="#ctx0" brushRef="#br2" timeOffset="229164.1075">12362 7145 101,'-16'-34'39,"2"19"2,-11 7-2,6 25-30,-8 6-5,7 16-1,-2 10 0,6 9-1,7 7-1,10 2-1,12-9 0,6-5 1,13-13 0,6-10-1,10-20 0,0-17 0,5-17 0,-5-15 0,-1-8-1,-10-8 1,-8-1 0,-11-2 1,-7 1-1,-13 7 2,-3 7-1,-9 10 1,-3 6-1,4 7 1,3 8-2,10 12 3,8-15-3,12 12 0,11 1 0,15 1 0,2 1 0,9 7 0,-3 1 0,-1 12 0,-11 5 0,-9 11 0,-17 9 0,-16 7 0,-16 4 0,-7-2-2,-6 4 1,0-12 1,3-10 0,10-15 0,16-21 0,16-19 0,16-14 0,10-16 1,11-13 1,4-3-2,0 1 0,-2 6 0,-14 11 0,-7 13 0,-11 16 0,-7 20 0,-13 17 0,-4 14 0,-4 12 0,0 11 0,-4 6 0,9 4-3,7-2-4,5-15-7,23 6-11,-14-23-15,24-5-1,-7-22-1,16-6 1</inkml:trace>
  <inkml:trace contextRef="#ctx0" brushRef="#br2" timeOffset="229344.1178">13686 7278 123,'-17'5'42,"18"7"0,-1-12-2,13 11-37,9-6-1,7-4-3,14 3-2,-1-15-12,26 12-19,-8-14-8,20 4 1,6-10-2</inkml:trace>
  <inkml:trace contextRef="#ctx0" brushRef="#br2" timeOffset="229862.1474">14622 6557 111,'14'-7'38,"-14"7"3,14 18-3,-14 7-33,2 20-1,-4 9-1,1 14-1,-5 12 0,1 7-2,2 1-1,1-2-1,7-3-1,1-14-2,10-5-3,6-25-6,18-7-25,-1-24 0,16-5 1,-5-22-2</inkml:trace>
  <inkml:trace contextRef="#ctx0" brushRef="#br2" timeOffset="230057.1585">15192 7011 85,'-6'-38'39,"-3"24"1,-12 5-1,6 25-22,-15 7-8,8 16-5,0 8-1,4 4-3,6 1 0,6 1-1,7-6-1,14-12-2,12-12-2,1-23-12,16-1-20,-1-20 0,9-4 1,-9-21-3</inkml:trace>
  <inkml:trace contextRef="#ctx0" brushRef="#br2" timeOffset="230193.1663">15208 6695 116,'-38'-28'38,"14"16"0,8-3-3,17 0-41,22 10-30,0-7-1,16 7-2,-1-4 0</inkml:trace>
  <inkml:trace contextRef="#ctx0" brushRef="#br2" timeOffset="230499.1838">15576 6845 113,'-6'23'40,"7"13"1,-7-12-1,6 10-34,-2 1-2,6 6-2,0-2 0,3 4-2,3-7 0,1 2 0,2-9 0,3-3-1,5-18 1,5-7 1,2-18 1,7-9 0,4-10-1,-1-8 1,2-8-2,-1-7 0,-3-1 0,-6 3 0,-2 9-2,-11 5-5,4 20-14,-20-1-18,13 19-2,-14 5 1,21 6-1</inkml:trace>
  <inkml:trace contextRef="#ctx0" brushRef="#br2" timeOffset="230711.196">16376 6862 108,'22'8'40,"-22"-8"2,12 7-1,-12-7-23,-14 19-12,3-3-6,-3 9 0,3 5 0,-5 7 0,5 7 0,-2-4 0,8 2-2,6-12-5,10-1-9,-11-29-22,37-1-3,-9-26 2,13-3-2</inkml:trace>
  <inkml:trace contextRef="#ctx0" brushRef="#br2" timeOffset="231560.2445">16588 6610 126,'-15'-1'41,"15"17"1,0-16-1,9 22-36,13-8-5,8-1 0,4 4 0,0 6 0,-7 5 0,-5 7 0,-8 7 0,-11 1 0,-10 5 0,-3 5 0,-7-8 0,0-3 0,3-11 0,1-5 0,10-15 0,3-11 0,30-23 0,-4-11 0,13-7 0,3-9 0,4-3 0,-2-2 0,2 10 0,-9 11 0,-8 14 0,-11 14 0,-2 18 0,-7 12 0,-3 11 0,-2 5 0,1 7 0,4-3 0,13 0 0,2-8-6,19-4-3,4-24-7,20 8-9,-10-27-13,11 3 0,-15-21 27,3-1 8,-11-8 3,-16-7 5,-8 9 8,-25-16 10,4 18 14,-22-2 1,6 16-26,-17 5-4,-2 18-3,-6 12 0,3 13-5,3 13 0,5 6 0,8 5 0,12 2 0,12-7 0,10-7 0,12-13 0,8-13 0,9-13 0,1-12 0,5-19 0,-3-7 0,-2-10 0,-5-8 0,-4 1 0,-8 6 0,-4 5 0,-6 14 0,-7 14 0,-8 15 0,-12 37 0,-2 19 0,-9 23 0,-5 21 0,-6 19 0,-3 10 0,-5 6 0,0-1 0,-1-14 0,0-13 0,5-23 0,2-20 0,-1-33 0,5-22 0,7-25 0,1-23 0,10-18 0,3-23-8,14-8-5,-4-16-4,30 19-4,-8-21-8,30 22-9,-1-3-2,20 19 1,9 9 7</inkml:trace>
  <inkml:trace contextRef="#ctx0" brushRef="#br2" timeOffset="231718.2536">18362 7007 145,'-17'10'44,"-6"8"-2,-22-16-18,11-4-24,2 1 0,-6-21-21,27 17-7,-11-17-13,26 5-3,2-7 0,12 2 1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4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6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9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5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5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5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8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7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7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6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01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8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2">19045 12496 87,'-22'-4'36,"-6"-2"-1,18 4-3,10 2-62,9-14-4,15 1-1,2-8-2</inkml:trace>
  <inkml:trace contextRef="#ctx0" brushRef="#br0" timeOffset="1947.1114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4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6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9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5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07:01.19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2796 732 68,'0'0'37,"0"0"0,1-46 2,-1 46-34,0 0 0,-48 9 0,48-9 1,-54 31-2,54-31 1,-54 47-1,-5 28-1,0 8 0,10 9 0,11 1-1,20-5-1,23-18-1,23-13 1,19-30-2,8-10 2,3-11-1,2-9 1,-1-10 0,-6-5-1,-5-7 1,-6-4 0,-11 1-1,-6 0 1,-7 4 0,-9 9 0,-4 6-1,-5 9 0,-6 14-1,-2 4 0,3 8-2,3 0-3,11 5-5,-7-8-27,26-1-1,-1-10 0,19-8-1</inkml:trace>
  <inkml:trace contextRef="#ctx0" brushRef="#br0" timeOffset="375.0215">3360 1199 94,'33'-62'38,"-33"62"1,0 0-1,10-47-34,-10 47 0,-1-20 0,-13 22-1,6 16-1,-1 12-1,-2 12 0,1 8-2,4 6 3,-2-7-2,8-9 0,1-6 0,0-7 0,4-10 1,-5-17 0,16-2-1,-6-16 1,0-11 0,4-8 0,-14 37 1,14-47-1,-14 47 1,15-61-1,-15 61 1,16-61-1,-16 61 0,17-58-1,-17 58 1,28-50-3,-28 50-2,37-47-3,-37 47-14,60-38-19,-60 38 0,72-36-1,-72 36-1</inkml:trace>
  <inkml:trace contextRef="#ctx0" brushRef="#br0" timeOffset="1052.0602">4106 897 103,'0'0'41,"40"27"3,-55 5-4,-12 12-33,-14 7-4,4 8 0,0 1-2,22-2 1,13-6-3,24-16 2,10-11-1,11-10 0,5-14 1,1-11-1,-1-13 0,-1-13 0,-47 36 0,41-45 0,-41 45 1,28-54-2,-28 54 0,22-60 0,-22 60 0,2-61 0,-2 61 1,2-52 0,-2 52-1,-8-46 1,8 46 1,0 0-2,0-44 2,0 44 1,0 0-2,0 0 1,56-38 0,-56 38 0,53-4 0,-53 4-1,59 3 1,-59-3-1,63 4 1,-63-4 1,55 15-1,-55-15 0,34 29 1,-5 3-2,-21 9 0,-13 7 0,-10 0 0,8 1 0,7-10 0,19-10 0,12-25 0,8-11 0,-39 7 0,52-22 0,-52 22 0,53-35 0,-53 35 0,56-42 0,-56 42 0,42-47 0,-42 47 0,0 0 0,51-48 0,-51 48 0,0 0 0,14 2 0,-14 26 0,0 13 0,-4 15 0,5 1-6,16-1-8,3-22-7,29-13-9,-9-13-10,21-10 1,-8-18-1,11-7 2</inkml:trace>
  <inkml:trace contextRef="#ctx0" brushRef="#br0" timeOffset="1653.0946">5518 1100 124,'0'0'40,"0"0"1,13-46-1,-13 46-36,-21 20-2,7 10 0,-7 17 0,4 9-2,-5 2 0,13 9 0,4-19 0,5-3 0,0-8 0,0-8 0,5-15 0,-5-14 0,14-4 0,-5-14-2,4-17 2,-2-7 0,-11 42 0,19-58 2,-19 58-2,18-74 0,-18 74 0,26-77 0,-26 77 0,24-78 0,-24 78 0,33-72 0,-33 72 0,33-65 0,-33 65 0,42-53 0,-42 53-2,0 0 4,64-47-2,-64 47 0,0 0 0,52 9 0,-52-9 0,-5 28 0,12 15 0,-9 10 0,-14-1 0,-9 5 0,-16-5 0,0-2 0,-2-13 0,11-11 0,6-5 0,4-5 0,6-2 0,4 1 0,5 0 0,3 5 0,0 6 0,-1 13 0,-6 12 0,-3 10 0,-8 8 0,-1 7-3,-1-2 1,-1-1-3,8-7-1,1-24-9,31-4-6,-15-38-11,53-11-10,-1-27 4,26-14-4</inkml:trace>
  <inkml:trace contextRef="#ctx0" brushRef="#br0" timeOffset="2021.1156">6264 1036 89,'8'-45'40,"-8"45"1,0 0 0,0 0-14,0 0-23,-51-28 0,51 28-1,0 0-1,0 0 0,-53 46 0,53-46-2,0 0 0,0 0 0,9 39 0,2-12 0,2-8 0,7 3 0,-1-3 0,-4 4 0,-13 1 0,-11 8 0,-18-3 0,4 3 0,-9 0 0,3-5 0,6 1-5,-6-18-10,24 4-7,-11-17-8,16 3-12,7-11 1,8-3-1,-1-9 2</inkml:trace>
  <inkml:trace contextRef="#ctx0" brushRef="#br0" timeOffset="2547.1457">7613 984 99,'-4'-45'40,"4"45"0,0 0 0,0 0-37,0 0 0,0 0 1,-46-1-1,27 35 0,0 11-1,5 1 0,6-1-1,20-4 0,13-8 0,13-7 0,7-21 0,-3-7 0,-42 2 0,0 0-1,58-28 2,-58 28-1,0 0-1,41-54-1,-41 54 0,9-45-1,-9 45-1,4-46 0,-4 46-3,0 0-7,-2-64-26,2 64 0,0 0 0,5-47 0</inkml:trace>
  <inkml:trace contextRef="#ctx0" brushRef="#br0" timeOffset="2833.1621">8582 566 105,'-9'-53'42,"9"53"-1,0 0-2,-56-17-34,56 17 0,-46 33-2,46-33 0,-43 66-3,33-44 1,-24 76-3,15 8-3,19 0-27,3-22-8,17-20 0,-20-64 0</inkml:trace>
  <inkml:trace contextRef="#ctx0" brushRef="#br0" timeOffset="3006.172">8382 1023 126,'-51'-42'44,"51"42"-1,0 0-1,0 0-42,-27-56 0,27 56-2,0 0-14,0 0-14,66-50-13,-66 50-1,66-16-1,-66 16 1</inkml:trace>
  <inkml:trace contextRef="#ctx0" brushRef="#br0" timeOffset="3614.2067">9664 559 74,'0'0'41,"51"-61"-1,-51 61 1,0 0-14,56-48-21,-56 48-1,0 0-1,0 0-2,0 0 0,0 0 0,0 0-2,17 52 1,-17-52 1,-28 72 0,28-72 1,-30 86-2,30-86 1,-6 71-2,-19 19 0,2-3 0,23-87 0,-4 71 0,4-71 0,19 48 0,-19-48 0,0 0 0,76 22 0,-76-22 0,76-11 0,-76 11-6,85-23-15,-32 7-20,-6-1-3,4 0 1,1 1-1</inkml:trace>
  <inkml:trace contextRef="#ctx0" brushRef="#br0" timeOffset="3832.2192">10575 788 112,'47'-30'43,"-47"30"-1,0 0-2,0 0-38,0 0 3,0 0-2,0 0-2,-18 47-1,18-7 0,-19 17-3,6 0-1,16 2-22,-3-59-14,13 49-1,-13-49 1,0 0-1</inkml:trace>
  <inkml:trace contextRef="#ctx0" brushRef="#br0" timeOffset="3997.2286">10817 706 116,'0'0'42,"-9"-73"0,9 73-4,-17-59-42,17 59-4,0 0-31,-12-56-2,12 56 0,0 0 0</inkml:trace>
  <inkml:trace contextRef="#ctx0" brushRef="#br0" timeOffset="4266.244">10943 601 106,'0'0'41,"44"66"2,-44-66-2,22 54-37,-22-54 1,9 56-1,-9-56-1,9 57-1,-9-57 1,5 52-2,-5-52 1,0 0-2,28 53 0,-28-53 0,0 0 0,0 0 0,63 11 0,-63-11-3,0 0 0,61-41-1,-61 41-6,46-48-21,-46 48-11,43-55 1,-43 55-1,42-56 1</inkml:trace>
  <inkml:trace contextRef="#ctx0" brushRef="#br0" timeOffset="4471.2558">11525 637 115,'30'46'42,"-30"-46"2,0 0-1,21 69-37,-21-69-3,4 54-1,-4-54-4,0 54 0,0-54-7,0 0-23,1 63-11,-1-63 1,0 0-2,0 0 1</inkml:trace>
  <inkml:trace contextRef="#ctx0" brushRef="#br0" timeOffset="4912.281">11784 569 62,'0'0'34,"0"0"1,19-63 1,-19 63-15,0 0-18,0 0 2,0 0 2,0 0 0,0 0 2,47 46-1,-47-46-2,14 48 0,-14-48-2,14 49 0,-14-49-1,6 56-1,-6-56 1,0 54-3,0-54 0,0 51 0,0-51 0,0 0 0,0 53 0,0-53 0,0 0 0,0 0 0,0 0 0,0 0 0,65-19 0,-65 19 0,0 0 0,58-41 0,-58 41 0,0 0 0,55-34 0,-55 34 0,0 0-2,58-2 1,-58 2-1,0 0-2,59 33-1,-59-33-11,0 0-16,72 52-9,-72-52-1,57 27 0</inkml:trace>
  <inkml:trace contextRef="#ctx0" brushRef="#br0" timeOffset="5417.3099">12554 815 117,'0'0'42,"0"0"1,29-57-1,-29 57-38,0 0-1,0 0 1,0 0-4,-59-20 0,59 20 0,0 0 0,-55 44 0,55-44 0,0 0 0,-34 56 0,34-56 0,0 0 0,0 0 0,21 46 0,-21-46 0,0 0 0,74-11 0,-74 11 0,60-22 0,-60 22 0,53-22 0,-53 22 0,0 0 0,28 10 0,-21 29 0,-19 23 0,-11 27 0,-23 16 0,-2 13-2,-7-1 2,11-12-2,3-25 2,7-13-1,5-21 1,6-11 0,3-18 1,11-17 0,3-17-1,6-16 3,6-11-3,3-18 0,4-11 0,-13 73 0,20-85 0,-20 85 0,32-83 0,-32 83-9,37-87-6,-37 87-6,53-80-8,-53 80-13,66-70-2,-19 40-1,9-2 5</inkml:trace>
  <inkml:trace contextRef="#ctx0" brushRef="#br0" timeOffset="5951.3404">13940 464 92,'0'0'41,"22"-60"2,-22 60-1,0 0-25,0 0-14,28-45 0,-28 45-1,0 0 0,0 0 0,16 70-1,-16-70 0,-7 80 1,1-34-1,17 31 0,-21 35-3,5 5 1,2-2-5,2-30-8,17-30-26,-16-55-2,0 0 1,0 0 0</inkml:trace>
  <inkml:trace contextRef="#ctx0" brushRef="#br0" timeOffset="6188.354">13828 611 114,'0'0'44,"-72"-69"-1,72 69-1,-59-52-39,59 52-1,0 0 0,-39-56 0,39 56-1,0 0 1,0 0-2,71-49 0,-71 49-4,88-24 0,-32 12-8,-5-4-28,11 4-2,-4-3-1,6 2 0</inkml:trace>
  <inkml:trace contextRef="#ctx0" brushRef="#br0" timeOffset="6647.3802">14542 266 108,'0'0'41,"0"0"1,0 0-1,0 0-36,0 0-1,0 0-1,14 0 0,-14 0-1,-18 63-1,18-63 0,-23 94 1,4-42 0,6 6-2,0-2 0,4 3 0,-1-1 0,2-3 0,2-1 0,6-54 0,-5 86 0,5-86 0,12 54 0,-12-54 0,0 0 0,0 0 0,59-5 0,-59 5 0,0 0 0,67-63 0,-67 63 0,48-44 0,-48 44 0,0 0 0,66-46 0,-66 46 0,0 0 0,47 1 0,-47-1 0,0 0 0,37 51 0,-37-51 0,29 50-9,-29-50-7,0 0-6,57 63-6,-57-63-10,54 20-3,-54-20 1,56 2 1</inkml:trace>
  <inkml:trace contextRef="#ctx0" brushRef="#br0" timeOffset="6842.3914">15126 869 120,'37'-48'43,"-37"48"0,0 0-1,19-47-38,-19 47-1,0 0-3,0 0 0,0 0 0,0 0 0,-36 54 0,36-54 0,-11 51-2,11-51-10,2 48-10,-2-48-10,0 0-10,18 50 0,-18-50-2,0 0 3</inkml:trace>
  <inkml:trace contextRef="#ctx0" brushRef="#br0" timeOffset="7917.4529">15365 687 94,'0'0'42,"10"-71"0,-10 71-2,6-64-12,-6 64-29,0 0-1,10-60-2,-10 60 0,0 0 0,0 0 0,0 0 2,50 12 0,-50-12 1,0 0 2,0 0 2,57 56 1,-57-56 0,0 0 1,36 62-2,-36-62 1,11 51 0,-11-51-1,-1 58-1,1-58-2,-14 62 0,14-62 0,-18 64 0,18-64 0,-14 54 0,14-54 0,0 0 0,5 56 0,-5-56 0,0 0 0,0 0 0,61 3 0,-61-3 0,57-37 0,-57 37 0,65-52 0,-65 52 0,67-59 0,-67 59 0,61-52 0,-61 52 0,56-34 0,-56 34 0,0 0 0,60-10 0,-60 10 0,0 0 0,48 48 0,-48-48-10,30 51-4,-30-51-9,0 0-6,68 63-9,-68-63-3,53 22 2,-53-22 1,65-7 23,-65 7 22,62-27 11,-62 27 7,53-49 10,-53 49 6,39-56 0,-39 56 1,11-54-18,-11 54-18,0 0 0,0 0-4,-51-42-2,51 42 0,-47 13 0,47-13 0,0 0 0,-63 64 0,63-64 0,-32 59 0,32-59 0,-14 56 0,14-56 0,0 0 0,24 54 0,-24-54 0,0 0 0,69-9 0,-69 9 0,58-40 0,-58 40 0,60-52 0,-60 52 0,49-52 0,-49 52 0,0 0 0,0 0 0,0 0 0,52-15 0,-67 69 0,-23 29 0,-6 29 0,-7 22 0,-2 10 0,-4-9 0,16-16 0,12-46 0,5-13 0,8-18 0,3-16 0,13-26 0,-12-2 0,12-25 0,4-14 0,4-12 0,-1-20 0,-7 73 0,15-87 0,-8 37 0,5-3 0,-1 5 0,8-3 0,-2 3 0,4-2-5,-21 50-7,55-90-6,-55 90-2,70-92-7,-21 53-3,-3-6-1,7 3-9,4-3 5,6 9 4</inkml:trace>
  <inkml:trace contextRef="#ctx0" brushRef="#br0" timeOffset="8326.4763">16944 527 119,'56'-57'43,"-56"57"0,0 0 0,13-55-40,-13 55 1,0 0-4,0 0 0,-69 5 0,69-5 0,-49 30 0,49-30 0,0 0 0,-35 59 0,35-59 0,-4 47 0,4-47 0,11 49 0,-11-49 0,25 50 0,-25-50 0,23 51 0,-23-51 0,16 53 0,-16-53 0,-4 53 0,4-53 0,-17 52 0,17-52 0,-31 53 0,31-53-2,0 0-13,-43 57-2,43-57-4,0 0-5,0 0-5,0 0-5,0 0-5</inkml:trace>
  <inkml:trace contextRef="#ctx0" brushRef="#br1" timeOffset="12455.7124">16464 1304 28,'-18'-1'25,"-8"3"2,-6 3 1,-1 4-17,-20-1 0,7 8 1,-23-5 0,2 4-1,-14-5 0,3 2-3,-11-5-2,0-2-1,-7 1-1,-1-1-2,-11-3 0,-3 4 0,-5-4-1,-5 3-1,-8-1 1,-4 2-1,-14 1 0,-3-2 1,-1 2-1,-5 2 0,-10-3 0,-1 2 1,-9-3-1,0 2 1,-2-1-1,-4 0 1,-3 0-1,-2 1 0,-3-4 0,2 0 0,-5 3 0,-1 0 0,-2-1 0,-3 0 0,-1-1 0,-5-2 0,1 0 0,-1 0 0,-2-4 1,-5 0-1,6 1 1,-3-1-1,-2 3 0,4-1 1,1 6-1,-3 1 0,1-1 0,-1 5-1,-1-1 2,0 4-2,-1-2 3,-2 0-3,-4-1 2,0-1-1,5-1 2,-1-2-1,-3 0-1,5-1 1,1-2 0,9 1-1,-4 1 0,5 1 1,1 1-2,3 0 1,3 1 0,4 0-1,5 3 1,3-3 0,7-1-1,8-2 2,2-4-1,12-2 1,12-1 0,9-6-1,6 3 1,9-5 0,9 3-1,8-3 0,10 4-1,10 0-2,11 5-5,2-10-15,27 12-16,3-2 0,12 6-3,11-4 2</inkml:trace>
  <inkml:trace contextRef="#ctx0" brushRef="#br2" timeOffset="49212.8148">9232 1875 73,'2'20'36,"-12"-4"1,-8 11-1,-15 5-30,-1 9-2,-7 5 0,3 11 0,-2-4-1,10 6 0,6-5 0,18-1 0,15-11-1,29-6-1,17-13-1,13-11 0,17-9-2,5-10-2,9 2-2,-9-18-4,7 11-26,-23-13-2,-1 8 0,-17-12 1</inkml:trace>
  <inkml:trace contextRef="#ctx0" brushRef="#br2" timeOffset="49384.8247">9920 2185 87,'-18'16'38,"8"18"0,-9-5 0,12 5-34,-6 8-1,6 3-2,8 0-1,-4-7-2,18 7-20,-6-23-17,18 0 1,-8-21-2,15-5 2</inkml:trace>
  <inkml:trace contextRef="#ctx0" brushRef="#br2" timeOffset="49528.8329">10091 1805 80,'-17'-19'35,"17"19"-5,-7-10-27,7 10-35,20 2-2,-1-2 0</inkml:trace>
  <inkml:trace contextRef="#ctx0" brushRef="#br2" timeOffset="49783.8475">10334 1844 83,'7'17'39,"2"12"-3,-11-1 3,3 14-32,-6-2-3,1 13-1,-2 0 0,2 5-1,2-3 0,3 0-1,1-9 1,7-2 0,3-15-1,8-14 1,3-20-1,6-14 0,5-15 0,4-7-1,3-9-2,-3-6-1,3 1-2,-6-12-7,7 19-27,-14-5 3,10 18-3,-14-3 2</inkml:trace>
  <inkml:trace contextRef="#ctx0" brushRef="#br2" timeOffset="49964.8578">11031 1891 82,'16'27'35,"-13"-7"2,0 14-1,-14-6-27,5 12-3,-10-2-1,1 6-2,-3 0-2,2 3 0,2-3-2,2-9-6,15 7-29,-3-22-3,14 1 2,-2-27-3</inkml:trace>
  <inkml:trace contextRef="#ctx0" brushRef="#br2" timeOffset="50406.8831">11323 1845 108,'0'0'41,"5"10"0,-5-10-3,23-1-37,-2 5 1,-3 10 0,3 4 0,-6 7-1,-7 9 0,-7 7 0,-9 7 0,-7 6 0,-3-1 0,-1-1-1,0-8 0,1-3 0,5-11 1,9-9-1,4-21 0,26-7 0,1-15 0,5-10 1,7-5-1,2-8 1,3-1-1,0-3 0,-3 11 1,-11 6-1,-3 12 0,-6 8 0,-7 10-1,-5 12 1,0 7-1,-4 6-1,4 6-1,4 4-1,13 3-2,0-7-4,25 12-13,-7-22-16,16 4 1,-7-17-1,11-3 3</inkml:trace>
  <inkml:trace contextRef="#ctx0" brushRef="#br2" timeOffset="50857.9089">12231 2036 107,'-18'-12'39,"-19"-8"0,9 21 0,-13 0-32,7 12-2,-3 3-2,9 7 0,3 4-1,15 4 0,10-3-1,14-3 0,11-9 0,15-7-1,4-7 1,3-10-1,3-9 1,-6-9-1,-1-3 0,-11-3 0,-10 6 0,-8 2 0,-7 9-1,-7 15 0,0 0 0,-28 31 1,4 20-1,-9 19 1,-6 18-1,-2 17 2,4 5-1,-1 5 1,6-4-1,7-10 2,3-18-2,10-17 1,4-20 0,0-25 0,8-21 1,-7-15-2,7-20 0,6-19 0,4-12 0,6-15-5,10-9 2,6-4-2,10 4 0,0-1-6,15 23-15,-11-5-15,16 22 2,-11 1-1,12 20 1</inkml:trace>
  <inkml:trace contextRef="#ctx0" brushRef="#br2" timeOffset="51443.9424">13427 1672 87,'0'0'39,"10"7"-1,-19 13 2,3 25-28,-11 1-8,2 10-4,-5 6 3,-1 8-2,-3 1 0,5 3-2,2-4-1,2-11-3,13 3-23,-5-26-11,14-2 2,-7-34-3,22 4 2</inkml:trace>
  <inkml:trace contextRef="#ctx0" brushRef="#br2" timeOffset="51938.9708">13097 1812 108,'-41'-27'40,"18"18"1,3-3 0,20 12-38,25-11-2,16-1 1,19-3-2,11-2 2,16-1-2,7-1 1,-1 2-1,-4-1 1,-11 10-1,-14 0 1,-12 9 0,-16 8-2,-15 4 2,-12 7-1,-9 8 1,-9 5-1,-5 6 1,-2 12-1,-7 0 0,0 3 0,-2-1 1,3-2-1,4-5 0,3-5 0,5-8 0,6-13 0,4-20 0,23 9 1,-3-21 0,7-8-1,5-6 1,4-5 0,1-7 0,1 0 0,-3 5 0,-9 7 0,-6 7-1,-3 11 2,-4 11-2,-6 9 0,-5 10 0,1 7-3,-1 6 1,2 3-2,7 2-2,-2-13-9,23 14-18,-10-24-8,18 3 1,-5-21-1</inkml:trace>
  <inkml:trace contextRef="#ctx0" brushRef="#br2" timeOffset="52121.9812">14459 1932 115,'-12'6'40,"-14"0"1,1 25-2,-9 2-35,3 5-2,6 3 0,5 4-3,9 0-1,5-4-2,19 6-13,1-25-22,19 2-1,-3-25 0,14-3-1</inkml:trace>
  <inkml:trace contextRef="#ctx0" brushRef="#br2" timeOffset="52548.0056">14649 1772 119,'0'0'41,"-15"14"2,28 1-3,7-8-38,-3 5 0,-1 0 0,-1 8-1,-1 3 0,-5 7-1,-9 2 1,-9 5-2,-5 6 2,-6 0-2,-2-2 1,-2-2 0,2-8 0,8-3 0,10-14 0,4-14 0,29-1 0,3-17 1,8-6 0,7-9-1,5-8 2,2 1-2,-5 2 0,-4 0 0,-10 11 0,-9 10 0,-6 14 0,-20 3 0,9 23 0,-12 0-3,-2 13 1,-2 3-2,11 6-1,2-3-1,13 1-3,0-19-9,25 14-14,-11-26-8,15 1 2,-8-25 0</inkml:trace>
  <inkml:trace contextRef="#ctx0" brushRef="#br2" timeOffset="53014.0322">15453 1949 98,'-11'-44'38,"3"21"3,-20 0-2,8 17-20,-17 11-12,4 12-2,-5 8-2,5 5-1,6 4 1,12 2-3,5-2 0,18-4 0,13-6 0,12-10 0,4-7 0,7-8 0,3-5 0,2-8 0,-4-10 0,-12 3 0,-2-3 0,-9 3 0,-6 2 0,-16 19 0,0 0 0,-14 1 0,-8 24 0,-9 13-2,-4 19 2,-3 10-1,0 12 1,-3 3 0,4 2 0,3 6 3,9-7-5,3-12 4,3-14-2,8-14 0,2-14 0,6-15 0,3-14-2,10-30 1,3-5-1,6-14-1,8-15 0,3-18-3,13-2 0,-3-6-5,16 14-7,-17-17-9,21 25-11,-14-5 0,11 28 0,-4 2 1</inkml:trace>
  <inkml:trace contextRef="#ctx0" brushRef="#br2" timeOffset="53341.051">16200 1808 92,'14'-4'40,"-22"-9"1,8 13-2,-21-5-12,0 10-25,-4 5 1,-7 9 0,0 3-2,-4 9 1,7 2-1,4 1-1,7 0 1,14-3-1,8-3 0,11-1 0,8-6 0,4-3 0,0-3 1,-4 2-1,-8 3 2,-12 5-2,-15 4 0,-17 4 0,-17 9-4,-16-3-4,-6 19-12,-29-23-6,4 23-16,-29-19 2,-1 15-3,-17-14 3</inkml:trace>
  <inkml:trace contextRef="#ctx0" brushRef="#br2" timeOffset="53909.0834">8447 2840 76,'26'-9'38,"-6"-7"-1,4 9 1,-12-6-21,-2 9-15,-10 4 0,-9 15 0,-19 9 0,-14 15 1,-18 11 0,-13 11 0,-22 13 0,-20 13 0,-28 10 0,-21 13 0,-32 10 0,-21 13 0,-26 7-2,-21 10 0,-8 2-1,-3-2-1,6-4-4,11-22-9,45-4-23,12-32-6,40-14 1,28-33-1</inkml:trace>
  <inkml:trace contextRef="#ctx0" brushRef="#br2" timeOffset="55019.1469">1368 4485 85,'0'0'37,"0"0"-1,-8 17 0,5 14-32,-15 6-2,0 16 1,-6 6 0,1 12-1,-7 0 1,7-2-2,-1-6 1,5-10-1,4-11 2,5-12-2,6-20 0,4-10 0,14-39-2,1-6 2,6-12 0,1-8 0,-2-11-1,4-4 1,-6 3-1,1 10 1,-10 15 0,0 8-1,-4 14 2,0 13-2,-5 17 1,0 0 0,5 29-1,0-3 1,8 8-1,2 0 0,11 4 0,5-8 1,15-4-1,9-12 1,8-13 0,8-11 0,3-10 0,-1-10-1,-3-6 1,-5 1 0,-13-1 0,-11 3-1,-12 9 0,-9 7 0,-10 16 0,-6 14 1,-13 14-1,-1 12 0,-6 11 0,2 9 0,1 5-1,4 1-2,4 0-1,6-12-5,19 5-15,-5-27-16,21-1 1,-6-23-1,17-2 1</inkml:trace>
  <inkml:trace contextRef="#ctx0" brushRef="#br2" timeOffset="55379.1675">2533 4572 103,'-27'-22'38,"3"22"3,-19-2-4,2 19-32,-3 9-2,-2 9 0,6 7 0,3 1-1,14-2-1,4-2 0,16-5 0,16-13 0,16-10-1,15-11 1,9-13 0,8-7-1,0-12 1,1-1 0,-7-4 0,-9 4 0,-11 3 0,-14 8-1,-10 14 1,-11 8-1,-6 15-1,-7 11 0,0 7 0,1 3-2,7 6-1,3-9-2,23 4-9,-3-29-13,27 0-12,1-23 0,16-3-1,-2-28 2</inkml:trace>
  <inkml:trace contextRef="#ctx0" brushRef="#br2" timeOffset="55568.1783">3193 3963 108,'-26'12'39,"11"34"1,-12 11-1,7 23-35,6 13-2,9 7-1,5 6-1,2-3-2,7-1-2,-1-16-8,19-6-26,-11-22-2,17-11 1,-10-26-1</inkml:trace>
  <inkml:trace contextRef="#ctx0" brushRef="#br2" timeOffset="55830.1933">3438 4350 103,'-21'-10'41,"-13"8"1,5 24-2,-10 2-36,9 9-1,3 0-1,11 3-1,6 2 1,10-5-1,8-4-1,8-2 1,5-7-1,7-2 0,3-6-1,4-5-1,2 2-3,-4-11-6,15 14-18,-12-19-12,8 10 1,-7-13-3,9 3 3</inkml:trace>
  <inkml:trace contextRef="#ctx0" brushRef="#br2" timeOffset="56183.2135">3710 4526 100,'-15'25'41,"1"-11"0,23 6-1,11-10-37,11-4 1,11-8-2,9-4 0,7-10-1,0-3 0,-5-5 0,-7-5 0,-8-1 0,-14-3-1,-20 3 1,-8 3 0,-12 6-1,-16 8 0,-7 12 1,-6 10-1,-4 14 0,-1 10 0,5 12 0,3 4 1,12 3-2,13 0 1,15-6-3,13-8-1,24 0-11,1-25-12,26 5-14,0-15 0,24 3 0,-2-15-1</inkml:trace>
  <inkml:trace contextRef="#ctx0" brushRef="#br2" timeOffset="57382.2821">2401 5542 64,'-5'-16'37,"5"16"0,-23-13 1,8 22-25,-23-6-3,4 13-3,-11-1-2,7 15 0,-5 2 0,7 7-1,10 3 0,8 7-2,14-6 1,14 1 0,18-8 0,10-11-2,13-13 0,13-11 0,6-15 0,1-15 0,-3-14-2,-3-7 0,-12-5 0,-10-1 0,-15 1 0,-13 3 0,-12 7-1,-12 9 2,-9 12 0,-5 11 0,-6 5 1,2 9-1,4 5 0,8 2 0,15-8 1,5 16 0,18-15-1,17-4 1,10-8-1,6 2 0,0-6 1,1 1-1,-8 2 0,-9 1 0,-11 9 0,-10 2 1,-19 0-1,7 23 1,-13 0-1,-9 6 0,1 2 0,0 9 1,-1 1 0,5-1 0,2-3 1,8-6-1,11-11 1,12-11-1,11-14 1,13-14-2,8-12-2,6-6 1,4-9 0,0-5 1,-7 3-2,-6 5 2,-14 9 1,-9 9-1,-11 11 0,-18 14 0,0 0 0,0 31 0,-12 0 0,2 11 0,0 3 1,6 3 0,5-1 2,10-7-3,8-7 0,8-8 0,5-15 0,6-14 0,1-12 0,-4-11 0,0-10 0,-9-9 0,-5-5-3,-10-4 2,-4-1 0,-8 4-4,-1 7 2,-5 5-2,3 13-5,-6-4-8,10 31-4,0-22-5,18 32-4,-18-10-7,30 11-1,-6-9 2</inkml:trace>
  <inkml:trace contextRef="#ctx0" brushRef="#br2" timeOffset="57702.3004">4044 5274 101,'0'0'38,"15"9"2,-15-9-1,-13 17-34,0 0 0,-3 12-1,-4 7-1,2 2-1,-1 4-1,5 2 1,5-7-1,7-2 0,6-16 0,10-12 0,12-16 0,4-14 0,10-14 0,3-12 0,2-3 0,1-7-1,-5 6 0,-4 7 0,-6 15 0,-11 16 0,-8 23-1,-9 15 0,-6 19-1,-9 13-2,3 19-3,-11-5-10,19 19-6,-20-20-5,23 13-10,-11-18-1,12 3 0,-8-15 1</inkml:trace>
  <inkml:trace contextRef="#ctx0" brushRef="#br2" timeOffset="58122.3244">2681 6011 108,'-18'-8'39,"-17"5"2,1 22-1,-14 16-36,-1 13-1,-8 19-1,1 18 1,-3 14-2,-2 13 2,9 2-2,11 4 0,5-6-1,14-11-2,12-10-4,2-29-17,27-3-16,-8-27-2,13-8 3,-11-27-4</inkml:trace>
  <inkml:trace contextRef="#ctx0" brushRef="#br2" timeOffset="58935.3709">1948 6795 125,'-21'-11'40,"3"-4"1,18 15-1,28-2-37,2-4-1,16-2-1,14-3 0,12 1 1,13-1-2,3-1 0,-3 3 0,0 1 0,-11 3 0,-8 0 0,-14 5 0,-15 3 0,-17 1 0,-15 7 0,-12 0 0,-8 5 0,-9 8 0,-2 6 0,-7 3 0,1 5 0,5 5 0,8-3 0,8 2 0,11-10 0,15-2 0,12-18 0,12-9 0,12-15 0,3-11 0,5-14 0,-3-10 0,-7-6 0,-11-8 0,-6 1 0,-16 0 0,-10 6 0,-12 5-2,-5 12 2,-4 9 0,-2 10 0,2 10 0,1 9 0,8 10 2,6 4-2,7 3 0,10 2 0,7-2 0,10-6 0,9-1 0,6-5 0,4-6 0,-1-3 0,0-7 0,-4 0 0,-5-5 0,-6 2 0,-12 2 0,-3 2 0,-10 3 0,-12 6 0,-2 12 0,-12 12 0,-6 7 0,-3 8 0,-5 9 0,4 4 0,2 1 0,7-2 0,12-6 0,13-13 0,12-8 0,9-15 0,7-14 0,5-14 0,-1-13 0,-1-9 0,-8-8 0,-8-4 0,-14-3 0,-9 5 0,-11 3 0,-7 9 0,-4 9 0,1 12-5,-2 4-2,21 14-7,-23 7-7,35 17-3,-12-24-6,27 33-8,-4-21-1,16 10 2,3-8 3</inkml:trace>
  <inkml:trace contextRef="#ctx0" brushRef="#br2" timeOffset="59302.3919">3948 6620 111,'11'-22'38,"0"11"2,-16-10-1,5 5-31,-19 8-2,3 12-1,-12 11-1,1 12 0,-5 11-4,4 10 0,3 3 0,9 1 0,8-2 0,12-12 0,16-15 0,12-19 0,16-20 0,8-21 0,6-19 0,3-13 0,0-17 0,-7-4 0,-6-8 0,-9 7 0,-13 12 0,-5 15 0,-14 22 0,-10 23 0,-10 31 0,-10 27 0,-4 28 0,-1 12 0,2 17 0,1-5-8,18 12-11,-6-28-1,33 7-7,-7-39-3,37 0-11,5-23-2,23-15 3</inkml:trace>
  <inkml:trace contextRef="#ctx0" brushRef="#br2" timeOffset="60616.4671">11078 2843 73,'11'-13'34,"-11"13"-1,15-5-8,-15 5-17,0 0-3,1-11 0,-1 11-1,0 0-1,14 22 0,-7-6 0,7 4-1,5 4 0,11 6-1,7 3 0,10 5 1,10 5-2,9 3 2,9 2-1,10 4 0,2 7 1,7 2-2,3 7 2,4 4-2,-5 4 2,4 6-2,-2 3 1,0 0 0,0-1 0,0-1-1,3-3 1,1-11-3,2-3-2,-8-20-26,12 1-8,-13-17-1,-1-2-1</inkml:trace>
  <inkml:trace contextRef="#ctx0" brushRef="#br2" timeOffset="61172.4989">14035 4141 77,'0'0'37,"9"8"-1,-10 4 0,6 12-31,-5 6-1,5 14-2,-5 4 2,3 14-2,-3 6-1,-3 5 0,1 3-2,-2-6-1,5 3-7,-4-20-27,9-4 0,-2-24 0,8-14-2</inkml:trace>
  <inkml:trace contextRef="#ctx0" brushRef="#br2" timeOffset="61375.5105">14165 4087 101,'-4'-19'39,"22"11"1,5-7-3,5 4-36,26-2-1,10-1-2,4 6-3,-3-9-8,6 18-24,-17-3 0,-5 16 0,-25-5-3</inkml:trace>
  <inkml:trace contextRef="#ctx0" brushRef="#br2" timeOffset="61569.5216">14088 4398 101,'-25'21'39,"11"-18"2,35 1-2,11-15-36,27-8-3,16-2 0,5 3-1,3 6-4,-9-4-9,1 22-24,-23-3 0,-11 18-1,-24-4 0</inkml:trace>
  <inkml:trace contextRef="#ctx0" brushRef="#br2" timeOffset="61772.5332">14074 4696 103,'-18'18'40,"18"-18"1,23 4-2,20-25-37,21 0-2,19 0-2,8-3-2,14 6-2,-10-9-4,11 24-10,-18-12-19,-1 17 2,-22-9-1,3 9 2</inkml:trace>
  <inkml:trace contextRef="#ctx0" brushRef="#br2" timeOffset="62157.5552">15207 4425 95,'4'-19'38,"-19"-8"0,2 12-1,-15 1-32,-4 10 0,-12 11 0,-4 13-1,-12 13 0,-1 11 0,-3 7-1,9 4 0,6-2-1,14 0-1,16-10 0,19-9-1,26-15 0,18-16 0,18-15 0,12-11 0,3-11 1,3-6-1,-4-2 0,-10 1 1,-11 3-1,-17 7 0,-13 9 0,-11 8 0,-14 14 0,0 0 0,-17 28-1,2-5 0,6 7-1,1 1-1,10 0-2,6-8-2,21 3-12,-4-33-7,30 2-13,-6-26-1,20-4 0,-2-22 1</inkml:trace>
  <inkml:trace contextRef="#ctx0" brushRef="#br2" timeOffset="62341.5658">15966 3849 94,'-41'54'38,"7"32"1,-14 0-2,10 18-25,1 4-12,3 0-1,8-3-5,-3-24-20,19 5-12,-8-26 1,17-13-2,-7-23 0</inkml:trace>
  <inkml:trace contextRef="#ctx0" brushRef="#br2" timeOffset="62494.5745">15566 4451 114,'-11'-39'41,"17"15"2,-3-3-3,23 9-38,4 5-3,6-1-4,19 21-19,-9-11-15,18 15-2,-4-4 1,17 15-3</inkml:trace>
  <inkml:trace contextRef="#ctx0" brushRef="#br2" timeOffset="62943.6002">17456 3948 71,'21'-60'37,"-18"-9"-1,-2 12 1,-17-5-31,-4 17-1,-13 12 1,-7 24-1,-14 21-1,-1 32 0,-6 22-2,1 24 1,1 14-1,8 13-1,7 11 0,11 4-2,10-5-1,13-17-2,14-2-5,-3-28-29,21-5 2,-10-29-2,10-11-1</inkml:trace>
  <inkml:trace contextRef="#ctx0" brushRef="#br2" timeOffset="63744.646">16758 4445 97,'-2'-31'40,"3"1"0,27 14-3,18 5-34,11-1-2,10 4-1,18 0 0,5 3-1,4 3 0,3 3 0,-3 0 0,-7 3 0,-6-1 1,-17 2-1,-14-3 1,-14-2 0,-18-1 0,-18 1 1,0 0-1,-28 1 1,-4 8 0,-12 4 0,-5 10 1,-4 5 0,0 10 1,6 3-1,9 4 0,15-2-1,17 0 1,18-12-2,25-5 1,18-13-1,14-13-1,12-13 1,2-11 0,-1-6-1,-6-10 1,-13-4-1,-20-4 0,-15-1 0,-17 1-1,-17 4 2,-13 5-2,-11 7 2,-8 8-1,1 7 1,3 9 1,6 6-1,9 6 1,12 8 0,13-1 0,14 0-1,14-2 1,13-2-1,9-1 1,2-1-1,3-4 1,-7 1-1,-8-2 1,-8 1-1,-11 3 0,-14 3 1,-13 8-1,-12 5 1,-4 5-1,-7 10 0,1 6 0,-2 7 0,8 5 0,7-4 0,11-3 0,13-5-1,7-10 1,11-11 0,9-17 0,2-16 0,0-11 1,-4-12-1,-6-11 0,-9-6 1,-10-7-2,-10-1 0,-7 2-1,-5 10 1,-12 9-2,-1 10 0,1 6-1,7 20-5,-5-3-9,31 25-7,-14-18-11,34 31-2,-2-17-1,22 8 2</inkml:trace>
  <inkml:trace contextRef="#ctx0" brushRef="#br2" timeOffset="64116.6673">18945 4366 103,'-29'-22'39,"-4"15"2,-22-10-1,1 6-36,-4 7-1,2 12-1,1 10 0,5 17-1,8 13 0,9 10 0,12 2-1,19 0 1,11-7-1,16-15 1,19-18-1,18-24 1,11-27 0,9-19 0,4-15 1,-3-18-1,-4-10 1,-8-4-1,-9 1 0,-13 9 0,-15 18 0,-13 17 0,-16 28-1,-17 27-1,-12 31 1,-11 26-1,-4 22 0,1 16-2,5 13-2,2-6-8,21 12-4,-10-28-5,26 8-6,-12-32-8,10 2-6,-13-20 1,-6-6 2</inkml:trace>
  <inkml:trace contextRef="#ctx0" brushRef="#br0" timeOffset="69855.9956">1094 7802 67,'13'-17'35,"-4"-4"-3,2 12 2,-11 9-27,0 0-1,0 0 0,0 18 1,-12 3-1,5 10-2,1 4-1,2 11-1,-1 6 0,10 11-2,-1 9 1,6 10-1,-1 1 0,1 4 2,0-2-1,0-6 0,-2-10 1,-3-15-2,-3-17 1,3-18 1,-5-19-1,4-21-1,1-15 0,0-17 0,-3-15 0,-1-14 1,-1-10-2,0-5 1,-1-5 1,-1 1 1,2 4-1,3 6 0,5 7 1,13 13-1,5 6 0,8 15 0,9 11 0,5 15-1,2 11 1,-2 16-1,-8 17 0,-10 15 1,-19 18-1,-12 15 0,-22 9 0,-15 10 0,-11 2-1,-11-2 0,-5-3-1,4-11-1,8-11-2,12-27-5,28-4-26,13-31-2,14-10-1,17-25-1</inkml:trace>
  <inkml:trace contextRef="#ctx0" brushRef="#br0" timeOffset="70106.0099">1887 7582 100,'4'-10'38,"-8"-2"0,4 12 0,-5 29-33,4 5 0,-4 18-1,2 14-2,-5 12 0,1 12-1,-3 6 0,2 2 0,0-2-2,4-8-4,7-9-4,-1-24-27,24-7-2,1-31-1,19-14-1</inkml:trace>
  <inkml:trace contextRef="#ctx0" brushRef="#br0" timeOffset="70507.0328">2579 7957 105,'-33'-8'40,"-4"16"0,-15-4-1,-4 12-35,-1 10-1,2 12 1,-3 10-1,3 12 0,7 4-1,12 3 0,9-5 0,17-2 0,12-13-1,17-15 1,13-19-1,15-20-1,8-19 2,13-12-2,-1-14 0,-3-7 0,-5-1 0,-9 0 0,-11 9 0,-12 11 0,-13 12 0,-13 16 0,-11 17 0,-7 17 0,-6 10 0,0 17-2,3 2 0,4 5 0,9-2-1,8-6-2,18-7-3,4-22-5,27-2-10,-9-31-10,20 4-5,-10-26 1,10 4 0</inkml:trace>
  <inkml:trace contextRef="#ctx0" brushRef="#br0" timeOffset="70858.0529">2963 8147 104,'0'0'37,"-8"-16"1,1 26-1,-14-4-28,7 15-3,0 3-2,3 6-1,-2 1-1,5 1 0,3-4 0,7-1 0,3-11-1,7-8 1,5-17-1,7-13 0,3-7 0,4-13 0,1-3-1,0-7 2,-5 4-2,-2 3 0,-8 10 0,-3 9 0,-14 26 0,13-4 0,-16 28 0,0 16 0,-1 12 0,0 10 0,7 4-2,8 0 0,13-7-3,11-15 0,16-14-6,2-37-9,27-4-5,-9-38-10,19-7-4,-17-28-1,10-7 4</inkml:trace>
  <inkml:trace contextRef="#ctx0" brushRef="#br0" timeOffset="71025.0624">3915 7371 114,'-25'-9'39,"-18"32"1,5 37-1,-7 22-34,4 17-2,8 9-2,9 7-1,10 3-1,12-11-3,11-5-4,-5-24-15,16-3-15,-8-25-1,7-10 0,-15-26-1</inkml:trace>
  <inkml:trace contextRef="#ctx0" brushRef="#br0" timeOffset="71481.0885">3571 7786 120,'0'0'42,"17"-10"0,15 14-2,14-7-38,15-1 0,11-1-1,6-1 0,5-1-1,-2 0 0,-5-1 0,-16 4-1,-15 3 2,-15 2-1,-30-1 0,1 17 0,-23-4 0,-9 9 1,-11-1 0,2 4-1,2 0 1,7 1-1,11-2 2,14-4-2,16 0 0,16-8 0,10 6 0,9-5 0,2 7 0,0 2 0,-8 3 0,-10 9 0,-17 8 0,-14 7 0,-20 3 0,-15 1 0,-15 2 0,-8-3 0,-4-6 0,-2-11 0,11-5-6,1-24-10,27 4-5,-8-34-3,32 6-7,-2-32-6,20-6-6,-4-19 2,9-11 5</inkml:trace>
  <inkml:trace contextRef="#ctx0" brushRef="#br0" timeOffset="73952.2298">1371 8942 87,'-13'-5'35,"-7"-2"0,-4 8 0,-8-2-33,-3 2-1,-5 1 1,-3 7 0,-7-1 1,4 7 0,-2-4 0,8 1 0,3-3 0,10 1 0,4-3-1,7-2 0,16-5-1,-11 11 0,11 2-1,0 10 0,0 9 1,-4 14-2,-2 17 2,-7 16-1,-2 15 1,-6 7 0,-3 5 0,3-2 0,-1-6 0,6-7 1,5-18-1,9-13 1,15-23-1,16-15 0,12-14 0,16-12 0,9-8 0,5-8 0,4 1-1,-3-4-2,1 7-2,-12-6-9,4 15-24,-20-5-3,6 7 0,-7-9-2</inkml:trace>
  <inkml:trace contextRef="#ctx0" brushRef="#br0" timeOffset="75149.2983">1704 9214 75,'-1'-29'35,"6"8"0,-7-3 0,11 13-25,-12-2-4,3 13-2,0 0-1,0 30 1,-4 3-1,4 13 0,-1 10 0,3 15-1,-2 7 0,3 8 0,-1 4-1,2-4 1,-2-3-2,6-10 1,-2-14 0,-2-11-1,6-23 1,-10-25-1,18-10 1,-7-24-1,-4-18 0,0-15 0,-2-17 1,0-11-2,-3-6 1,1-8 0,-2 7 0,3 5 0,1 8 0,9 9 1,4 11-1,11 16 1,4 15-1,0 15 1,6 11-1,-1 14 1,-1 11-1,-8 12 1,-7 12-1,-12 14 0,-12 12 1,-12 6-1,-15 7 0,-7 1-1,-8-2 0,-2-8-2,2-6-2,1-29-11,27 3-21,2-27-1,23-6-1,10-20 0</inkml:trace>
  <inkml:trace contextRef="#ctx0" brushRef="#br0" timeOffset="75754.3329">2313 9349 97,'-13'20'37,"5"17"1,-9 0-2,9 13-32,-11 4 0,4 9 0,-1 1 0,1-3 0,2-6-2,6-6 1,1-14-1,6-14 0,0-21-1,17-16 0,-4-19 0,9-11-1,4-11 1,-2-10-1,3-6 0,-2 2 0,-4 6 1,-2 11-1,-5 12 0,-4 11 0,2 12 1,-2 9-1,5 9 0,7 4 0,8 0 1,9 0-1,8 0 0,6-8 0,5 1 1,-1-6-1,-1 0 0,-8-2-1,-6 3 2,-11 1-2,-15 7 1,-16 1 0,-2 11 0,-18 8 0,-7 11 1,-6 3-1,-3 13 0,2 5 1,3 1-1,9 3 1,10-4-1,14-8 1,13-13 0,11-12-1,8-14 1,7-15-1,4-9 0,-1-18 0,-6-9 0,-3-6-1,-12-1 0,-9-2-2,-7 4-2,-12-6-2,4 17-5,-16-7-10,17 29-11,-15-3-5,15 22 1,0 0-2</inkml:trace>
  <inkml:trace contextRef="#ctx0" brushRef="#br0" timeOffset="76161.3562">3488 9287 97,'-15'-9'37,"0"15"3,-19-8-2,5 17-29,-15 5-2,2 16-1,-5 7-1,7 6-1,4 4 0,16-1-1,10-7-1,21-12 1,17-20-3,18-19 0,14-26 0,12-21 0,8-18 0,1-19 0,-1-10 0,-8-8 0,-14 0 0,-9 8 0,-13 13 0,-15 18 0,-15 23 0,-11 26 0,-12 28 0,-11 26 0,-3 29 0,-3 18 0,1 10-2,5 9-1,9 4-3,5-15-4,24 2-10,-3-35-3,26 0-11,-1-31-5,13-11-2,-6-21 3</inkml:trace>
  <inkml:trace contextRef="#ctx0" brushRef="#br0" timeOffset="76551.3785">4049 9070 112,'-6'29'40,"-12"4"2,7 21-2,-13 4-34,4 11-1,-1 2-1,4 0-1,5-7 0,11-12-3,12-18 0,12-24 0,16-23 0,8-20 0,10-23 0,1-13 0,2-13 0,-3-2 0,-11 6 0,-10 7 0,-9 20 0,-13 15 0,-14 36 0,0 0 0,-24 38 0,9 7 0,-3 13 0,4 1-4,12 11-12,-7-21-4,27 9-6,-11-30-10,21-2-5,-4-20-1,21-3 1</inkml:trace>
  <inkml:trace contextRef="#ctx0" brushRef="#br0" timeOffset="76927.4">4961 9011 103,'-37'12'40,"-16"0"2,1 19-2,-11-4-35,6 13-1,2 7-1,8 5 0,7 1 0,17 2 0,17-4-2,20-8 0,16-9-1,17-8-1,15-9-4,4-23-9,23 9-18,-13-28-9,8 4 1,-12-23-3</inkml:trace>
  <inkml:trace contextRef="#ctx0" brushRef="#br0" timeOffset="77851.4529">5090 9188 109,'-21'31'40,"19"3"1,2-34-4,17 17-33,13-18-1,13-9-1,6-10-1,7-9 0,1-3 0,-1-6-1,-10-1 0,-10-2 0,-13 2 0,-16 3 0,-14 7 0,-11 9 0,-14 8 0,-9 11 0,-3 14 0,-5 13 1,4 13-1,5 10 1,7 6 0,12 3 1,13-2-1,16-6 0,15-13 0,16-11 0,14-18-1,13-13 1,4-16-1,2-8 0,-1-10 0,-8-3-1,-8 3 2,-12 1-1,-14 7 0,-11 6 0,-11 9 0,-7 16 0,-14 12 0,0 14 0,-1 6 0,-4 8 0,6 5-1,-1 6 2,8-4-1,7-6 0,7-17 1,5-13-1,8-15 0,0-16 0,3-17 1,2-12-1,-5-9-1,-2-5 1,-1 1 0,-3 4 0,-5 7 0,-1 7 0,2 13 0,2 10 0,3 8 0,6 7 0,4 6 0,7 2 0,0 1 0,6 2 0,1-2 0,-4-3 0,0 0 0,-7-3-1,-6-2 1,-9 1 0,-14 4 0,0 0 0,-17 0 0,-6 8 0,-3 3 0,-2 3 0,5 2 0,3 2 0,12-1 1,12-3-1,11-4 0,13-3 0,6-2 0,6 0 0,1 2 0,0 0 1,-5 5-1,-8 7 1,-9 7 0,-10 8-1,-11 9 2,-8 4-2,-12 5 0,-9 4 0,-1-2 0,-4-6 0,6-3-7,-2-22-7,22 7-5,-14-31-3,24 1-5,0-22-5,17-7-8,-7-18-3,11-18 6</inkml:trace>
  <inkml:trace contextRef="#ctx0" brushRef="#br0" timeOffset="78519.4911">6335 8165 90,'0'0'39,"0"0"0,35 5 1,2-12-35,9-4-1,11-4 0,8 1 0,3-2-1,6-1-2,-7 4 1,-9 5-1,-7 6-1,-10 13 1,-14 11-1,-11 16 1,-14 16-1,-7 15 0,-2 16 2,-3 17-1,5 8 0,2 8 0,6 6 0,2-2 0,9-4 1,1-9-1,2-10-1,4-13 2,-5-15-2,-2-13 1,-4-17 0,-9-10 0,-13-14-1,-11-8 1,-16-7-1,-11-4 1,-10-3-1,-8 1 0,-3-1 0,1 5 0,9 0-1,7 0 0,18 2-1,13-6-4,23 4-12,5-17-6,27 8-11,2-24-6,16 4-1,-2-16 0</inkml:trace>
  <inkml:trace contextRef="#ctx0" brushRef="#br3" timeOffset="84889.8554">14828 5092 90,'3'-31'38,"3"9"-1,-13-2 2,3 10-34,-16 7-2,-3 13 0,-10 11 0,-10 17 0,-5 11-1,-3 9 1,-3 8 0,6 4 0,11-1-1,11-2 0,13-9-1,18-11 1,20-11-3,13-12 0,20-11-5,4-18-12,20 10-7,-11-25-10,14 5-3,-12-12-4,4 7 4</inkml:trace>
  <inkml:trace contextRef="#ctx0" brushRef="#br3" timeOffset="85490.8898">15155 5269 99,'-28'7'38,"-10"-4"2,9 17-3,-8-2-31,6 9-1,1 3-2,9 8 0,5 2-1,9-1 2,9-4-4,12-5 3,9-6-3,8-10 2,11-12-2,7-10-1,0-9 1,2-6-3,-4-4 3,-7-4-3,-3-5 3,-8-1-3,-7 2 3,-4 1 1,-7 4-1,-3 3 1,-3 6 0,1 4-1,-2 4 1,-4 13 0,14-6-1,-14 6 1,18 16-1,-12 2 1,2 2-1,-6 3 1,0 7-1,-4 0 0,-2 5 0,-1 0 0,-1-7 0,0 1 0,1-9 0,2-2 0,3-18 0,0 0 0,0 0 0,22-32-1,-7 2 2,2-10-1,4-2 0,2-6 0,2 3 0,-2 3 0,-1 8 1,-6 6-1,-2 13 0,-1 9 0,-13 6 0,11 27 0,-7 2 0,-4 4-2,6 7-1,2 0-2,11 5-8,0-22-8,25 12-6,-9-20-11,19-1 0,-2-16-3,12-2 4</inkml:trace>
  <inkml:trace contextRef="#ctx0" brushRef="#br3" timeOffset="85821.9087">16199 5185 108,'-18'-15'39,"-12"-2"1,7 22-3,-9 0-33,2 6-1,-2 8 0,6 6 0,3 3-1,7 0 0,11 0-1,10-2 0,12-9-1,7-1 0,10-8 0,3 0 0,1-2 0,-2-1 0,-6-1 0,-7 5 0,-12 6 0,-11 6 0,-11 2 0,-9 5 0,-2 2-1,-2-4 2,4 1-5,-2-11 0,21 2-10,-6-30-6,29 11-10,-3-24-10,18 2 1,-4-12-3,15-3 4</inkml:trace>
  <inkml:trace contextRef="#ctx0" brushRef="#br3" timeOffset="86158.928">16494 5234 103,'0'0'39,"-13"5"1,7 13-1,-14 2-34,7 9-1,-4 2-1,3 8 0,3 1 0,2 6-1,8-4-1,6-6 3,7-6-2,13-15 1,9-13-2,9-9 0,7-16-1,5-13 2,-1-8-2,0-3-3,-10-5 3,-4 4-3,-12 6 2,-11 8 1,-10 11-1,-7 11-1,0 12 1,-14 14-1,7 9-1,-1 4-2,6 11-3,-6-10-5,17 17-8,-13-23-8,24 7-8,-8-16-3,13-2 1,-1-14 2</inkml:trace>
  <inkml:trace contextRef="#ctx0" brushRef="#br3" timeOffset="86691.9585">17146 5173 80,'0'0'40,"-11"-3"-1,5 22 1,-11 2-22,4 10-12,-1 4-2,4 4 0,-3 4-2,5-8 1,1-2-2,8-8 0,4-10 0,5-9-1,4-14 1,6-10-1,3-8 0,3-8 0,0-4 0,-3-1 0,-2-2 0,-4 6 0,-5 3 0,-6 9 0,-2 6 0,-4 17 0,0 0 0,0 0 0,17 18 1,-11 0-1,4 4 0,2-1 1,6-1 0,2-7 0,3-6 0,1-4 0,2-7 0,-1-6 0,-1-2 0,-2-2 0,-2-2 0,-5 5-1,-4 0 1,-11 11-1,0 0 0,8 13 0,-13 8 0,0 4-1,2 7 0,-2 3-1,4 5 0,-2-4-2,6 2-4,-5-16-4,16 7-3,-14-29-7,18 15-8,-15-25-6,17 0-4,-9-17 1,13 0 4</inkml:trace>
  <inkml:trace contextRef="#ctx0" brushRef="#br3" timeOffset="87324.9947">17724 5263 104,'-9'30'41,"-8"-7"0,12 12 0,-9-9-36,17-5-2,10-8-1,8-8 0,8-8 0,7-8-1,4-10 0,1-6 0,-2-8-1,-4 0 1,-10-6-1,-2 2 0,-13 6 0,-6 3 0,-13 14 0,-10 9 0,-6 16 0,-7 10 0,-1 14 0,-4 9 1,8 6-1,4 1 0,7 1 0,10-7 0,12-13 0,15-11-1,9-10-1,11-17-1,13-7-2,4-17-3,7 2-3,-8-21-2,9 14 1,-19-8 4,-3 10 4,-14 5 3,-12 10 2,-16 20 4,0 0 3,0 14 3,-17 7-1,7 14-3,-7 1-2,10 7-1,-5-3-2,7-3 1,5-6-2,0-4 1,5-11 0,-5-16-1,19 2 1,-6-16-1,0-10 0,3-7-1,2-9 1,1-8-1,-2-2 0,1 1 0,0 3 0,1 6 0,-1 10-1,0 6 0,2 12-2,-4 3-7,10 18-2,-13-12-4,20 20-6,-17-22-8,27 12-9,-6-14-2,19 1 1</inkml:trace>
  <inkml:trace contextRef="#ctx0" brushRef="#br3" timeOffset="89134.0982">19013 4998 78,'0'0'37,"3"-18"0,-3 18 0,-32 6-31,-1 5-3,-5 5 1,-4 11 0,-4 1 0,3 8-1,5-4 0,10 0 1,13-7-2,18-7 0,18-8-1,20-7 0,11-4 0,9-5 0,2 1-1,-6 5 1,-5 5 0,-17 12-1,-22 10 1,-18 8-1,-29 9 1,-13 4-1,-6-2 0,-3 2 0,0-9-3,4-11-2,22 2-14,-6-34-4,36 4-12,5-15-6,11-6-1,1-15 1</inkml:trace>
  <inkml:trace contextRef="#ctx0" brushRef="#br4" timeOffset="97759.5915">14168 6142 49,'13'-6'26,"-13"6"1,0 0-1,0 0-25,0 0-1,0 0 3,0-10 1,0 10 1,0 0 1,0 0 1,0 0 0,0 0 2,-14-12-3,14 12-1,0 0-1,0 0-1,-10 13-1,4 1 0,-5 3-2,-3 5 1,-5 4-1,-8 3 1,-8 6-1,-4 3 0,-15 3 1,-15 5 1,-18 7-1,-8 9 2,-18 6-2,-15 12 2,-18 9-1,-13 13 0,-12 11-1,-8 11-1,-10 11 1,-7 7-1,-7 7 1,-2 4-2,-4 0 2,-4 5 0,-11-2 0,2 0 0,-2-2 1,-8 4-1,-4-1 1,5 2 0,0-2 0,8 0 0,11-5 0,14-4-1,19-9-2,20-14-1,29-12-5,18-27-23,41-5-10,18-29 2,31-8-4</inkml:trace>
  <inkml:trace contextRef="#ctx0" brushRef="#br4" timeOffset="98727.6469">15371 6204 64,'12'-9'32,"-12"9"-1,0 0 1,-12 5-27,5 8-2,-7 2 1,1 9-1,-7 10-1,-1 12 1,-5 12-2,-3 14 2,-5 16-2,-3 11 2,-5 15-3,-2 14 1,-8 11-2,-6 14 2,-10 11 0,-8 14-1,-17 7 1,-7 16 0,-13 7 4,-9 13-2,-8 7 1,-4 7-2,-6-1 2,-1 4-1,10-3-2,4-2 1,7-8-4,10-14 1,8-12-3,12-23-4,19-16-31,9-37 0,24-33-2,17-44 2</inkml:trace>
  <inkml:trace contextRef="#ctx0" brushRef="#br4" timeOffset="99511.6918">17448 6230 75,'2'-15'33,"-2"15"-6,-2-15 0,2 15-19,0 0-2,0 0-1,-3 20 0,10 15-2,-3 10 2,7 22 0,0 20-3,4 27 2,0 24-2,-1 26 0,-7 26-1,1 19 3,-9 23-3,-3 22-1,-5 13 3,1 16-3,0 10 3,4 11 0,5 10-2,7 5 1,5-10-3,6-17 0,4-19-4,-2-34-5,12-28-28,-8-47-3,6-43 1,-11-56-3</inkml:trace>
  <inkml:trace contextRef="#ctx0" brushRef="#br4" timeOffset="100396.7424">18996 6204 29,'-4'-32'25,"1"-4"-5,-2 1 3,2 10-10,-5-6 2,11 18-2,-16-5 0,13 18-1,-14 0-1,9 15-3,-5-6-3,5 15 0,-1-2-2,8 8-1,3 5-1,12 5 0,2 10 0,8 8 1,5 12-1,8 8 1,3 11-1,4 10 1,3 7-1,7 9 0,2 6 0,10 10-1,7 4 1,5 10-1,4 5 0,9 11-1,5 9 1,6 14 1,4 10 1,4 10-1,2 13 1,7 11 1,4 6 1,6 4-1,6 2-1,8-3 1,2-5-3,4-11 2,8-14-4,2-13 1,0-15-3,-5-14 2,-7-16-5,-18-29-10,0-2-23,-25-25 1,-14-9-1,-30-24 0</inkml:trace>
  <inkml:trace contextRef="#ctx0" brushRef="#br4" timeOffset="102171.8439">6271 10766 83,'10'-9'37,"5"7"1,-10-8-8,8 16-22,-13-6-1,15 21-2,-14 2-2,3 9-3,-4 11 0,-4 11-1,0 9 1,-7 6-1,0 4 0,-1 0-3,8-4-2,-9-16-25,16-4-5,0-22-2,13-14 0</inkml:trace>
  <inkml:trace contextRef="#ctx0" brushRef="#br4" timeOffset="102381.8559">6444 10732 101,'-12'-4'40,"-5"-3"-1,17 7 0,0 0-36,18 8-1,7-13 0,11 0-2,8-2-1,7-5-3,11 11-13,-14-11-21,12 9 0,-18-4-1,-4 12-1</inkml:trace>
  <inkml:trace contextRef="#ctx0" brushRef="#br4" timeOffset="102568.8666">6488 10989 92,'-21'26'36,"7"-15"3,19 0 0,9-11-36,9-4-1,6-3-1,4-1-1,8 0-4,-6-7-9,5 11-26,-14-7 2,2 14-3,-28-3 3</inkml:trace>
  <inkml:trace contextRef="#ctx0" brushRef="#br4" timeOffset="102720.8753">6510 11188 78,'-39'26'39,"10"0"-2,5-12 2,21-1-31,3-13-4,29-11-2,8-4-4,8-9-6,19 3-30,0-8 2,13 7-2,-2-10-1</inkml:trace>
  <inkml:trace contextRef="#ctx0" brushRef="#br4" timeOffset="103110.8976">7207 10979 81,'-18'-4'40,"-2"9"-2,-12-4 2,1 11-33,-8 1-2,3 10 0,-3 3-1,6 7 0,3 0-1,12 0-1,8-1 0,15-7 0,12-9-1,11-7 0,12-16 0,6-8-1,5-9 0,1-6 1,0-6-1,-5 0 0,-8 0 1,-9 5-1,-8 6 0,-8 8 1,-14 17-1,0 0 0,-8 17 0,-1 12 0,-5 7 0,7 4 0,-1 3-1,12-6 0,7-1-1,7-18-2,16-11-3,5-29-8,25 0-9,-12-31-7,26 4-1,-16-25-5,4 0-1,-15-10 2</inkml:trace>
  <inkml:trace contextRef="#ctx0" brushRef="#br4" timeOffset="103260.9062">7841 10533 93,'-28'38'37,"1"24"1,-7 5 0,12 8-29,-5 1-7,5-2-3,10-6-2,0-15-6,24 0-24,-12-28-7,14-3 1,-14-22 0</inkml:trace>
  <inkml:trace contextRef="#ctx0" brushRef="#br4" timeOffset="103426.9157">7671 10857 109,'0'-23'42,"19"11"2,7 0-4,7 2-37,15 5-5,8-12-10,20 19-11,-17-15-5,24 16-6,-15-5-7,2 10-1,-9 0 1</inkml:trace>
  <inkml:trace contextRef="#ctx0" brushRef="#br4" timeOffset="104170.9583">8539 10772 94,'0'-13'39,"0"13"1,2-16-2,-2 16-34,0 0-1,0 0 0,-7 18 0,3 12 0,-2 5-2,3 14 0,-6 6 0,4 9-1,-4 3 1,4 2-2,0-4 2,1-9-2,3-10 1,2-12 1,2-16-1,-3-18 0,20-20 0,-7-16-1,-1-10 1,1-13 0,-1-7 0,-2-9 1,-2-4 0,-1-2 0,-2 4-1,3 4 2,2 6-2,3 8 2,3 11-1,8 9-1,5 14 1,3 15-1,2 5 1,3 10 0,-5 5-1,-3 8 1,-5 6-1,-10 8 1,-11 6-2,-10 5 1,-12 3-1,-8 4-1,-3 2-1,0-11-3,4-1-2,2-22-9,24 1-8,-2-33-9,28-1-2,-2-25-4,16-6 2</inkml:trace>
  <inkml:trace contextRef="#ctx0" brushRef="#br4" timeOffset="104380.9703">9061 10359 89,'0'0'40,"-6"41"1,-8 2-2,5 16-19,-2 9-16,1 8-1,-3 3-2,4 2-1,3-4-1,3-5-1,6-9-2,6-14-2,11-5-4,-1-27-14,23 2-5,-10-27-4,18-2-6,-6-20 1,5-1 0</inkml:trace>
  <inkml:trace contextRef="#ctx0" brushRef="#br4" timeOffset="105080.0102">9391 10844 97,'-24'-12'39,"0"17"4,-13 2-5,1 12-32,0 3-2,3 5-1,0 4 0,9 3-2,8 0 1,9-4-1,7-4 0,12-7-1,6-8 1,9-8 0,5-9-1,6-6 1,-2-8-1,3-5 0,-6-3 0,-5 0 2,-8 0-2,-3 1 2,-7 3-2,-4 5 1,-3 6 0,-3 13 0,0 0 0,0 0-2,-13 21 0,8 3-2,4 4 2,3 4-2,3-1 0,9-4-1,4-1 0,7-14-1,9-4-1,2-13-1,3-3 0,1-14-1,2 2 2,-10-8 0,0 2 3,-10 3 4,-6 2 2,-3 7 3,-15 3-1,2 11 3,-16 8-2,5 9 1,-7 2-2,4 8-3,-2-1 1,3 4-2,4-6 0,9-2 0,5-8 0,10-9 1,3-8-1,10-11 0,0-6 1,5-8-1,3-6 1,-1-3 0,-2 0 0,-4 4 0,-5 4-1,-6 7 1,-5 11-2,-13 11 2,9 17-3,-12 8 0,2 9 0,-3 4-1,9 2 1,1-4-2,12-5 0,5-16-4,16-3-5,-2-29-4,22 2-4,-14-31-7,23 2-5,-18-26-6,10-5-1,-12-18 5</inkml:trace>
  <inkml:trace contextRef="#ctx0" brushRef="#br4" timeOffset="105252.0201">10585 10332 116,'-33'46'40,"5"27"1,-10 0-4,10 12-34,-1-1-2,9-3-1,4-4-2,4-16-4,16-1-9,-13-26-9,17 4-6,-8-38-3,-3 12-6,1-27-1,3-2 2</inkml:trace>
  <inkml:trace contextRef="#ctx0" brushRef="#br4" timeOffset="105425.03">10325 10690 134,'4'-12'43,"15"13"0,0-9-8,15 9-35,12 1 0,13-4 0,9 5-9,-6-16-6,13 8-7,-21-21-4,12 13-9,-26-21-3,-1 2-5,-20-10 2</inkml:trace>
  <inkml:trace contextRef="#ctx0" brushRef="#br4" timeOffset="114135.5282">11169 10736 79,'0'0'38,"-14"-13"-2,14 13-5,-38 6-22,14 4-2,-12-3 1,10 7-3,0 0-1,7 1-1,10-1 0,16 0-1,12-6-1,16 1 0,13-3-1,4 3 1,0-1 0,-1 6 0,-13 2-1,-15 6 0,-18 4 1,-19 3-2,-23 5 2,-11-3-2,-4-4 1,0-5-1,8-8-2,8-14-4,36 0-15,-10-17-7,43 3-4,6-15-5,22 7-4,5-7 3</inkml:trace>
  <inkml:trace contextRef="#ctx0" brushRef="#br4" timeOffset="115959.6325">4823 11898 54,'15'-9'39,"-1"16"-2,-10 6-1,-2 15-20,-12 19-14,0 15 0,-4 8 1,4 13-1,-4 5-1,6-2-1,2-3-2,2-12-3,17-3-22,-8-25-9,14-8 0,-5-19-2</inkml:trace>
  <inkml:trace contextRef="#ctx0" brushRef="#br4" timeOffset="116160.644">4881 12459 78,'-14'-15'41,"14"15"-1,-1-14 0,16 7-33,0 3-4,14 1 0,5-2-2,10-2-2,4 0-1,9-8-2,8 1-3,-3-20-9,10 5-22,-7-17-1,4 1 1,-9-16 0</inkml:trace>
  <inkml:trace contextRef="#ctx0" brushRef="#br4" timeOffset="116340.6543">5614 11756 85,'-26'25'39,"-9"11"0,3 29 1,-7 10-34,8 9-4,-2 4 1,8 2-2,8-4-1,10-10-2,16-9-2,5-21-4,22-2-25,-2-24-6,12-12 0,-2-16-1</inkml:trace>
  <inkml:trace contextRef="#ctx0" brushRef="#br4" timeOffset="116948.6891">5662 12286 89,'2'17'40,"-2"-17"-2,27 23 2,1-21-36,8-3-2,8-7 1,2-2-1,-2-5-1,-2-4 0,-9-2 0,-11 1-1,-14-2 0,-9 3 0,-13 2 0,-9 6 0,-10 6 0,-8 7 1,-2 12-1,1 6 1,2 10-1,9 7 1,3 1-1,17 1 1,10-2 0,16-11 0,15-7-1,11-11 1,13-11-1,8-7 0,5-7 1,0-6-1,0-3 1,-9 4-1,-8 3 1,-13 4-2,-8 4 1,-11 7 0,-18 4 0,5 13-1,-12 3 1,-3 9-1,-7 4 1,2 4-1,-2 1 0,5-1 0,2-3 1,3-4-1,6-13 1,1-13 0,18-8 0,-2-11 1,2-11 0,1-6 0,1-3 0,-5-4 1,0 0-2,-5 2 1,-2 8 0,-2 3 0,1 6-2,0 6 0,6 3-1,2 2-2,10 13-10,-9-15-20,21 12-6,-10-13 0,12 7-1</inkml:trace>
  <inkml:trace contextRef="#ctx0" brushRef="#br4" timeOffset="117428.7166">6722 11744 91,'0'0'40,"-16"11"2,11 12-2,-13 1-33,12 15-2,1 7-1,0 14-1,-3 5-1,4 6 0,-1 0-2,2 3 1,1-8-1,4-10-1,-1-7 1,3-16-1,1-9 0,-5-24 0,17 1 1,-5-19 0,2-9 1,0-7 0,1-9 0,1-2 0,3-2-1,1 3 1,0 10-1,4 6 0,2 13 0,3 13 0,-2 8 0,-1 14 0,-3 9-1,-2 8 2,-8 5-2,-8 7 1,-12-3-1,-10 2 0,-10-4 0,-15-3 0,-6-6 0,-4-9-1,0-7 0,0-14-2,14-3-5,0-27-16,31 9-14,5-22 0,28 2-1,3-15-1</inkml:trace>
  <inkml:trace contextRef="#ctx0" brushRef="#br4" timeOffset="117663.73">7256 12067 93,'0'0'40,"0"0"3,0 0-4,0 20-33,0 7-2,1 9 0,-2 7-3,-5 7 1,3 5-2,-3-5-2,5-2-3,-5-15-5,21-1-23,-15-32-9,29-1 0,-12-29-1</inkml:trace>
  <inkml:trace contextRef="#ctx0" brushRef="#br4" timeOffset="117805.7381">7391 11752 98,'-15'-19'40,"-4"7"1,19 12-4,-21 11-42,21-11-30,11 6-5,6-4 0,12 7-1</inkml:trace>
  <inkml:trace contextRef="#ctx0" brushRef="#br4" timeOffset="118075.7536">7671 11909 94,'-2'33'41,"-15"-4"2,9 13-2,-12 3-35,5 6-3,6 1-1,0 7 1,8-4-2,5 1 0,7-10 0,0-11-1,7-13 1,2-14 1,6-16 0,2-12-1,0-14 0,-2-11 0,1-7-2,-4-6-1,2 2-3,-11-8-7,13 22-17,-26-10-12,14 19-1,-11-3-1,7 19 1</inkml:trace>
  <inkml:trace contextRef="#ctx0" brushRef="#br4" timeOffset="118924.8021">8446 11994 59,'0'0'38,"-14"-17"-1,4 17 2,-13-5-29,8 13-2,-14-3-1,6 12-2,-7 3 0,2 10-1,-1 2-1,4 5 0,4 1 0,10 3 0,9-1-2,15-6 2,11-7-2,16-10 1,12-12-1,8-10-1,5-11 0,2-11 0,-4-10-1,-8-8 0,-12-1 0,-15-1-1,-14 3 1,-14 4-1,-11 6 1,-8 8 1,-7 12-1,-2 7 1,2 6 1,6 6-1,8 3 1,12 2 0,12 2 0,12-2 1,12 3-1,4-1 1,4 4-1,0 3 0,-4 3 0,-6 4-1,-9 4 1,-7 4-1,-14 0 0,-4-1 1,-4-3-1,-8-6 1,0-6-1,0-9 0,0-9 0,4-10 0,7-11 1,1-12-2,8-7 2,2-8-1,1-1 0,6-3 1,-3 5-1,1 5 1,-4 10-1,-2 10 0,5 7 0,-1 10 0,2 6-2,4 3-1,9 6-3,-4-11-9,27 17-16,-17-18-8,18 5-3,-10-11-1</inkml:trace>
  <inkml:trace contextRef="#ctx0" brushRef="#br4" timeOffset="119368.8275">9318 12005 60,'-4'27'42,"0"-13"-1,13 5 2,4-22-16,15 4-20,6-12-3,14-8-1,0-10 0,8-6-2,-5-2 0,-5-3 0,-11 2 0,-11 5-1,-15 5 0,-9 9 0,-15 12 0,-12 9 1,-12 15-1,-7 12 1,-6 9 0,5 12 1,-1 2-2,10 5 2,15-4-1,12-5 0,18-11-1,21-14-1,21-10-2,10-17-2,21 3-12,-6-30-14,17 6-11,-9-18 0,6 3-1</inkml:trace>
  <inkml:trace contextRef="#ctx0" brushRef="#br4" timeOffset="119683.8455">10111 11718 86,'-32'19'41,"-6"-9"0,10 12 1,0-7-32,14 6-5,10-3-1,8 0-1,14 0-1,1-1 0,6 1-1,2 0 1,-2 0-2,-7 4 1,-4 0 0,-8 7 0,-8 1-1,-9 4 1,-6 0-1,-7 0 1,-5-3-1,-3 0 0,3-6-2,2-9-2,10 3-7,-8-26-14,25 7-14,-5-12-4,18-6-1,-7-17 1</inkml:trace>
  <inkml:trace contextRef="#ctx0" brushRef="#br1" timeOffset="126737.249">12563 11182 76,'0'0'39,"1"-20"-1,-1 20-1,0 0-30,3-11-3,-3 11 0,0 0-2,0 20 0,1 4-1,-1 9 0,0 11 0,0 6-1,0 6 1,5 5-3,-5-9-1,9 7-12,-6-23-23,12-6 0,-5-20-2,10-7 2</inkml:trace>
  <inkml:trace contextRef="#ctx0" brushRef="#br1" timeOffset="126934.2602">12641 11192 91,'-17'-12'39,"17"12"-1,-20-7 0,20 7-34,17-11-2,10 0-2,14-2-1,5-5-3,13 3-4,-5-9-25,12 7-5,-11-2-1,-3 12-1</inkml:trace>
  <inkml:trace contextRef="#ctx0" brushRef="#br1" timeOffset="127113.2705">12713 11354 88,'-26'21'39,"21"-2"0,5-19 1,23-1-37,16-15-3,11-4-2,11 4-4,-8-14-25,13 14-6,-14-5-2,1 10-1</inkml:trace>
  <inkml:trace contextRef="#ctx0" brushRef="#br1" timeOffset="127287.2804">12763 11557 89,'-29'14'38,"20"-4"1,9-10-1,18-22-36,24 1-4,10-12-5,20 4-25,-6-11-6,19 3 0,-9-3-1</inkml:trace>
  <inkml:trace contextRef="#ctx0" brushRef="#br1" timeOffset="127665.3021">13455 11277 87,'-24'5'38,"-9"-5"0,3 17-7,-6-12-24,3 11-2,-4 4 0,5 7-1,3 1-1,5 5 0,6-2-1,12-3 0,11-8-1,11-8 1,11-9-2,10-10 1,7-8-1,6-7 0,-2-5 1,0-1-1,-6 0 0,-9 6 0,-8 4 0,-8 10 1,-17 8-1,2 15 0,-10 9 0,-5 7 2,1 3-3,1-1 2,8 1-3,6-12-2,17-7-3,7-33-15,26-5-17,-1-26-2,19-6 1,-6-21 0</inkml:trace>
  <inkml:trace contextRef="#ctx0" brushRef="#br1" timeOffset="127832.3116">14056 10762 102,'-20'13'38,"5"25"1,-6 7-3,6 16-33,4 7-1,4 9-2,3 1-2,3-4-3,8-1-4,-15-16-29,18-3 1,-6-17-3,3-13 0</inkml:trace>
  <inkml:trace contextRef="#ctx0" brushRef="#br1" timeOffset="127992.3208">13940 11174 102,'0'-24'41,"16"10"1,2-3-1,12 4-39,8 4-6,0-13-17,17 16-18,-13-3 0,1 18-4,-17-1 2</inkml:trace>
  <inkml:trace contextRef="#ctx0" brushRef="#br1" timeOffset="128601.3556">12624 11865 86,'0'0'40,"1"25"-1,-7-9 1,2 13-37,-6 8-2,1 9 1,-4 4-1,4 5 1,-1-5-1,0-1 1,4-12-1,3-8 0,2-18 0,1-11 0,15-25 0,-1-8 0,1-16 0,6-6 0,0-10 1,2-4-2,2 1 2,-1 5-2,-2 7 2,-3 15 1,0 9-2,-4 15-1,2 17 1,-5 17 0,1 15 0,-3 14-1,4 16 1,0 6-3,3 7 2,-1-1 0,6-1-3,-1-5 0,2-7-5,-4-27-11,16 4-7,-35-38-7,32 11-4,-27-27-4,2-3 2</inkml:trace>
  <inkml:trace contextRef="#ctx0" brushRef="#br1" timeOffset="129232.3917">12732 12056 102,'-18'2'40,"1"-6"1,17 4 0,27 2-38,5-8-1,12-5 0,11-1-1,4 1 0,5-3-1,1 2 0,-2 4 0,-10 5 0,-5 4 0,-15 6 0,-7 6 0,-12 4 1,-10 5-1,-7 4 0,-10 3 0,-1 2 0,-4-2 0,1-2 1,4-4-1,0-4 0,8-7 0,5-12 1,12-13-1,7-9 0,6-8 1,4-7-1,4-3 0,2 0 1,1 2-1,-8 9 0,-2 9 1,-9 12-1,-5 14 1,-4 10-1,-3 9 0,-4 9 0,-1 3-1,4 3 0,0-4-2,8-3-1,4-11-1,14-2-4,-1-28-7,23 8-8,-18-34-8,22 9-3,-14-20-4,8 6 3,-15-5 32,-7 1 8,-3 18 6,-21-12 11,10 30 8,-24-7 5,10 27 4,-15-5 1,8 21-31,-4 1-4,2 8 0,2 2-3,2 2 1,3-2-3,3-8-2,8 2-4,-9-34-12,28 25-8,-18-39-5,20 4-4,-9-23-5,9-4 3</inkml:trace>
  <inkml:trace contextRef="#ctx0" brushRef="#br1" timeOffset="129802.4243">14023 11703 95,'0'13'39,"0"-13"2,0 21-2,0-21-36,25 12 1,-8-4-1,3 6 1,2 2-2,-7 5 1,-2 2-2,-3 7 1,-9 5-1,-2 3 0,-4 0-1,-3 0 0,2-5 1,2-3-1,-1-8 0,3-12-1,2-10 1,18-20 0,1-5 0,4-13 0,1-5 1,4-6-2,1 2 2,-3 1-1,-3 7 0,-3 12 2,-9 12-2,-11 15 0,8 4 0,-8 13 0,-1 7 0,1 9 0,2 0 0,2-2-2,5-5 2,10-10 0,4-12 0,10-9 1,4-12 0,2-9-1,1-5 1,-2-3 0,-6 1 0,-4 6 3,-8 8-4,-6 10 1,-14 9-1,1 17 0,-7 5 0,-4 9-1,3 6-2,-1-4-3,9 9-5,-3-20-3,19 4-4,-17-26-10,37 2-4,-13-23-6,14 0-4,-2-15 3</inkml:trace>
  <inkml:trace contextRef="#ctx0" brushRef="#br1" timeOffset="130261.4505">14952 11762 45,'21'-11'40,"-20"-1"-1,-1 12 2,4-18-16,-4 18-4,-11 2-15,-4 5-1,-7 4-1,-1 10-1,-1 7-1,1 3-2,6 6 1,0-4-2,9-2 2,8-3 1,8-8-2,7-8 1,8-9 0,11-13-1,2-5 0,-1-5 1,-2-5-1,0-1 0,-7 3 0,-7 1 1,-8 6-1,-11 16 0,0 0 1,0 0-1,-1 14 0,-3 5 0,-1 4-1,4 3 0,3-3-1,9-9-2,11-2-4,-3-22-5,23 0-8,-14-31-6,25 2-7,-12-22-4,11 0-2,-14-15 4</inkml:trace>
  <inkml:trace contextRef="#ctx0" brushRef="#br1" timeOffset="130426.46">15499 11308 105,'-10'15'39,"-12"10"2,7 28-3,-7 6-33,4 8-3,2 3-1,2 2-2,11-3-2,-3-15-8,21 5-9,-12-31-10,22 4-2,-11-26-7,13-6-3,-2-19 4</inkml:trace>
  <inkml:trace contextRef="#ctx0" brushRef="#br1" timeOffset="130757.4789">15746 11591 86,'0'0'40,"0"0"4,-22 3-3,17 13-31,-12 6-4,1 2-2,1 3-1,5 1-1,3-3 0,10-6-3,6-6 1,9-10-2,6-4 3,0-2-1,1-4 1,0 1-1,-7 5 1,-5 2 0,-13-1 0,1 24-1,-12-3 0,-6-1-2,2 3-4,-5-12-8,13 9-7,-18-24-5,25 4-11,-15-17-5,11-5-2,-10-16 4</inkml:trace>
  <inkml:trace contextRef="#ctx0" brushRef="#br1" timeOffset="131321.5112">14862 10923 60,'-14'15'40,"-14"-4"-1,10 12-14,-16-9 6,12 9-23,-3-2-2,6 5-1,5-3-2,10 3 0,12-5 0,7-5-1,14-8 0,6-8-1,5-9 0,3-6 0,-6-8-1,-2-3 0,-12-3 0,-9 3-1,-13 4-1,-13 2 0,-4 12-1,-14 5 0,6 7-2,-9-2-7,18 16-11,-3-15-12,18-3-5,9 3 1,23-11 1</inkml:trace>
  <inkml:trace contextRef="#ctx0" brushRef="#br1" timeOffset="131696.5326">15378 10358 101,'0'0'40,"0"0"2,-5 31-2,8 4-34,-6 13-3,3 11-1,0 7-1,0 13 0,0 0-2,5-4-3,-1-1 0,1-16-7,11 3-11,-16-30-11,14-1-4,-14-30-5,13 6 2</inkml:trace>
  <inkml:trace contextRef="#ctx0" brushRef="#br1" timeOffset="131869.5425">15307 10821 97,'-12'0'43,"-5"-1"-2,17 1 0,-1 13-32,12-12-7,11-7-2,7-10-4,22 2-13,-13-26-8,24 6-12,-10-16-2,11-1-2,-11-14 1</inkml:trace>
  <inkml:trace contextRef="#ctx0" brushRef="#br1" timeOffset="132199.5614">15812 10241 88,'-14'27'40,"-10"4"3,9 19 0,-9-6-25,12 13-13,0 2-1,4 4 0,3-2-1,4-2-1,2-8-1,6-7 0,1-9 0,5-8-1,1-13 2,5-12-2,3-8 0,1-8 0,1-4 0,-2-3 0,1 2 0,-9-2 0,1 8 0,-15 13 0,16-2 0,-16 2 0,3 27-2,-4-2-2,5 5-3,-3-5-7,13 11-4,-11-19-8,23 11-8,-12-22-7,16-1-1,-8-16 0</inkml:trace>
  <inkml:trace contextRef="#ctx0" brushRef="#br1" timeOffset="132762.5936">16114 10750 89,'-14'7'41,"14"9"1,0-16-2,5 22-20,8-22-16,6-2-1,6-7-1,0-3-1,0-5 0,-1-1 0,-6-3-1,-4-2 0,-7 2 0,-9 2 0,-3-1 0,-4 3 0,-4 5 0,-1 8-1,1 5 2,-4 8-1,2 10 0,4 2 0,4 5 1,4-1 0,8 2-1,8-8 1,8-5 0,5-6 0,6-8-1,3-3 1,-1-3-1,-2 1 0,-4 0 0,-6 5 1,-5 7-1,-9 3 0,-7 6 0,-2 6 0,-7 2-1,2 4-1,-5-4 1,3-2 0,0-2 0,3-9-1,5-11 3,0 0 1,13-23 0,-4-2 1,3-8-1,1-5 0,-4-4-2,5 2 0,-4 2 0,2 10 0,2 10-5,-7 2-7,17 21-16,-12-8 9,22 31-8,-18-13-8,16 24-8,-12-1-1,-2 11 5</inkml:trace>
  <inkml:trace contextRef="#ctx0" brushRef="#br1" timeOffset="133526.6373">11539 12672 88,'-10'-23'39,"-19"1"0,3 14-9,-26-2-24,-3 16 0,-10 15-2,-8 25 0,-2 21-1,1 24 0,-1 13 0,10 14-1,7-1 0,20 1 0,10-14-1,23-15-1,19-26 1,23-26-2,21-22-1,17-28-2,20-6-7,0-31-8,22 11-7,-22-28-5,18 15-7,-23-8-5,-4 9 3</inkml:trace>
  <inkml:trace contextRef="#ctx0" brushRef="#br1" timeOffset="136278.7947">12067 13164 40,'15'-7'35,"-2"-9"3,2-3-1,-6-18-23,8 14-4,-13-7-3,5 9 0,-11-2-1,-3 11-1,-13 8-1,-10 14-1,-8 6 0,-7 17 0,-6 6 0,-3 8-2,0 4 1,7 3-1,10-3 1,12-4-2,14-4 1,13-10-1,16-12 0,15-10 1,12-13-1,11-13 0,8-14-1,4-12 2,-3-4-2,-1-9 0,-9-3 1,-9 1 0,-11 4-1,-13 6 2,-12 9-2,-12 11 2,-11 11-1,-4 19 1,-7 15 0,-3 16-1,1 11 1,-1 9 0,4 7-1,10-1 0,9-4 0,9-12-3,18-10 0,8-25-5,20 2-18,-2-29-12,14-1-1,-9-20-1,8 4 0</inkml:trace>
  <inkml:trace contextRef="#ctx0" brushRef="#br1" timeOffset="136623.8145">12677 12999 87,'-10'6'39,"-8"-1"-1,13 16 1,-2 0-36,2 14 0,-3 5-1,5 11 0,-3 3 0,3 6 0,-2-4 0,3-1-1,-2-9 0,1-9 0,6-15 0,-3-22 0,11-5 0,3-22 0,4-17-1,1-9 1,2-9-1,-2-5 1,-3 0-1,-2 8 1,-8 9 0,-4 11 0,-5 13-1,-2 8 0,5 18 0,0 0-2,0 0-1,14-7-3,15 17-6,-8-20-22,24 13-6,-7-12 0,11 5 0</inkml:trace>
  <inkml:trace contextRef="#ctx0" brushRef="#br1" timeOffset="136991.8355">13111 12934 81,'-10'30'41,"-11"-6"-3,10 20 2,-9-5-33,6 8-2,-2-1 0,6 3-1,-1-8-1,9-3-1,2-10 0,4-10-2,8-15 2,4-12-2,5-15 1,1-8 0,4-9 0,0-5 0,-3-5 0,1 4 0,-5 4 0,-1 7 0,-3 12-1,0 11 0,-2 16 1,-1 8-1,2 16 0,1 8 0,1 7 0,2 6-1,-1 2-2,-1-2-1,6 0-3,-10-22-13,16 11-17,-15-29-2,12 1-2,-11-25 0</inkml:trace>
  <inkml:trace contextRef="#ctx0" brushRef="#br1" timeOffset="137187.8467">13661 12929 97,'-19'29'41,"8"12"2,-10-3-2,12 16-35,-7-7-3,10 1-2,3-3-1,4-7-2,9-2-5,-9-22-21,24 3-14,-5-21 1,11-3-1,-4-26 0</inkml:trace>
  <inkml:trace contextRef="#ctx0" brushRef="#br1" timeOffset="137563.8682">13815 12728 88,'-20'-4'38,"-2"0"-1,12 16 1,-3-2-38,13 2-3,10-2 0,8 1 1,5 1 0,2 0 2,2 0 0,-1 6 2,-8 3 2,2 6 1,-13 1 1,2 9 1,-11 0-2,-1 4 0,0-2-2,1 6 0,2-3-1,2-4-1,5-6 0,3-5-1,8-9 1,4-11-1,3-10 0,-2-13 1,6-11 0,-2-11 0,-2-6-1,-1-8 1,-4-5-2,-5-1-1,2 9-3,-8-6-7,14 27-20,-16-5-9,12 21 0,-10-1-1</inkml:trace>
  <inkml:trace contextRef="#ctx0" brushRef="#br1" timeOffset="138201.9047">14499 12971 93,'0'0'41,"-18"-17"0,18 17-1,-19-5-34,19 5-2,-20 14-1,7 6 0,-1 8-1,1 7 0,2 0-1,2 5 1,7-1-2,3-9 1,11-10-1,9-8 0,7-14 0,3-13 0,2-8 0,4-12-1,-1-8 1,-3-6 0,-9-3 0,-3-1-1,-8 3 1,-5 8 0,-5 4-1,-4 6 1,-1 12 0,-3 7 0,5 13 0,0 0 0,0 0 0,5 17 1,5-4-1,4 4 0,2 1 0,3 0 0,-1 2 0,2-1 0,-4 4 0,1 1 0,-6 5 1,-3 0-1,-3 5 1,-3-3-1,-2 3 0,-4-3 1,-1-1-1,0-5 0,1-7 0,3-5 0,1-13 0,0 0 1,4-15 0,1-6-1,2-11 1,5-9-1,2-9 2,0-6-2,5 3 0,6 1 0,2 3 0,1 10-1,1 7 0,3 12-2,-2 15-3,-3-2-7,13 24-11,-21-18-10,17 17-5,-13-12-4,8 7 3</inkml:trace>
  <inkml:trace contextRef="#ctx0" brushRef="#br1" timeOffset="138644.9301">15142 12866 79,'12'15'42,"-2"-15"-1,15 4 2,-2-11-32,13 2-6,0-9-1,4-1-1,1-5-1,-1-5 0,-5-4-1,-4-2-1,-11 0 0,-7 0 0,-13 2 0,-7 7 0,-15 7 0,-11 15 1,-5 11-1,-10 12 1,0 14-1,4 11 1,6 5 0,11 0 0,14-5-1,16-9 1,19-12-1,12-18-2,21-8-10,-10-31-14,23 1-13,-14-20-1,6 2-5,-16-11 2</inkml:trace>
  <inkml:trace contextRef="#ctx0" brushRef="#br1" timeOffset="139171.9602">11098 14038 78,'34'-18'43,"33"-2"-1,13-17 1,25 12-36,18-18-4,27 7 0,12-5-1,12 12 1,6 4-1,-2 10-1,-6 8-1,-12 7 1,-17 7-1,-25 2 0,-23 9-1,-26-5-2,-16 3-2,-33-18-19,-2 11-15,-18-9-2,-13-17-2,-3-6 1</inkml:trace>
  <inkml:trace contextRef="#ctx0" brushRef="#br5" timeOffset="161419.2327">17202 11549 62,'15'-18'38,"-3"2"-2,-2 9 2,-10 7-25,0 0-8,6 22 0,-8 7 1,-7 6-2,4 7-3,-5 6 1,3 2-1,3 1 0,3 2-1,3-8-1,0-2-3,10-3-2,-9-18-24,16 1-8,-5-17 0,9-4-1</inkml:trace>
  <inkml:trace contextRef="#ctx0" brushRef="#br5" timeOffset="161646.2457">17282 11492 86,'-19'-4'38,"19"4"1,-11-1-1,11 1-32,20-14-4,8-1 0,10-5-2,6-1-1,9-1-2,-4-2-7,12 10-26,-12-2-2,-3 14 1,-18-2-3</inkml:trace>
  <inkml:trace contextRef="#ctx0" brushRef="#br5" timeOffset="161863.2581">17344 11639 94,'-13'16'41,"-5"-13"-1,18-3 0,-4 13-37,16-14-1,7 0-1,4-3-1,4 0-1,0-3-7,13 9-18,-9-14-13,9 11 2,-9-9-4,7 6 3</inkml:trace>
  <inkml:trace contextRef="#ctx0" brushRef="#br5" timeOffset="162063.2695">17342 11887 58,'-28'17'39,"18"-6"-2,10-11 1,17-6-15,13-9-23,12-10-7,16 5-28,0-12 0,9 9-2,-5-4 0</inkml:trace>
  <inkml:trace contextRef="#ctx0" brushRef="#br5" timeOffset="162566.2983">18150 11581 88,'-28'0'37,"3"12"2,-10-8-2,0 14-31,1 2-2,2 7-2,-2 0 1,10 5-1,2-1 0,11-2-3,9-3 3,13-6-4,9-8 3,14-6 0,8-9 0,7-8-1,6-6 0,-3-6 3,-1-6-4,-6-2 3,-10-2-2,-10 1 1,-11 1-2,-8 6 3,-11 8-2,-4 5-1,-6 12 1,-2 10 2,-3 11-2,5 9 0,2 5 0,8 3-1,6 0 0,7-6-3,14-5-1,2-20-23,24-4-10,-4-21 0,15-7-1,-5-15 2</inkml:trace>
  <inkml:trace contextRef="#ctx0" brushRef="#br5" timeOffset="162749.3087">18801 11127 99,'-15'-18'38,"2"31"1,-14 12-5,5 29-30,-4 11-2,1 10 1,7 8-2,0-1-2,10-2-2,4-15-4,17-5-28,-9-23-4,12-7 2,-16-30-4</inkml:trace>
  <inkml:trace contextRef="#ctx0" brushRef="#br5" timeOffset="162900.3174">18605 11442 107,'-12'-22'42,"-4"-3"1,16 25-2,0 0-34,35-7-4,4 10-3,14-9-7,26 19-25,-7-10-9,16 17-1,-3-1-3</inkml:trace>
  <inkml:trace contextRef="#ctx0" brushRef="#br5" timeOffset="165580.4707">17395 12248 66,'0'0'36,"0"0"-1,0 0-1,3 16-25,-12-1-5,4 9 0,0 4-1,3 7-1,1 5-1,4 3 1,2 5-1,2 5-1,1-1 1,-2-2-1,0-8 1,0-2 0,-1-11-1,0-9 0,-5-20 0,14-2 0,-6-18 0,1-11 0,-1-11 0,0-11 0,-3-6 1,-3-7 0,1-3 0,-3 1 0,-4 0 1,4 6-1,2 2 1,8 9 0,7 4 0,10 8-1,10 8 0,6 12 0,3 7 0,4 10-1,-4 8 0,-4 11 1,-11 12-1,-12 10 0,-16 8 0,-16 8 1,-11 0-1,-11 3 1,-8-2-2,-1-7 0,1-10 1,8-12-1,11-14 0,24-13 1,0 0 1,33-30-2,13 3 1,9-2 1,7 0 0,1 7 0,-9 10 0,-9 12-1,-17 11 0,-22 16 1,-16 12-1,-22 9 0,-15 8 0,-8 2 0,-5-1 0,0-6-1,12-8 0,11-15-3,20-7-5,17-21-25,17-10-4,18-18 0,24-3-2</inkml:trace>
  <inkml:trace contextRef="#ctx0" brushRef="#br5" timeOffset="165925.4904">18325 12250 79,'0'0'39,"-36"-2"-1,11 18 2,-13 3-28,3 12-7,-5 8-1,5 7-1,-3 6 0,10 2-1,12-2 0,9-2-1,16-7 0,15-11-1,13-11 1,13-11 0,7-14-1,2-12 0,1-12 0,-2-9 0,-16-6 0,-11-3 1,-16-1 0,-14 1-1,-14 6 0,-12 4-1,-7 8 0,-6 7-1,7 11-2,4-2-4,27 12-21,0 0-9,19-3 0,11-11-2,25 6 2</inkml:trace>
  <inkml:trace contextRef="#ctx0" brushRef="#br5" timeOffset="171246.7948">18648 12210 76,'0'0'39,"-8"-17"-2,8 17 2,-13-7-33,13 7-2,0 0-1,0 0 0,4-11 1,10 5-1,11-4-1,12-4 0,8-1 0,12 1 0,3-1 0,5 7-2,-3 1 1,-7 8-2,-8 9-2,-13 0-3,-3 16-22,-22-13-10,3 7 0,-12-20-3,-2 23 3</inkml:trace>
  <inkml:trace contextRef="#ctx0" brushRef="#br5" timeOffset="171500.8093">19040 12197 79,'-22'11'39,"18"0"0,-11-4 1,9 3-29,-3 8-8,3 7 1,0 8-1,4 8-1,-6 5-1,8 4 0,-3 2-1,1 2-1,4-4 0,1-7-6,13-4-29,-8-17-2,10-1-2,-2-25-1</inkml:trace>
  <inkml:trace contextRef="#ctx0" brushRef="#br5" timeOffset="171823.8278">19470 12065 89,'0'0'38,"-9"20"0,-5-7 0,6 15-33,-3 6-3,2 10 2,-1 5-3,-1 6 0,0 1-1,1-4-1,6 1 0,-1-13-4,10 4-6,-5-23-27,14-3 0,-5-18-1,14-2 0</inkml:trace>
  <inkml:trace contextRef="#ctx0" brushRef="#br5" timeOffset="171998.8378">19486 12353 96,'-24'-6'40,"24"6"-1,0 0 0,13 3-36,8-9-2,11-5-2,11-3-3,0-16-9,14 10-24,-4-14-1,1 7 1,-11-11-3</inkml:trace>
  <inkml:trace contextRef="#ctx0" brushRef="#br5" timeOffset="172139.8459">19868 12017 75,'-14'25'39,"-10"4"-1,7 16 1,-4-1-16,6 11-22,2 6-5,0-5-30,11 5-5,-6-12 1,12 1-3</inkml:trace>
  <inkml:trace contextRef="#ctx0" brushRef="#br5" timeOffset="173565.9274">16450 13506 46,'0'-19'35,"-9"0"2,-3 7-1,-11-1-26,0 15-1,-14 0-2,3 16 0,-9 7-2,1 11 0,-5 12-2,2 13 2,6 7-3,10 8 1,9 2-1,15 2-1,12-6 0,20-5 0,14-17 0,13-12-1,12-23 1,12-17 0,7-19-1,5-20 1,-6-16 0,-5-14 0,-11-11 0,-12-7-1,-13-3 1,-21 0-1,-21 5 0,-15 5 0,-15 10-1,-13 11 1,-3 19-1,-8 14-1,1 19 0,1 13-1,10 20-3,2-3-23,31 25-10,2-11-1,26 11 0</inkml:trace>
  <inkml:trace contextRef="#ctx0" brushRef="#br5" timeOffset="174113.9588">17097 13734 75,'-10'14'40,"-12"-8"-1,8 13 1,-13-2-34,7 10-1,0 4-1,3 6-1,1 2-1,1 5 0,3-5 0,6-3-1,4-5 0,5-11-1,-3-20 1,28 2 0,-7-23 0,7-5 1,0-13-1,4-3 0,2-4 0,-3 3-1,-6 4 1,-4 7 0,-6 13 0,-4 9-1,-11 10 0,6 13 1,-8 4-1,-2 12 2,-1 1-2,5 0-1,-2 2 1,5-5 0,4-3-1,6-7 0,2-10 1,8-10-1,5-8 1,4-7 2,2-5-2,3-3 0,-3 0 1,-5-1-1,-4 5 1,-5 7-1,-6 11 0,-14 4 0,7 17-1,-12 3 1,0 7-2,-2 2-1,5 3-4,-6-7-9,21 10-14,-13-17-12,16 5 1,-3-19-2</inkml:trace>
  <inkml:trace contextRef="#ctx0" brushRef="#br5" timeOffset="174686.9915">17809 13799 63,'0'0'38,"0"0"-1,0 0 2,5-11-30,-5 11-3,0 0 0,0 0-1,0 0-1,0 0-1,0 12 0,-3 7 0,-4 6-2,2 2 1,-5 7-1,5-1-1,-1-4 1,3-1-1,3-10 0,0-18 0,17 2 0,0-18 1,6-13 1,5-8-2,1-5 2,5-4-1,-3-2 0,-1 9 0,-7 6 1,-6 10-2,-3 11 1,-14 12-1,12 13 0,-13 9 0,1 8-1,-4 5 0,5 4-3,-1 0-2,10 5-2,-6-17-5,24 11-16,-12-24-11,15 2 1,-5-25-1</inkml:trace>
  <inkml:trace contextRef="#ctx0" brushRef="#br5" timeOffset="174874.0022">18399 13661 87,'0'0'38,"-7"22"0,3 12 2,-9 4-37,4 7-2,2 2 0,1 0-1,5-2-1,1-10-2,10-3-9,-10-32-25,24 7-1,-10-32-3,16-9 3</inkml:trace>
  <inkml:trace contextRef="#ctx0" brushRef="#br5" timeOffset="175008.0099">18587 13372 87,'-23'7'37,"8"12"-1,1 1-5,6-6-61,13 9-7,2-12 0,11 9-1</inkml:trace>
  <inkml:trace contextRef="#ctx0" brushRef="#br5" timeOffset="175249.0237">18710 13589 86,'6'31'39,"-13"-3"1,6 8 1,-9 4-35,5-3-1,1-1-3,6 4 1,1-6-2,5-1 1,5-8-1,2-9 0,5-11 0,2-8 1,1-12 0,2-11-1,0-10 0,0-7-1,-3-4-3,-6-13-7,10 14-15,-18-13-16,13 15 0,-14-7-2,11 18 1</inkml:trace>
  <inkml:trace contextRef="#ctx0" brushRef="#br5" timeOffset="175993.0662">19284 13590 66,'0'0'39,"-18"2"-2,9 13 2,-7-4-30,3 12-1,-5-2-2,4 11 0,-1-2-2,6 4-1,6-3 0,11-2-1,6-5-1,7-4 1,5-7-1,9-9-1,-1-7 1,3-6-1,-2-9 0,-5-7-1,-2-5 0,-8-6 0,-6-2-1,-9-3 1,-3 6 0,-5 0 0,-5 5 1,-2 10 0,1 2 0,9 18 1,-13-13-1,13 13 1,0 0 0,17 18 0,-3-4 1,4 2-1,1 1 0,1 4 0,-1 3 0,1 3 0,-6 0 0,-5 2 0,-1 1-1,-7 0 1,-4-1-2,-1 1 2,-2-7-2,1-3 1,0-9 1,5-11-1,0 0 1,2-10 0,5-12 0,4-9 0,3-4 0,2-7 0,0 0-1,3-2 1,-6 6-1,1 5 0,-3 6-1,-2 5-1,1 12-1,0-2-2,8 17-9,-18-5-7,33 8-11,-22-9-8,18 10-1,-13-10 1</inkml:trace>
  <inkml:trace contextRef="#ctx0" brushRef="#br5" timeOffset="176316.0847">19910 13593 80,'-7'29'41,"7"-29"-2,4 21 2,-4-21-27,24 3-11,-2-13 0,6-5-1,1-5 0,3 0-1,-3-2 0,-3-3-1,-5 1 1,-9 1-1,-5 2 0,-7 3 1,-5 4-1,-7 6 0,-4 8 1,-4 7-1,-2 7 0,0 9 1,1 8-1,4 2 0,6 7-2,7-6 0,10-4-2,6-16-2,21 2-11,-8-30-15,25 4-7,-7-27 1,14 4-2</inkml:trace>
  <inkml:trace contextRef="#ctx0" brushRef="#br5" timeOffset="176586.1002">20435 13303 100,'-14'7'40,"-14"-2"2,9 16-2,-2-1-36,3 3-1,6 0-1,7 1 0,10-5-1,12-1 1,4-5-1,6 1-1,2-4 1,-3 0 0,0 0 0,-4 6 0,-10 3 0,-9 4 0,-8 2-1,-4 0 0,-6 3-2,-6-7-2,6 11-10,-15-23-4,19 17-11,-20-22-12,15 5-1,-11-14-3,9 0 3</inkml:trace>
  <inkml:trace contextRef="#ctx0" brushRef="#br5" timeOffset="198656.3625">22195 11844 74,'0'0'36,"15"12"0,-15-12 1,18 28-30,-10-3-2,4 14 1,-3 6-2,-1 15 0,-5 4-2,-4 7 0,-3 1-3,-1-4 0,4-4-3,-6-19-7,14-6-25,-4-23-1,12-9 1,2-24-3</inkml:trace>
  <inkml:trace contextRef="#ctx0" brushRef="#br5" timeOffset="198866.3745">22289 11969 91,'-22'-2'37,"-2"-6"0,24 8 2,-10-2-34,20-5-2,14-4-1,8-6 0,10-1-1,4-4-3,11 5-6,-12-6-28,7 11-2,-13-2 0,-3 12-1</inkml:trace>
  <inkml:trace contextRef="#ctx0" brushRef="#br5" timeOffset="200397.4621">22408 12093 86,'-8'13'37,"-3"-11"-1,11-2-2,0 0-27,19-2-2,-9-7 0,13 0-1,-3 0-2,8 0-3,3 4-3,-5-8-13,7 17-20,-13-4 0,3 15-1,-15-4 0</inkml:trace>
  <inkml:trace contextRef="#ctx0" brushRef="#br5" timeOffset="200585.4728">22401 12408 94,'-30'24'37,"16"0"2,2-14-2,12-10-33,28-2-4,3-15-3,17-4-1,4-9-2,18 6-10,-9-15-20,12 8 0,-5-3-1,-1 8 1</inkml:trace>
  <inkml:trace contextRef="#ctx0" brushRef="#br5" timeOffset="201019.4977">23103 12107 92,'-14'-15'38,"-1"10"0,-12-4-1,4 8-31,-10 6-3,0 8-1,-2 8 1,4 7-1,1-1 1,7 7-2,8-3 1,10 2 1,6-7-2,13-5 1,6-5-2,8-6 2,5-9-2,3-2 0,1-9 1,-2-6-2,-3-7 1,1-4 0,-5-5 0,-5-5-1,-2 1 1,-2 1 0,0 4 0,-4 8 0,-2 6 0,-3 12 0,-10 5 0,16 23 1,-13 5-1,0 4 0,-2 5-1,4-1 0,5-2-3,3-16-2,16 2-13,-3-34-19,21-7-1,-5-23 0,13-4-1</inkml:trace>
  <inkml:trace contextRef="#ctx0" brushRef="#br5" timeOffset="201185.5072">23801 11600 70,'10'-65'39,"-4"25"-1,-22 12 2,-1 38-12,-18 14-20,3 30-2,-9 15-3,2 13-3,5 6 0,7 2-4,10 3-3,1-21-29,20 2-2,-3-21-4,12-6 3</inkml:trace>
  <inkml:trace contextRef="#ctx0" brushRef="#br5" timeOffset="201343.5162">23522 12086 99,'-7'-36'40,"21"13"0,1-9-1,26 11-32,-2-1-4,9 3-6,11 13-31,-12-4-5,1 14-1,-13 2-1</inkml:trace>
  <inkml:trace contextRef="#ctx0" brushRef="#br5" timeOffset="201883.5471">22437 13141 74,'-30'-20'40,"12"15"-2,-7-3 2,3 11-23,-7 0-15,1 10 0,-4 9 0,3 14 0,-5 6 0,3 8 0,5 2 0,9 1-1,8-5 2,12-13-2,17-16 1,13-18 0,18-21-1,12-15 0,3-16 0,6-11 1,-4-10-1,-5-5 1,-11 0-1,-15 7 0,-8 12 0,-19 11 0,-10 21-1,-15 20 0,-6 21 0,-6 17 0,-2 21-1,1 12-1,6 7-1,4 0-2,21 4-5,-3-23-20,30 7-11,1-24 1,20-4-1,-6-21 2</inkml:trace>
  <inkml:trace contextRef="#ctx0" brushRef="#br5" timeOffset="202539.5846">22852 13187 97,'0'0'40,"0"0"1,15 18-2,3-16-34,16-4-2,4-5 0,13-4-1,1-2 0,0-8-1,-4 0 1,-5-2-2,-9 1 1,-8 1 0,-15 2-1,-12 1 1,-13 6-1,-5 7 0,-9 6 0,-6 4 0,2 12 0,-6 6 1,10 6-2,3 7 2,12 0-2,6-1 0,14-1-2,6-9-3,16-2-2,4-15-4,20 4-22,-5-23-4,15 9 17,-9-21 11,2 0 6,-5-5 5,-8-5 4,-5 3 5,-24-12 22,5 17 5,-25-12-17,1 16-9,-17 4-5,-2 8-2,-9 12-2,-5 12 0,3 8 0,3 13 0,1 3-1,9 4 0,6-3-1,11-2 1,10-6-1,12-11 0,7-10 1,9-16-2,6-10 2,3-8 0,-4-7 0,5-3 0,-6-1 0,-8 4-1,-7 6 1,-10 7 0,-12 17-2,0 0 1,0 0-3,0 27 1,0-2-4,-1-10-9,17 13-20,-8-17-5,21 7-1,-4-18 0</inkml:trace>
  <inkml:trace contextRef="#ctx0" brushRef="#br5" timeOffset="202923.6066">24194 13012 88,'0'0'40,"-20"-28"-1,10 18 2,-17-6-33,8 9-1,-6 0-1,-1 11-1,-3 7-2,0 11 1,-4 9-3,2 11 2,6 3-3,5-2 1,8-2 0,18-7-1,13-15-1,13-13 1,13-17 1,13-19-1,7-16 0,1-12 0,-1-10 1,-5-10 0,-11 0 0,-10-2-1,-16 7 0,-10 16 0,-16 15 0,-16 23 0,-9 26 0,-15 27-1,-5 24 1,-5 17-3,3 17-4,6-7-14,26 18-13,-5-20-8,28 2 0,2-19-1</inkml:trace>
  <inkml:trace contextRef="#ctx0" brushRef="#br5" timeOffset="203424.6352">22607 13759 75,'-15'13'40,"-15"-4"-2,3 12 1,-11-3-26,6 6-11,3-5-1,2 8 1,6-5 0,8 1 0,11-4-1,8-4 0,8-4 1,10-2-1,2-5 0,3 1-1,1 1 1,-4 1-1,-4 4 1,-8 4-1,-6 8 1,-10-1-2,-6 6 2,-2 3-1,-4-2-1,0-1-1,6-5 0,4-10-3,15 1-9,-2-28-20,28 1-5,1-25 1,20-3-3</inkml:trace>
  <inkml:trace contextRef="#ctx0" brushRef="#br5" timeOffset="203627.6469">23212 13449 97,'0'0'40,"-15"9"1,-8 13-2,4 22-33,-6 10-4,0 7 0,2 10-1,1 4-2,2 1 0,4-4-2,7 0-2,1-19-8,15 1-24,-10-25-2,15-4 1,-12-25-3</inkml:trace>
  <inkml:trace contextRef="#ctx0" brushRef="#br5" timeOffset="204109.6744">22971 13822 97,'-15'-3'39,"15"17"3,0-14-3,15 12-32,6-8-4,7 1 0,6-6-1,7 0 0,4-6 0,-3 2-1,-4-1 0,-2 1-1,-8 2 1,-5 3 0,-8 1-1,-15-1 1,6 18 0,-10-4-1,-3-1 0,-1 8 0,0 4-1,0 0 0,3-1 0,2-1 0,6-1 0,4-5 0,6-3 1,3-8-1,4-11 1,3-2 1,5-10 0,1-8 0,4-7 0,-5 0 1,1-2-1,-5 2 0,-1 8 0,-8 5-1,-15 19 0,10-5 0,-15 19-1,0 11 1,-4 5-2,0 4-1,5 1-1,1-2-5,17 5-11,-9-21-10,24 10-10,-1-23-1,18 3 0,-6-14 1</inkml:trace>
  <inkml:trace contextRef="#ctx0" brushRef="#br5" timeOffset="204558.7001">24493 13386 62,'8'-22'38,"-8"22"0,-17-28 0,5 20-15,-16-6-16,4 8-2,-13 4-1,1 9-2,-4 8 1,-1 14-1,2 9 1,4 12-1,1 8 0,3 8-1,7 4 0,2 4-1,8-1-1,2-5-2,6-4-3,2-16-5,20 3-18,-15-27-11,19-1 1,-11-26-2</inkml:trace>
  <inkml:trace contextRef="#ctx0" brushRef="#br5" timeOffset="204723.7095">24061 13754 81,'-35'-15'39,"13"15"-1,-3-3 1,18 18-27,7-15-8,0 0-2,38 7-4,3-18-5,22 7-20,0-21-12,18 8 1,-6-16-2</inkml:trace>
  <inkml:trace contextRef="#ctx0" brushRef="#br5" timeOffset="205027.7269">25011 13264 87,'-8'-25'39,"-10"-5"0,6 14 0,-12-1-36,1 10 2,-13 13-1,-2 13-1,-5 14 0,-2 14 0,-4 14 0,7 12-1,-4 10 0,8 4-1,5 0-1,9 0 0,6-5-2,5-12-3,8-2-6,-10-30-19,22 1-11,-7-23 0,10-6 0</inkml:trace>
  <inkml:trace contextRef="#ctx0" brushRef="#br5" timeOffset="205226.7383">24488 13659 88,'-17'-22'41,"-8"-3"2,9 21-2,-3 3-20,19 1-16,-3 14-2,20-11-1,12-3-1,12-2-1,10-2 0,10-2-1,2 1-3,2-9-7,9 19-18,-19-20-10,7 13-3,-13-13-1,5 10 1</inkml:trace>
  <inkml:trace contextRef="#ctx0" brushRef="#br5" timeOffset="217007.4121">20598 15233 54,'0'0'37,"20"20"-1,-15 3 0,-3 19-32,3 14 1,3 18-2,-6 12 0,2 9-1,-6 0-1,4 1-2,0-5-6,-7-21-29,12-7 0,-4-31-1,7-15 0</inkml:trace>
  <inkml:trace contextRef="#ctx0" brushRef="#br5" timeOffset="217308.4293">20658 15208 70,'12'-11'40,"7"0"-2,20 14-1,8-4-34,8 5-1,9 4-1,2 8 0,0 9-1,-9 9 1,-13 9 0,-12 10-2,-17 10 2,-18 9-1,-19 6 0,-17 4 0,-8-2 0,-10-3-1,-4-7-1,-1-16-2,14-5-3,-3-29-19,29-3-11,4-22-1,18 5 0</inkml:trace>
  <inkml:trace contextRef="#ctx0" brushRef="#br5" timeOffset="218939.5226">22659 15581 53,'-9'-11'37,"9"11"-1,-23-9-4,12 14-23,-12-5 0,7 11-3,-7-1-1,5 7-1,2 2-1,5 6 0,4 2-2,8 5 1,6 0-1,6 1-1,5-5 0,5-5 0,4-4-1,3-10 1,-1-9-1,-1-9 1,0-13-1,-4-9 0,-3-8 1,-4-4-1,-6-3 1,-3 0 0,-4-2-1,-8 12 3,-1 3-2,-1 14 2,-4 1-1,-1 16 1,0 2-1,11 0-1,-12 17 1,10-6-2,9-1 2,4-1-3,7-4 2,7-6-1,4-3 1,4-3 0,-1 1 0,-2 0 1,-2 0 0,-1 4 0,-8 1 0,-4 2 0,-15-1 0,17 11 0,-15 1-1,-2 3 0,-1 1 0,0 5 1,0 3-1,-2 5 0,0 0 0,-3 3 0,1-5 0,1-1-1,4-8 1,-3-7 0,3-11 0,10-20 0,-1-10 0,4-11 0,6-8 0,-1-2 2,3 0-2,-3 2 2,4 11-2,-7 13 2,-1 13-2,0 17 2,-6 11-1,-2 14-1,-3 9 1,-2 5-2,4 2 2,2-2-2,1-7 1,1-8-1,5-9 0,0-13 1,1-7-1,0-7-1,0-8 1,-3-4-1,0-3 0,-5-4-2,0 6 0,-3-6-4,7 16-3,-13-12-8,19 27-5,-17-5-4,0 0-11,1 10 3</inkml:trace>
  <inkml:trace contextRef="#ctx0" brushRef="#br5" timeOffset="219688.5655">23350 15672 33,'0'0'32,"-11"10"1,9 2-10,-8-20-10,10 8-3,0 0-1,0 0-2,-2-14-1,2 14 1,15-27-3,0 9 0,2-6-1,4 1 0,-2-6-1,4 4 2,-1-4-3,-2 5 2,-3-1-2,-1 5 1,-5 4-2,-2 4 2,-9 12-1,13-3-1,-13 3 1,8 26-1,-7 3 0,1 7-1,-2 7 1,0 2-4,5 6-3,-9-15-12,18 15-6,-14-29-2,20 7-12,-7-22 0,20 1 0</inkml:trace>
  <inkml:trace contextRef="#ctx0" brushRef="#br5" timeOffset="220507.6123">23801 15487 45,'-12'-18'35,"12"18"1,-11-15-1,11 15-27,0 0-3,-7 13 2,3 4-3,4 12-1,-4 6 0,3 9-1,-1-2-1,-1 7 0,2-4 0,1-3 1,-1-7-2,2-6 1,-1-12-1,1-5 1,-1-12-1,0 0 1,7-20-1,-5-1 1,0-7-1,-1-7 1,1-5 1,2-8-2,2-2 1,-1-5 1,6 3-1,3 3 0,1 4 0,3 7 0,1 9-1,5 9 1,-1 10-1,1 8 1,-7 7-1,0 7 0,-4 4 0,-7 6 0,-5 5 0,-6 0-1,-5 4 1,-5 1-1,0-1 1,-6-2-1,4-2 1,0-5-1,3-2 1,2-3-1,4-1 1,3-1 1,3 0-1,2 4 0,1 5 1,-2 3-1,-3 7 1,-4 7 0,-6 8-2,-2 8 2,-8 3-2,-4 4 0,1-4 1,3-6-3,5-8 0,7-18-6,25-4-10,-3-42-4,28 5-5,-1-31-11,24 0 1,2-20-1</inkml:trace>
  <inkml:trace contextRef="#ctx0" brushRef="#br5" timeOffset="221025.642">24294 15471 52,'0'0'37,"-15"-17"-1,15 17 0,-19-16-30,19 16 2,-25-7-4,7 13 1,0 2-1,-2 10-2,-1 1 2,4 4-3,1 3 2,8 0-3,3-1 2,11-5-3,10-5 2,7-6-1,10-6 1,5-7-1,3-7-1,-1-7 1,-1-5 0,-9 0 1,-4-4-1,-11-1 0,-9 1 0,-13 3 0,-9 3 0,-8 6 1,-8 3-2,-1 1-1,3 9 0,1 0-2,13 9-4,-2-17-11,32 22-7,-14-12-12,40-2 0,-10-8 0</inkml:trace>
  <inkml:trace contextRef="#ctx0" brushRef="#br5" timeOffset="221341.66">24626 15328 64,'-28'-2'36,"4"11"2,-11-7-1,11 11-29,-8-4-3,7 9-1,7-3-1,4 6 0,8-6 0,11 3-1,10-6 0,4-2-1,10-2 1,-1-2-2,1 1 1,-2 0-1,-5 6 1,-7 3-2,-11 6 1,-6 4-1,-9 8 1,-7 0-1,-3 3-1,-2-7-2,9 6-8,-9-26-10,27 9-4,-13-31-3,28 3-11,0-23 1</inkml:trace>
  <inkml:trace contextRef="#ctx0" brushRef="#br5" timeOffset="221959.6954">24689 15495 50,'-23'14'40,"9"8"-1,3-15-1,21 8-15,5-18-18,12 0-2,8-8-1,6 1 1,-3-4-2,1-1 0,-3-1-1,-11 0 1,-10 2-1,-7 1 1,-12-2-1,-2 3 0,-10 0 0,0 5 1,-7 5-1,-1 7 0,-1 6 1,2 5-1,5 7 0,4 3 0,9 0 0,7 1-1,9-5 0,8-5-1,9-4 1,1-9-2,5-5 1,-3-5 1,-2-3-1,-6-1 1,-3-3 0,-9-1 1,-4 3 0,-7 11 2,2-13-2,-2 13 0,-11 10 1,3 6-1,-1 8 0,2 3 1,1 5-1,-1 1-1,5-2 1,2-5 0,2-5 0,3-9 1,-5-12-1,17-10 1,-9-7-1,1-10 1,-2-3 0,-1-7 0,-1-4-1,-3-1 2,3 2-2,-3 5 1,3 2-2,-1 7 0,7 7-6,-8-6-7,18 24-9,-13-18-4,24 23-2,-16-13-11,14 7 2</inkml:trace>
  <inkml:trace contextRef="#ctx0" brushRef="#br5" timeOffset="222296.7147">25254 15285 73,'-20'-3'37,"6"8"0,-9-5 1,7 12-33,-6 0-1,4 9-1,3 1 0,4 6-1,6-2 0,5-1-1,6 0 0,8-5 0,7-7 1,6-3-1,-1-1 0,6-6-1,-7 1 2,-2 0-1,-3 4 1,-11 3-1,-3 3 0,-6 6-1,-5 5 1,-3 5 0,-9 3-2,3 0 1,-5-1-1,1-6-2,3 3-6,-7-20-6,22 9-5,-15-37-8,25 16-1,-20-31-9,20 5-1</inkml:trace>
  <inkml:trace contextRef="#ctx0" brushRef="#br5" timeOffset="228169.0505">21252 15928 34,'0'0'35,"11"3"2,-11-3-1,12 4-19,-12-4-10,27-22-1,-2 3-3,13-2-1,4-8 0,4-1 0,3 0-1,-1 1-1,-8 3 0,-5 3 0,-10 0 1,-8 3-1,-12 3 1,-6 2-1,-8 1 0,-10 5 1,-4 1 0,-6 9 0,0 8 1,-3 12 0,-1 11-1,2 14 2,1 7-2,4 8 1,9 1-1,8 0 0,11-7-1,12-11-1,16-16-2,8-21-6,27-5-28,-4-25-1,22 0-1,-2-27 0</inkml:trace>
  <inkml:trace contextRef="#ctx0" brushRef="#br5" timeOffset="228439.066">22299 15499 61,'-23'4'37,"-14"-8"0,8 17 1,-13-5-32,4 13 0,-5 8-1,1 12-1,2 8 1,5 5-2,11-1-1,10-1 1,14-8-2,14-9-1,18-13-1,11-19-4,24-3-26,-5-30-8,14 2 0,-10-20-3</inkml:trace>
  <inkml:trace contextRef="#ctx0" brushRef="#br5" timeOffset="229140.1061">21625 16357 39,'0'0'35,"18"-2"3,2 10-3,1-7-27,21 9-2,10-7-1,24 2 1,23-10-2,34-5-1,29-11 0,34-7 2,30-13-3,23-8 1,19-5-1,16 2 0,2 4 0,-8 6-1,-11 10-1,-20 8 1,-23 16-1,-24 4-1,-29 11-1,-26 2-3,-21 13-3,-42-14-31,-7 12 1,-29-14-3,-15 4 1</inkml:trace>
  <inkml:trace contextRef="#ctx0" brushRef="#br5" timeOffset="230492.1834">16936 14368 37,'18'15'36,"2"-8"3,13 2-2,9-11-19,26 7-10,17-11-3,20 4 0,19-8-1,19 1-3,20 0 1,16 1-1,11 1-1,9-2 1,9-1 0,0 1 0,8-2 0,2-5 0,-4-6 0,5-1 0,-2-7-1,-12-2 0,-12 0-2,-18-2-5,-22 13-27,-42-3-4,-27 16-1,-52-1 0</inkml:trace>
  <inkml:trace contextRef="#ctx0" brushRef="#br5" timeOffset="231130.2199">11895 14134 30,'0'0'36,"14"-10"-1,-14 10 1,12 3-23,-12-3-6,14 6-1,-3-3-1,14 6 0,8-7-2,21 0 1,13-6 0,24-3 0,22-12-1,24-5-1,20-10 1,21-6 0,21-4-1,10-3-1,16 0 0,8 1 0,4 2 0,0 1-1,-1 5 0,-5 0-1,-11 7 0,-16-3-2,-10 10-2,-31-9-11,-13 17-22,-33-5 0,-27 12-2,-33-2 1</inkml:trace>
  <inkml:trace contextRef="#ctx0" brushRef="#br5" timeOffset="231745.2551">5928 12963 48,'37'-2'38,"9"-8"-1,19 5 1,2-11-26,25 13-3,9-8-3,22 8-2,12-3-1,17 6-1,13-2 0,17 1-1,18-6 0,13-2-1,18-11 1,8-5 0,12-8 0,8-7 0,5-5 1,-5-2-1,-5 1 0,-14 6-2,-19 5-1,-28 2-4,-17 23-21,-41-5-12,-25 15-1,-38-5 0</inkml:trace>
  <inkml:trace contextRef="#ctx0" brushRef="#br5" timeOffset="232397.2924">2099 10451 77,'4'-21'37,"22"11"-1,11-10 2,29 1-34,15-8 0,24 6 0,16-10 1,29 0 0,16-5 0,24 1-1,16-1 0,12 2 0,10 3 0,13 1-2,12 0 0,2 1-1,8-1 1,3-2-2,-4-5 1,-3-4-1,-5-1 0,-21-5 0,-17 3-1,-21 0-1,-25 7-1,-31 1-5,-16 19-13,-43-11-6,-14 18-13,-30 0 1,-19 11-3,-17-1 3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5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5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5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8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7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7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6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01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8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2">19045 12496 87,'-22'-4'36,"-6"-2"-1,18 4-3,10 2-62,9-14-4,15 1-1,2-8-2</inkml:trace>
  <inkml:trace contextRef="#ctx0" brushRef="#br0" timeOffset="1947.1114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4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6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9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5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5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18:41.535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3178 814 80,'0'0'41,"0"0"-2,57-56 2,-57 56-36,0 0-2,0 0 0,0 0 1,0 0-1,50-17 0,-50 34 0,-1 45-1,-14 17-1,1 21 0,-11 10-1,3 9 0,3-4-2,6-7-2,12-31-3,-6-30-18,24-4-13,-7-25-2,13-12 0,-4-20 1</inkml:trace>
  <inkml:trace contextRef="#ctx0" brushRef="#br0" timeOffset="240.0137">3274 999 89,'-34'-75'42,"34"75"0,-35-72-1,35 72-39,-6-62 0,6 62 0,22-52 1,-22 52-1,53-30-1,-53 30 0,80-15-2,-32 8-2,4 3-11,8-1-25,-6 1-2,2 3 1,-4 4-2</inkml:trace>
  <inkml:trace contextRef="#ctx0" brushRef="#br0" timeOffset="454.0259">3360 1084 104,'-57'33'42,"30"-11"-1,27-22-2,0 0-38,0 0 0,70-12-1,-70 12-2,95-23-4,-39 11-6,1-2-26,9-1-3,0 4 1,2-2 0</inkml:trace>
  <inkml:trace contextRef="#ctx0" brushRef="#br0" timeOffset="821.0469">4385 924 69,'0'0'41,"0"0"0,0 0 1,0 0-17,0 0-19,-12 0 0,-40 31-3,-6 18 1,-12 13-3,11 8 2,8 4-3,21 2 1,21-9-1,35-28 0,17-21 1,26-19-1,13-16 1,10-18 0,-44 12 0,4-6-1,-52 29 2,90-64-4,-90 64 2,77-74-2,-77 74 2,37-76-2,-37 76 1,9-65-2,-9 65 1,-19-56 0,19 56-3,-25-43-5,25 43-17,0 0-12,-26-62-1,26 62 0,0 0-1</inkml:trace>
  <inkml:trace contextRef="#ctx0" brushRef="#br0" timeOffset="1171.0669">5040 826 116,'58'31'43,"-40"-1"0,-18 22-1,-27 10-40,-13 4 0,-6-4 0,31-6 0,11-6-2,27-6 1,17-16-1,15-9 0,11-12 2,6-10-2,2-17 0,-4-12 0,-70 32 0,64-46 0,-64 46 0,45-60 0,-45 60 0,23-65 0,-23 65 0,-12-63-3,12 63 2,-30-49-1,30 49-2,-50-37-1,50 37-8,0 0-12,-61-24-5,61 24-7,0 0-1,0 0-3,0 0 1</inkml:trace>
  <inkml:trace contextRef="#ctx0" brushRef="#br0" timeOffset="1572.0899">5919 1002 115,'0'0'42,"49"-18"1,-49 18-1,0 0-38,0 0 1,0 0-1,-47 0-4,-2 28 0,-10 13 0,17 5 0,11 6 0,21 5 0,15-5 0,30-17 0,15-27 0,16-22 0,-66 14 0,82-39 0,-82 39 0,91-75 0,-43 28 0,5-6 0,-11-8 0,2 1 0,-7 2 0,1 5 0,-15 8 0,-23 45 0,37-60 0,-37 60 0,0 0 0,-3-13 0,2 40 0,-4 39 0,-4 32-6,0 16-14,21 9-9,4-27-8,34-32-4,-1-44-3,12-19 2</inkml:trace>
  <inkml:trace contextRef="#ctx0" brushRef="#br0" timeOffset="2207.1262">8424 609 98,'0'0'40,"30"-45"2,-30 45-3,0 0-35,-13-58 0,13 58 1,0 0-1,-50-37-1,50 37 0,-59 5 0,59-5-1,-75 29 1,75-29-1,-76 55 1,76-55-3,-68 76 0,13-7 0,22 33 0,24-5 0,32-11-2,-23-86-3,61 58-4,-7-47-12,-3 0-6,15-15-7,-4-1-8,7-12-1,-3-2 0</inkml:trace>
  <inkml:trace contextRef="#ctx0" brushRef="#br0" timeOffset="2674.1529">9034 447 114,'12'-71'43,"-12"71"0,-1-51-3,1 51-37,0 0 0,0 0-1,0 0 0,0 0-2,-55 59 1,55-59 1,-34 84 0,19-35-2,-3 5 0,-5-24 0,-10 87 0,8 3 0,-2-12 0,12-17 0,7-29 0,8-62 0,0 0 0,0 0 0,0 0 0,63-1 0,-63 1 0,52-46 0,-52 46 0,53-55 0,-53 55 0,52-55 0,-52 55 0,48-45 0,-48 45 0,0 0 0,63-33 0,-63 33 0,50 8 0,-23 19 0,-8 18 0,-4 7-3,13-2-12,-28-50-4,0 0-9,57 52-6,-57-52-4,66 11-4,-66-11 2</inkml:trace>
  <inkml:trace contextRef="#ctx0" brushRef="#br0" timeOffset="3274.1872">9686 963 95,'52'-52'42,"-52"52"1,36-53-1,-36 53-25,0 0-13,-8-60 0,8 60-1,0 0 0,-59-24-1,59 24-2,-65 10 0,65-10 0,-73 29 0,73-29 0,-54 53 0,3 0 0,22 1 0,17-6 0,12-48 0,0 0 0,41 49 0,-41-49 0,57 7 0,-57-7 0,69-16 0,-69 16 0,68-38 0,-68 38 0,68-49 0,-68 49 0,60-47 0,-60 47 0,46-39 0,-46 39 0,0 0 0,0 0 0,50-30 0,-50 30 0,0 0 0,37 26 0,-25 10-6,-12-36-9,0 0-3,40 60-5,-40-60-7,0 0-3,64 32-8,-64-32 2,59-3 1,-59 3 45,68-29 7,-68 29 7,63-37 6,-63 37 9,47-46 6,-47 46 1,0 0 1,51-46-38,-51 46-3,0 0-3,0 0 0,31 17 0,-51 23 0,2 16 0,7 2-7,3-13-7,8-45-8,0 0-7,0 0-5,0 0-6,55 23-3,-55-23 1</inkml:trace>
  <inkml:trace contextRef="#ctx0" brushRef="#br0" timeOffset="3711.2122">10570 728 117,'28'-65'44,"-28"65"1,0 0-2,34-60-41,-34 60 0,0 0 0,0 0-2,0 0 0,0 0 0,24 70 0,-24-70 0,0 64 0,0-64 0,14 59 0,-19 13 0,-5-6 0,-3-5 0,13-61 0,-12 49 0,12-49 0,0 0 0,0 0 0,0 0 0,0 0 0,68-19 0,-68 19 0,61-54 0,-61 54 0,61-53 0,-61 53 0,66-45 0,-66 45 0,56-32 0,-56 32 0,47-11 0,-47 11 0,11 14 0,18 23 0,-2 16-8,-2 12-7,3-7-3,22-5-5,-50-53-7,64 27-5,-64-27-4,87 2-2,-87-2 4</inkml:trace>
  <inkml:trace contextRef="#ctx0" brushRef="#br0" timeOffset="4056.232">11833 733 115,'0'0'44,"14"-51"0,-14 51-1,0 0-41,0 0-1,-45-45 1,45 45-1,0 0 0,-60 27 1,60-27-2,0 0 0,-32 49 0,32-49 0,0 0 0,8 53 0,-8-53 0,0 0 0,39 56 0,-39-56 0,0 0 0,60 75 0,-56-33 0,-11 6 0,-18-3 0,-7 3 0,-6-3 0,9-13 0,19-16-11,10-16-6,0 0-3,0 0-8,57-23-6,-57 23-4,60-33-5,-60 33 6</inkml:trace>
  <inkml:trace contextRef="#ctx0" brushRef="#br0" timeOffset="4277.2446">12209 1032 135,'0'0'46,"0"0"0,0 0-18,52 32-28,-52-32 0,0 0-2,0 0-15,0 0-5,0 0-6,-61 35-7,61-35-3</inkml:trace>
  <inkml:trace contextRef="#ctx0" brushRef="#br1" timeOffset="8819.5044">3277 1648 61,'0'0'36,"-14"8"-1,14-8 0,13-6-26,7 4-4,4-7-2,8 3 2,3-2-5,9 1 3,1 1-3,6 1 1,2 3-2,5 1 3,8-1-2,4-4 1,5-1 0,6-3 0,7-4 0,5-3 0,3-3 1,11 1 0,1 2-1,1 0 0,6 5 1,0 1-1,-5 7-1,6 2 1,1 3-1,-4 0 1,-1-1 0,4 0-1,1-4 1,6-2-1,3-2 0,2-1 1,2-4-1,2 0 1,-3-2-1,3 4 0,-1-1 1,-2 3-1,-2 2 0,-3 2 0,-2 1-1,2 2 1,0-2 0,-3 1-1,1-3 0,-4-2 1,0-1 0,2 1 0,-1-4 0,-3 2 0,-5 0 0,-2 3 0,-5 1 0,-4 6 0,-5 0 0,-6 2 0,-3 2-1,-2 0 1,-3 1 0,-1-4 0,0 0 0,-2-2 0,-2-2 0,1-1 1,-1-2-1,0 3 1,1-6-1,1 4 0,2 1 1,-2-4-1,-1 4 0,2 1 0,-7 2 0,-6 0 0,-6 2 0,-5-1 0,-4 2 0,-5 1 0,-5 0 0,-3-1 0,-2 1 0,-2 0 0,0-2 0,0 4 0,-2-4 0,-2 0 0,0 0 1,-6 2-1,-2-4 0,-6 1 0,-2 0 0,-14 0 1,14-2-1,-14 2 0,0 0 0,0 0-1,4 17 0,-4-17 0,5 17 0,-5-17 0,19 17 0,-4-10 1,4-2-1,0-4 1,0 0 1,2-1-1,-2 0 0,-1 0 0,-3 1 0,-2 2 0,-2 0 0,1 3 0,0 0 0,-1 0 0,0 4-1,0-1 1,0-1 0,1 0 0,1 0 0,0-3-2,2-1-4,-15-4-27,20-11-4,-10 0-1,0 1-1</inkml:trace>
  <inkml:trace contextRef="#ctx0" brushRef="#br2" timeOffset="12526.7165">1830 1770 75,'-14'-13'38,"-20"10"0,1 17 1,-23 15-30,4 20-2,-13 17-2,5 19-1,-3 14 0,11 12-1,12 9-1,15 6 0,14-5-2,18-2 0,16-5-3,13-20-3,26-3-30,3-24-4,16-9 1,-2-27-1</inkml:trace>
  <inkml:trace contextRef="#ctx0" brushRef="#br2" timeOffset="13061.7471">2487 1884 100,'-29'-2'40,"-4"3"1,7 23-2,-6 10-37,6 14-1,-2 13 1,7 15-2,-1 7 2,8 3 0,3-2-1,5-2 2,11-13-2,6-8 1,15-24-1,8-19 1,14-20-2,4-17-1,9-18 1,3-12-2,0-5 1,-5-7 0,-9 7 0,-12 5 0,-8 11 0,-13 17 1,-17 21-1,8 11 1,-18 19 1,2 9 0,0 11-1,3 2 2,6-1-1,4 0 1,10-12-1,7-17 1,8-10-1,8-15 1,6-16-2,-3-11 0,-3-16 1,-1-14-2,-8-5 1,-6-3-2,-6 1 0,-14-1-2,-2 7 0,-5-2-4,4 27-9,-14-14-11,22 35-9,-12-12-1,22 20-1,-2-7 2</inkml:trace>
  <inkml:trace contextRef="#ctx0" brushRef="#br2" timeOffset="13444.769">3449 1817 93,'19'-3'39,"-19"3"0,0 0-1,0 0-29,-6 24-2,-8 1-3,2 18-1,-2 7-1,-3 20-1,0 4 0,2 9 1,0-1-1,0-6 1,8-7-1,2-10 2,6-11-3,5-19 2,7-14-1,7-18-2,3-16 1,7-11-1,0-12 1,-1-3-1,-1-4 0,-3 5 0,-5 5 1,-6 13 1,-5 16-2,-9 10 1,0 29-1,-6 1 2,2 14-3,0 1 2,4 6-4,7-7 0,8 1-8,1-29-8,30 6-7,-13-33-8,24 2-2,-6-26-4,8 1 4</inkml:trace>
  <inkml:trace contextRef="#ctx0" brushRef="#br2" timeOffset="13708.7841">4041 2193 106,'3'-16'39,"-22"2"1,6 35 0,-19 6-35,11 12-2,4 8 0,6 7 0,12 4-1,9 0 1,8-9-2,9-5 1,6-16-1,6-12 1,-1-14-2,-4-12-1,-4-17 1,-6-10-2,-4-15 2,-12-12-4,-7-2 2,-7-9-4,-3 11-2,-14-2-6,9 30-10,-27-7-7,20 41-7,-16 4-2,10 32 1,-2 10-1</inkml:trace>
  <inkml:trace contextRef="#ctx0" brushRef="#br2" timeOffset="14339.8202">4853 2312 83,'14'5'39,"-14"-5"-1,22 7 1,-7-14-33,19 0-1,7-12 0,11 1-1,3-11 0,9-1-1,-3-6 0,1 1-1,-15 1 0,-9 2 0,-18 6-1,-15 7 1,-16 4-1,-16 8-1,-15 9 1,-8 14-1,-7 5 0,-4 16 1,6 6-2,9 9 1,10 2 0,18-1 0,15-1-1,24-12 0,24-6-2,24-18-2,22-6-3,7-27-9,29 13-8,-14-36-5,20 12-6,-18-18-2,-3 9 2,-28-10 2</inkml:trace>
  <inkml:trace contextRef="#ctx0" brushRef="#br2" timeOffset="14685.8399">6073 2070 117,'-54'-9'38,"0"19"2,-15-3-1,8 15-36,-1 3-1,12 11 1,9 1-1,8 6-1,10-4 1,16 0-1,14-9 0,17-4 0,9-12 0,14-11 0,5-14 0,5-10-1,3-6 2,3-9-2,-6-4 0,-11-4 0,-3 6 0,-12 0 0,-9 10 0,-8 4 0,-6 14 0,-8 10 0,-14 11 0,0 14-2,4 7 1,1 6-1,9 2-2,6-1 0,21-4-3,2-26-6,33 7-8,-9-40-6,30 3-6,-15-30-5,14 1 0,-16-24 3</inkml:trace>
  <inkml:trace contextRef="#ctx0" brushRef="#br2" timeOffset="14866.8503">6801 1697 117,'-19'-40'38,"5"30"2,-17 10-1,3 25-34,-4 18-2,2 11-2,-1 13 1,7 12-3,8 7 1,4 0-3,12 4-6,-3-16-9,24 4-7,-18-28-5,25 1-5,-19-29-6,12-11 2,-10-26 0</inkml:trace>
  <inkml:trace contextRef="#ctx0" brushRef="#br2" timeOffset="15316.876">6603 1908 113,'-7'21'40,"0"-8"1,21 8-3,15-12-35,12-7-2,11-9 1,10 4 0,0-5 0,4-3 0,-7 0-1,-8 5 1,-11-2 0,-14 7 0,-12 1 0,-14 0 0,-1 13-2,-8-5 0,-5 7 0,2-3 0,0 6 0,5-3 0,2 5 0,10-5 0,10-2 0,6 1 0,4-4 0,5 1 0,0 0 0,-1 4 0,-6 2 0,-5 9 0,-11 3 0,-8 8 0,-9 1 0,-5 3 0,-8-1 0,-2-6-2,-1-3-1,-4-14-3,8 1-8,-12-25-3,21 11-7,-18-34-7,22 14-6,-8-23-5,20-5 1,4-7 3</inkml:trace>
  <inkml:trace contextRef="#ctx0" brushRef="#br2" timeOffset="16166.9247">8410 1702 95,'3'-14'39,"-3"14"0,0 0-1,5 11-36,-10 7 1,-2 17 0,-4 5 0,-4 11 0,-3 2-1,2 11 0,1-3-1,5 8 0,5-6 0,10-7 0,10-11-1,11-9 1,10-20-1,9-17 1,7-18 0,8-20-1,2-16 1,-1-13 0,0-2 0,-8-5 0,-11 9-1,-4 6 1,-10 14-1,-10 13 1,-7 19-1,-11 14 0,-5 18 0,-1 16 0,-3 8 0,3 10-1,5 4 1,2 3-1,11-5 2,7-4-1,12-17 0,10-12 0,7-14 1,3-14 1,0-10-1,0-15-1,-5-11 1,-7-10 0,-6 1-1,-10-7 0,-9 1-2,-8-6 1,1 5-3,-6-1 1,3 11-5,-4-2-5,17 17-7,-16-5-9,23 18-7,-9 4-2,14 12-1,-5 0 2</inkml:trace>
  <inkml:trace contextRef="#ctx0" brushRef="#br2" timeOffset="17412.9959">9737 1439 107,'0'0'40,"16"-8"2,-16 8-3,0 0-33,0 0-2,-11 21 0,0 9-2,1 10 0,-2 11-1,-3 12 0,-2 4 0,1 5-1,0-1 1,-1-3-2,6-11 1,4-4 0,4-16 0,5-11 0,7-14 0,8-10 0,6-12 1,8-13-1,0-9 1,6-9 1,-3-1-2,0 1 2,-5 5-2,-3 4 0,-10 10 0,-4 13 0,-12 9 0,3 19 0,-5 7 0,-2 6-2,9 6 0,6 1-2,8 3 0,5-4-2,15-5 1,2-15-4,14 0-1,-9-23-5,15 7-5,-18-28-5,14 4 16,-18-12 4,-6-6 5,-5 1 3,-14-6 6,-1 13 5,-18-11 6,9 21 6,-27-5-14,7 19-3,-10 5-3,0 11-1,-6 11-2,-2 13 0,4 5-1,3 12-1,6-1 0,13 5-1,9-3 0,12-2 0,14-13 0,7-11-1,14-14 1,4-13 0,4-12 0,-1-15 0,-2-11-1,-6-14 1,-4 0 0,-14-9-1,-6 7 0,-14 5 0,-9 9 0,-12 7 0,-4 18 0,-8 10-1,1 11 1,0 12 0,11 4 0,5 3 1,10 0-1,13-5 1,9-1-1,10-6 1,3-4-1,7-6 1,-5-2 1,-2-4 0,-6-1-1,-7 1 2,-7 1-1,-4 1 1,-14 4 0,10 6 0,-12 4-1,-6 12 0,1 4 1,-5 6-2,3 4 0,0 4 0,0-2 0,1-1 0,6-7 0,7-12-1,9-11 1,7-10 0,7-12 1,5-13-1,3-8 0,1-7 1,3-4 1,-6 2-2,-6 7 0,-7 7 0,-5 6 0,-9 12 0,-7 13 0,0 0 0,-10 21 0,2 2 0,3 2 0,5 2 0,5-2 0,6-2 0,12-12 0,9-4 0,7-10 0,5-7 0,0-10 0,4-2 0,-2-5 0,-2-5 0,-5 6 0,-3-3 0,-9 9 0,-2 3 0,-6 12 0,-5 7 0,-8 13 0,-8 14 0,-6 7 0,-4 10 0,-4 4 0,1 5 0,5 1-5,0-7-7,14 4-2,1-26-2,26 11-3,-8-37-3,31 13-3,-19-37-3,27 4-8,-11-13 2,0-16 2</inkml:trace>
  <inkml:trace contextRef="#ctx0" brushRef="#br2" timeOffset="17903.024">12157 1509 104,'-6'-23'40,"17"6"1,-3-11-2,15 3-35,9-3 0,13 4 0,2-7 0,4 5-1,0 1-1,-2 8 0,-5 9-1,-8 10 1,-12 10-1,-11 9-1,-12 9 0,-8 5 0,-7 7-2,-7 2 0,5 5-3,-6-10-6,20 8-7,-8-19-5,31 10-9,-7-12-3,28 0-7,-4-10 2,16 1 2</inkml:trace>
  <inkml:trace contextRef="#ctx0" brushRef="#br2" timeOffset="18051.0324">12634 1948 120,'-38'27'41,"-9"-9"0,25-1-3,-3-14-40,25-15-10,28 7-8,-5-20-6,31 16-7,-13-18-6,22 7-3,-5-11 2</inkml:trace>
  <inkml:trace contextRef="#ctx0" brushRef="#br2" timeOffset="18426.0539">13192 1116 118,'0'0'43,"-6"-47"1,6 47-1,0 0-40,10-42-2,13 56 0,-2 14 1,11 25-2,7 9 0,6 18 0,-8 7 0,-10 9 0,-25-5 0,-11 11 0,-18-8 0,-11 4 0,-11-5 0,-4-3 0,0-12-3,1-7-2,18-6-7,5-35-5,37 8-4,-8-38-8,60 5-6,-9-28-6,34-2-1,0-14 3</inkml:trace>
  <inkml:trace contextRef="#ctx0" brushRef="#br2" timeOffset="18626.0653">13721 2122 127,'-35'14'43,"-16"-14"-3,13 2-7,10 5-49,-10-22-7,38 15-6,-41-6-6,41 6-6,-30-7-2,12 4 1</inkml:trace>
  <inkml:trace contextRef="#ctx0" brushRef="#br2" timeOffset="84762.8481">1712 4113 61,'-13'-5'36,"-16"2"0,-3 15-1,-19 0-20,-6 20-10,-11 6 1,-2 16-1,-11 5 0,2 13 0,-3 6-1,8 5 0,3 2 0,18 3-2,11-2 0,18-2-1,24-8 1,17-10-1,23-13 1,18-15-2,16-16 0,14-12 1,6-17-1,-1-10 0,-5-9 1,-7-5-1,-16 1 0,-13-2 0,-19 7 1,-11 4-1,-15 7 0,-7 14 0,-12-8 0,0 16 0,2 6-1,3 6 0,6 6-3,9-1 0,21 2-6,-6-13-24,27 0-5,1-20 2,16-1-3</inkml:trace>
  <inkml:trace contextRef="#ctx0" brushRef="#br2" timeOffset="85430.8863">2314 4669 93,'-13'-13'37,"13"13"3,-27 23-3,16 4-32,-7 11-1,3 9-1,-2 5 0,6 7-1,0-4 1,7-2-1,1-8 0,6-9 0,1-12-1,4-11 0,3-14 0,4-14 0,-1-12 0,2-13 0,0-10-1,2-6 0,0-3 0,-2 1 0,3 5 0,0 10 0,1 8-1,4 11 0,7 9 1,7 7 0,6 7-2,8 2 0,10 4 0,-1-1-1,10-1 1,-5-5-1,-1-1 0,-9-5 1,-5-5 1,-9-3 0,-12-4 2,-11-2 0,-10 1 1,-9 4 0,-14 0 1,-7 13-1,-12 9 1,-5 15-1,-8 10 1,2 10 0,-2 6-2,4 9 1,6 2 1,11-3-2,17-7 1,15-10-1,17-12 0,15-14-1,13-13 0,10-14 0,4-13-1,-1-10 1,-4-8-1,-5-4 1,-12 0-1,-11 6 2,-12 7-1,-6 10 0,-13 14 0,-2 14 0,-15 26-1,2 6 0,-1 13 1,0 3-3,10 8-1,4-9-4,25 5-13,-10-27-15,36-3-5,-3-24 1,22-9-2</inkml:trace>
  <inkml:trace contextRef="#ctx0" brushRef="#br2" timeOffset="85751.9047">3906 4376 101,'-23'-26'40,"6"23"0,-12 0 1,2 16-37,2 6 0,2 11-1,5 5-1,6 3 0,6-1-2,9-3 1,6-5-1,6-2 0,6-7 0,3-7 0,3-4 0,-4-3 0,-6 0 0,2 1 0,-19-7 0,9 22 1,-10-7-1,-7 8 0,-6 2 0,0 0 0,5 7-1,-2-8-2,11-2 0,0-22-10,36 12-19,-8-27-9,20-2 2,-3-23-3</inkml:trace>
  <inkml:trace contextRef="#ctx0" brushRef="#br2" timeOffset="86065.9227">4378 4340 104,'3'-10'40,"-15"0"1,12 10 0,-32 17-36,13-2-2,1 5 0,4 3-2,1-1 1,10 4-1,1-3-1,7-2 1,5-1-1,7-2 0,1-3 0,2 1 1,1 0-1,-5 2 0,-2 0 1,-6 3-1,-6 1 1,-4 4-1,-8 2 1,-7 1-1,-2-1 1,-5 0-1,1 0-2,-1-7-1,9 4-5,-7-19-15,21 8-16,1-14-4,0 0 1,17-34-2</inkml:trace>
  <inkml:trace contextRef="#ctx0" brushRef="#br2" timeOffset="87016.977">5016 4616 66,'-19'-9'38,"19"9"-1,-18-7 1,18 7-28,0 0-4,11 3 0,10-8-2,17 2 0,18-6-1,23-4 0,19-2 0,20-3 0,17-5-2,14 2 1,6 2-1,4 4 0,-10 8-1,-10 2 1,-15 4-1,-15 2 0,-12 5 0,-20-2 0,-15-2 0,-15-5 0,-9-6 0,-8-7 0,-11-6 0,-7-5 1,-12-7 0,-11-8-1,-13-2 1,-12 0 1,-14 1 0,-10 5 0,-9 9 0,-1 8 0,-1 7-1,4 10 1,8 6-1,18 11 0,20 5 0,20 0-2,28 0 1,17-1 0,22 3 0,14-2-1,12 4 1,6-2-1,-3 3 1,-8 0 0,-18 6 0,-14 3 0,-21 3 0,-24 7 0,-26 3 0,-22 4 1,-21 4-1,-15-1 0,-11-2 0,-4 0 0,4-3-1,5-10 0,17-5-2,16-10-3,25 3-9,5-28-12,43 6-14,5-21 0,28-1-1,7-14 0</inkml:trace>
  <inkml:trace contextRef="#ctx0" brushRef="#br2" timeOffset="87585.0095">8680 3721 100,'-39'8'39,"-2"15"1,-21-9-4,2 10-34,-1 1 1,4 5 0,1-4-1,15 6 1,16-3-2,19 2 0,20-1 0,21-4 0,16 0-1,6 4 0,5-1 0,-1 0 0,-5 4 0,-8 3-1,-21 8 1,-22 5 0,-21 7 0,-20 4 0,-16 2 0,-9-1 0,-5-5 0,0-11-1,12-13-2,11-22-4,43-10-23,-2-30-9,43-10 1,11-28-2</inkml:trace>
  <inkml:trace contextRef="#ctx0" brushRef="#br2" timeOffset="88012.034">9157 3502 106,'0'-15'41,"-15"-2"1,15 17-3,-12 2-36,1 13 0,-2 13-1,-2 14 1,-4 20-1,-3 14-1,-2 10 0,-5 12 1,-2 4-1,1-1-1,1-5 1,7-13-1,3-13 0,10-14 1,9-20-1,11-17 0,13-18 1,10-16 0,10-10 0,7-12 0,6-6-1,-1-2 3,-4 3-3,-5 7 0,-10 10 0,-8 12 0,-10 15 0,-10 14 0,-9 13 0,-4 12 0,-3 3-2,1 10-1,3 2 0,8-3-3,9 0-4,0-19-8,30 7-8,-10-34-12,19 1-3,-7-25-1,16-5 2</inkml:trace>
  <inkml:trace contextRef="#ctx0" brushRef="#br2" timeOffset="88387.0554">9619 4236 98,'-16'23'40,"18"8"1,4-16-1,17 3-36,15-6-1,17-7 0,10-9-1,8-10-1,2-8 0,0-6 0,-9-7 0,-10-1 0,-16-6 0,-19 6 0,-13 0 0,-20 8 1,-16 5-1,-12 14 1,-14 10-2,-9 14 2,-1 13-2,-5 9 0,8 9 1,4 9-1,17 3 0,15-4-1,24-5 1,23-7-2,24-11-1,20-12-2,24-1-10,-2-32-9,25 8-15,-12-25-1,7 4-3,-19-20 2</inkml:trace>
  <inkml:trace contextRef="#ctx0" brushRef="#br2" timeOffset="88737.0754">10395 4191 100,'-31'31'41,"5"-14"1,28 11-1,15-17-37,22-3-1,13-8 0,15-4-2,2-7 0,1-6 0,-9-8 0,-8-3 0,-15-3-1,-14-3 1,-16 2-1,-16 0 1,-13 3 0,-11 6 0,-9 9 0,-9 13-1,-4 11 1,-3 14 0,0 10-1,6 10 0,13 5 0,15 3 0,18-2-1,14-6 0,24-7-2,14-13-3,22-6-3,-6-24-13,31 4-10,-20-27-8,13 2 0,-21-22 0</inkml:trace>
  <inkml:trace contextRef="#ctx0" brushRef="#br2" timeOffset="89305.1079">11156 4009 109,'0'0'39,"-19"10"0,9 22 1,-4 4-37,-3 14 0,-1 9-1,-1 7 0,-1 3-1,5 3 0,-2-8 0,4-10-1,3-6 0,5-15 0,3-14 0,2-19 0,16-12 1,-2-18-2,7-14 1,0-12 0,5-13 1,3-12-1,4-1 0,1 0 1,-1 8 0,0 7-1,2 12 1,1 16 0,5 15-1,-4 14 1,-1 13-1,-1 8 0,1 9 0,-4 6 1,-3 4-2,-7 2 2,-13 0-2,-8 0 1,-11 2 0,-15-4-1,-13 2 1,-12-1-1,-9 0 1,-5-2-2,-2 0 2,3-2-1,8-2 1,7-3 0,14 1 1,10-3-1,14 2 1,12 6 0,5 4 0,4 7 1,0 9-2,-3 9 2,-9 10 0,-11 7-1,-12 6 2,-11 2-3,-10-3 0,-6-3-3,-1-2-2,-10-21-10,29 5-6,-7-39-6,38 6-8,2-25-7,32-33-2,11-17 3</inkml:trace>
  <inkml:trace contextRef="#ctx0" brushRef="#br2" timeOffset="90140.1557">12059 4149 106,'0'0'41,"-5"-15"0,25 7-6,11-6-33,17-3 0,18 1 1,19-5-1,20-1 0,21-3-1,15 0 1,10-1-1,-3-1 0,0 3 0,-13 0 0,-17 7 0,-24 3 0,-23 2-1,-22 3 1,-22-1-1,-27 10 0,-5-23 0,-25 10 0,-12-4 0,-17-2 0,-8 1 0,-8 3 1,-4 1-1,0 2 1,10 5-1,11 1 1,11 4-1,23 0 1,24 2 0,20-5 0,31 1 0,22-2 0,18 1-1,14 2 1,6 2 1,-2 4-2,-9 4 0,-14 6 0,-21 10 0,-21 4 0,-28 11 0,-32 4 0,-23 9 0,-27 4 0,-13 5 0,-12-1 0,-6 0 0,3-3 0,12-9-3,21-6-1,18-17-5,38 2-8,5-26-8,44 3-6,1-26-11,30-2 0,3-18 1,20-4 1</inkml:trace>
  <inkml:trace contextRef="#ctx0" brushRef="#br2" timeOffset="90567.1801">15255 3049 106,'-16'22'39,"2"22"2,-13 5-1,-1 22-38,2 9 1,0 15-1,-2 12 0,2 5 0,0-1-2,10-2-1,3-6-2,6-13-2,14-5-7,-6-31-26,28-9-1,-7-29 1,13-12-1</inkml:trace>
  <inkml:trace contextRef="#ctx0" brushRef="#br2" timeOffset="90758.191">15042 3728 115,'-32'-21'40,"23"21"2,9 0-3,10 0-36,25 0-3,20-5-1,18-2-2,8-13-3,26 9-14,-2-24-17,15 4-2,-12-19 0,-2 6 1</inkml:trace>
  <inkml:trace contextRef="#ctx0" brushRef="#br2" timeOffset="90949.202">16031 2899 109,'-40'28'40,"-14"12"0,5 36-1,-2 11-34,-7 13-3,8 8 1,7 7-1,6-2-1,12-10-1,17-5-2,10-18-2,20-9-3,13-26-10,27-5-21,-3-30-1,21-7 1,-4-29-1</inkml:trace>
  <inkml:trace contextRef="#ctx0" brushRef="#br2" timeOffset="91293.2216">16294 3567 111,'-19'2'41,"-14"4"0,5 25 0,-9 3-37,7 15 0,3 2-1,7 9-1,10-4 0,8-3-1,16-7 0,11-6-1,13-16 0,10-13 0,8-14 0,7-15-1,2-13 1,1-8 0,-8-7 0,-11-2 0,-7-1 0,-12 4 0,-12 13 0,-12 9 0,-4 23-1,-24-5 1,7 20 0,-4 9-1,5 9-1,5 4-1,12 3-2,9-9-3,27 8-13,-8-28-8,32 8-12,-5-23 1,15 1-1,-3-22 2</inkml:trace>
  <inkml:trace contextRef="#ctx0" brushRef="#br2" timeOffset="91814.2514">17203 3625 103,'-30'-2'41,"7"22"0,-15-6 0,8 16-37,-2 2-1,9 8 0,0 2-1,9 0-1,4-5 0,5-3 0,6-10-1,8-8 0,6-14 0,6-12 0,4-10 0,1-11 0,1-11 0,-2-6 0,0-2 0,-3 1 0,-7 4 0,-4 9 0,-5 10 0,-4 13 0,-2 13 0,-4 15 0,3 9 0,3 5 0,6 5 0,7 2 0,10-4 0,7-6 0,8-12 1,8-9 0,5-10-1,2-12 1,-4-7 0,1-11 0,-7 0 0,-7-1 0,-5 3 0,-10 6-1,-8 8 0,-15 19 1,0 0-1,0 17-1,-13 15 1,-1 8-1,-1 11-1,2 2 0,6 2-2,9-4-3,16 0-8,-2-28-6,31 10-6,-13-35-8,26 2-4,-5-27-2,11 1 4</inkml:trace>
  <inkml:trace contextRef="#ctx0" brushRef="#br2" timeOffset="92527.2922">18184 3638 107,'-25'-32'40,"2"22"1,-25-4-1,9 18-35,-8 12-2,0 12 0,-3 9 0,11 10-1,6 3-1,8 1 0,12-1 0,12-7-1,10-11 1,17-10-1,6-16 0,12-15-1,7-15 1,6-13 0,0-12-1,-2-6 1,-3-3-1,-4 3 1,-12 9 0,-11 9-1,-11 15 1,-14 22 1,0 0-2,-25 26 2,4 11-2,1 9 1,4 6-1,4 3-1,12-1-1,6-10-3,17-4-3,0-25-9,28 6-6,-12-39-5,22 7-8,-10-27-2,12 3 3,-16-10 36,-5-4 5,-3 14 11,-26-13 6,9 31 6,-35-7 9,13 24 3,-33 4 0,9 14-34,-6 8-2,3 7-1,0 4-2,4 0 1,8-3-1,4-2 0,8-9-1,7-7 0,6-12 1,9-12-1,4-7 0,5-9 1,2-9-1,5-4 0,0-8 0,3 1 1,-5 1-1,-4 10 0,-6 2 1,0 10-1,-10 12 1,-3 9-1,-6 12 0,-4 13 0,-5 6 0,-3 9-1,0 9 0,-3-1 0,5 3-3,3-9-1,15 6-7,-1-25-6,27 7-5,-9-36-7,33 6-3,-6-25-8,20-7 2,-6-16 1</inkml:trace>
  <inkml:trace contextRef="#ctx0" brushRef="#br2" timeOffset="92845.3104">19471 3386 121,'-47'-4'42,"-10"12"1,-4 6 0,3 16-41,13-2-2,5 2 0,18 1 0,19-2 1,18-4-1,11-5 0,13-3 1,6-2-1,3-4 0,-1 0 0,-4 2 2,-13 2-2,-11 5 0,-14 9 0,-11 5 0,-12 4 0,-5 4 0,-9-1 0,1 2 0,2-8-4,9 2-3,2-21-8,26 6-5,-8-22-6,38-2-6,-9-20-6,26 7-6,0-15 3</inkml:trace>
  <inkml:trace contextRef="#ctx0" brushRef="#br2" timeOffset="93034.3212">19755 3895 123,'-32'4'44,"12"0"0,-12-19-2,18 5-40,-1-3-2,-2-6-12,17 19-6,-24-22-8,24 22-9,-30 4-9,6 5-1</inkml:trace>
  <inkml:trace contextRef="#ctx0" brushRef="#br2" timeOffset="116873.6848">1184 7216 91,'0'0'39,"0"0"1,8-13-3,8 2-35,21 7 0,15-1 0,19 4 1,16-2-1,25 2 0,19-8 1,29-4 0,17-8 0,20-8 0,18-11 0,5-2-1,-4-5-1,-9-2 0,-17 9 0,-26 3-2,-29 8 0,-32 5 1,-29 5-1,-27 6 0,-28 1 0,-14-2 0,-23-2 1,-11-7-1,-13-1 1,-9-12 0,-11 1-1,-4-7 1,-4 3 0,-1 0-1,5 7 1,6 9-1,10 4 1,16 8 0,17 7 1,17 4-1,46 2 2,13 2-1,24 1 0,20 4 2,10 4-1,6 3 0,-6 7 0,-17 8 0,-18 11 0,-34 7 0,-33 11-1,-33 8 0,-34 7 0,-24 1 1,-15 4-2,-8-4 0,-2-7 0,16-9-3,19-7-2,17-23-23,43-2-11,10-28-3,51-2 2,13-24-5</inkml:trace>
  <inkml:trace contextRef="#ctx0" brushRef="#br2" timeOffset="117283.7082">4696 5645 98,'-31'33'40,"9"9"-1,-6-3-4,7 1-37,16 5-3,2-18-29,27 2-3,5-20 0,21-5-1</inkml:trace>
  <inkml:trace contextRef="#ctx0" brushRef="#br2" timeOffset="117428.7165">5150 5686 102,'-34'26'39,"2"17"-1,-9-2-3,1-4-54,13 18-15,2-14-3,8 4-1,4-13-3</inkml:trace>
  <inkml:trace contextRef="#ctx0" brushRef="#br2" timeOffset="117839.74">731 5882 94,'-14'47'37,"4"15"0,-7-1-1,5 1-38,9 5-5,6-20-27,23-8-1,13-22 0,27-22-1</inkml:trace>
  <inkml:trace contextRef="#ctx0" brushRef="#br2" timeOffset="117992.7488">1372 5821 105,'-45'58'38,"-6"6"-2,12 3-23,16 8-48,6-10-1,31-5-3,15-15-1</inkml:trace>
  <inkml:trace contextRef="#ctx0" brushRef="#br2" timeOffset="119057.8097">6093 6315 81,'0'0'38,"0"0"-3,0 0 0,0 0-30,-5 24-2,-3-3 1,4 9 1,-6 3-3,1 12 1,-1 0 0,1 2 0,-1-3-1,2-6 1,2-10-2,6-10 1,0-18 0,14-11-1,1-17 0,5-8 0,3-10 0,4-6-2,-1-4 1,1 3-1,-3 5 1,-1 9-1,-5 9 1,-4 10-1,-5 13 2,-9 7-1,13 10 1,-9 10 0,2 0 0,2 5 1,5-4 0,8-2 0,9-8 0,10-7 0,9-9 0,8-9 0,4-5 0,2-3-2,-3-5 2,-3 3-3,-14 6 2,-10 2-1,-8 9 0,-9 9 0,-10 13 0,-9 9 0,-1 8 0,-6 7 0,5 7-1,3-1 1,6 0-4,5-6 0,18 3-10,-6-23-21,23 2-6,-6-19 2,13-1-3</inkml:trace>
  <inkml:trace contextRef="#ctx0" brushRef="#br2" timeOffset="119410.8299">7182 6340 101,'7'18'41,"-1"-6"-1,25 2 1,-1-12-37,22-4-1,14-9 0,11-8 0,-3-5-1,6-9-2,-10 0 1,-8-3-1,-15 3 1,-19 0-1,-20 7 0,-21 4 0,-19 13 1,-16 9-1,-10 10 1,-8 12-1,-3 11 1,3 8-1,8 3 0,14 1 2,23-2-2,16-6 1,29-8-3,25-9-2,30-6-3,9-22-18,30 5-13,-2-15-2,16-1 1,-9-12-3</inkml:trace>
  <inkml:trace contextRef="#ctx0" brushRef="#br2" timeOffset="119764.8501">8396 6142 111,'-50'0'39,"-16"0"1,3 17-2,-10 3-33,14 11-2,4 3 1,11 9 0,8 0-2,17 0 2,11-2-3,22-8 3,10-6-4,13-12 0,12-11 0,7-8 0,6-11 0,1-11 0,-2-7 0,-7-4 0,-4-1 0,-9-4 0,-10 8 0,-8 4-3,-11 11 3,-12 19 0,0 0 0,-22 17 0,1 13-1,2 3 1,1 11-2,7-5 0,12 5-3,6-10-1,24 3-12,-6-23-14,30-2-8,-10-17 0,15-5 1</inkml:trace>
  <inkml:trace contextRef="#ctx0" brushRef="#br2" timeOffset="120086.8685">8893 6213 108,'-15'-13'38,"3"22"2,-13 0-2,6 12-31,-4 5-2,1 9-3,2 0 1,6 2 1,4-3-3,10-7 2,5-7-2,7-14 2,8-9-3,4-10 2,5-13-2,4-7 0,-1-9 0,2-5 0,-4-1 0,-1 1 0,-7 13 0,-4 7 0,-4 16 0,-14 11 0,12 13 0,-10 13-3,-1 12 0,-2 4-1,14 8-5,-4-13-14,28 7-14,-4-17-4,20-6 1,4-18 0</inkml:trace>
  <inkml:trace contextRef="#ctx0" brushRef="#br2" timeOffset="120371.8848">9635 6114 119,'-39'-7'40,"9"17"1,-4-5-2,19 8-35,6 2-1,16-3-1,13 2-1,12 1 0,10-3 0,1 3-1,-2 0 1,-7 3-1,-12 6 0,-15 8 0,-16 3 0,-17 3 3,-9 3-3,-4-1 0,-3-2 0,4-7-3,15 2-14,-2-28-10,25-5-14,0 0 1,42-20-1,-8-15-3</inkml:trace>
  <inkml:trace contextRef="#ctx0" brushRef="#br2" timeOffset="120830.9111">11357 5362 95,'0'0'39,"-8"27"0,-13-14-1,3 9-36,2 0-1,3 7-2,11 0 0,2-5-1,17 0-6,3-19-19,25 4-9,-2-18-1,16 1-1</inkml:trace>
  <inkml:trace contextRef="#ctx0" brushRef="#br2" timeOffset="120958.9184">11640 5452 93,'-32'27'37,"9"10"3,-1-1-6,6-3-53,23 6-16,2-5 0,18 3-2,4-9 0</inkml:trace>
  <inkml:trace contextRef="#ctx0" brushRef="#br2" timeOffset="121243.9347">12112 5849 114,'13'-4'40,"-13"4"2,9 19-2,-16 7-37,-3 16 0,-1 9-1,-4 10 0,-2 6 0,1-1-1,5-3-2,3-9 0,11-7-3,4-25-6,22-8-29,-7-24-1,20-9 1,-8-26-2</inkml:trace>
  <inkml:trace contextRef="#ctx0" brushRef="#br2" timeOffset="121379.9425">12195 5465 106,'-24'-12'37,"1"9"1,23 3-4,9 17-66,10-12-6,26 11 0,0-6-2</inkml:trace>
  <inkml:trace contextRef="#ctx0" brushRef="#br2" timeOffset="121686.9601">12713 5729 93,'-17'15'40,"-20"-8"3,12 9-3,-15-2-11,12 4-26,3 4-1,10 6 0,3 2-1,12 0 1,10 2-2,11-2 0,8-5 0,5 0 0,4-7 0,-1-2 0,-7-2 0,-3 1 0,-10 1 0,-10 5 0,-13 2 0,-10 2 0,-6 5 0,-6-1 0,1 2 0,-4-5-6,13 6-14,-4-23-16,22 3-5,0-12 0,21-22-1</inkml:trace>
  <inkml:trace contextRef="#ctx0" brushRef="#br2" timeOffset="122235.9915">13753 5940 115,'-9'14'41,"16"3"-1,-7-17 0,40 6-38,4-9 1,15-3-2,11-7 1,10-3-1,1-5 0,-4-3 0,-7-2 0,-16 2-1,-20-2-1,-16 4 2,-23 7-2,-18 6 2,-18 6-1,-12 14 1,-12 6 0,-4 12 0,3 6 1,8 8-2,8 2 2,15 0-2,19-3 0,21-9 0,25-6-4,22-10-2,29-4-6,4-23-17,22 6-11,-1-18 1,6 3 0,-17-13 0</inkml:trace>
  <inkml:trace contextRef="#ctx0" brushRef="#br2" timeOffset="122589.0117">14779 5878 115,'-35'-22'38,"2"15"2,-19-5-2,5 16-32,-3 6-1,3 13-1,0 8 0,3 11-1,7 4-1,7 0-2,9 0 0,14-3 0,16-12 0,16-11 0,16-12 0,12-14 0,8-13 0,10-8 0,-5-12 0,-1-6 0,-9-6 0,-8 4 0,-12 4 0,-12 7 0,-12 15 0,-12 21 0,0 0 0,-17 21 0,1 16 0,-1 6 0,5 3 0,8 1 0,13-7 0,14-11-3,22-11-6,7-29-11,29 0-6,-8-34-8,21-4-6,-7-22 0,7-10 1</inkml:trace>
  <inkml:trace contextRef="#ctx0" brushRef="#br2" timeOffset="122768.0219">15576 5323 113,'-61'93'42,"13"20"0,-8-7-1,18 6-36,3-6-2,11-9-1,10-11-2,7-20-5,19-3-18,-12-30-16,16-6-2,-16-27 1,17-8-1</inkml:trace>
  <inkml:trace contextRef="#ctx0" brushRef="#br2" timeOffset="122942.0318">15198 5814 127,'-16'5'41,"20"12"0,6-9 0,23 1-39,17 2-2,13-7-2,13 2-3,-2-14-13,21 10-21,-20-12-1,4 5-1,-17-10 0</inkml:trace>
  <inkml:trace contextRef="#ctx0" brushRef="#br2" timeOffset="123603.0697">15801 5868 115,'-27'37'40,"-6"-10"3,23 6-3,2-11-32,20-2-4,14-11-2,16-6 1,10-7-3,5-9 0,0-5 0,4-7 0,-10-5 0,-5-2 0,-14-1-2,-7-2 1,-14 4-1,-9 0 3,-9 8-2,-12 6 1,-10 11 0,-10 9 1,-6 13 1,-6 11 0,4 9-2,8 5 0,6 4 0,14 1 0,20-3 0,17-6 0,16-12 0,16-9 0,7-11 0,5-9 0,3-13 0,-4-6 0,-3-8 0,-7-5 0,-8 4 0,-5-1 0,-12 6 0,-5 6 0,-11 10 0,-10 11 0,-5 12 0,-10 10 0,-3 9 0,-1 5 0,1 2 0,5 1 0,6-4 0,7-7 0,11-13 0,14-13 0,9-11 0,5-10 0,7-9 0,1-6 0,0-4 0,-2 3 0,-9 4 0,-3 9 0,-10 10 0,-10 9 0,-13 3 0,5 22 0,-10 3 0,-4 4 0,0 7 0,-4-5-3,13 9-13,-13-20-5,22 9-3,-9-29-6,16 13-3,-2-28-8,22-1 0,13-12 6</inkml:trace>
  <inkml:trace contextRef="#ctx0" brushRef="#br2" timeOffset="124304.1098">18045 5262 89,'25'-42'37,"-14"-2"1,8 14 0,-11 1-34,-1 11 0,-7 18 0,-9 12 0,-9 20 0,0 20 0,-6 10-1,0 19 0,-4 7 1,5 5 0,3 0-1,3-3 1,3-9-2,10-11 1,1-12 0,8-15-3,0-14 0,7-12 0,2-17 0,2-12 0,2-14 0,-1-7 0,1-5 0,0-8 0,2-3 0,-1 5 0,3 5-2,2 9 0,5 11 0,0 10 3,4 10-2,3 11 1,-2 12 1,-1 6 1,-4 8 1,-4 2-3,-7 4 0,-13 2 0,-11 0 0,-15-2 0,-15-3 0,-16-6 0,-5-7-2,-6-12-2,5-5-2,2-21-3,28 5-10,0-28-4,45 12-6,1-22-3,32 7-6,9-4 1,18 5 2</inkml:trace>
  <inkml:trace contextRef="#ctx0" brushRef="#br2" timeOffset="124827.1397">18660 5778 108,'13'-2'39,"-13"2"0,0 0 1,-13 22-30,-6-14-5,-3 6-1,-4 3-1,3 7 0,-1 5-1,10 1 0,1 1-2,12 1 0,9-6 0,12-4 0,13-8 0,15-12 0,13-12 0,5-8 0,6-9 0,2-12 0,-4-2 0,-3-8 0,-15 1 0,-4 2 0,-21 6 0,-6 10 0,-14 13-5,-7 17 4,-18 15 3,-10 25-3,-12 26 3,-12 18-2,-7 24 3,-2 6-3,-2 10 0,0 1 0,5-5 0,9-9 0,10-20 0,7-17 0,13-22 0,5-16 0,7-26 0,7-10 0,0-35 0,4-10 0,5-16 0,1-12 0,7-11 0,6-2 0,5-2 0,7 4 0,7 8 0,5 7 0,10 11 0,2 2-11,19 22-7,-16-13-4,23 23-4,-16-18-4,21 16-7,-13-11-5,7 3 3</inkml:trace>
  <inkml:trace contextRef="#ctx0" brushRef="#br2" timeOffset="125076.1539">19989 4995 94,'-23'35'40,"-13"-6"1,12 11-2,-8-6-30,14 1-7,9-3-3,13-12-3,24 1-28,1-24-6,22-3-1,0-21 0</inkml:trace>
  <inkml:trace contextRef="#ctx0" brushRef="#br2" timeOffset="125218.162">20279 4953 106,'-28'29'40,"-20"5"2,14 19-2,-7 7-37,12-3-6,23 18-20,-4-19-17,22 4 0,-3-15 0,15 1-2</inkml:trace>
  <inkml:trace contextRef="#ctx0" brushRef="#br2" timeOffset="125436.1745">20381 6033 136,'-35'29'46,"-6"-19"-3,17 0-13,3-10-30,4-16-21,30 12-21,-11-7-1,11 7-1,-8-6 0</inkml:trace>
  <inkml:trace contextRef="#ctx0" brushRef="#br3" timeOffset="493649.2351">1250 8374 80,'16'-1'35,"-5"-5"-2,7 5 0,3-4-33,6-1 0,9-5 0,4 1 1,5-5 0,0-4 1,-2-3 0,-5-1 1,-8-5 0,-10 0-1,-14-1 1,-11 6 0,-16 1-1,-11 11 0,-13 2 0,-6 13 0,-3 9 1,0 13-1,1 9 1,9 7-1,7 5 0,15 2 0,15-5-1,14-4-2,20-6-2,12-17-4,28 0-22,1-19-9,20 1 1,1-16-2</inkml:trace>
  <inkml:trace contextRef="#ctx0" brushRef="#br3" timeOffset="494340.2746">2154 8155 36,'-16'-1'28,"16"1"1,-11 1-2,11-1-9,0 0-15,0 0-1,0 0-3,15-6-1,-15 6 0,13-1 0,-13 1 1,12-2 1,-12 2 2,0 0 1,0 0 2,0 0 2,0 0 1,0 0 0,0 0 1,-13-6-2,13 6-1,-17-6-1,5 6-1,-10 0 0,1 8 0,-10 4 0,2 8-1,-10 5 0,4 7 0,-2 3-1,8 3 0,7-4 0,13 0 0,12-12-1,16-8 0,13-14 0,12-13-1,11-10 1,6-13-1,2-5 0,-3-7 0,-7 0 1,-8 3-1,-13 7 0,-10 8 0,-14 13 0,-8 17 0,-13 3-1,-4 25 1,-7 21 0,-2 17 0,3 16 1,-4 12 0,4 9 0,2 5 0,5 0 1,1-7 0,-1-13 0,2-13 0,-5-14 0,-1-14-1,-4-17 1,-3-19-2,0-16 0,-5-17-2,11-13-3,2-18-2,14-7-2,2-19-17,30 13-12,2-9-1,22 12 1,11-4-1</inkml:trace>
  <inkml:trace contextRef="#ctx0" brushRef="#br3" timeOffset="494476.2824">2867 8346 114,'21'-3'40,"-10"9"0,-25-7-5,-17-4-45,3 15-26,-14-7-4,1 9 0,-10-8-2</inkml:trace>
  <inkml:trace contextRef="#ctx0" brushRef="#br3" timeOffset="494633.2914">1896 8606 115,'-43'20'42,"4"-15"0,24-4-5,15-1-66,15-32-11,28 10 0,-2-8-2,13 6-1</inkml:trace>
  <inkml:trace contextRef="#ctx0" brushRef="#br3" timeOffset="495609.3472">2983 9007 71,'-53'7'38,"6"19"0,-17 1 0,9 24-19,-10 2-11,13 12-2,2-2-1,16 0-2,10-8 0,18-10-1,15-18 0,18-15-1,14-19 0,6-17 0,10-16 0,0-7 1,0-10-2,-4-7 1,-13 6-1,-9 2 0,-11 9 0,-5 9-1,-12 12 0,-6 14 1,3 12-1,-24 31 1,8 12 0,-1 23-1,4 20 1,-5 15 1,-2 18-1,-2 12 1,-1 4-2,0-3 2,-5-9-1,3-12 1,1-22-1,3-20 1,3-27-1,6-29 1,9-27 1,4-28-1,10-25 1,5-20-1,3-20 0,7-11-1,-1-7 1,2 1-2,0 16 0,-2 12-1,-1 20-1,-5 13-1,7 20-2,-5 5-3,15 29-17,-10-14-10,21 11-1,-5-12 0,15 5 0</inkml:trace>
  <inkml:trace contextRef="#ctx0" brushRef="#br3" timeOffset="496274.3852">3558 8959 82,'0'0'37,"10"29"1,-22-5 1,5 15-24,-13 0-8,8 11 0,-7-3-2,5 2-1,-2-3-2,9-6 0,-2-8 0,4-7-1,3-14 0,2-11 0,11-17-1,1-12 1,3-13 0,4-7-1,0-8 1,2-3-2,1 3 2,-1 6-2,-5 8 1,3 11 0,-1 11 0,0 10 0,0 8 0,8 5 0,3 1 1,11 2-1,4-4 0,8-1 0,5-5 0,3-3 0,-2-3 0,-7-3 0,-8 2 0,-9 0 0,-12 2-1,-22 10 1,0 0 0,-14 6 0,-14 9 0,-7 7 1,-7 6-1,-4 11 1,4 4 0,4 2 0,6-3 0,14-1 0,11-8-1,14-3 1,17-13 0,8-9-1,10-13 0,2-8 2,3-11-2,0-7 0,-3-3 0,-7-3 0,-3 0 0,-9 2 0,-10 7 0,-2 2 0,-9 13 0,-4 13-2,0 0 2,-14 33 0,4 6-1,-4 9 0,6 5-1,1 2-1,11 4-2,5-14-3,23 2-18,-3-35-13,27-4 2,0-27-3,21-6 1</inkml:trace>
  <inkml:trace contextRef="#ctx0" brushRef="#br3" timeOffset="496584.403">4950 8814 119,'-32'-6'39,"1"17"2,-13-2-5,1 12-32,-2 2 0,9 6-1,1 0-1,14-3 0,12-6-1,15-3-1,16-10 1,15-6-1,11-6 0,6-5 0,0-1 0,2 2 0,-12 4 0,-10 6 0,-12 12 0,-15 9 0,-11 10 0,-11 6 0,-7 5-1,-3 0 0,1-2-2,1-11-4,21 3-20,2-33-10,10-4-3,15-27 0,20-3-1</inkml:trace>
  <inkml:trace contextRef="#ctx0" brushRef="#br3" timeOffset="496901.4211">5532 8653 109,'-24'-8'41,"0"28"1,-16-4 0,14 2-38,-9 7 1,9-1-3,3 0 0,12-1-1,9-6 0,13-4-1,7-4 0,9 0 0,7-2 0,-1 3 1,-2-1-1,-2 6 0,-5 3 0,-14 4 1,-10 6-1,-10 6 1,-10 1-1,-9 7 0,-4-4 0,0 0-1,0-4-2,3-5-3,16 5-16,-10-26-14,21 2-5,3-10 0,1-20-1</inkml:trace>
  <inkml:trace contextRef="#ctx0" brushRef="#br3" timeOffset="497885.4774">5991 8915 80,'0'0'37,"0"0"1,12-1 0,1-7-30,22 4-3,12-5 0,13 1-2,12-5 1,12 1-2,9-5 0,8 2 0,3-3-1,0 4 1,-7-4-2,-3 7 1,-8-5 0,-8 5-1,-14-2 0,-10 1 1,-17 3-1,-16-3 0,-14 0-1,-14-3 1,-15 4-1,-15-2 1,-18 0-1,-6-2 2,-5 0-1,0 2 1,4 2 1,9 1-1,14 3 1,14 2-1,25 5 0,22-7 0,20 6-1,17 0 1,12 1-1,12 0 1,9 0-1,3-1 1,-4 3 0,-11 5-1,-13 6 1,-17 4-1,-21 7 3,-25 13-2,-21 3 1,-27 9-2,-19 3 2,-12 1-2,-2-3 1,2-6-1,9-5 0,15-17-2,22-10-2,20-22-8,36 4-20,6-25-7,21 3-2,3-15-1</inkml:trace>
  <inkml:trace contextRef="#ctx0" brushRef="#br3" timeOffset="501671.6939">8617 8017 63,'-23'-5'34,"-10"6"2,-9 14-1,-16 6-26,-3 26-3,-9 7-1,-3 17 1,-5 3-1,17 6 0,6-7-2,24-2 1,17-13-1,22-11-1,22-15-1,26-19-3,20-6-3,11-17-3,15 2-2,-7-22-3,11 9-2,-19-16 2,3 11 1,-26-12 4,-11 5 5,-18 3 5,-20-3 5,-8 13 2,-25-4 1,-1 17 0,-21-6 2,4 24-1,-14-2-3,5 15-1,-3 4-1,9 9-1,5 2-2,13 4 1,10-4 0,13-3-2,15-9-1,12-7 0,10-11 0,9-8-1,4-10 1,-1-9-1,1-8-2,-5-4 1,-5-2 1,-7-5-1,-8 0 1,-7 4-1,-7 1 1,-5 4-1,-3 4 2,-3 5-1,1 3 0,-1 5 1,6 0 0,5 3-1,8 0 1,1 1 0,5 2-1,1 3 0,-3 2 1,0 2-1,-3 8 0,-8 6 0,-9 6 0,-8 4 0,-4 8 0,-5 0 1,0 2-1,-1-3 0,3-5 0,6-6 0,8-8 1,7-11-1,13-11 0,5-4 1,8-10-1,8-4 0,-1-4 1,-1-3-1,-3 3 0,-7 0 0,-7 7 0,-4 7 0,-8 4 0,-14 12 0,0 0 0,0 28 0,-9 0-1,1 5 1,-1 5 0,6 0 0,3 1 0,5-6 1,5-6-1,9-6 1,10-12-1,-1-6 1,6-12 0,5-4 0,-7-10-1,2-5 1,-7-3-1,-3-5 1,-11 0-1,0-2 0,-7 6-1,-5 1 0,4 7-2,-5 1-1,0 23-6,4-26-19,20 31-9,-9-9 0,16 15-1,-2-9 0</inkml:trace>
  <inkml:trace contextRef="#ctx0" brushRef="#br3" timeOffset="501994.7124">10429 8172 104,'0'0'38,"-29"-10"1,10 23-10,-11-5-23,4 14-2,-5 0 1,6 8-2,4 1 0,12 1-1,5-2 0,10-5-1,12-5-1,10-7 1,5-2-1,5-6 0,-4-1 0,-6 1 0,-8 4 0,-7 3 0,-13 6 0,-11 3 1,-11 4-2,-6 3 0,-1 1-1,-1-5-2,8 7-7,-8-23-21,23 6-6,7-14-2,0 0 0</inkml:trace>
  <inkml:trace contextRef="#ctx0" brushRef="#br3" timeOffset="503369.7911">11148 8458 44,'0'0'34,"14"-5"0,7 2-1,-1-12-19,22 13-2,1-11-4,23 8-1,2-8-2,15 4-1,7-10-1,13 4 0,6-6 0,6 3-1,-1-4 0,-1 1-1,-8 3 1,-6 2-2,-13 2 1,-17 3-1,-14 6 0,-18 0 1,-15 0-1,-22 5 0,0-11 0,-20 4 0,-10-4 0,-7-2 1,-13-2-1,-10-1 1,-5-2 0,-2 3 1,-3-1-1,6 5 1,7 0 0,9 3 0,12 4 0,14 0-1,22 4 0,15-6 0,22 4-1,15 0 0,12 0 0,9 2 0,9 1 0,2 4 1,-5 4-1,-8 9 1,-16 6-1,-18 10 1,-22 9 0,-22 8 0,-21 5-1,-16 2 1,-20 1-1,-9-1 1,-3-9-1,3-5 0,10-12-1,12-11-2,21-8-4,3-21-21,37 4-10,4-18-1,23 3-2,1-13 0</inkml:trace>
  <inkml:trace contextRef="#ctx0" brushRef="#br3" timeOffset="505208.8963">13477 7644 54,'5'-11'34,"-3"1"0,-2 10-5,0 0-20,0 0-1,0 0 0,-10 29-1,3-6-3,6 7-1,-5 6-1,4 6 0,-3 7-1,1 2-1,-2 1 1,0-1-2,2-1 0,-2-2-1,3-3 0,-4-10-6,12 2-13,-6-16-14,7-1-1,-6-20-1,8 15 1</inkml:trace>
  <inkml:trace contextRef="#ctx0" brushRef="#br3" timeOffset="506613.9766">13515 7831 45,'0'0'32,"0"0"0,0 0 1,-12 13-22,10 7-4,-10 0 0,5 14-1,-3 1-1,3 8-1,-2 2 0,6 3-2,-1-2 0,6 1 0,0-11 0,5-4-1,-2-12 1,4 1 1,-9-21-1,13 14 0,-13-14 1,7-16-1,-9-4 0,-1-5 0,-1-10 0,-2-6-2,-1-12 1,1-6 0,3-5-1,2-4 1,4-3-1,3 1 1,7 0-1,3 8 1,3 7-1,3 10 0,6 7 0,2 9 0,-1 12 1,1 4-2,-1 11 2,5 5-2,-2 7 1,1 5 0,-3 6 0,-3 3 0,-3 8 0,-7 1 1,-10 4-1,-8 2 0,-15 3 0,-11-3 1,-10-3-1,-8-2 0,-2-3-1,-3-5-2,8-1-3,-4-18-15,24 9-16,0-14-1,22-2-2,0 0 2</inkml:trace>
  <inkml:trace contextRef="#ctx0" brushRef="#br3" timeOffset="506877.9917">14114 7816 64,'0'0'36,"0"0"1,-14 5 0,8 13-22,-10 6-8,4 10-2,-9 3 0,9 8-3,-6 0 1,11 0-3,3-5-2,4-11-5,18-7-28,-5-20-1,17-8-3,-2-19 0</inkml:trace>
  <inkml:trace contextRef="#ctx0" brushRef="#br3" timeOffset="507019.9998">14141 7493 91,'-28'-8'37,"9"13"0,7 9-4,10-2-45,16 10-24,10-5-1,19 8-1,6-6 1</inkml:trace>
  <inkml:trace contextRef="#ctx0" brushRef="#br3" timeOffset="507531.0291">14745 7771 73,'-28'0'39,"-5"7"0,-15-4 0,2 10-20,-10 2-13,8 13 0,-3-1-1,8 9-2,9-1 0,13 2-1,14-5 0,20-7-2,16-6 1,9-17-1,13-10 0,5-10 1,5-12 0,-5-6 0,-2-6-1,-7-3 0,-10-1-1,-12 6 1,-4 9-1,-12 5 0,-9 26 0,0 0 0,-11 17 1,-8 30 0,-2 23-1,-6 25 1,-4 17 0,1 16 0,0 4 2,-1 7-2,5-9 2,2-11-2,2-19 2,2-25-1,5-21 1,5-23-1,10-31 0,-14-11-1,14-28 1,6-20-1,3-21-1,10-13 1,5-15-2,9-7 0,8 6-1,1-1-1,4 17-4,-8-5-15,16 34-13,-14 3-2,9 24-1,-11 5-1</inkml:trace>
  <inkml:trace contextRef="#ctx0" brushRef="#br3" timeOffset="507930.0519">15632 7675 102,'-18'-13'40,"4"10"1,-17-5-1,1 8-36,-13 13-2,-1 6 1,-7 9-2,3 4 1,4 1-1,9 1 0,15-3 0,11 1 0,19-12 0,9-6 0,17-6-1,12-3 1,-1-3-1,1 5 1,-1 1 0,-8 1-2,-15 11 2,-8 5-1,-16 8 0,-14 4 0,-9 3 0,-9-2-1,-5 0 0,-2-7-1,6-3-4,-4-21-17,23 9-14,-7-21-3,21 5-1,-5-32-1</inkml:trace>
  <inkml:trace contextRef="#ctx0" brushRef="#br3" timeOffset="512440.3099">16215 7898 87,'-12'-7'38,"12"7"0,-10-13 0,10 13-34,0 0-1,0 0 1,17-8-2,-3 13 0,5 1 0,5 3-1,6 0 0,12 1 0,7-5 0,12-4 0,11-8 0,11-7 0,8-6 0,6-5 0,3-3-1,-2-3 0,-3 4 0,-15 4 0,-12 6-1,-13 4 0,-19 12 0,-19 3 1,-17-2-1,-13 14 0,-16-6 1,-10-2-1,-9-5 2,-5 0-1,-1-7 1,-3-2 0,-1-1 0,2-4 0,7 3 0,5 1 0,8 0 0,9 2 0,11 3 0,16 4-1,9-8 0,22 3 1,15-3-1,11 3 0,12 1 0,6 4 0,4 7 0,-6 6 0,-12 8 0,-17 10 1,-22 9-1,-22 11 0,-22 3 1,-16 2-2,-15 1 1,-6-7-1,2-7-2,6-12-4,22 2-17,6-32-15,23-1 0,22-31-2,22-1 2</inkml:trace>
  <inkml:trace contextRef="#ctx0" brushRef="#br3" timeOffset="512943.3386">18363 7252 87,'0'-17'37,"0"17"-1,0 17 2,0 20-30,-7 5-5,1 13 0,-6 14-2,0 7 0,1 5-1,-3-3-1,4 3-2,2-15-6,14-7-27,-2-20 0,14-9 0,-2-21-3</inkml:trace>
  <inkml:trace contextRef="#ctx0" brushRef="#br3" timeOffset="513116.3485">18377 7764 87,'-18'-22'38,"-4"-2"-1,8 9 1,-2-1-28,16 16-3,5-22-2,16 14-2,10-4-3,11 0-2,13 4-5,-2-17-22,22 9-8,-5-11 0,10 1-2</inkml:trace>
  <inkml:trace contextRef="#ctx0" brushRef="#br3" timeOffset="513318.3601">19061 7084 103,'-21'18'37,"-11"12"1,2 27-4,-8 8-30,2 17-1,-3 4-1,8 6-1,8-2-1,9-11-1,18-2-4,7-26-8,26-2-24,6-27-1,14-7 2,2-22-3</inkml:trace>
  <inkml:trace contextRef="#ctx0" brushRef="#br3" timeOffset="513671.3803">19357 7490 94,'-19'7'39,"-14"5"0,6 19 0,-8 3-23,8 6-12,3 2-1,8 0 0,6 1-1,12-7 0,9-5-2,16-11 1,8-9 0,9-11-1,10-10 1,3-12-1,2-8 1,-2-5-1,-8-2 1,-8 0-1,-13 4 0,-9 5 1,-14 10-1,-5 18 0,-17 0 0,0 17-1,-7 10 1,6 4 0,2 7-2,2-1-1,16 0-2,5-12-4,30 4-18,-6-21-12,23-3 1,-6-15-2,22-1 3</inkml:trace>
  <inkml:trace contextRef="#ctx0" brushRef="#br3" timeOffset="514189.4099">20124 7595 112,'-29'11'38,"16"10"2,-10-1-3,8 11-33,-4 2 0,2 12 0,0-1-2,4 0-1,3-4-1,6-6 0,4-8 0,4-10 0,10-15 0,5-15 0,5-10 1,2-8 0,-1-12 0,1-4 0,-3-8 0,0 2 0,-3 5 0,-7 9-1,-1 3 1,-5 14-1,-2 12 0,-5 11 0,0 0 1,10 21-1,-3-5 0,6 3 0,6-2 0,10-4 1,6-3-1,5-7 0,4-5 0,-2-4 1,5-6-1,-8-1 0,2-2 2,-8-4-2,-8 5 0,-2-1 0,-8 6 0,-5 7 0,-10 2 0,5 23 0,-10 2 0,-3 10-2,1 6 0,-1 1-1,6 7-2,-3-7-2,21 10-11,-10-28-13,23 10-9,-5-21-1,17-1 3,-2-14 0</inkml:trace>
  <inkml:trace contextRef="#ctx0" brushRef="#br3" timeOffset="514558.431">21110 7689 103,'-17'-23'38,"1"15"2,-18-1-1,6 12-30,-10 7-3,2 10-1,2 3 0,1 10-2,8 1 0,6 3-1,11-6 0,13-2-2,9-12 0,15-6 0,11-15 0,9-6 0,3-12 0,3-13 0,0 0 0,-5-8 0,-7 0 0,-11 6 0,-10 6 0,-12 8 0,-10 13 0,0 10 0,-19 16 0,3 5 0,0 12 0,5 2-3,6 5-1,6-8-2,16 10-9,-3-28-10,24 7-11,-1-20-3,9 0 0,-4-15 0</inkml:trace>
  <inkml:trace contextRef="#ctx0" brushRef="#br3" timeOffset="514903.4508">21621 7663 110,'-9'-15'38,"9"15"1,-30 4-1,13 12-32,-3 5-1,4 8 0,-2 2-3,6 5 1,3-3-1,5 0 0,4-10-1,4-3 0,7-10 0,4-10 1,5-12-2,2-7 0,2-8 0,1-4 0,-1-5 0,0-1 0,-1 3 0,-1 4 0,-6 3 0,-3 9 0,-1 5 0,-1 11 0,0 10 0,-3 7 0,0 9 0,-1 2 0,3 7-2,1-2-2,6 5-3,-1-16-7,20 14-10,-13-25-13,20 5-3,-3-18 0,14-1 1</inkml:trace>
  <inkml:trace contextRef="#ctx0" brushRef="#br3" timeOffset="515242.4701">22348 7545 118,'-15'-23'40,"15"23"2,-32-18-2,22 9-35,-9 16-3,1 7 0,3 6 0,2 3-1,4 6 0,8 0 1,2 1-2,5-2 0,5 0 0,4-4 0,4-2 0,-1-1 0,2-3 0,-4 0 0,-1 0 0,-6 3 0,-9 4 0,-9 2 0,-14 0 0,-7 5 0,-7 0 0,-7 0-3,2-1-2,-1-16-8,21 9-7,-8-26-9,30 2-13,8-15 1,21-4-3,7-16 3</inkml:trace>
  <inkml:trace contextRef="#ctx0" brushRef="#br3" timeOffset="516899.5649">3090 10817 62,'-9'-11'34,"9"11"1,-32 4-1,18 14-22,-19 3-4,7 12-2,-13 3-1,6 8-2,-2-3 1,6 4-2,6-4 0,14-3-2,5-13 2,12-5-1,14-15 0,10-6 0,8-14-1,4-8 0,4-10 1,-2-8 1,0-1 0,-5-4 0,-11 0-1,-3 4 2,-11 5-2,-7 8 1,-4 10-1,-6 6-2,1 13 1,-9 14 0,7 16-1,0 17-1,2 20 1,0 18 0,-1 14 0,-3 13 1,0 8 0,-5 6-1,-7-7 2,-5-4 0,-6-13 0,-4-15-1,-1-20 1,-2-19-2,1-26 0,2-24-1,7-22-1,6-29-4,12-15 0,5-29-4,22-5-26,-5-15 1,21 5-2,-2-2 2</inkml:trace>
  <inkml:trace contextRef="#ctx0" brushRef="#br3" timeOffset="517613.6058">3488 10882 97,'23'7'38,"-23"-7"2,23 8-3,-23-8-32,14 13-2,-11 0-1,0 3-2,-3 3 1,2 9-2,-4 4 1,-3 4 0,0 3 0,-2-1 0,-1-4 0,4-4 1,-3-7 0,2-10-1,5-13 1,-1-11-1,7-12 0,3-8 1,1-9-1,7-9 2,-3-2-1,4 0 2,2 2-2,-2 8 1,1 6-1,-2 7 2,4 11-2,2 5-1,4 7 0,3 4 0,11 1 0,4-2 0,6-3 0,5-3 0,4-4 0,-1 0 0,-3-1 0,-1-2 1,-12 3-1,-10 3 0,-8 7 0,-15 4 1,-11 9-1,-10 8 0,-12 6 0,-6 8 0,-8 7-1,-1 3 0,-3 2 1,3 1-2,8-5 2,8-5-1,13-6 0,10-15 1,16-9 0,11-13 1,9-13-1,7-10 2,3-9 0,-1-6 0,-3-6 0,-5-1 0,-8 2 0,-7 6 0,-5 10 0,-9 9-2,-9 25 0,0 0 0,-5 15 0,-5 20-2,-3 8-1,4 8 0,1 6-1,3-1-2,12-2-1,5-19-7,25 3-12,-4-31-14,30-4 1,1-25-2,16-5 4</inkml:trace>
  <inkml:trace contextRef="#ctx0" brushRef="#br3" timeOffset="517928.6238">5051 10610 109,'-40'-1'39,"-5"17"1,-13-2-1,0 8-35,6 3 0,7 2-1,8-1-1,16-4 0,16-5-1,17-7 0,20-6-1,13-3 0,9-1 0,7 4 0,0-1 1,-9 5-1,-4 5 0,-14 8 0,-16 7 0,-13 3-2,-10 6 1,-11-2-2,-6 1 1,-1-7-2,4-4-1,5-17-5,14-8-16,21-10-13,14-15 1,5-19 0,24-7 0</inkml:trace>
  <inkml:trace contextRef="#ctx0" brushRef="#br3" timeOffset="518213.6401">5574 10506 111,'1'-11'38,"-21"3"2,3 20-2,-13 0-34,1 10-1,-4 3-1,6 6 0,5 2-1,5 0 0,13-3 1,10-3-1,14-8 0,11-5 0,7-5-1,4-4 1,0-2-1,1 3 1,-9 2-1,-8 8-1,-17 6 1,-13 9-2,-18 7 1,-11 5-2,-5 2 0,-4-5-5,16 5-14,-10-20-18,29-7-1,7-18 0,27-11-2</inkml:trace>
  <inkml:trace contextRef="#ctx0" brushRef="#br3" timeOffset="518964.683">6604 10731 95,'0'0'38,"0"0"2,23-16-3,15 1-32,17-8-2,13-2 0,16-8 0,11 1-1,5-4 0,7 2-1,-7-2 0,-5 7-1,-10 3 1,-14 5 0,-20 2-1,-18 3 1,-17 5-1,-16 11 0,-31-14 1,-9 10-1,-12 2 0,-10 1 0,-4 1 1,4 2 0,5-1-1,10 1 1,14-2 0,18-3 0,15 3-1,31-14 2,10 4-1,17 1 0,10-3 0,9 4 0,2 4 0,-3 5 1,-15 10-1,-17 12 0,-24 8 0,-25 12 0,-19 8-1,-20 3-1,-12 5 0,-5-4 0,-1-1-3,10-15-5,28 4-18,2-25-14,30-5 1,12-19-2,26-7-1</inkml:trace>
  <inkml:trace contextRef="#ctx0" brushRef="#br3" timeOffset="519987.7416">9060 9811 91,'-19'-15'38,"-5"17"-1,-11 5 1,-4 21-32,-10 8-2,-2 16 1,-6 7-2,6 13 1,-2 3-2,5 5 1,14-7-3,12-1 2,11-6-2,17-10 0,15-8-2,15-13-2,18-4-5,-4-23-27,25-2-4,-4-19 2,9-3-2</inkml:trace>
  <inkml:trace contextRef="#ctx0" brushRef="#br3" timeOffset="520753.7854">9309 10202 93,'-25'-2'38,"-15"3"2,2 17 1,-13 6-35,8 11 1,0 4-4,6 5 1,8-1-3,10 1 2,17-6-2,11-5 1,16-13-2,14-9 1,8-11 0,8-10-1,3-8 0,-1-9 0,-2-7-1,-9-3 0,-8 3 1,-12-2-1,-8 3 1,-9 4-1,-7 3 2,-3 6-1,-4 2 1,4 3-1,2 3 2,-1 12-3,24-21 3,-6 16-1,6-2 0,2 4 0,2 1-1,-1 3 1,-3 2 0,-7 4 1,-10 6-2,-2 2 1,-10 7-2,-2 2 1,-6 4-1,4 2 1,-4-3-2,4 3 2,7-5 0,6-5 0,7-8 0,7-9 0,10-8 0,6-10 0,3-9 1,3-7-1,4-2 1,-2-6-2,-3 2 2,-5 1-1,-6 6 1,-4 6-1,-10 8 2,-14 16-2,13-4 0,-13 17 2,-4 11-4,0 8 2,-1 9-1,5 4 1,5 4-1,4-1 1,6-7-1,8-5 2,4-12 0,3-11 0,5-16-1,3-13 1,-5-11 0,1-11-1,-4-10 2,-7-4-2,-4-4 0,-5 3 0,-6 4 0,-6 9 0,-2 9-3,-2 3-4,2 28-8,7-22-12,11 28-13,-5-7 0,22 10 0,0-4-1</inkml:trace>
  <inkml:trace contextRef="#ctx0" brushRef="#br3" timeOffset="521061.803">10872 10008 109,'-2'-18'39,"2"18"3,-9-24-3,9 24-32,-16-12-2,16 12-1,-20 13-1,11 6-1,2 4 0,4 7-1,1 4 1,7 0-2,2 0 0,8-3 0,1-3 0,0-9 0,3 0 0,0-9 0,-5-1 0,-4-2 0,-10-7-2,4 11 1,-4-11 0,-14 16-1,14-16 0,-23 15-2,15-4-5,-9-17-14,17 6-15,-13 2-2,13-2-1,-1-15-1</inkml:trace>
  <inkml:trace contextRef="#ctx0" brushRef="#br3" timeOffset="521905.8513">12190 10112 75,'-29'0'38,"-4"-6"-2,10 5 2,-5-6-24,9 5-9,0-6-2,19 8 1,-14-5-1,14 5 0,23 0 0,14-3 0,14-5 0,18-5-1,15-8 0,20-5 0,15-9 0,10-3-1,0-4 0,0 2-1,-8 2 0,-13 5 0,-14 4 0,-18 10 0,-24 4 0,-22 7 0,-30 8 0,-13-4 0,-30 8 0,-20 2 1,-17 1 0,-9 1 0,0 0 0,5 0 1,14-7-1,20-2 0,28-7 0,31-7 0,33-2-1,26-3 0,21 1 0,15-1 1,6 7-1,2 8 0,-11 9 1,-19 12 0,-26 13-1,-32 14 1,-29 13 0,-26 9 1,-28 6-2,-18 4 0,-14-2 0,-1-5 0,8-7-3,14-15 1,23-10-4,14-20-7,36 3-17,-3-19-10,50-15-2,-5-13-3,23 1 5</inkml:trace>
  <inkml:trace contextRef="#ctx0" brushRef="#br3" timeOffset="522269.8721">14464 9277 98,'0'0'39,"-16"15"0,6 19-1,-17 9-36,5 17 0,2 16-2,-5 11 1,4 9-1,-2 2 1,9 1-4,4-14 0,11 0-9,-1-26-25,20-8-2,-6-24-1,13-16 2</inkml:trace>
  <inkml:trace contextRef="#ctx0" brushRef="#br3" timeOffset="522440.8819">14393 9866 102,'-13'-19'39,"-3"-7"1,21 15-1,8-10-34,18 4-3,15-3-3,8-12-6,26 4-30,-9-11-2,15 4 0,-10-12-1</inkml:trace>
  <inkml:trace contextRef="#ctx0" brushRef="#br3" timeOffset="522623.8923">15057 9204 93,'-43'42'39,"6"25"2,-8 4-2,13 25-30,0-8-5,11 2 0,9-7-3,14-8 0,15-13-4,11-21-4,28-5-27,-1-30-6,17-8 1,-5-26-1</inkml:trace>
  <inkml:trace contextRef="#ctx0" brushRef="#br3" timeOffset="522990.9133">15384 9621 110,'-37'23'41,"8"15"0,-6-8 0,17 11-37,0-1-2,12-1 1,8-4-1,10-3 1,10-9-2,12-12 1,9-13-1,6-14 0,5-8-1,-1-12 1,-2-3-1,-4-4 0,-9-1 0,-8 4 0,-9 6 0,-7 10 0,-13 9 0,-1 15 0,-15 7 0,1 13 0,2 6 0,0 9-1,4 5 0,4 0-1,13 3-2,9-13-2,17 5-8,-6-30-16,26 9-10,-5-26 0,13 0 0,-9-17 1</inkml:trace>
  <inkml:trace contextRef="#ctx0" brushRef="#br3" timeOffset="523464.9404">16173 9598 111,'0'0'39,"-25"4"2,14 24-5,-9-5-31,2 14 0,0 2-2,-2 11 0,5-5-1,2 1 0,3-7-2,6-9 1,4-9 0,0-21-1,23-5 0,-4-18 0,5-10 0,4-10-1,1-7 1,-1-2-1,-3 3 1,-1 5 0,-8 12 0,-5 9 0,-4 12 1,-7 11 0,-2 15-1,2 6 1,0 6 0,1 1 0,7 1 0,6-5 1,8-7-2,8-9 0,8-12 0,4-8 0,1-8 0,2-5 0,-5-3 0,-7-1 0,-6 4 0,-9 4 0,-6 8 0,-12 13 0,0 0 0,-12 23 0,3 0 0,6 7-2,1 5-2,5 0-4,18 10-7,-7-22-13,28 11-12,-5-15-1,21-2 1,-5-15 0</inkml:trace>
  <inkml:trace contextRef="#ctx0" brushRef="#br3" timeOffset="523817.9606">17090 9588 109,'-46'3'40,"8"21"1,-12-1-2,10 17-31,-1 2-3,12 9 0,10-5-2,14-1 0,12-10-1,16-10-2,7-14 0,10-10 0,4-12 0,1-11 0,1-12 0,-4-6 0,-5-1 0,-8 1 0,-5 4 0,-9 3 0,-8 10 0,-6 12 0,-1 11 0,-11 9 0,5 12-2,-2 5 0,8 8-1,0 0 0,14 3-4,0-14-6,24 14-14,-13-28-12,18 3 0,-4-19-1,8-4 2</inkml:trace>
  <inkml:trace contextRef="#ctx0" brushRef="#br3" timeOffset="524140.9791">17611 9640 99,'0'0'38,"-21"0"2,7 20-1,-15-3-28,10 18-4,-6-2-4,3 8 0,6-4 0,8-1-1,4-9-1,9-6 0,5-14 0,9-13 0,4-9 0,5-13-1,2-6 1,1-6-2,3 0 2,-3 1-2,-5 5 2,-5 9-1,-5 11 0,-16 14 0,9 9 1,-10 10-1,-3 6 0,2 7 0,7 4-2,2-2-1,17-1-6,5-25-11,31 12-16,-5-24-4,23 1-1,-2-21 0</inkml:trace>
  <inkml:trace contextRef="#ctx0" brushRef="#br3" timeOffset="524448.9967">18509 9465 117,'-37'-5'40,"0"17"2,-11-3-1,16 18-36,-2-5-3,13 0 1,12-2-2,10 1 1,14-5 0,13-3-2,6-2 0,5-4 0,0 0 0,-2 1 0,-3 2 0,-6 3 0,-11 5 0,-10 6 0,-9 6 0,-7 2 0,-11 6 0,-1-1 0,-1 0 0,-1-6 0,14 1-4,-1-20-9,24 10-12,-14-22-12,50-12-5,-5-10 0,21 3-1</inkml:trace>
  <inkml:trace contextRef="#ctx0" brushRef="#br3" timeOffset="524564.0033">18987 9849 119,'-30'0'25,"5"2"-24,5-2-1,20 0-39,-16-7-4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5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4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5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8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7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7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6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01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8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2">19045 12496 87,'-22'-4'36,"-6"-2"-1,18 4-3,10 2-62,9-14-4,15 1-1,2-8-2</inkml:trace>
  <inkml:trace contextRef="#ctx0" brushRef="#br0" timeOffset="1947.1114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4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6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9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5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5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5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27:47.29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1916 5349 71,'-28'-39'37,"-10"15"-1,-17 7 1,-3 21-30,-16 16-2,0 23 2,-11 17 0,4 23 0,-4 16-1,6 18-1,0 9 0,13 8-2,12-8 1,18-2-1,15-14-2,20-17 0,20-21 0,25-24 1,18-25-1,15-20 1,13-18-1,6-14-1,-1-14 1,-4-10-1,-8-1 0,-12 2 0,-15 9 0,-17 8 0,-11 12-1,-13 16 1,-14 18-1,-8 17 1,-7 11-1,3 9 0,3 5-2,4-2 0,16 4-5,2-25-18,26 0-13,2-27 1,21-6-1,-2-24-1</inkml:trace>
  <inkml:trace contextRef="#ctx0" brushRef="#br0" timeOffset="662.0378">2474 6108 105,'-17'23'37,"-12"4"1,7 22-2,-10 2-32,8 7 0,0 1-1,5-1 1,5-7-1,7-6 0,3-11-1,6-14 1,-2-20-1,22-12-2,-5-16 1,5-14-1,4-9 0,-1-6-1,4-9 2,-1 2-2,-2 0 1,-2 11-1,3 6 1,0 9 1,6 8-1,5 7 0,10 9 0,-1 4-1,12 7 1,6 0 0,0 3 0,2 0 0,-1 0-1,-8 2 1,-10-2 0,-7-1 0,-14 1 0,-13-1 0,-14 1 0,-16 6 0,-15 2 1,-9 9 0,-8 7 0,-6 7 0,-2 7 1,2 10-1,5-1 1,12 5-1,9-4 2,19-5-3,10-10 0,15-8 0,18-16 0,12-11 0,14-16 0,1-12 0,8-8 0,-3-9 0,-2-7 0,-11 0 0,-4 1 0,-15 9 0,-10 9 0,-11 11 0,-13 24 0,0 0 0,-19 44 0,2 1-2,-1 14-1,2 0 1,7 8-2,9-7-1,19-3-8,0-33-16,33-3-10,4-30 1,20-8-2,1-23 1</inkml:trace>
  <inkml:trace contextRef="#ctx0" brushRef="#br0" timeOffset="977.0559">4041 5840 115,'-41'-4'40,"-2"26"2,-14 1-2,4 15-35,1 2-2,11 4 0,11-1-1,13-3-1,21-9 0,19-9 0,19-11-1,13-8 0,8-7 0,7-2 2,-5-2-2,-7 3 0,-11 7 0,-15 10 0,-20 9 0,-13 9 0,-18 8-2,-10 6 4,-7 2-2,2-5 0,5-2-3,8-14 0,20-8-6,9-29-9,35-5-21,3-24-3,27-9 1,0-25 0</inkml:trace>
  <inkml:trace contextRef="#ctx0" brushRef="#br0" timeOffset="1270.0726">4640 5748 121,'-30'-8'41,"-3"23"1,-17 4-4,7 8-34,7 6-1,12 0-1,14-2 0,18-3 0,14-7-2,19-6 0,11-6 0,5 1 0,-1-4 0,-10 8 0,-8 6 0,-19 10 0,-19 6 0,-19 9 0,-19 8 0,-14 2 0,0 0 0,-4-8 0,8-6 0,10-18-4,28-6-10,6-27-4,38-1-15,3-27-11,20-4 1,4-24-1,14-8 2</inkml:trace>
  <inkml:trace contextRef="#ctx0" brushRef="#br0" timeOffset="2239.128">5129 5069 29,'-30'4'31,"2"-5"4,5 2 0,-1-14-18,12 16-4,-11-13 2,23 10-3,-19-11-2,24-2-2,14-18-3,28-8 0,31-25-3,31-17 1,34-18-2,36-16 1,30-14 0,18-5 2,13-4-2,3 3 1,-14 12-1,-21 13 0,-26 14 0,-31 18-1,-37 12 1,-32 14-2,-36 13 1,-31 12-1,-30 12 0,-27 10 0,-19 5 0,-16 1 1,-16 6-2,-10 4 2,-1 5-1,8-5 1,8 0-1,18-4 1,17-2-1,24-4 1,29-1-1,37-17 0,30-4 0,27-6 1,20-2-1,9 2 2,5-1-2,1 9 2,-15 9-2,-22 17 2,-30 16-2,-29 19 0,-37 15 0,-27 18 0,-30 13 0,-19 5 0,-12 3 0,-6-5 0,9-8-5,10-15-3,31-3-7,10-37-12,49-3-14,12-30-2,34-7 0,18-24 0</inkml:trace>
  <inkml:trace contextRef="#ctx0" brushRef="#br0" timeOffset="3848.2201">9210 2631 82,'9'-39'36,"-24"-5"1,-3 21-1,-29 4-31,-1 12-1,-14 5 0,-2 19 2,-7 17-1,0 16 1,2 12-2,6 13 1,8 8-2,11 5 0,11 3-1,16-3-2,17-9-1,14-8-1,18-10-2,19-21-2,20-10-1,10-24-1,27-9-1,-4-18 1,14-9 0,-7-17 1,-7-3 2,-12-3 3,-20 0 2,-20 5 3,-27 1 2,-14 14 1,-26-1 1,-7 22 0,-21 2 1,-5 18 0,-8 6-2,3 15 0,-1 6-2,10 8-1,6 1 0,13 2-1,17-2 0,16-5-1,17-10 0,13-9 0,14-16-1,6-8 0,6-9 0,-2-12 0,-3-6-1,-6-9 1,-12 1-1,-8-5 1,-14 2 0,-5 0-1,-4 4 1,-7 4 0,-1 5 1,1 5-1,0 3 0,5 4 1,6 5-1,7 3 1,1 2-1,9 1 1,2 1-1,-1 3 0,-1 0 1,-3 2-1,-5 2 1,-5 6-1,-11 3 0,-12 8 1,-5 5-1,-11 11 0,0 2 1,-5 7-1,3 2 0,1-1 0,8-4 0,13-6 0,12-11 0,14-11 0,13-15 0,11-16 0,8-8 0,4-12 1,3-7-1,-5-4 1,-7 4-1,-10-1 1,-9 13-1,-6 6 0,-13 9 0,-14 18 1,0 0-1,0 17-1,-8 7 1,-1 11 0,2 6 0,3 7-1,4-2 1,8-1 0,8-8 0,8-10 1,8-11-1,10-12 1,2-19 1,6-9-2,-2-14 0,0-10 0,-7-5 0,-2-4 0,-6-1 0,-12 5 0,-5 10-2,-6 3-3,-5 18-3,-5 1-6,12 24-4,-14-15-9,24 29-12,-6-14 0,16 12-1,2-11 2</inkml:trace>
  <inkml:trace contextRef="#ctx0" brushRef="#br0" timeOffset="4149.2373">11306 2672 87,'0'0'39,"-14"-16"1,0 27 0,-20-12-17,3 16-17,-1 2-2,4 6 0,1 0-1,6 3-1,12 2 0,11-8-1,12 0 0,13-2-1,8 0 0,4 1 0,3 1 1,-7 4-1,-13 5 0,-9 8 0,-21 3 0,-16 4 0,-14 6-1,-14-3-2,-7 6-3,-5-12-7,13 11-5,-11-23-13,24 11-12,5-14 1,9 6 0,1-6 1</inkml:trace>
  <inkml:trace contextRef="#ctx0" brushRef="#br0" timeOffset="5041.2883">5806 5935 92,'-24'9'39,"24"-9"1,-10 3-2,23-1-31,-3-4-2,13 4-1,14-3 0,17 1-2,23-4 1,21-2-1,17-3 0,22-1 0,21-5-1,13-1 0,6-1 0,2-1 0,-3 2 0,-10 0-1,-14 2 1,-15 0-1,-33 1-1,-12 0 1,-28-3-2,-22-3 3,-24-6-3,-24 1 1,-24-5 0,-18 2 0,-16 1 1,-18 2-1,-8 3 2,2 6-2,2 4 1,15 6 0,14 1 1,28 3-1,29 1 0,28 0 1,31-1-1,19 2 0,16 1 1,8 11-1,0 4 1,-13 10 2,-17 9-1,-29 12 0,-30 11 1,-34 9 0,-32 8-3,-24 0 0,-13-1 0,-11-2 0,5-9-3,10-11-3,25-8-6,14-23-4,42 1-12,5-23-10,47-8-3,10-11-2,38-4 3</inkml:trace>
  <inkml:trace contextRef="#ctx0" brushRef="#br0" timeOffset="5532.3164">9129 5525 83,'23'-30'40,"4"12"-3,-19-5 3,-8 23-32,-19-4-3,-12 20-1,-15 13-1,-10 8 0,-9 9 1,5 2-2,8 4 1,13-1 0,20-4-1,19-7 0,22-7 1,20-6-2,20-2-1,8-7 0,2 3 1,-4 0-1,-10 4 1,-15 3-1,-24 5 0,-22 1-1,-20 4 0,-15-5 0,-4 2-4,-6-17-6,24-2-24,-7-22-4,32-4-1,9-27 0</inkml:trace>
  <inkml:trace contextRef="#ctx0" brushRef="#br0" timeOffset="5762.3296">9830 5355 101,'-22'16'39,"8"20"2,-20 6-3,-3 13-34,12 10-1,2 10 0,-2 5 0,3 2 0,6 0-1,5-6-2,6-9 0,1-13-6,17-7-9,-4-23-22,19-10-3,-5-22 2,13-2-2</inkml:trace>
  <inkml:trace contextRef="#ctx0" brushRef="#br0" timeOffset="5920.3386">9657 5829 111,'-22'7'39,"1"-2"1,19 6-2,2-11-35,41 5-2,12-18-4,13-12-2,26 2-27,-9-15-6,11 4-3,-14-11 2</inkml:trace>
  <inkml:trace contextRef="#ctx0" brushRef="#br0" timeOffset="6484.3709">9994 5790 99,'0'0'38,"0"0"1,14-4-2,-14 4-30,15-1-2,-15 1 0,22 4-2,-10-2 0,5 5 0,-5 1-1,1 4 0,-5 4-1,-2 3 1,-6 6-1,-2 6 0,-6 4-1,-4 7 1,-6 3-1,0-1 1,0 3-2,1-7 1,5-3-2,8-10 0,8-5-4,-4-22-13,33-4-19,-14-15-3,12-4 1,-9-18-1</inkml:trace>
  <inkml:trace contextRef="#ctx0" brushRef="#br0" timeOffset="7235.4138">10401 5972 82,'0'0'38,"0"0"0,0 0 0,9-2-28,-9 2-2,0 0-2,19 0-1,-1-1-1,14-7-2,7-4 0,8-8 0,6-1-1,3-8-2,1-2 2,-5-5-3,-10 1 4,-11 4-4,-16 2 3,-18 9-3,-12 9 3,-22 10-1,-10 10 0,-12 15 2,-7 15-2,0 8 4,5 8-4,11 5 3,12-1-3,22-5 3,18-7-3,30-9-2,18-14 0,22-6-5,4-26-10,24 7-21,-7-18-2,8-1 0,-15-13 0</inkml:trace>
  <inkml:trace contextRef="#ctx0" brushRef="#br0" timeOffset="7588.434">11106 5894 110,'-31'14'40,"18"6"0,1-8-1,23 1-35,7-8-1,16-1 0,9-7-1,11-2 0,2-8 0,3-1-1,-2-5 0,-8-1 0,-12-2 0,-13 0-1,-15 1-2,-18 2 3,-13 1-3,-14 7 2,-9 5 0,-7 9 0,-2 8 0,-2 11 0,5 7 3,7 8-3,17 4 2,12 0-3,20-3 0,16-6-2,26-6-1,13-14-1,20-2-4,1-21-11,23 5-17,-15-17-3,6 6 2,-21-11 0</inkml:trace>
  <inkml:trace contextRef="#ctx0" brushRef="#br0" timeOffset="8474.4847">11878 5864 101,'-20'8'37,"-12"0"2,8 13-1,-9 2-26,12 6-8,-2 1 0,6 4-1,3 0-1,3-2 0,7-3 0,4-4 0,0-5-1,6-9 0,6-7 0,2-10 0,6-9 0,0-8 0,3-9 0,0-7-1,1-8 2,-1 0-2,1-2-3,-4 3 3,-1 7-2,1 3 2,-2 11-2,2 8 2,0 10 0,2 8 0,1 7 2,-2 8-2,4 6 3,-4 5-3,-4 4 2,-4 2-2,-6 6 0,-10-3 0,-6 0 0,-5-3 0,-9-4 0,-3-6 0,-3-8 0,-1-4 0,4-11-2,2-8 2,3-6 0,5-4-1,4-4 1,3 2-1,1 0 1,-2 4 0,10 16 0,-20-15 0,5 21 0,-4 8 1,-4 1-1,3 5 0,-2 0 0,7 2 1,1-3-1,10-2 0,5-6 0,-1-11 2,15 5-2,-2-9 0,0-3 0,0-3 0,-1 0 0,-3-4 0,-1 1 0,-3 2 0,-4-2 0,-1 13 0,-1-16 0,1 16 0,0 0 0,-8-13 0,8 13 0,0 0 0,0 0 0,7-11 0,-7 11 0,15-9 0,-15 9 0,11-11 0,-11 11 0,13-8 0,-13 8 0,0 0 0,0 0 0,1 13 0,-5 6 0,-2 8 0,-5 14 0,-1 13 0,-10 19 0,-3 16 0,-11 17 0,-4 9 0,-2 4 0,-1 2 0,5-9 0,6-14 0,15-13-10,5-40-3,27-14-6,-4-42-8,34-10-11,-3-35-1,11-17-3,2-24 3</inkml:trace>
  <inkml:trace contextRef="#ctx0" brushRef="#br0" timeOffset="11358.6497">12415 2657 72,'0'0'35,"17"-4"-2,-8-6-3,5 10-25,0-2-1,4 3 0,2-2-1,3 3 0,5-4 0,6 1-1,6-3 1,9-3-1,12-3-1,9-3 0,10-1 1,11-2-1,6-2 0,12 3-1,7 2 0,3 4 0,2 3 1,2 4-1,0 5 1,0 3-1,7 2 0,-2 0 1,3 0-1,2-1 2,6-1-2,8 0 2,6-4-2,5 1 2,6 0-2,6 1 2,2 2-2,2 2 1,-1 3-1,-1 7 0,-3 2-1,-1 5 0,-5 4 1,-6 3-1,0-1 0,-3 3 1,1-1 0,-2-1-1,-3-3 2,1 1-1,4 1 1,0 0 0,-5 2-1,0 2 1,-2 0-1,-1 3 1,-6 0-1,-5 3 0,-9-1 1,-5-3-1,-7-3 0,-7 1 0,-6-2 1,-8-4-1,-9 1 1,-6-6-2,-2 1 2,-10-5-1,-2 0 0,-13-3 1,-3-1-1,-7-4 0,-9 0 0,-6-2 1,-9-7-1,-6 2 1,-12-5 0,15 2-1,-15-2 1,0 0-1,-8-10 1,8 10-1,-13-14 1,13 14-1,-10-18 0,6 6 0,0-1 0,-1-3 0,0-2 0,-1-4 0,-6-5 0,-11-3 1,-2-4-1,-8-1 0,-10-4 0,-1 2 1,-5 0-1,2 5 0,3 1 0,7 4 0,4 4 0,9 7 0,10 3 0,14 13-1,0 0 1,17 0 0,12 14-1,6 2 1,15 13 0,6 1 0,5 9 1,3 5-1,-3 3 0,-4 1 0,-13 1 1,-11 2-1,-20 0 0,-17 1 0,-20-3 1,-15 3-1,-15-2 0,-6-5 0,3-5 0,3-11-3,15-4-4,3-26-17,36 1-15,8-18-1,30-4-1,11-17 1</inkml:trace>
  <inkml:trace contextRef="#ctx0" brushRef="#br0" timeOffset="11726.6707">20676 3534 90,'0'0'38,"15"8"0,-21 19 0,1 26-35,-5 16-2,-2 17 1,-5 10 0,-5 9-3,1 3 1,1-6-3,7-1-3,-3-24-29,17-6-2,2-25-1,18-11-2</inkml:trace>
  <inkml:trace contextRef="#ctx0" brushRef="#br0" timeOffset="11906.681">20620 4155 102,'-15'-20'40,"15"20"1,14-11-2,16 7-38,16-3-1,13-4-2,23 0-8,-1-12-26,22 3-3,-4-19 1,3 7 0</inkml:trace>
  <inkml:trace contextRef="#ctx0" brushRef="#br0" timeOffset="12109.6926">21461 3506 112,'-33'66'39,"-5"4"2,11 20-5,0-3-35,11 4 0,5-4-2,4-6-3,14-3-4,-3-26-21,24 3-10,1-25 0,17-4-1,-3-23 0</inkml:trace>
  <inkml:trace contextRef="#ctx0" brushRef="#br0" timeOffset="12470.7133">21803 3939 116,'-26'24'41,"-13"-4"0,10 20-5,-3 0-33,6 3-1,8 1 0,7-1-1,11-5 0,12-8 0,18-8-1,11-12 0,13-12 1,8-7-1,0-12 1,4-7 0,-4-9-1,-10-2 1,-8 0-1,-15 4 1,-11 4-1,-12 8 0,-8 10 0,-9 11-1,-5 12 1,-1 10-1,0 10 0,0 5-1,9 7-2,3-1-1,16 3-5,-1-19-11,28 11-18,-7-23 0,16 4 0,-5-20 0</inkml:trace>
  <inkml:trace contextRef="#ctx0" brushRef="#br0" timeOffset="12996.7433">22560 4045 106,'-19'4'38,"11"14"3,-17-2-3,13 17-32,-12-2-3,3 4 0,0 1-1,1 0-1,3-6 1,3-2-2,9-9 0,3-8-1,2-11 1,12-4 0,1-10 0,4-8-1,1-6 1,-2-2 0,5-5 0,-4-2 0,-2 7 0,-6 4 0,0 3 0,-5 8 0,-4 15 0,0 0 0,10-5 1,-10 5-1,15 18 0,-2-5 1,4-1 0,4-3 0,3-2 0,3-4 0,3-3 0,1-2 0,0-6 1,-1-5-1,-1-3-1,-2-1 2,-3-1-1,-5 0 0,-4 3 1,-1 5-2,-14 10 0,0 0 0,0 0 0,-4 21 0,-1 6 0,-5 4-4,7 8 0,-4-2-3,18 14-6,-7-19-13,26 13-14,-9-18 0,20 3 0,-5-18 1</inkml:trace>
  <inkml:trace contextRef="#ctx0" brushRef="#br0" timeOffset="13363.7643">23300 4114 109,'-31'-20'40,"2"19"1,-15-4-3,3 20-31,-2 2 0,5 9-3,1 4-1,11 3 0,10-1 0,15-2-3,10-6 0,16-6 0,9-9 0,7-7 0,6-9 0,1-8 0,-1-7 0,-1-3 0,-7-3 0,-8 1 0,-11 3 0,-5 4 0,-10 10 0,-5 10 0,-25 8 0,10 8-2,-2 8-1,2 1-2,6 10 0,7-7-3,19 5-5,-8-21-10,31 11-10,-9-22-5,14 2 0,-9-18 1</inkml:trace>
  <inkml:trace contextRef="#ctx0" brushRef="#br0" timeOffset="13687.7829">23672 4176 78,'4'-12'39,"-15"-2"-1,11 14 1,-29 1-8,10 14-26,-2 4 0,3 5-2,-1 0 0,7 3-1,2-3 0,6-3 0,5-7-1,-1-14 0,25 3 1,-1-15-1,2-6 0,5-7 1,3-6-2,2-1 0,-1-1 0,-3 3 0,-5 7 0,-9 4 0,-3 15 0,-15 4 0,12 15 0,-12 7 0,-1 8 0,-3 2 0,8 7-7,-3-8-4,17 12-7,-8-27-8,27 11-11,-8-25-2,17 3-2,-2-22 3</inkml:trace>
  <inkml:trace contextRef="#ctx0" brushRef="#br0" timeOffset="13972.7992">24355 4030 120,'-35'-10'40,"4"18"2,-15-3-2,13 11-35,3 1-1,13 6 0,11 0-4,15-1 0,17-1 0,6 1 0,4-3 0,0 1 0,-6 2 0,-8 4 0,-18 4 0,-14 3 0,-20 5 0,-14 0 0,-15 8 0,-14-7-8,-7 16-4,-18-15-4,4 20-7,-28-22-10,7 14-9,-27-10-1,-4 7 3,-30 1 5</inkml:trace>
  <inkml:trace contextRef="#ctx0" brushRef="#br0" timeOffset="15393.8805">13029 6604 52,'18'-14'33,"-18"14"0,21-8-1,-21 8-15,18-2-5,-18 2-4,19 3-1,-19-3-2,25 15 0,-3-3-1,9 7 0,7 2-1,14 8-1,13 1 0,14 7 0,13-2-1,16 3 0,11-4-1,20-4 1,17-4 0,15-7 0,20-6-1,14-10 1,24-9-1,23-6 1,18-11-1,18-10 1,20-7 0,19-11 0,12-4 0,15-11-2,7-6 3,7-7-3,5-6 3,2-5-3,-9-5 2,-12 2-2,-16 2-1,-24 6 3,-33 7-2,-35 8 2,-42 10-2,-34 10 0,-34 9 0,-33 10 0,-28 3 2,-18 6-2,-19 6 2,-9 1-3,-10 6 3,-5 0-1,-14 9 0,15-11 0,-15 11 0,0 0 1,2-11-1,-2 11 0,0 0 0,-8-13 0,8 13 0,-5-12 1,5 12-1,-2-10-1,2 10 1,0 0-1,2-10 0,-2 10-1,0 0 1,0 0 0,0 0-1,0 0 1,0 0 0,0 0 1,5-12 0,-5 12 0,-5-11 0,5 11 0,0-18 1,0 18-1,-4-19 0,0 9 1,-1-1-1,5 11 1,-25-17 0,7 10 0,-7 0 0,-7-1-1,-1-1 1,-1 3 0,-2 2 0,6 0-1,3-1 1,11 6-1,16-1 0,-8 12 0,25 0 0,13 1 0,18 2 0,8 1 0,14-1 0,6-1 1,7-1 0,-5-5-1,-8 1 2,-12 0-1,-16 2 0,-18 4 1,-22 5-2,-20 12 1,-24 6-1,-17 7 2,-18 5 1,-4 6-2,-3-1 1,5-4-2,15-3-2,10-17-8,39 4-12,2-28-15,41-6-5,8-18 0,21-5-1</inkml:trace>
  <inkml:trace contextRef="#ctx0" brushRef="#br0" timeOffset="19676.1254">11638 3399 83,'7'-16'38,"5"8"-1,-10-6 1,-2 14-33,12-11-2,-2 16 1,-3 6 0,9 11-2,-1 7 2,8 9-2,8 7 0,11 7-1,9 3 1,11 3 0,8-2-1,7 2-1,2-5 0,5 0 1,-3-3-1,-7-1 0,-6-4 0,-13-2-1,-7-3 0,-12-5 0,-11-3-1,-7-8-2,-8-4-2,-10-20-26,0 0-6,0 0-1,0-23 0</inkml:trace>
  <inkml:trace contextRef="#ctx0" brushRef="#br0" timeOffset="20315.1619">12070 4142 74,'0'0'38,"4"-17"-2,-4 17 2,0 0-31,0 0-4,16 15 1,-2 7-2,1 5 0,6 8-1,10 3 1,8 4-1,5-4 1,10-3-1,5-9 1,6-10 0,1-12 0,4-8 0,1-16 0,0-10 0,-3-10-1,-9-10 1,-7-7-1,-10-7 0,-12-7 0,-9-1 0,-13 3-1,-10 7 1,-10 9-2,-3 4-2,5 17-3,-10 2-25,20 30-7,0 0 0,24 5-2</inkml:trace>
  <inkml:trace contextRef="#ctx0" brushRef="#br0" timeOffset="21014.2019">13455 4267 87,'18'-27'37,"-9"1"1,5 13 0,-14 13-34,0 0-1,0 0 0,8 26 0,-10 6-1,3 7 0,-7 12-1,6 8 0,0 10 0,-2 1 0,1 1-1,2 1 1,0-6 1,3-9-1,-2-7 0,2-14 0,-1-11-1,2-14 1,-5-11-1,11-21 0,-5-12-1,2-9 2,1-18-2,1-6 1,2-14 1,2-5-1,4-4 0,3 2 1,2 6-1,3 7 1,7 11-1,2 15 1,4 15-1,4 16 1,-2 14-1,0 14 1,-6 7-1,-5 11 0,-7 6 1,-11 5-2,-15 3 2,-11 2-1,-11-3-1,-11-3 0,-2 2 0,-6-11-3,7-1-2,-4-21-15,25 8-18,2-18 2,26 3-2,3-15 0</inkml:trace>
  <inkml:trace contextRef="#ctx0" brushRef="#br0" timeOffset="21212.2132">14221 4314 96,'29'3'37,"-29"-3"1,15 21-2,-22 0-32,-3 12 0,-6 5 0,0 12-2,-3 1-1,1 4 0,3-1-1,3-6-1,7-7-2,4-16-4,23-5-25,-9-29-6,22-6 0,-4-24-1</inkml:trace>
  <inkml:trace contextRef="#ctx0" brushRef="#br0" timeOffset="21345.2209">14402 4178 103,'0'0'34,"-10"8"-1,20 2-24,17 6-43,5-5 0,19 8-2,1-8 0</inkml:trace>
  <inkml:trace contextRef="#ctx0" brushRef="#br0" timeOffset="21810.2475">14925 4319 88,'-21'-3'37,"-11"-3"1,3 16 1,-12-6-30,3 14-3,-5 5-1,4 10-1,2 4 0,6 8-1,8-2-1,13 2-1,10-7 1,12-9-1,13-16 0,12-12-1,7-12 1,8-11-1,-1-14 1,2-6-1,-4-8 0,-8-2 0,-7 6 0,-10 7 0,-9 10 0,-9 15-1,-6 14 0,-19 41 1,-1 16-1,-7 19 1,-3 20 1,-2 16-1,-1 10 1,1-1 0,4-1 0,9-12 0,0-14 1,9-19-1,0-19 0,3-19 0,2-23-1,5-14 1,4-37-1,1-11 0,5-19 0,3-18 0,9-11-4,6-11 0,10-1-4,-3-6-6,20 25-20,-9-9-5,19 25-1,-8-1 0</inkml:trace>
  <inkml:trace contextRef="#ctx0" brushRef="#br0" timeOffset="22131.2658">15631 4180 118,'-29'2'39,"3"15"1,-16-16-5,7 9-31,4 3-2,5 1 0,8 4-1,13-1-1,6 2 1,13 3-1,5 3 0,3 2 0,1 5 0,4-1 0,-4 0 0,-5 0 1,-4 0-1,-9-1 0,-7-3 1,-7 1-1,-6-5 0,-5-1 1,-5-2-2,-1-3 0,0-2-4,1-18-9,13 12-19,-9-20-6,21 1-1,1-22-2</inkml:trace>
  <inkml:trace contextRef="#ctx0" brushRef="#br0" timeOffset="23395.3381">16945 4430 26,'-37'-17'28,"11"1"1,7 0 1,-2-6-21,21 22-1,-25-27 1,25 27-2,-26-12 0,15 13-1,-8-2-1,9 8-1,-2 0 1,7 5-2,7 1 1,13 4 1,14-5-1,23 0 0,19-7 0,33-3 0,24-9-1,26-4 0,27-8-2,20-4 0,12-2 1,14-3-2,-2 5 1,-4 5 0,-16 2 0,-11 6 1,-29 4-2,-22 2 1,-30 1 0,-26 3 0,-25-2 0,-23 1 0,-20-2 0,-19 3-1,-7-16 1,-9 9 0,-5-2-1,1-4 0,0 4 0,-2-1 0,6 3 0,2-1 0,5 3 1,-2-1-2,11 6 1,-23-10 0,8 5 0,-3-1-1,-3 2 1,-5-1 0,-5-1 0,-4-1 0,1-3 0,0 2 0,0-6 0,5 0 1,4 1-1,6 0 1,6 0-1,2 5 0,11 8 1,-9-16-1,9 16-1,11-7 1,7 7 0,8 0 0,8 2 0,9 2 0,7 1 0,9 1 1,1 2-1,3 1 1,-6 1-1,-6 2 1,-9-1-1,-12 5 1,-14-1-1,-16 4 1,-16 0-1,-13 6 1,-11 2-1,-10-1 0,-2 2 0,-5-4-1,5-2 1,4-4 0,11-3 0,5-4-1,11-5 0,4-2 0,17-4-2,-12 3-7,28 12-12,-16-15-16,33 0-2,-8-3-2,17 12 1</inkml:trace>
  <inkml:trace contextRef="#ctx0" brushRef="#br0" timeOffset="23530.3458">19653 4807 99,'-30'26'36,"-2"-15"-12,3-14-22,21-9-39,-2-18-5,23 5 2</inkml:trace>
  <inkml:trace contextRef="#ctx0" brushRef="#br0" timeOffset="25036.432">19535 4184 30,'17'-14'33,"5"7"3,-11-8-14,12 14 4,-20-18-1,14 16-15,-15-8-3,-2 11-1,9-10-2,-9 10 0,0 0-1,-9 10-1,-7 7 0,-11 10-1,-11 7 1,-6 10-1,-17 6 1,-6 7-2,-8-2 2,3 0-2,2-8 1,11-7-1,11-9-1,15-15-2,30 3-18,9-31-18,32 1 0,9-19-2,16 2-1</inkml:trace>
  <inkml:trace contextRef="#ctx0" brushRef="#br0" timeOffset="53837.0793">3979 1177 77,'9'-23'42,"3"6"-2,3 8 1,1 13-22,-1 18-19,-3 14 1,-2 17 0,-7 14 1,-7 7-2,-4 10 0,-4 5 1,-4 0 0,-3-6-1,4-8-3,7-11 0,2-20-11,17-8-25,2-29 0,16-14-1,2-21 0</inkml:trace>
  <inkml:trace contextRef="#ctx0" brushRef="#br0" timeOffset="54040.0909">4206 1213 92,'-33'-59'42,"33"59"3,-18-54-3,18 54-20,16-48-21,-16 48-1,49-49-3,-49 49-1,77-37-15,-22 23-9,-8 3-9,5-1-4,-1 4-1,7 0 1</inkml:trace>
  <inkml:trace contextRef="#ctx0" brushRef="#br0" timeOffset="54225.1015">4109 1444 110,'-40'30'40,"12"-20"1,28-10-2,37-8-39,12-16-3,24 0-3,7-17-14,25 9-18,3-8 0,11 5 0,-6-5-2</inkml:trace>
  <inkml:trace contextRef="#ctx0" brushRef="#br0" timeOffset="54881.139">5226 1114 108,'-20'24'39,"-22"6"2,-23 9-2,-2 13-34,2 5-2,7 10 0,1 1 0,18 3-2,12-10 1,21-5-1,21-17 0,23-15-1,18-23 2,17-18 0,14-15-1,10-19 1,0-8 0,-11-12-2,-10 1 0,-16 1 0,-60 69 0,35-61 0,-34 11 0,-17 19 0,-27 13 0,-5 19 0,-14 7 0,12 13-3,1 1 0,26 3 1,32-5-3,20-13-1,33-7-2,5-16-4,-17 3-1,-2 0 0,7 2 4,-3-3 4,49-12 5,-14 6 2,-20 8 4,-16 11 3,-29 9 4,-13 20 0,-34 9-3,-15 10-1,-4 6-5,5 5-2,5 2 1,11 1-2,12-5 1,17-4-2,19-15 2,14-8-2,13-15 1,12-17-1,4-15 0,3-18 2,-4-10-5,-11-12 2,-9-5-1,-18-5 1,-29 68-2,13-70 1,-13 70 1,-15-64-1,-9 24 1,-13 12-1,-2 17-1,2 8-1,20 13-9,2 0-8,36 13-8,13-1-4,35-8-5,5-11 0,21-5 2</inkml:trace>
  <inkml:trace contextRef="#ctx0" brushRef="#br0" timeOffset="55226.1587">6816 1181 120,'-13'-6'39,"-25"11"2,0 17-1,-24 11-33,5 4-3,1 7 0,3 12-4,13 4 0,17 4 0,20-8 0,20-14 0,23-19 0,19-21 0,17-24 0,10-19 0,4-19 0,-43 19 0,-47 41 0,88-92 0,-46 40 0,-4-2 0,-5 0 0,-3 4 0,-3 3 0,-27 47 0,25-66 0,5 42 0,-47 26 0,-1 29 0,-14 24 0,5 33 0,12 24-13,12 0-9,44-4-7,21-38-7,42-12-3,9-22-4,28-8 2</inkml:trace>
  <inkml:trace contextRef="#ctx0" brushRef="#br0" timeOffset="55944.1998">8115 941 103,'7'-51'40,"-7"51"1,11-48-11,-11 48-25,0 0-2,24-51 1,-24 51-1,0 0 1,0 0-1,0 0-1,0 0 0,40 52 0,-38 11 1,-6 11-2,4 8 0,3-2-1,9-4 0,5-16 0,16-18 0,5-38 1,7-21-1,-45 17 1,52-37 0,-52 37 1,53-60-3,-53 60 1,54-72-2,-54 72 2,47-75-2,-47 75 2,43-64-2,-43 64 2,29-48 1,-29 48 0,0 0 1,28-23-2,1 41 2,-7 22-2,5 13 1,3 5-1,11 0 0,3-23 0,8-19 3,-52-16-3,52-12 0,-52 12 0,0 0 0,61-62 0,-61 62 0,31-64 0,-31 64 0,19-81-4,-19 81-4,11-83-6,-11 83-8,8-81-11,-8 81-8,2-63 0,-2 63 0</inkml:trace>
  <inkml:trace contextRef="#ctx0" brushRef="#br0" timeOffset="56323.2215">9382 923 104,'32'46'41,"-32"-46"1,0 0-1,46 46-37,-46-46-1,0 0-1,50 10 1,-50-10-2,0 0 0,59-21-1,-59 21 1,0 0-1,54-45 1,-54 45-1,0 0 0,19-50 1,-19 50 1,0 0 0,0 0-1,-63-18 0,-8 33 1,0 20 0,-5 9-2,20 10 0,23 2 0,37-8 0,33-16-3,-37-32 0,86 6-8,-30-19-7,14-1-7,-7-9-8,9-3-9,-3-7-1,3-2 1</inkml:trace>
  <inkml:trace contextRef="#ctx0" brushRef="#br0" timeOffset="56866.2525">10250 497 117,'0'0'43,"-10"-48"0,10 48-2,0 0-38,0 0-1,-56 16 0,56-16 2,-29 70-4,29-34 0,-17 76 0,-7 5 0,13 4 0,-5-6 0,11-17 0,-7-21 0,12-25 0,2-40 0,-2-12 0,0 0 0,0 0 0,0 0 0,45-63 0,-45 63 0,31-50 0,-31 50 0,33-56 0,-33 56 0,45-51 0,-45 51 0,42-47 0,-42 47 0,52-30 0,-52 30 0,0 0 0,47-11 0,-8 30 0,-24 13 0,-8 16 0,-24-4 0,-12 1 0,-19-10 0,-11-12 0,-10-16 0,-6-12 0,75 5-11,-68-20-5,68 20-5,-65-50-8,65 50-5,-30-62-9,30 62-1</inkml:trace>
  <inkml:trace contextRef="#ctx0" brushRef="#br1" timeOffset="60804.4778">4115 2010 54,'0'0'33,"-12"-1"0,12 1 1,0 0-29,22-5 0,-8 4-1,9 4 1,1-1-2,10 5 0,3-4-2,9 2 1,7-3-1,18-1 0,9-3 0,15-4 1,10-4 0,14-1-1,13 2 1,7-1 0,5 0-1,2 5 0,5 0 0,3 2-1,4-4 1,5-1 0,0 0-1,10-3 2,-1-2-1,14-3 0,-1-4 0,5 1 0,-1 2 0,0 0-1,-2-1 1,0 2-1,-5 1 1,-3-1-1,-1-1 0,-1 0 0,2-3-1,4-3 2,0-4-2,9-4 3,-2 0-3,5 0 3,-6-2-2,-3 2 1,-12 2 0,-15 5 0,-16 6 0,-25 6-1,-28 2 1,-19 4-1,-19 4 1,-18 3-1,-16 2-1,-18-3-1,13 9-2,-13-9-16,0 0-18,-5-15 0,5 15-1,-10-14 0</inkml:trace>
  <inkml:trace contextRef="#ctx0" brushRef="#br2" timeOffset="87380.9979">1428 8687 65,'8'-29'36,"5"9"-1,-5-2 1,1 19-19,-9 3-15,0 0 2,5 17 0,-5 11-1,-5 10 0,-2 15 0,0 10-1,-2 16 1,0 8-1,0 9 0,-3-1 0,0-1 0,0-11-1,3-11 0,0-20 0,3-19 0,6-33 0,0 0 1,11-43-1,-1-15 0,4-20 1,5-14-1,-3-12-1,2-12 1,1 2 0,2 3 0,0 12-1,-5 18 1,0 15 0,3 18 0,-1 24 0,5 21 0,3 23 0,4 17 1,1 15-1,6 14-1,4 12 1,2 11 0,-4 9-1,-2 6 0,-6-2-1,-5-4-3,-6-3-1,-8-21-9,5-2-11,-20-33-13,6-12-1,-3-27-1,-15-20 2</inkml:trace>
  <inkml:trace contextRef="#ctx0" brushRef="#br2" timeOffset="87509.0052">1677 9073 98,'-28'-24'38,"6"0"1,22 24-2,27-11-22,16-7-19,32 3-32,6-14-1,29 0-2,13-8-1</inkml:trace>
  <inkml:trace contextRef="#ctx0" brushRef="#br2" timeOffset="87855.025">3982 8167 103,'-34'-38'39,"-12"5"0,7 25-6,-9 8-29,3 21-1,1 19 0,6 24 0,2 14-1,7 20 1,4 14-1,6 14 0,8 6 0,1 3-2,15-3-3,-5-20-8,14-5-25,-7-30-4,10-10 1,-9-38-1</inkml:trace>
  <inkml:trace contextRef="#ctx0" brushRef="#br2" timeOffset="88606.068">3412 8808 115,'0'0'40,"0"0"1,19 1-4,10-1-33,22-5-1,14-6-1,16-2 0,9-8-2,7-2 0,0 1-1,-4-1 2,-12 6-2,-11 4 1,-17 8 0,-20 8 1,-18 11 0,-13 7 0,-16 10 0,-12 6-1,-5 11 1,-9 9-1,0 6 0,5 4 0,6-6 0,12 0 0,16-11 0,16-11 0,19-21 0,13-15 0,12-22 0,10-12 0,-1-16 0,-3-14-1,-7-7 1,-11-7 0,-14 3-2,-15 1 1,-8 8-1,-15 6 2,-9 12-2,-4 12 2,-2 12-1,0 9 0,6 11 1,14 1 1,-1 13-1,21-3 1,13-1-1,15-3 0,4 1 1,12-5-1,1-2 1,-5-1-1,-4 0 0,-12 1 0,-13 4 1,-16 7 0,-15 5 0,-9 9 0,-16 9 1,-4 7-2,-4 8 2,-2 4-2,6 2 2,12 2-3,13-7 1,16-10-1,16-14 1,16-13 0,10-14 0,6-14 0,4-14 0,-11-17 0,-9-6 0,-14-9 0,-12 0-2,-21-2 0,-12 5-1,-10 6 0,-8 10-2,-7 11 1,10 17-7,-7-2-8,37 16-18,-19 12-2,33 8 2,10-8-3</inkml:trace>
  <inkml:trace contextRef="#ctx0" brushRef="#br2" timeOffset="88990.0899">5767 8609 108,'-16'-10'38,"-9"15"3,-29-5 0,0 15-36,-6 8 0,4 10-2,5 11 1,8 9-2,12 2 2,18-5-4,21-7 1,19-15-1,17-16 1,16-22 1,7-20-2,8-22 0,3-16 0,-5-14 0,-11-12 0,-11-5 0,-12 4 0,-9 8 0,-14 18 0,-7 18 0,-13 22 0,-5 33 0,-10 30 0,-4 26 0,-1 22 0,2 8-5,11 17-6,4-10-4,31 8-4,-4-29-5,43 4-11,5-25-7,31-9-1,10-18 3</inkml:trace>
  <inkml:trace contextRef="#ctx0" brushRef="#br2" timeOffset="94719.4176">7219 8461 66,'0'0'33,"6"-10"1,-6 10-9,-11 13-18,1 0-1,4 13 0,-4 2 2,4 9-4,-5 6 1,11 4-1,-1-1 1,8 0-3,4-6 2,6 1-2,5-11-1,5-8 1,3-14 0,1-12-1,4-11 1,-2-11-1,0-9-1,-4-9 1,-4-1-2,-3-2 1,-3 1-1,-4 6 1,-6 6-1,-1 13 1,-8 21 0,0 0 0,13 6 0,-11 24 1,1 7 0,0 7 0,6-1 1,5 0-1,6-6 2,7-8-2,5-13 2,6-16-1,5-19-2,1-10 2,1-12-2,-5-7 1,-4-6-2,-7-3 1,-10 3-2,-6 3 0,-4 12 0,-6 6-3,-1 15-3,-11-6-21,9 24-10,0 0 1,15 19-1,-11-7 0</inkml:trace>
  <inkml:trace contextRef="#ctx0" brushRef="#br2" timeOffset="95068.4376">8201 8635 88,'11'-4'37,"18"2"1,5-14 0,14-1-33,4-12 0,7 0-1,-2-5-1,-5 3-2,-13 0 1,-10 5-1,-17 6-1,-14 7 1,-23 9-1,-7 7 0,-16 11 0,-4 9 1,-5 7-1,4 6 1,6 3-1,11 4 1,15-6 1,20-6-1,20-10-1,22-13-1,20-8-4,5-26-18,25 4-14,-2-18-2,6-2-3,-4-16 2</inkml:trace>
  <inkml:trace contextRef="#ctx0" brushRef="#br2" timeOffset="95519.4634">9062 7750 107,'-19'40'40,"-7"0"0,12 20-1,-4 3-35,9 13-1,0 6-1,7 8 0,-1 1-1,6-7 0,0-5 0,6-8 0,3-14 0,1-16-1,2-19 1,3-14-1,-2-17 0,6-13 0,2-14 0,-2-7 0,-2-8 1,4-1-2,0 2 2,1 7-1,3 7 0,-1 14 0,1 14 0,-3 11 0,3 16 0,-5 7 0,-4 10 0,-5 3 0,-7 5 0,-9-2 1,-9-3-1,-10-5 0,-9-8 0,-11-9-1,-3-7 0,-3-12-2,2-9-3,-4-23-8,27 9-17,-6-29-10,22 1 1,10-10-2</inkml:trace>
  <inkml:trace contextRef="#ctx0" brushRef="#br2" timeOffset="96123.4979">10711 8114 95,'0'0'37,"11"6"2,-3 24-10,-17 0-23,1 17-2,-7 7-1,-2 8 0,1 5-2,0-1 0,3-6-1,3-11-3,16-3-6,-6-27-29,19-11 0,4-23 0,16-12-2</inkml:trace>
  <inkml:trace contextRef="#ctx0" brushRef="#br2" timeOffset="96275.5066">10773 7877 99,'-23'-7'38,"0"10"-2,13 7-3,20 6-42,-10-16-28,33 23 1,4-14-2,15 7 0</inkml:trace>
  <inkml:trace contextRef="#ctx0" brushRef="#br2" timeOffset="96588.5245">11382 8116 95,'-28'24'39,"-14"-5"1,1 11-2,-10-7-33,7 7 0,5-6-2,10 3-1,11-2 0,14-6 0,18-7-1,18-8-1,20-5 1,9-3-1,8-2 0,0 4 1,-5 4 0,-11 12 0,-19 11-1,-21 12 1,-28 10-1,-21 9 1,-12-1 0,-6-1-2,-1-5 0,3-14-4,21 0-8,1-30-21,30-5-6,18-29-2,22-5-1</inkml:trace>
  <inkml:trace contextRef="#ctx0" brushRef="#br2" timeOffset="98647.6423">13182 8155 71,'-18'-13'38,"-2"9"-1,-16-3-3,10 9-24,-15 0-3,5 13-2,-6 5-1,4 10-1,-2 8 0,7 4-1,8 0 0,8 1 0,14-6-1,15-5 1,14-13-1,17-15 0,10-15-1,13-14 1,4-10-1,2-6 1,-5-5-1,-10-1 0,-10 7 1,-9 5-1,-12 11 0,-13 10 1,-13 14-1,1 10 0,-13 13 1,2 10-1,-2 8 0,3 4 0,10 5-2,4-3-1,17 1-10,3-20-25,27 1-2,2-20 0,12-2-2</inkml:trace>
  <inkml:trace contextRef="#ctx0" brushRef="#br2" timeOffset="99113.669">15051 8024 74,'6'-19'38,"-6"19"1,-5-22 0,-8 20-32,-11 1-2,0 10 0,-11 3-1,-5 12 0,-2 7-1,2 8-2,3 4 1,13 2-2,11 0 1,12-1-1,16-1-2,9-8-2,21 0-7,0-18-27,27-3 0,-3-19-1,15-3-1</inkml:trace>
  <inkml:trace contextRef="#ctx0" brushRef="#br2" timeOffset="99443.6878">15682 7996 69,'-21'-13'38,"-1"14"0,-19 4 2,0 17-22,-8 2-11,4 18-1,1 1-1,8 4-2,7-5 0,14 3 0,14-10-2,14-3 1,15-15-2,12-11 1,12-12-1,5-7 0,0-13 0,1-7 0,-7-1-1,-8-7 0,-11 0 0,-12 0-1,-11 4-1,-18 9 2,-7 10-2,-9 5 0,-1 12 0,-5 3-3,13 13-6,-5-8-25,24 8 0,-1-15 0,38 1-3</inkml:trace>
  <inkml:trace contextRef="#ctx0" brushRef="#br2" timeOffset="99693.7021">16414 7412 97,'-2'-21'38,"-13"8"2,1 28-2,-21 14-33,12 21-1,-9 16-1,2 18 0,-3 13-1,1 10-1,2 0-1,6-6-1,17-11-2,7-19-4,22-4-19,4-40-14,21-17 2,9-29-2,16-16 0</inkml:trace>
  <inkml:trace contextRef="#ctx0" brushRef="#br2" timeOffset="99878.7127">16846 7378 99,'-24'1'39,"-1"37"1,-17 19-1,5 20-31,-13 10-4,5 13-2,3 0-1,5-2-2,10-6-1,13-15-4,21 2-9,5-28-25,23-10 1,4-22 0,16-12-1</inkml:trace>
  <inkml:trace contextRef="#ctx0" brushRef="#br2" timeOffset="100239.7334">16870 8037 98,'-11'6'40,"16"5"0,5-11-1,19-3-35,11-5 0,14-2-2,9-10 0,3-1 0,-2 0-1,-2-3 1,-11-1-1,-12 2 0,-13 0-1,-21 5 1,-16 4 0,-17 4-1,-12 8 1,-14 7 0,-7 6 0,-5 16 1,1 3 0,6 6-1,10 3 0,17 3 0,17-3-1,21-3 0,22-8-2,25-13-2,23-5 0,13-11-3,18 1-6,-12-20-22,18 3-6,-15-15 1,-2 3 2</inkml:trace>
  <inkml:trace contextRef="#ctx0" brushRef="#br2" timeOffset="100427.7441">17839 7859 80,'-22'-12'40,"-17"4"-2,2 17 3,-15 4-12,5 18-23,-1 1-1,9 8-2,14 1 0,13 2-2,20-6 0,18-7-2,20-13-1,20-11-1,20-6-4,1-29-17,18 8-16,-6-23-1,7 2 1,-12-18 0</inkml:trace>
  <inkml:trace contextRef="#ctx0" brushRef="#br2" timeOffset="100612.7547">18641 7396 115,'-34'26'40,"2"26"2,-19 5-2,8 14-37,-13 10-1,8 2-1,2 2-2,8-7-3,15-3-2,-1-22-18,19 5-16,-2-20-1,16-13 1,-9-25-1</inkml:trace>
  <inkml:trace contextRef="#ctx0" brushRef="#br2" timeOffset="100915.772">18116 7810 125,'0'0'41,"17"8"1,18 6-9,3-13-29,19-2-1,9-3-1,5-1 0,-3 0-1,-2 0 1,-10-2-2,-6 4 0,-14 3 0,-11 3 0,-15 6 0,-10 6 0,-10 7 0,-6 7 0,0 4 0,-6 6 0,4 4-2,1-4-2,9 3-1,0-11-4,18 6-13,-10-25-13,19 0-7,-3-18 2,15-8-1</inkml:trace>
  <inkml:trace contextRef="#ctx0" brushRef="#br2" timeOffset="101066.7807">18815 7512 109,'-3'-34'40,"-7"8"0,10 26-2,0 0-33,0 0-6,14 34-10,-3-16-26,18 10-3,-1-3 1,11 6-2</inkml:trace>
  <inkml:trace contextRef="#ctx0" brushRef="#br2" timeOffset="101681.8158">19183 7746 107,'-28'11'40,"5"15"1,-12-6-1,9 16-32,-1-1-4,12 5-1,3-3-1,13 0-1,11-5 0,10-6-2,7-10 1,5-12-2,5-7 1,-1-11-1,0-9 1,2-11 0,-2-4 0,-6-4 1,1-7-1,-4 4 1,-6 3-1,-4 6 2,-6 9 0,-3 11-1,-5 6 2,-5 10-1,10 10 1,-7 4 0,3 2-1,3 0 1,5 2-1,5-3 0,0 0 0,8-3 0,0 1 0,-3-1-1,-3 1 2,-4 8-2,-11 1 0,-7 0 0,-11 2 0,0 0 0,-7-3 0,-1-1 0,4-3 0,6-11 0,10-6 0,0 0 0,30-24 0,1 1 0,8-6 0,8-2 0,6-3 0,-2 2 0,-3 6 0,-10 8 0,-9 10 0,-7 7 0,-15 12 0,-6 12 0,-9 5 0,-2 4 0,1 4 0,2-1-2,11 5-11,-5-17-9,24 12-5,-12-24-11,32 7-4,1-12-1,22 0 2</inkml:trace>
  <inkml:trace contextRef="#ctx0" brushRef="#br2" timeOffset="102230.8472">21287 7592 79,'-14'-7'41,"-15"-5"-1,1 16 1,-14-7-17,12 19-17,-12 4-2,6 8-2,1 8 0,9 5 0,10-1-2,15 4 1,17-4-1,12-6-2,17-6 1,12-9-1,6-11 1,5-6 0,-6-9-1,-1-9 1,-15-5-1,-14-5 2,-11-4-2,-19-4 1,-9 3-2,-11-1 0,-2 4 0,-3 5 0,3 7 0,3 6-1,17 10-3,0 0-7,35 9-20,-3 0-6,24 7 1,6-10-1</inkml:trace>
  <inkml:trace contextRef="#ctx0" brushRef="#br2" timeOffset="102478.8614">22399 6963 104,'-40'-44'41,"0"34"1,-22 18-2,6 38-31,-16 23-3,2 29-1,0 11-2,9 11-1,10 1-1,8-2-2,16-8-3,8-21-3,31-4-16,-4-34-18,16-9-2,-8-26 1,8-11 1</inkml:trace>
  <inkml:trace contextRef="#ctx0" brushRef="#br2" timeOffset="102634.8704">21722 7597 129,'7'-15'44,"13"1"-1,28 20-4,28-8-39,4-3 0,27 13-11,-8-17-17,11 18-14,-16-7-2,-9 11 1,-29-4-2</inkml:trace>
  <inkml:trace contextRef="#ctx0" brushRef="#br2" timeOffset="103379.913">1991 10265 68,'-7'-60'38,"-7"-5"1,1 13 0,-14-2-17,3 22-17,-20 16-1,2 23 1,-9 19-4,-2 22 1,-1 21-1,0 19 1,7 9-2,8 6 2,9 4-3,8-3 1,9-3-1,8-14-4,17-5-5,-6-23-28,19-4-1,-6-25 0,6-3-2</inkml:trace>
  <inkml:trace contextRef="#ctx0" brushRef="#br2" timeOffset="103884.9419">1285 10776 108,'-22'-11'42,"3"-9"0,19 20-3,22-22-35,16 4-2,14-9 0,14-1-2,13 2-1,4 1-1,9 5-1,-3 2 0,0 6-1,-8 3-1,-5 8 0,-17-3 0,-11 5 1,-15-1 1,-12 0 1,-21 0 1,0 0 1,-15 10 2,-13-4 2,-1 9 0,-9 4 0,-1 9 0,-3 3 1,4 6-1,5 5 0,10 6-1,8-3-1,11-2-2,13-7 2,15-6-3,14-14 1,9-8 0,12-11 1,0-12-1,5-9 1,-11-9 1,0-7-3,-16-7 3,-13 2-3,-15-4 0,-13 7-2,-10 0 0,-8 9-1,-7 4-1,1 16 0,-6 5-2,16 17-3,-5-9-11,31 18-15,-8-18 0,38 27 0,0-23 1</inkml:trace>
  <inkml:trace contextRef="#ctx0" brushRef="#br2" timeOffset="104185.9591">2764 10481 82,'16'-15'37,"-16"15"-1,0 0 2,-26 21-21,-10-1-9,-1 13-2,-2 3-1,3 7-1,6 5 0,7-1-1,12-4-1,15-5 0,11-10-1,14-9 0,13-14 0,6-12-1,4-14 0,4-10 0,-4-11-1,-4-5 0,-10-3-1,-14-3-1,-11 4-1,-14 5-2,-7 12-1,-14 3-6,8 25-10,-18-10-16,19 20 1,-1-7 0,14 1 1</inkml:trace>
  <inkml:trace contextRef="#ctx0" brushRef="#br2" timeOffset="104551.98">3391 10413 109,'0'0'39,"-25"14"1,1 8-3,-16 1-31,3 4-2,4 3-1,5 7 0,6 5 0,11-1-2,19-6 0,12-9 0,14-11 0,13-16 0,11-18-1,6-19 0,3-19 1,3-16-1,-8-15 2,0-10-2,-15-6 3,-5 1-3,-12 9 0,-13 16 0,-10 22 0,-15 27 0,-9 34 0,-13 33 0,-4 27 0,-7 24 0,3 15 0,7 6-3,16 5-12,6-23-5,36-1-10,-3-31-12,42-11 0,10-26-2,26-12 3</inkml:trace>
  <inkml:trace contextRef="#ctx0" brushRef="#br2" timeOffset="105032.0075">5457 10197 94,'-27'-20'40,"-1"21"1,-20 0-7,4 20-26,-14 9-3,1 15 1,-2 9-2,10 7 0,9 2-2,16-7 1,22-8-3,17-16-1,33-16-2,19-25-5,36-2-19,4-34-13,23-5 1,-4-20-4,9 1 5</inkml:trace>
  <inkml:trace contextRef="#ctx0" brushRef="#br2" timeOffset="105408.029">6014 9645 98,'-29'22'40,"-3"7"1,14 25-1,-5 6-27,9 10-9,4 6-1,1 11 1,-2 3-2,5 7 1,2-7-2,-1-10 1,5-12-2,1-14 2,6-17-2,2-17 2,7-19-2,3-19 0,6-15 0,5-15 0,4-6 0,3-5 0,-1 4 0,-3 5 0,-2 15 0,-3 15 0,-7 17 0,-6 21 0,-2 16 0,-4 10 0,5 6-4,-2 0 0,9 2-4,-2-17-6,25 6-9,-12-33-11,23 2-6,-7-26 1,14-2-1</inkml:trace>
  <inkml:trace contextRef="#ctx0" brushRef="#br2" timeOffset="105777.0501">6775 10122 102,'-23'-7'41,"-22"2"0,4 22 2,-15 11-34,8 13-2,-3 9-3,8 6 0,8-2-2,10 3 0,18-10-2,12-10 0,19-14 0,10-15 0,15-16 0,6-11 0,9-14 0,0-7 0,-3-6 0,-7 0 0,-11 1 0,-8 5 0,-13 12 0,-13 8 0,-9 20 0,-15 4 0,-1 14-2,-1 8 4,-1 6-4,8 6 4,6-4-5,9 3 0,9-8-2,5-13-3,23 4-10,-13-27-6,23 6-11,-10-26-4,11 4-2,-7-16 1</inkml:trace>
  <inkml:trace contextRef="#ctx0" brushRef="#br2" timeOffset="105950.06">7345 10097 87,'-5'-9'38,"2"27"3,-16 6-2,9 27-13,-5 0-23,0 5 1,-2 3-2,6 3-1,7-4-3,0-12-2,18-3-10,-9-28-20,19-9-7,-4-26 2,14-3-2</inkml:trace>
  <inkml:trace contextRef="#ctx0" brushRef="#br2" timeOffset="106409.0862">7482 9899 107,'-11'-25'40,"-9"6"-1,20 19-1,-26 17-30,24-5-12,16 10-7,-14-22-14,40 30-13,-19-18 18,20 12 11,-11-4 6,1 4 4,-6 5 3,-16-7 7,6 18 16,-20-13 12,10 14-17,-20-12-12,5 6-3,-2-5-4,3-1 1,6-5-3,3-3 1,5-8-2,6-7 2,5-7-2,5-7 0,4-9 0,5-5 0,1-9 0,4-4 0,1-4 0,0 0 0,-2 1 0,2 6 0,-6 8 0,-3 14 0,-11 14 0,-7 13 0,-9 16 0,-4 14 0,-8 9 0,-2 2-5,6 2-2,-1-10-3,22 3-10,-2-32-5,30 4-11,1-28-4,18-11-1,3-18 3</inkml:trace>
  <inkml:trace contextRef="#ctx0" brushRef="#br2" timeOffset="106709.1034">8578 9925 114,'-34'20'41,"-24"2"0,12 19-1,-5-2-35,11 5-1,9-2-1,16-2-1,12-9-1,21-10 0,16-11-1,11-9 3,4-7-3,2-7-3,-3-2 6,-6 3-3,-10 8 0,-17 6 0,-10 12 0,-14 10 0,-10 11 0,-12 4 0,1 5-4,-4-5-1,11 2-12,-6-20-7,25 8-10,-6-26-9,10-3 1,10-23-1</inkml:trace>
  <inkml:trace contextRef="#ctx0" brushRef="#br2" timeOffset="107219.1326">10033 9391 69,'16'-8'38,"-16"8"-1,10 26 2,-20-6-17,4 40-16,-15 11 0,3 15 0,-5 10-1,2 10-1,1-3-3,4-5 0,4-7-3,5-15-1,12-11-6,-5-29-18,18-2-13,-4-22 1,6-6-1,-11-20 1</inkml:trace>
  <inkml:trace contextRef="#ctx0" brushRef="#br2" timeOffset="107399.1429">9735 10099 113,'-24'-4'40,"14"13"5,10-9-5,20 14-35,12-13-3,16-7-1,18-4-3,9-17-2,14 4-6,-5-24-21,18 8-10,-13-22 1,6 7-1,-20-14 2</inkml:trace>
  <inkml:trace contextRef="#ctx0" brushRef="#br2" timeOffset="107759.1634">10670 9266 105,'-15'2'40,"-18"11"1,14 29 1,-19 1-35,11 21-3,-1 11 1,4 13-1,-5 9-1,1 7 1,9-2-4,3-7 0,7-10 0,5-12 0,8-18 0,6-14 0,5-20 0,12-15 0,3-15 0,2-15 0,1-13 0,0-5 0,-4-1 0,-1 1 0,-5 9 0,-5 7 0,-8 17 0,-10 9 0,11 27 0,-7 1 0,3 12 0,5-6-4,12 5-3,-1-13-7,29 7-9,-5-33-6,23 2-13,-4-21 0,11-2 4,-10-13 0</inkml:trace>
  <inkml:trace contextRef="#ctx0" brushRef="#br2" timeOffset="108120.1841">11317 9936 104,'-21'-32'40,"-1"20"2,-18-3-2,4 20-26,-8 9-9,-1 17 0,-3 11 0,4 10-5,3 2 0,8 1 0,13-3 0,12-6 0,20-11 0,13-18 0,17-14 0,11-15 0,12-13 0,2-13 0,3-10 0,-7-6 0,-8-3 0,-16 5 0,-11 8 0,-13 8 0,-15 15 0,-12 20 0,-12 16 0,-1 14 0,-4 14 0,6 3 0,9 3 0,9-3 0,22-5 0,8-15-4,25-9-3,0-29-9,30 2-5,-11-33-4,26 5-6,-14-30-9,8-5 1,-10-20 1</inkml:trace>
  <inkml:trace contextRef="#ctx0" brushRef="#br2" timeOffset="108293.194">12185 9215 104,'-32'4'39,"1"44"3,-15 24-2,11 28-31,-5 14-4,7 9-1,10-3-3,8-6 0,15-10-5,0-23-4,22-8-15,-20-36-14,17-11-6,-19-26 0,18-15 3</inkml:trace>
  <inkml:trace contextRef="#ctx0" brushRef="#br2" timeOffset="108458.2034">11815 9783 126,'-25'-27'42,"25"27"2,-10-15-1,28 17-43,5 3 0,15-7 0,23 0-2,6-13-14,31 16-9,-7-17-15,29 8-4,1-8 2,20 8-2</inkml:trace>
  <inkml:trace contextRef="#ctx0" brushRef="#br2" timeOffset="109516.2639">13537 9823 99,'18'-15'38,"-14"-7"2,-8 10-1,-17-5-35,-10 12-1,-9 6 0,-10 13 1,-12 14 0,-5 17 0,-7 10 0,2 10 0,0 3-2,10 1 1,13-4-2,19-12 2,21-14-5,23-18 4,25-23-2,25-17 0,16-22 0,16-12 0,1-12 0,1-7 0,-12-3 0,-11 3 0,-17 6 0,-18 10 0,-23 17 0,-14 17 0,-16 15 0,-8 18 0,-9 15 0,0 17 0,0 9 0,7 7 0,10 2 0,13-1 0,15-9 0,15-8 0,15-14 0,13-14 0,12-14 0,3-10 0,0-9 0,-4-12 0,-6-6 0,-11-3 0,-8-2 0,-9 2 0,-13 6 0,-6 8 0,-10 9 0,-6 16 0,-13 16 0,-4 14 0,-4 15 0,-5 6 0,1 8 0,0 2 0,7-4 0,4-10 0,12-14 0,9-19 0,9-16 0,9-14 0,10-20 0,1-10 0,2-12 0,-3-4 0,-3 0 0,-7 4 0,-4 14 0,-10 7 0,-4 17 0,-7 20 0,14-4 0,3 14 0,11 8 0,9-2 0,13-3 0,15-3 0,7-9 0,6-8 0,1-7 0,-6-6 0,-15-8 0,-13-6 0,-15-1 0,-17-1 0,-20 5 0,-17 4 0,-13 15 0,-9 10 0,-8 17 0,0 18 0,0 14 0,6 8 0,14 10 0,12 0 0,20-3 0,17-9 0,22-10 0,11-22-9,34 1-7,1-27-4,34 7-4,-6-29-2,38 15-4,-11-22-7,23 8-2,3-7 6</inkml:trace>
  <inkml:trace contextRef="#ctx0" brushRef="#br2" timeOffset="109946.2885">16318 9625 104,'19'-5'39,"-10"-6"0,9 16-3,-18-5-32,10 14 1,-6 4-1,4 18 0,-4 10-1,4 10 1,-3 11-1,-4 11-2,-8 3 0,-9 8 0,-12-5-1,-14-3 1,-13-9-1,-11-12-1,-5-14-4,-3-28-2,17-7-13,-6-38-9,29-9-11,12-29-1,27-15 0,11-25 0</inkml:trace>
  <inkml:trace contextRef="#ctx0" brushRef="#br2" timeOffset="110058.295">16115 9293 112,'-33'14'37,"6"11"-3,7 7-31,10-9-40,19 5-2,17-9 0</inkml:trace>
  <inkml:trace contextRef="#ctx0" brushRef="#br2" timeOffset="110434.3165">16998 9613 99,'-38'24'41,"-19"-5"0,7 10 0,-17-1-26,20 4-10,4-2-1,12 7-1,14-3 0,13 1 0,18-5-3,13 0 0,16-8 0,11-9 0,6-6 0,2-13 0,-1-8 0,-5-12 0,-6-8 0,-11-8 0,-10-3-3,-13-6 0,-13 5 1,-9 5-1,-12 11 0,-8 10 1,-2 14-1,-5 6 0,10 13-2,3-2-4,25 17-9,-5-28-6,30 26-14,2-22 0,20-1-1,5-15 3</inkml:trace>
  <inkml:trace contextRef="#ctx0" brushRef="#br2" timeOffset="110631.3277">17569 9531 119,'-13'-1'40,"-10"10"1,5 19-1,-11 7-36,8 13-1,-2 3-1,4 8 0,7 4-1,7-4-2,7-5-1,6-14-2,10-4-9,-18-36-11,43 1-16,-23-30 0,13-2 1,-10-25-1</inkml:trace>
  <inkml:trace contextRef="#ctx0" brushRef="#br2" timeOffset="111072.353">17594 9329 97,'-6'-23'38,"-2"3"2,8 20 0,16 4-20,5 8-16,11 2-1,6 5-1,1 4 1,2 9 0,-4 2 0,-7 6-1,-3 4-2,-15 6 0,-11 1 0,-8 1 0,-6 2 0,-3-6 0,-1-3 0,3-10 0,3-8 0,9-12 0,2-15 0,27-12 0,0-12 0,8-9 0,7-9 0,8-6 0,-1-1 0,2 4 0,-7 9 0,-6 8 0,-10 12 0,-10 13 0,-10 18 0,-11 12 0,-9 11 0,-3 7 0,0 4 0,1 4 0,8 0 0,7-11 0,19-1-8,0-22-7,25 7-6,-10-31-2,24 8-5,-14-29-6,10 1-5,-8-12 1,-6-2 6</inkml:trace>
  <inkml:trace contextRef="#ctx0" brushRef="#br2" timeOffset="111763.3925">18520 9668 119,'-28'-1'39,"12"16"2,-2-11-2,22 8-35,4-2-1,13 4 0,15-5 0,9-2-1,10-6 0,4-4-2,5-7 0,-9-5 0,1-6 0,-8-3 0,-9-7 0,-11-6 0,-12 0 0,-12 4 0,-15 5 0,-14 10 0,-14 14 0,-11 12 0,-5 14 0,-7 13 0,2 13 0,7 5 0,12 3 0,16 0 0,18-8 0,21-11 0,20-2-8,14-25-7,26 6-7,-4-31-3,27 5-14,-10-23-1,8 2 1,-14-16 2,-1 9 15,-23-7 27,-18-13 12,-1 25 4,-33-11 15,-5 22 1,-25 0 2,-4 25 1,-20-2-10,14 30-21,-15 1-4,7 11 1,8 3-4,10 2-2,11-5 0,19-6 0,14-13 0,13-13 0,7-14 0,12-13 0,4-13 0,4-13 0,2-11 0,2-12 0,-4-8 0,0-11 0,-1-7 0,-6 7 0,-9 9 0,-13 11 0,-12 24 0,-15 23 0,-15 32 0,-15 29 0,-14 27 0,-7 11 0,1 9 0,0-1 0,14-1-6,4-19-9,31 3-6,-2-35-3,43 5-9,-1-27-8,27-5-1,9-14 4,18-12 3</inkml:trace>
  <inkml:trace contextRef="#ctx0" brushRef="#br2" timeOffset="112252.4204">20827 8826 85,'0'0'38,"0"0"1,2 29 1,-3 10-21,-15 10-14,2 18 0,-8 7-1,2 13 0,-3 5-2,3 3 1,2-3-2,1-8-1,6-9-1,7-15-2,11-7-3,-6-27-14,19-2-18,-6-24-1,9-6-1,-9-21 1</inkml:trace>
  <inkml:trace contextRef="#ctx0" brushRef="#br2" timeOffset="112702.4462">20520 9353 117,'-30'-7'40,"30"7"2,-13 13-3,36 0-34,12-11-1,22 1-2,13-3 1,10 0-2,9-4 1,2 0-2,-4-1 0,-13-1 0,-11 2 0,-14 0 0,-17 4 0,-18 2 0,-14-2 0,-22 17 0,-7 2 0,-9 4 0,-6 8 0,-6 6 0,5 3 0,6 5 0,10 0 0,15-4 0,19-3 0,18-11 0,21-12 0,13-9 0,11-11 0,3-11 0,-2-9 0,-6-7 0,-10-6 0,-17-4 0,-17 4 0,-19-2 0,-11 7-6,-15 2 0,3 15-1,-15 0-1,15 15-2,-5-7-3,28 22-5,0-14-5,23 12-9,11-8-2,17 5-1,10-7 4</inkml:trace>
  <inkml:trace contextRef="#ctx0" brushRef="#br2" timeOffset="113186.4739">21850 9410 104,'12'-10'36,"-21"-11"3,-1 8 0,-21-14-28,5 14-6,-7-4 1,6 10-2,-5 11-1,0 16 1,1 8 0,3 13-4,2 5 0,10 6 0,5 2 0,6-3 0,10-9 0,10-12 0,11-14 0,4-11 0,7-11 0,5-16 0,0-5 0,-3-11 0,1-6 0,-5-3 0,-2 2 0,-8 3 0,-7 11 0,-9 10 0,-9 21 0,0 0 0,-16 38 0,-2 15 0,-5 19 0,-6 14 0,-3 10 0,-3 11 0,3-3 0,-2 1 0,-1-7 0,1-10 0,-5-15 0,3-18 0,3-16 0,3-23 0,2-14 0,5-19 0,12-10-6,-3-26-11,25 1-2,-9-36-5,29 10-5,-6-20-11,22 10 0,5-6 2,10 10 3</inkml:trace>
  <inkml:trace contextRef="#ctx0" brushRef="#br2" timeOffset="113553.4949">22055 9547 95,'0'0'40,"0"18"0,0-18 1,32 12-20,-3-12-15,9-1-2,14-5-1,9-1-1,-4-3 1,4-2-3,-9-5 0,-9-2 0,-13-3 0,-9-2-2,-16-3 2,-11 1-1,-12 2 0,-6 7 0,-7 9 2,-8 10 0,-6 12 0,5 12 1,-2 9-2,8 8 0,11 4 0,9 0 0,14-5 0,18-10 0,16-10 0,17-13 0,19-11 0,3-22-14,24 5-7,-15-30-5,21 8-10,-17-21-6,8-3 2,-20-17 0</inkml:trace>
  <inkml:trace contextRef="#ctx0" brushRef="#br2" timeOffset="113739.5055">23194 8912 116,'-31'24'41,"2"35"1,-15 10-1,18 11-33,-12 8-4,6 7-1,4-3-3,9-2 0,-1-5 0,9-16 0,4-12-3,1-23-9,12 5-9,-16-36-7,10-3-13,0 0 1,9-28 0,-17-7 2</inkml:trace>
  <inkml:trace contextRef="#ctx0" brushRef="#br2" timeOffset="113896.5145">22786 9455 119,'-18'-6'40,"18"20"2,0-14-4,22 19-31,11-19-7,11-5-1,9-6-3,5-10-4,15 9-12,-16-19-20,14-1 0,-13-14 0,5-1 0</inkml:trace>
  <inkml:trace contextRef="#ctx0" brushRef="#br2" timeOffset="114235.5339">23554 8946 100,'0'0'39,"-12"19"3,-14 14-1,1 24-27,-16 4-8,2 8 0,-5 1-1,1 4-3,5-3-2,6-5 0,7-13 0,8-8 0,12-13 0,10-14 0,13-14 0,6-9 0,10-13 0,6-7 0,1-4 0,-2-1 0,-5 2 0,-6 8 0,-7 4 0,-7 11 0,-14 5 0,5 24 0,-9 2 0,1 2 0,-1 9 0,-1-4-2,14 13-11,-9-23-4,25 13-7,-12-31-5,25 9-12,-4-20 1,13-1 0,-4-12 4</inkml:trace>
  <inkml:trace contextRef="#ctx0" brushRef="#br2" timeOffset="114839.5684">23808 9477 85,'-29'5'39,"13"8"0,-2-6 2,18 16-14,2-9-22,12-3-2,8-1 0,8-7-1,8-4-1,3-6-1,-4-3 0,0-9 0,-3-4-1,-8-1-1,-6-5 0,-10-1 0,-7 0 0,-7 2 1,-7 8-1,-11 7 1,-6 11 1,-4 12 2,0 7 1,2 10 0,2 9 0,8 2 0,9 0-1,14-4 1,7-7-1,10-6 0,9-9-2,11-6 0,3-8 0,4-7 0,3-5 0,0-2 0,-5 1 0,-3 1 0,-6 6 0,-13 8 0,-9 10 0,-10 11 0,-11 5 0,-4 11 0,-8-2 0,-2 3 0,-1-4 0,-1-5 0,8-8 0,1-9 0,14-12 0,0-18 0,14-5 0,1-10 0,8-4 0,5-8 0,6-4 0,3 3 0,-4 6 0,0 4-2,-1 15-3,-7 0-7,7 23-4,-17-10-8,19 25-5,-20-9-8,18 13-4,-7-5 2,18 6 1</inkml:trace>
  <inkml:trace contextRef="#ctx0" brushRef="#br2" timeOffset="114972.576">24930 9689 107,'-11'8'43,"7"6"-1,-14-14-1,18 0-24,-2 17-28,-14-38-14,16 21-15,-8-17-3,8 17 0,-34-14-1</inkml:trace>
  <inkml:trace contextRef="#ctx0" brushRef="#br3" timeOffset="136179.789">1960 11805 48,'-7'-15'35,"7"15"0,-14-33-10,14 33-11,-27-14-3,11 17 0,-15-2-4,-4 13-2,-8 3-1,-3 10-1,-4 4-1,2-1-3,3-1 2,6 2-1,10-6 1,10-3-1,12-2 0,13-6 0,12 1 0,9 0 0,7 2 0,5 2 0,3 5 1,0-1-1,-5 7 0,-8 2 1,-11 4-1,-10-1 1,-12 3-1,-9 3 1,-8-3-1,-5-2-1,-3-2 0,0-11-2,10 3-7,-5-23-25,24-3-2,0 0-3,26-26 3</inkml:trace>
  <inkml:trace contextRef="#ctx0" brushRef="#br3" timeOffset="136487.8066">2292 11987 59,'0'0'37,"-21"-9"-1,5 18 0,-16-2-26,11 12-3,-12 6-1,2 12 0,-4 3-2,4 7 0,1-1-2,9 0 0,5-4 0,11-5-1,15-13-1,14-10-1,13-14-2,10-16-1,19-6-3,2-24-10,20 4-20,-11-19-1,7 6 0,-13-10 2</inkml:trace>
  <inkml:trace contextRef="#ctx0" brushRef="#br3" timeOffset="136645.8157">2760 11932 78,'-28'41'37,"4"19"1,-7-5-1,10 10-31,2-3-3,10-2 0,3-8-2,7-11-2,10-12-6,-11-29-28,38 0-1,-8-27-3,6-5 0</inkml:trace>
  <inkml:trace contextRef="#ctx0" brushRef="#br3" timeOffset="136797.8244">2721 11692 87,'-34'7'39,"-5"3"-3,12 5-6,10 4-50,6-9-17,21 3 0,4-9-2,18 5 1</inkml:trace>
  <inkml:trace contextRef="#ctx0" brushRef="#br3" timeOffset="137449.8617">3029 12039 78,'-12'26'40,"15"4"-2,-1-15 1,11-4-34,12-11-3,10-4 1,4-6-1,4-6-2,1-4 1,-4-3-1,-7-1 0,-5-1-1,-14 4 1,-8 1-1,-11 3 1,-8 8-1,-8 5 1,-8 12 0,-3 11 1,-4 7 0,1 10 0,3 7 0,5 0 1,8 1-1,12-6 1,12-7-1,15-14 0,16-12 0,8-13 0,8-9 0,10-11-1,-2-4 0,-3-4 1,-8 5-1,-8 2 0,-11 7 1,-11 7-1,-19 15 0,0 0 1,2 13-1,-16 9 0,-2 8 0,-2 3 0,2 5 0,2 1 0,7-4 0,3-5 0,8-11 1,9-14-1,7-10 1,4-15 0,7-10-1,1-8 1,1-5 0,0-3 0,-1 4 0,-4 5-1,-7 8 1,-3 14-1,-5 11 0,-13 4 0,14 28 0,-8 0-2,0 5 0,5 6-2,1-3-3,19 6-10,-10-25-7,28 8-14,-9-22-1,19-3 0,-7-21 1</inkml:trace>
  <inkml:trace contextRef="#ctx0" brushRef="#br3" timeOffset="137652.8733">4351 11914 72,'-26'-5'39,"2"17"-1,-13-1 2,5 14-23,-7 5-12,9 6-1,3 1-1,9 2 0,11-5-2,11-2 0,13-7-3,9-12-2,18 3-11,-8-27-14,21 7-10,-7-19 0,11 1-1</inkml:trace>
  <inkml:trace contextRef="#ctx0" brushRef="#br3" timeOffset="137989.8925">4570 12082 94,'-20'27'39,"18"7"1,2-34-8,16 26-26,8-22-2,13-9-1,3-10-1,6-8 0,0-8-1,-3-5-1,-5-1 0,-13-1-1,-10 8 1,-14 6-1,-13 10 1,-13 13 1,-11 15 0,-7 15 0,-4 10 1,4 9 0,2 5 0,11-1 0,15-5-1,16-7-1,20-10-4,20-27-6,34 3-9,0-35-10,36 0-12,7-20-1,25-3-1,-1-16 2</inkml:trace>
  <inkml:trace contextRef="#ctx0" brushRef="#br3" timeOffset="138450.9189">5628 12093 89,'13'21'40,"-18"2"1,-1 18-3,-23 6-39,1-1-5,13 11-23,-11-14-9,17-3-1,4-24-2</inkml:trace>
  <inkml:trace contextRef="#ctx0" brushRef="#br3" timeOffset="139139.9583">6298 11462 86,'-10'11'39,"-11"3"0,8 19 2,-2 5-38,0 13 0,-4 10 0,7 8-1,0 7 0,6 4 0,4-3-1,3-3-2,7-8 2,3-10-1,1-13 0,2-13 0,1-19 0,0-17-1,0-15 0,-4-16 0,-3-11 0,-5-12 0,-1-9 1,-2-13-2,-6-5 2,1-3 0,-1 3 0,3 2 1,4 8 0,5 6 0,7 11-1,5 15 2,9 13-1,7 9 1,5 9-1,7 8 0,0 4-1,1 7 1,-3 4-1,-7 9 1,-12 8-1,-15 4 0,-10 8 0,-13 3 0,-13 4 0,-3 1 1,-8-2-2,5-3 2,3-10-1,10-5 1,10-8-1,9-18 1,28 9-1,0-10 1,5-2-1,3 2 1,0 2 0,-7 7 0,-9 9 0,-13 4-3,-12 7 3,-10 7-2,-8 4 1,-6 4-2,-7-2 1,-2-1-2,2 1-2,0-16-8,20 12-10,-9-21-17,22-1 1,3-15-2,18-12 1</inkml:trace>
  <inkml:trace contextRef="#ctx0" brushRef="#br3" timeOffset="139786.9953">7111 11668 79,'0'0'41,"-9"11"-1,-10 10-2,-14-5-21,-1 14-14,-4 5 1,7 6-3,-1 4 2,9 1-2,9-4 1,14-2 0,18-12 0,13-10 0,16-16-1,11-12-1,11-15 1,3-11-1,1-9-1,-11-7 0,-7-1 0,-17-1 1,-15 7-1,-22 3 0,-13 11 0,-13 13 1,-12 7-1,-6 14 3,-1 8-2,6 9 1,8 2-1,13 2 0,17-4 0,20-6 0,15-6 0,16-10 1,13-3 0,11-7-1,3-2 1,-3 1 2,-7 1-2,-12 3 1,-18 8-1,-16 5 0,-22-2-1,-19 24-2,-13-2 2,-7 8-1,-3 4 2,-1 6-2,9-1 1,15 2-1,14-4 2,18-3 0,17-11-1,13-3 1,11-13-1,8-8 0,1-10 0,-2-7 0,-10-9-1,-11-4 0,-12 0-1,-13-7-2,-10 2-2,-15-12-7,9 17-6,-23-15-3,23 20-11,-11-11-7,14 11 0,1-3 2</inkml:trace>
  <inkml:trace contextRef="#ctx0" brushRef="#br3" timeOffset="140054.0106">8478 11083 87,'0'-45'40,"-14"-2"1,14 17 1,-14 10-36,14 20-1,-11 7 0,7 29-1,-6 20 0,2 20-3,-2 15 0,3 16 1,0 2-2,-1 2 0,5-1-1,4-14-2,7-8-3,0-25-7,24-5-9,-17-37-15,23-10-3,-3-27-2,14-9 2</inkml:trace>
  <inkml:trace contextRef="#ctx0" brushRef="#br3" timeOffset="140349.0275">8812 11417 99,'-34'7'41,"4"19"1,-18-1-1,-4 10-35,-1 0-2,6 6 1,1-3-2,8-4-1,13-3 0,13-3-1,17-9 0,18-8-1,20-4 1,12-8-3,8-3 3,8-1-1,2-3-1,-5 3 3,-7 2-5,-5-1-2,-10 9-3,-16-4-7,9 21-4,-26-17-6,16 21-12,-9-15-6,11 8 2,1-10 3</inkml:trace>
  <inkml:trace contextRef="#ctx0" brushRef="#br3" timeOffset="141191.0756">10042 11169 86,'9'-22'39,"-9"22"-1,8-13 1,-11 23-35,-3 7 0,-2 18-1,-1 6 1,-1 14-1,5 6-1,3 3 2,2 2-1,6 0 0,3-7-1,2-6-2,5-15 0,0-7 0,-1-15 0,3-10-3,-4-14 3,-4-17-2,-1-8 1,-3-10 2,-2-14-2,-6-9 2,-1-8-1,-4-4 0,0 3 1,2 4-2,1 11 1,4 7 0,4 17 1,9 9-1,8 15 0,7 12 1,5 7-1,13 6 1,1 2-1,6 0 1,0 2-1,-6 1 0,-15 0 1,-7 3-1,-18 1 0,-20 1 1,-11 2-1,-18-2 0,-7 4 0,0-3 1,1-4-1,10-3 0,15-4 0,23-13 0,12 15 0,18-12 0,17 3 0,7 3 1,1 4-1,-5 5 1,-15 6 0,-11 4 1,-17 5-1,-21 2 1,-18 3-1,-9-2 1,-11-3-2,2-7-3,5-2-2,5-19-11,27 8-3,0-24-8,35 6-9,3-18-7,23 4 1,6-8 2</inkml:trace>
  <inkml:trace contextRef="#ctx0" brushRef="#br3" timeOffset="141341.0842">10838 11650 104,'-25'29'40,"2"11"1,-13-7-1,13-7-37,2 13-14,-3-18-16,26 8-13,-2-15 0,22 1-2,3-15 1</inkml:trace>
  <inkml:trace contextRef="#ctx0" brushRef="#br3" timeOffset="142040.1242">11916 10956 81,'-2'-14'40,"2"14"-2,0 0 0,-5 16-34,1 6 0,0 17 0,-4 10-1,2 14 0,-3 7-1,4 6 1,1-1-1,-1-2 2,5-8-3,4-7 2,-3-16-1,8-15 0,-1-17-1,4-13-1,-1-18 0,1-10-1,-3-15 1,-3-13-1,-1-10 1,-5-6-2,0-6 2,-2 0-1,2 5 2,0 5 1,6 13-2,8 7 2,3 17-1,10 13 0,6 11 0,4 13 1,3 9-3,0 5 0,1 4 0,-7 3-1,-8 4 1,-12 0 0,-16 3 0,-18 2 0,-17 0 0,-10 2 1,-15-2-2,-4-3 0,7 3-3,-1-15-9,29 12-8,2-22-14,38 5-3,14-16-1,31 3 0</inkml:trace>
  <inkml:trace contextRef="#ctx0" brushRef="#br3" timeOffset="142445.1474">12616 11167 72,'0'0'40,"-7"17"0,-20-12 0,3 12-19,-8-6-17,3 7 0,-4 1-1,1 6 0,0 4 0,2 4-1,5-1 0,3 4 0,7-3-1,9-2 1,7-7-1,14-7 0,8-10-1,11-10 1,8-14-1,5-4 0,1-12 0,1-4 0,-5-2 0,-10 2 0,-3 4 0,-14 7-1,-12 10 1,-5 16 0,-15 11 0,0 9 0,-1 12-1,0 5 0,5 5-1,6-1 0,12 0-2,15-12-2,19-3-5,8-20-6,26 5-5,-9-31-9,21 7-7,-8-17-2,1 3 4</inkml:trace>
  <inkml:trace contextRef="#ctx0" brushRef="#br3" timeOffset="143181.1895">13276 11356 9,'13'-42'19,"8"17"7,-34-6 13,1 14 0,-15-4 1,2 19-1,-11 1-32,5 10-1,-4 7-2,6 11 0,5 1-2,4 6 1,8-2-2,9-3 1,9-5-1,9-7 0,10-12 0,6-6-1,4-12 0,5-6 0,-5-6 0,-2-1 0,-1-2-1,-8 2 1,-4 4 0,-8 4-1,-12 18 1,12-9-1,-12 9 1,-5 30 0,-6 4 0,0 8 1,-6 15-1,-3 10 2,-4 9-2,-3 5-1,-2 0 2,2 2-2,-1-6 1,0-6-2,7-13 2,3-11-2,4-18 2,6-16 0,8-13 0,3-30 0,8-5 0,2-15 0,9-10 0,4-9 2,2-3-2,3 0 1,0 7-1,2 8 0,0 7 0,3 11 1,-2 14-1,-1 10-1,6 5 1,1 7 1,8 0-1,3 0 0,3-5 0,3-3 0,3-9 0,-4-4 0,-7-4 0,-8-6 0,-11-1 0,-12 0 0,-14 5 0,-13 5 0,-12 11 1,-8 13 0,-7 9 0,-4 15 0,1 9 0,7 12 0,6 0 0,14 4 0,15-4 0,10-8-1,16-4 0,9-11-2,11-9-3,3-14-5,13 4-4,-17-24-2,17 7-5,-25-27-3,19 15-3,-30-26-3,14 10-5,-16-6 2,-3-2 2</inkml:trace>
  <inkml:trace contextRef="#ctx0" brushRef="#br3" timeOffset="145455.3195">15632 10890 74,'-17'-33'39,"-7"4"-1,-11 0 1,4 6-33,-13 6-3,2 11 0,-6 5 0,4 10-1,2 5 1,8 10-1,4-1-1,16 7-1,9-4 0,17 1 0,18-2 0,13-1-1,14-2 1,12 0-1,3-2 1,0 3 0,-7 4 0,-14 6 1,-21 4-2,-20 6 2,-20 4-1,-23 2 0,-14-4 0,-11-3 1,-4-9 0,0-12 0,6-14 0,16-20 0,14-19 0,20-16-1,19-11 1,20-12-1,13-3 1,12-3-1,7 9-2,-5 5-3,3 28-22,-24-1-10,-3 21 0,-23 6-3,-3 14 1</inkml:trace>
  <inkml:trace contextRef="#ctx0" brushRef="#br3" timeOffset="146185.3613">16883 11068 69,'16'-9'38,"-16"9"-1,10 2 1,-16 13-33,-3 14-2,-9 8 0,2 9 0,-7 5-1,2 2-1,4-1-2,2-11-3,19-5-31,-2-19-1,16-5-1,3-24-2</inkml:trace>
  <inkml:trace contextRef="#ctx0" brushRef="#br3" timeOffset="146352.3709">16945 10823 98,'-38'-4'36,"10"11"1,8 1-6,20-8-36,20 24-22,9-16-13,22 5 3,7-6-3</inkml:trace>
  <inkml:trace contextRef="#ctx0" brushRef="#br3" timeOffset="146621.3862">17442 10966 63,'18'15'38,"-18"-15"-2,-19 27 1,-14-18-26,1 10-4,-6-7-1,4 7-1,5-2-2,9 0 0,12 1-1,14 1 0,13-3 0,12 3-1,8-3-1,1 4 1,1-4 0,-5 1 0,-8-1-1,-11 3 0,-10-1 0,-16 2 0,-11-1-1,-6 0 0,-4-2-2,-3-9-4,17 9-26,-8-19-6,24 2 0,-7-9-1</inkml:trace>
  <inkml:trace contextRef="#ctx0" brushRef="#br3" timeOffset="147147.4163">18720 11092 87,'-28'0'37,"-14"1"1,3 17 0,-10 2-35,8 9 0,1 0 0,7 8-1,9-7 1,15 2 0,13-11-1,20-10 0,9-9-1,15-9 0,9-11 0,4-5 0,4-3 0,-4-2 0,-5 3-1,-11 3 1,-9 7 0,-13 8-1,-8 10 1,-14 8-1,-2 6 0,-4 5-1,5 5-4,-3-9-8,22 17-19,-3-19-8,15 3 1,5-15-2</inkml:trace>
  <inkml:trace contextRef="#ctx0" brushRef="#br3" timeOffset="147734.4499">20056 10532 94,'-10'18'38,"9"19"1,-7 5-1,12 16-33,-12 6-2,6 7-1,-6 5 0,0 1-1,-2-5 0,1-3-1,-1-9 1,3-8-1,1-10 2,6-11-1,6-13-1,-6-18 1,23-2-1,-1-14 0,-1-10 0,1-8 0,1-4 0,-3-6 0,-1 2 0,3 6 0,-2 3 0,0 9 0,-4 10 0,0 11 0,2 10 0,-5 11 0,-3 6 0,-3 10 0,-3 3 0,-4 4-1,-3 0 1,-8-2-1,-4-2 1,-7-7-1,-2-6-1,0-11 0,2-10-2,0-13-2,22 10-12,-13-41-19,29 11 0,3-13-1,19 3 1</inkml:trace>
  <inkml:trace contextRef="#ctx0" brushRef="#br3" timeOffset="147918.4604">20638 10963 96,'0'0'39,"-7"24"2,-9-8-2,6 11-35,-13 4-2,5 8 0,-1 3-2,4 0-1,7 5-2,6-18-7,21 6-26,-7-21-2,22-5 0,-2-20-1</inkml:trace>
  <inkml:trace contextRef="#ctx0" brushRef="#br3" timeOffset="148455.4911">20821 10859 97,'-21'-10'37,"12"12"3,9-2-7,-6 21-36,24-4-2,6-3-6,22 9-14,-4-13-10,19 11 6,-9-16 2,15 8 9,-19-10 13,-1-1 6,-8 6 5,-25-15 17,-3 15 11,-27-10-4,2 14-3,-31-10-4,10 18-10,-12-7-4,4 9-2,-4 1-2,14 2 0,8-1-2,15-2 0,12-7-2,16-5 0,15-9 0,7-5-1,6-7 0,8-6 0,-4-6 0,1-1-1,-9-2 1,-8 1-1,-9 5 1,-8 5 0,-17 15-1,10-1 1,-15 20 0,-8 14 0,-4 18 0,-5 17 1,-5 14-1,-3 12 3,-5 6-2,0 0-1,-7-1 1,-2-8-1,-7-11 0,3-19-1,-8-10-1,-4-24-7,10-3-6,-17-29-7,15 4-9,-18-27-10,2-3-1,-22-15 0</inkml:trace>
  <inkml:trace contextRef="#ctx0" brushRef="#br3" timeOffset="149145.5306">3324 12878 53,'-11'-54'36,"-17"5"-1,-1 21 1,-19 13-29,6 28 1,-11 15-2,5 30 0,-2 16-1,9 18-2,6 11 0,7 11-1,13 1-2,5 1-1,13-9-4,-2-21-16,15-2-18,-4-20 2,6-12-4,-9-28 2</inkml:trace>
  <inkml:trace contextRef="#ctx0" brushRef="#br3" timeOffset="149958.5771">2750 13413 83,'-14'-12'42,"14"12"-2,14-8 0,15-3-36,9 0-2,16-4-1,14-6 0,13-1 0,8-2-1,5-3 1,-2 2-1,-4 2 0,-10 6 0,-14 4 0,-17 7 0,-16 8 0,-19 10 0,-17 5 0,-14 13-1,-9 7 1,-13 8 0,-4 8 1,-2 4 0,4-1 0,7-2 0,9-1 0,16-11 0,11-11 0,21-17 0,12-16-1,13-18 1,12-16-1,7-11 0,0-9-1,-1-8 1,-5-2 0,-16 5 0,-11 4 0,-16 10 0,-12 9 0,-13 13 1,-12 8-1,-6 12 0,-1 7 0,6 6-1,4 4 1,7 0-1,14 1 2,12-3-2,10-3 1,13-6 1,13-4-1,4 0 0,5-3 0,-2 0 1,-1 1-1,-11 1 0,-6 3 0,-10 4 1,-13 7-1,-9 4 0,-9 7-1,-8 8 1,-9 8 0,-1 7 0,0 4 0,1 4 1,7 0-1,5-7 0,12-4 1,13-16-1,11-16 0,10-17 1,11-15-1,-1-15 0,5-9 0,-10-6 0,-5-5 0,-15 0 0,-11 8-1,-19 8 2,-9 7-2,-10 15 0,-9 8 0,2 10-1,0 5-1,10 8-2,8-2-6,24 14-8,-11-23-6,47 20-7,-9-19-7,24 5 0,-1-17 3</inkml:trace>
  <inkml:trace contextRef="#ctx0" brushRef="#br3" timeOffset="150302.5968">4874 13142 88,'12'-4'39,"-27"-11"1,0 13 1,-22 0-36,3 10 0,-8 7-2,10 11 0,-6 8-1,9 10-1,10 2-1,11 2 2,17-6-1,16-11 0,12-13 0,13-16 0,10-18-1,8-18 1,2-16 0,0-14 0,-6-10 1,-5-7-2,-14-2 1,-7 6-1,-11 9 1,-18 20 0,-13 24-2,-11 24 1,-13 25 0,-6 25-1,-3 18-2,1 8-1,14 8-3,8-7-5,31 5-6,6-31-4,51 4-6,-2-33-6,37-1-7,9-20 2</inkml:trace>
  <inkml:trace contextRef="#ctx0" brushRef="#br3" timeOffset="150979.6355">6288 12867 80,'5'-23'39,"-5"23"1,0 0-1,18-7-35,-18 7-2,1 21 0,-3 2 0,-1 10 1,-1 11-2,-1 10 2,0 6-2,1-1 1,8-3-1,6-5 0,8-12-1,6-13 1,13-21 0,6-18-2,8-18 2,1-11 0,1-12 0,0-5 0,-3-4 0,-7 1-1,-12 7 1,-5 11 0,-7 12-1,-7 11 0,-12 21 0,0 0 0,-10 30 0,0 6 1,1 10-2,2 7 2,2 5-2,7-3 1,8-3-1,8-8 1,9-11 0,9-13 0,5-17 0,7-14 1,-2-12 0,-1-15 0,-2-11 0,-3-8 0,-11-8 0,-5-2-1,-8 0 1,-3 0-3,-4 10 1,-4 4-2,2 15-3,-6-2-7,14 31-5,-15-13-6,23 33-3,-12-12-9,18 14-6,-2-5 3</inkml:trace>
  <inkml:trace contextRef="#ctx0" brushRef="#br3" timeOffset="151361.6574">7565 12823 87,'-7'20'41,"7"-20"1,8 13-1,11-17-37,15-5-1,6-5 0,8-2-1,0-6-1,1-5 0,-4 1-1,-11-4 0,-9 2 1,-12-1-2,-10 6 1,-13 0-1,-12 8 1,-8 7-1,-12 14 1,-4 10 0,-3 13 0,-2 12 1,4 8 0,8 6 0,8 0 0,15 0 0,16-10-1,21-15 0,19-12-1,16-23-3,23-8-4,1-32-9,27 7-5,-17-34-9,20 3-10,-20-19-1,-2 6 3</inkml:trace>
  <inkml:trace contextRef="#ctx0" brushRef="#br3" timeOffset="151812.6832">8387 12124 102,'-36'56'41,"-6"4"1,7 31-14,-3-4-23,6 14-1,5-1-1,3 4-1,6-7 0,5-2-1,5-11 0,7-14 0,2-16-1,3-20 1,3-17-1,3-20 0,3-16 1,1-15-2,3-18 2,2-4-1,2-12 0,4 1 0,1 3 0,6 10 0,2 12 0,3 10 0,2 20 0,-1 12 0,3 16 0,-1 9 1,1 8-1,-5 6 0,-3 3 0,-9 0 1,-9-1-1,-12 2 1,-14-5-1,-14 0 1,-15-3-1,-15-5 0,-7-6-1,1-9 0,5-3-3,4-22-6,26 7-6,3-28-3,41 16-5,-3-35-4,40 24-7,-2-24-7,20 10 3</inkml:trace>
  <inkml:trace contextRef="#ctx0" brushRef="#br3" timeOffset="151970.6922">8928 12904 108,'-20'19'44,"2"9"0,-11-21-1,7-9-41,2-4-5,1-15-8,19 21-6,-27-39-4,27 39-6,-11-42-10,2 20-8,-8-5 1</inkml:trace>
  <inkml:trace contextRef="#ctx0" brushRef="#br1" timeOffset="157756.0231">2062 14262 53,'4'-23'37,"-18"-6"-1,3 17 0,-20 1-31,-7 13 2,-14 12-1,-4 19 0,-13 10-1,0 16 0,-2 6-3,4 10 2,8-3-1,10 1-2,17-1-1,12-7 0,19-9-1,15-4 0,14-9 0,13-10-3,16-6 0,8-14 0,11-1-4,2-27-11,18 9-7,-18-30-4,16 6-8,-16-17 1</inkml:trace>
  <inkml:trace contextRef="#ctx0" brushRef="#br1" timeOffset="158567.0695">2474 14533 69,'-24'17'38,"-17"2"-2,6 15 4,-10 2-37,4 10-1,6 2 1,8 7-2,6-5 0,13-1 0,12-10 1,19-11-2,13-15 1,14-17 0,14-15-1,5-15 0,1-10 1,1-8 0,-8-5 0,-15-2 0,-9 4-1,-17 0 1,-13 8-1,-10 7 1,-13 6-1,-5 14 0,-6 8 0,-1 13 1,5 10 0,4 2 0,7 8 0,11 0 0,8 0 0,10-6 0,7-10 0,9-3-1,3-6 1,2-4-1,0-3 1,-4-1-1,-6 3 1,-1 2-1,-8 3 0,-8 10 0,-5 10 0,-5 9 0,-6 7-1,-3 7-1,-4 5 1,-1 0-1,2-2 1,2-6-1,3-12 1,4-24 0,12 1 3,7-24 0,6-13 0,5-12 0,3-8 0,-1-4 0,2 2-1,-4 7 1,-8 14-1,-4 11-1,-18 26 0,0 0 1,1 22-1,-11 10 1,1 7-1,3 1 1,5-5-1,8-4 1,15-14 0,8-13-1,12-14 1,9-10 0,2-9 0,4-3-1,-3 1 1,-10 2-1,-6 7 0,-12 10 1,-12 14-1,-5 12-1,-13 16 1,-4 5-1,-1 8-1,0 1-2,4 4-1,1-6-3,13-3-4,-3-20-3,21-2-4,-8-28-3,28 6-1,-9-31-8,14 5-6,-11-16 2</inkml:trace>
  <inkml:trace contextRef="#ctx0" brushRef="#br1" timeOffset="159091.0995">3929 14450 79,'-21'13'40,"-7"8"-2,13 21 2,-2 5-36,2 12-2,-5 0-1,11 7 0,0-2-1,7-7 0,4-9 0,2-11-1,4-14 2,3-17-1,3-15 1,0-18-1,-1-13 0,-2-11 2,-3-11 0,-2-11-1,3-3 1,-2-2 0,-2 11-1,5 6 1,3 11 0,4 8-2,8 12 0,3 9 0,5 14 0,4 6 0,4 1 0,-1 1 0,-2 2 1,-3 5-1,-9 5 0,-9 6 0,-11 2 0,-11 8 0,-9 4-1,-12 2 1,-8 5 0,-3 1 0,-4-2-2,4 0 2,0 0-2,4-4 1,5 4-1,2 5 0,3 4 1,-1 6-1,2 13 2,-6 3-1,0 5 1,3 2 1,0-1-2,1-8-2,8-7-2,3-22-7,18-10-1,-5-29-6,25-9-2,-7-33-4,29 8-8,-11-26-6</inkml:trace>
  <inkml:trace contextRef="#ctx0" brushRef="#br1" timeOffset="159656.1318">4442 14590 76,'19'-6'42,"-3"-3"-3,12 12-4,1-8-31,5 2-1,5-3 0,5 2-1,-4-6-1,3 1-1,-7-3 1,-6 0-1,-9-4 0,-14-1 0,-11-2 0,-9 3 1,-13 1-1,-11 3 0,-6 9 1,-9 8 0,1 12 0,-1 9 0,7 9-1,3 6 2,12 7-2,15-2-1,13-5 0,22-11 0,19-11-2,22-18 1,20-16-1,15-21-4,22-5-6,-5-30-5,20 8-3,-25-28-4,6 14-4,-33-17-11,-5 13 6</inkml:trace>
  <inkml:trace contextRef="#ctx0" brushRef="#br1" timeOffset="159822.1413">5442 13922 75,'-44'38'39,"7"33"-1,-10 4 1,15 18-27,-3-1-10,10-3 0,9-2-4,10-8 0,12-12-4,-2-23-9,25-2-6,-17-31-6,24 0-4,-22-25-12,6-5 6</inkml:trace>
  <inkml:trace contextRef="#ctx0" brushRef="#br1" timeOffset="160258.1662">5172 14346 85,'-17'16'42,"24"5"1,-2-9-1,14-1-37,9-8-1,10-3-1,5-7-1,5-5 0,3 1-1,1-1-1,-2-2 1,-7 10-1,-6 7 0,-12 10 0,-13 10 1,-6 10-1,-11 8 0,-3 5 0,-6 2-1,1-2 0,3-5-2,1-10-3,11-9-1,-2-22-5,21-3-4,-12-29-2,27 4-1,-19-37-4,20 8 0,-20-28-5,10 10-3,-15 1 37,-9-1 5,-1 23 3,-24-4 5,13 35 2,-25-10 3,18 34 5,-15-6 7,17 10-34,6 4-9,8-11-7,15 21-7,-15-21-4,47 24-6,-21-17-8,17 15 0</inkml:trace>
  <inkml:trace contextRef="#ctx0" brushRef="#br1" timeOffset="160708.192">6245 13838 81,'0'0'44,"-2"11"-4,-1 19 3,-11 9-40,-4 17 1,-3 11-1,2 13-1,1 10-1,3 4 0,5-2-2,1-8-1,10-8-2,-2-13-2,7-5-9,-10-35-5,23 6-6,-19-29-3,9-9-3,-10-16-10,6-3 5</inkml:trace>
  <inkml:trace contextRef="#ctx0" brushRef="#br1" timeOffset="160889.2023">6013 14365 93,'-19'-6'43,"29"19"2,-10-13-2,25 4-39,2-7-3,9-5-1,7 2-1,3-7-4,11 6-5,-5-18-7,21 22-7,-12-26-7,25 17-6,-11-13-5,13 6 1</inkml:trace>
  <inkml:trace contextRef="#ctx0" brushRef="#br1" timeOffset="161198.22">6936 14204 74,'21'-9'42,"-19"-5"0,-2 14 1,-5 20-37,-6 9-2,-12 7-1,0 9-1,-6 9-1,1 1-1,5 4-2,3-11-1,11 1-7,-1-28-8,29 4-10,-19-25-7,43-21-7,-11-15 1</inkml:trace>
  <inkml:trace contextRef="#ctx0" brushRef="#br1" timeOffset="161339.2281">6920 14004 72,'-28'-9'40,"-4"2"-3,17 11-1,3 16-46,12-20-19,26 19-8,5-12-2,18 10 0</inkml:trace>
  <inkml:trace contextRef="#ctx0" brushRef="#br1" timeOffset="161993.2655">7383 14244 77,'-24'25'42,"4"12"0,-16-5 0,12 7-36,-4-3-2,5 1-1,6-1-2,7-4 1,10-4-1,12-9 0,9-9-1,7-12 0,5-8 0,2-10-1,4-9 0,-6-7 0,2-7 0,-9-5-2,-6 0 1,-5 2 1,-2 5-1,-9 6 1,1 5 1,-1 7 0,0 7 1,-4 16 1,20-13 0,-4 14 0,3 2 0,7 1 0,-1 2 0,4 3-1,-2 1 1,-2 3 0,-6 4-1,1-1 0,-8 2 0,-8 4-1,-5 0 1,-4 1-1,-6 4 0,-5-3 0,-2 0 0,3 1 1,-3-4-2,6-5 1,12-16 0,0 0 0,16-11 0,10-12 0,4-12 0,8-5 0,4-4 1,-3-2-1,-2 10 1,-10 7 0,-4 14 0,-7 16 0,-11 17-1,-3 13 1,-4 9 0,0 7-1,1 4-1,2 0 0,10-6-2,4-9-2,14-6-5,3-22-3,17 2-2,-9-25-3,27 8-3,-22-32-3,21 10-2,-21-29-6,14 4 1,-9-5 0</inkml:trace>
  <inkml:trace contextRef="#ctx0" brushRef="#br1" timeOffset="162189.2767">8541 13908 96,'-41'-8'46,"10"12"0,-3-13-2,23 19-41,-11-11-4,8-2-5,17 17-7,-3-14-5,9 23-4,-9-23-5,34 36-4,-24-22-7,18 16-3,-7-8 4</inkml:trace>
  <inkml:trace contextRef="#ctx0" brushRef="#br1" timeOffset="162331.2848">8535 14276 96,'-22'31'42,"9"4"1,-10-19-1,11-8-38,-3-5-4,4-12-5,11 9-7,-12-30-7,12 30-6,-5-40-4,15 25-5,-17-20-6,11 9-2</inkml:trace>
  <inkml:trace contextRef="#ctx0" brushRef="#br1" timeOffset="163870.3728">9314 13754 53,'2'10'39,"-2"-10"-3,-7 31-8,-7-16-10,1 22-13,0 1-2,-1 15-2,-2 2 1,1 8-1,3-1-1,6-6 1,0-8 0,3-9 1,3-17 0,0-22 1,12-5-1,0-21 0,0-16 0,1-10-1,0-9 0,2-9 1,-1-4-2,-3-1 1,0 4 0,-2 10-1,-3 10 1,-3 13 0,-3 14 0,0 24 0,0 0 0,3 12 0,1 12 0,9 5 1,4-2-1,12-5 1,10-6 0,8-10-1,10-11 1,5-7 0,1-7-1,1-4 0,-5-3 0,-11 4 0,-7 3-1,-12 10 0,-13 6 1,-10 15-1,-8 13 0,-11 14 0,-1 12 0,0 7-1,0 8-1,4 0-1,6 4-1,7-10-2,16-2-4,-1-28-11,26 13-11,-11-33-3,23 5-6,-9-21 3</inkml:trace>
  <inkml:trace contextRef="#ctx0" brushRef="#br1" timeOffset="164231.3935">10327 13967 69,'-12'-20'40,"-6"-2"0,-1 15 1,-14 3-33,8 12-2,-3 5-2,5 14-1,-1 6 0,5 3-1,3 6 1,8-3-1,3-4 1,8-6-1,6-10-1,13-8 1,2-14-1,7-11-1,2-10 1,1-5-1,-1-9 1,-4 1-1,-2-1 0,-7 7 0,-6 2 0,-5 14 1,-9 15-1,0 0 0,0 20-1,-5 9 1,-1 5-2,4 2-1,7 6-1,-1-11-3,18 3-7,-7-28-9,28 9-7,-14-33-4,23-1-7,-4-21 3</inkml:trace>
  <inkml:trace contextRef="#ctx0" brushRef="#br1" timeOffset="164433.405">10801 13449 97,'-24'14'41,"11"34"2,-8 0-11,11 29-26,2 3-3,8 4-1,5-2-2,1-7-2,12-4-4,-4-21-6,15 8-15,-15-36-10,14-1-4,-8-21-1,3-6 2</inkml:trace>
  <inkml:trace contextRef="#ctx0" brushRef="#br1" timeOffset="164700.4203">10973 13743 87,'-23'14'42,"-12"2"0,6 19-1,-3-4-35,8 5-2,3-4-1,9-1 0,8-8-1,13-4-1,9-8 0,16-11-1,4-4 1,10-6-1,-1-6 0,1-1-2,-1 2-1,-7-5-3,-1 20-8,-25-16-11,10 29-8,-24-13-2,9 16-7,-14-3 2</inkml:trace>
  <inkml:trace contextRef="#ctx0" brushRef="#br1" timeOffset="165151.4461">11287 13862 77,'0'-12'41,"-10"-1"1,10 13-1,-13-10-35,13 10-1,0 0 0,10-1-2,4 4 0,10 0 0,0 3-1,8-2 0,2 2 0,3 0-1,0-3 0,2 0-1,-5-7 0,-2-2 0,-7-4 0,-4-4-1,-11-3 0,-8-3 0,-7 0 1,-11-1-1,-8 6 1,-5 4 0,-7 11 1,-5 10 0,1 9 0,3 14 1,0 7-1,8 6 0,11 0 0,7-1-1,18-6 0,13-9-1,16-8-3,7-21-5,26 1-5,-3-31-7,33 15-6,-15-32-5,33 13-3,-9-22-4,13 8 0</inkml:trace>
  <inkml:trace contextRef="#ctx0" brushRef="#br1" timeOffset="165523.4674">12812 13125 81,'9'-10'41,"-9"10"0,-7 26 0,-8 10-38,-1 19-1,-3 13-1,1 15 0,-4 9 0,1 4 0,7 1-2,2-10-2,9-9-1,3-20-4,24-3-18,-12-31-13,14-6-1,-5-26-2</inkml:trace>
  <inkml:trace contextRef="#ctx0" brushRef="#br1" timeOffset="165704.4777">12607 13682 92,'-18'2'42,"21"9"0,8-15 0,25-14-39,9 1-4,17-16-2,13 4-5,-3-21-19,16 9-12,-7-9 0,1 7-4,-15-10 2</inkml:trace>
  <inkml:trace contextRef="#ctx0" brushRef="#br1" timeOffset="166070.4987">13290 13086 93,'-25'31'41,"8"20"2,-7-3-2,-1 14-37,4 7-1,3 10 0,-3 3 0,3-4-2,1-4 1,6-6 0,3-11-2,7-13 1,7-17 0,8-16 0,10-21-1,8-12 0,3-13 0,2-6 0,1-1 0,-4-2 0,-2 7 0,-5 12 0,-7 13-1,-10 16 1,-4 14 0,-3 11-1,2 10-1,-1 1 0,5 7-5,2-16-4,20 11-11,-12-31-9,30 7 0,-12-28-5,17 2-4,-10-20 1</inkml:trace>
  <inkml:trace contextRef="#ctx0" brushRef="#br1" timeOffset="166409.5181">13771 13569 74,'-1'13'42,"11"8"0,-1-11 1,19 6-21,1-12-18,9-6-2,5-8 0,0-5 0,0-8-2,0-6 0,-7-1-1,-7-2 1,-13 0-2,-14 2 1,-12 5 0,-12 8 0,-12 10 0,-9 13 1,-4 11 0,-5 17 1,1 8 0,7 11 1,9 4-1,14 2 1,16-9-2,16-8 0,18-6-3,9-23-8,29 5-10,-5-33-6,36 8-8,-11-27-3,23 3-5,-1-13 1</inkml:trace>
  <inkml:trace contextRef="#ctx0" brushRef="#br1" timeOffset="166821.5416">15387 12915 82,'-9'-10'41,"-1"20"-1,-9 11 0,0 16-35,-9 21-2,4 12-1,-4 12 0,5 8-1,4 2 0,11-7-2,15-5-1,11-16-4,16-1-5,0-32-18,27-1-8,0-26-3,10-6 0</inkml:trace>
  <inkml:trace contextRef="#ctx0" brushRef="#br1" timeOffset="167934.6053">15768 13386 76,'-36'-9'41,"-16"-2"-1,4 18 1,-8 6-32,12 12-3,-2 5-2,13 10 0,5 1-1,14 0 0,13-5-1,11-4 0,14-9-1,14-12 0,3-12-1,12-11 1,3-10-1,1-8-1,-5-3 1,-5-6 0,-11 2 0,-10 2 0,-7 6 0,-11 8-1,-9 11 1,1 10 0,-24 14 0,6 8-1,1 9 1,1 6 0,7 0-1,6 0 0,10-4-1,9-7-1,15-11-1,7-12-2,13-4-2,-2-14-1,8 0 1,-5-12 0,-2 5 1,-10-6 0,-7 2 4,-9 4 2,-12 2 4,-12 20 2,4-17 1,-4 17 0,-21 12 0,11 9 0,-9 1-1,7 10 1,-3 1-3,2 5 1,2-3-2,2-3 1,5-5-2,4-6 1,3-10-1,-3-11 0,19-11 0,-3-10-1,2-9 0,4-5 0,-2-6 0,0-4-1,-2 0 1,-4 2 0,0 8 0,-5 5 0,1 9-1,0 9 1,4 9 0,0 8 0,4 7 0,15 6 0,0 2 0,11-2 1,7 1-1,10-6 0,0-5 0,3-7 1,2-5-1,-5-6 0,-4-6 1,-14-3-1,-13-1 0,-14 1 0,-11 3 1,-17 4-1,-11 8 0,-14 6 1,-1 7 0,-5 8 1,1 4-1,6 7 0,12 0 0,10-1 0,13-2 0,10-3-1,15-9 1,8-8-1,6-7 0,6-12 0,-1-2 0,-5-7 0,-6-2 0,-3 0-1,-7 4 1,-8 3 0,-14 18 0,10-11-1,-15 23 1,-1 17 0,-8 16 0,-3 17 1,-7 18-2,0 13 1,-7 10-1,1 5 1,-1-1-1,-2-4 1,6-14-1,-1-14 0,3-22 0,5-15 1,2-22-1,3-16 0,6-14-2,1-22-2,11-4-6,-9-28-5,20 1-2,-14-31-6,23 16 0,-18-25-3,25 24-2,-12-12 1,13 19 3</inkml:trace>
  <inkml:trace contextRef="#ctx0" brushRef="#br1" timeOffset="168691.6486">17433 13472 80,'0'0'42,"15"1"-2,14 4 1,2-8-37,6-2-1,6-4 0,4-2-1,2-4 0,3-5-1,-2-2-1,-6-4 1,-4-3-1,-11 3 1,-12 1-1,-13 0 0,-11 8 0,-14 9 1,-10 7-1,-11 11 0,-4 11 1,-4 11-1,-1 6 0,12 8 1,8-2-1,13-3 0,19-8-1,20-11-1,24-12-3,17-18-4,31 3-12,-9-32-6,27 11-4,-17-25-2,9 17-5,-24-13 3,-11 17 28,-18-1 10,-35-3 13,3 26 8,-40-7 6,4 25 3,-25-4 3,7 20 2,-10-11-27,10 14-5,4 0-2,11 1-2,15-7 0,11-3-1,14-10 1,12-3-1,7-6 0,6-4 0,-6-2 0,1 2 0,-10 3-1,-5 4 1,-14 6 0,-7 7-1,-8 5 1,-9 10-1,-5 2-1,-3 0-1,4 3-3,-5-13-7,18 12-10,-11-31-5,27 10-3,-6-33-4,32 3-3,-5-23-2</inkml:trace>
  <inkml:trace contextRef="#ctx0" brushRef="#br1" timeOffset="168908.661">19002 12870 86,'-13'11'41,"-5"29"2,-19 12-3,3 16-22,-9 6-16,4 2-2,5 1-1,2-5-2,11-3-5,-1-20-5,20 10-5,-13-38-5,24 11-5,-9-32-7,0 0-4,7-25 1</inkml:trace>
  <inkml:trace contextRef="#ctx0" brushRef="#br1" timeOffset="169068.6702">18660 13237 107,'0'0'43,"5"-18"0,18 19-3,5-4-41,8-6-4,23 8-7,0-16-4,33 13-5,-7-22-6,35 19-5,-8-17-10,19 2 3,2-5 2</inkml:trace>
  <inkml:trace contextRef="#ctx0" brushRef="#br1" timeOffset="169709.7068">19961 13239 55,'-2'-15'39,"2"15"-1,5-15 2,0 28-16,-5-13-18,-8 18-2,0 6-1,-1 7 0,-5 4 0,0 5-1,-3 3 0,2-2 0,2-8 0,3-3-1,5-14 0,5-16 1,0 0-1,23-23-1,-2-8 1,6-6 0,2-4-1,0 2 1,-1-3 0,0 10 0,-5 4 0,-4 12 0,-3 10-1,-16 6 1,19 15-1,-11 7 0,-2 7 0,-2 5 0,7 6-1,0-1-2,5 1-1,0-9-6,16 9-8,-12-30-7,26 12-5,-14-30-2,22 5-2,-16-21-1,12 0-1</inkml:trace>
  <inkml:trace contextRef="#ctx0" brushRef="#br1" timeOffset="170586.757">20647 13223 91,'4'-11'39,"-15"-3"1,11 14-1,-16 22-31,7-2-4,-5 8-1,0 7 0,-4 3-1,5 3 0,1 0 0,6-7 0,5-5-1,8-8 0,10-15 0,12-11-1,7-13 1,7-10-1,1-9 0,4-5 0,-6-3 0,-1 4 0,-6 3 0,-12 8 1,-6 9-1,-17 21 0,0 0 0,0 0 0,-3 28-1,-6 2-1,-1 3 0,6 3-2,7 3-1,5-12-4,19 8-7,-4-25-6,29 13-4,-9-31-2,23 11-2,-14-20-2,12 5 0,-14-11 1,-4-3 35,-3 8 11,-26-15 5,11 20 4,-28-14 4,12 19 3,-22-10 4,10 18 3,-10-4-29,10 4-4,-14 22-1,5 1 0,-3 2-1,1 7 0,0-3 0,0 3-1,-1-6 0,7-4 0,1-8 0,4-14-1,0 0-1,24-14 0,-5-7 0,4-4 0,3-7 0,0 1-1,-1-3 1,2 5 1,-8 6-1,-1 4 1,-4 9-1,-14 10 0,0 0 0,0 0 0,6 26 0,-11-7-1,3 4 1,0-3-1,2-1 1,4-5 0,8-6 1,3-7-1,7-8 1,7-5-1,3-8 1,3-2 0,-3-6 0,3 2 1,-3 1-1,-5 6 0,-6 4 0,-8 12 0,-13 3-1,2 20 0,-4 5 0,-11 6-1,-1 6 1,4 2-3,2 0-1,-2-10-8,20 6-3,-10-24-4,29 12-6,-14-30-3,29 12-1,-14-28-3,21 9 1,-12-15 4</inkml:trace>
  <inkml:trace contextRef="#ctx0" brushRef="#br1" timeOffset="171225.7935">22357 12701 108,'-19'-14'40,"8"23"0,-12-7-10,4 25-27,-1 9 0,8 14-1,-2 10 0,1 13 0,-1 3-1,6 3 0,-4-1 0,7-6 0,0-10-1,0-8 0,4-13 1,-3-11-2,5-13 2,-1-17-1,10 0 0,3-17 0,3-6 1,5-8-1,-1-4 1,7 0 0,2-2-1,-1 5 1,1 5 0,-3 6 0,-2 9-1,-3 8 0,2 10 0,-8 3-1,-1 13 0,-4 4-1,-5 5 1,-5 2-1,-2 3 2,-10-4-2,-2 2 1,-8-4 1,-3-7-1,-4-4 0,0-7 0,-2-11-2,10-3-3,-2-20-8,19 7-4,-2-21-6,29 10-2,-9-23-2,29 19-2,-5-16-1,18 15 1</inkml:trace>
  <inkml:trace contextRef="#ctx0" brushRef="#br1" timeOffset="171841.8288">22672 13239 93,'-3'22'38,"-10"-11"2,17 5-2,-4-16-29,14 8-4,13-8-2,5-4-1,7-4-1,2-2 0,0-6 0,-4 0 1,-5-3-1,-7-2 0,-7-1 0,-6-1-1,-10 0 0,-4 3 0,-10 6 0,-2 3-1,-7 9 0,-5 7 1,-3 9-1,-4 7 2,2 9-1,0 2 0,8 1 0,9-1 0,9-5 1,11-8-1,13-6 0,12-12 0,8-4 1,9-8-1,3-5 1,-3-1 0,-1 0-1,-9 3 1,-6 2-1,-9 11 1,-12 6-1,-6 7-1,-10 12 1,-6 4-1,-4 5 1,-1 2-1,3-2 1,-2-2-1,6-8 2,2-8-1,7-15 1,0 0 0,15-12 0,0-11 0,5-7 0,2-3 0,7-9 0,1 1 1,1-1-1,6 4 0,0 4 0,2 3-2,5 6-2,-3-2-6,12 20-7,-12-16-3,21 24-4,-19-20-4,17 23-2,-31-22-2,11 20-1,-40-2 5,1-15 3</inkml:trace>
  <inkml:trace contextRef="#ctx0" brushRef="#br1" timeOffset="172636.8742">9769 15068 55,'8'-22'40,"-8"22"0,-5-24 1,5 24-33,-10-10-3,10 10-1,-21 9 0,8 12 0,-4 7-1,3 12 0,0 5-1,1 4-1,7 2 0,5-3 0,6-8 0,7-10-1,12-11 0,6-10 1,3-15 0,9-12-1,3-8 1,-4-11 0,-8-5-1,-5-4 1,-13 1-1,-10 4 0,-13-1 0,-8 9 0,-8 6-1,-2 11 0,-1 9-1,3 9-1,10 11-3,14-13-9,11 31-10,3-26-3,37 12-4,-4-23-4,30 8-1</inkml:trace>
  <inkml:trace contextRef="#ctx0" brushRef="#br1" timeOffset="172861.8871">10708 14698 78,'-24'-20'42,"-10"1"-1,2 17-2,-5 3-35,-2 17-2,3 14 1,5 21-1,-1 17-1,4 12 0,7 5-1,4 0-1,7-1-2,8-16-5,18 5-17,-16-39-7,23-6-4,-7-26-6,4-10 1</inkml:trace>
  <inkml:trace contextRef="#ctx0" brushRef="#br1" timeOffset="173027.8966">10287 15095 82,'-38'-15'44,"15"14"0,8-11 0,28 11-37,13-12-3,24-6-3,22-3-3,6-12-8,24 16-11,-18-25-9,22 26-5,-22-15-3,10 14-7</inkml:trace>
  <inkml:trace contextRef="#ctx0" brushRef="#br1" timeOffset="174928.0053">12162 14956 29,'-8'-19'36,"8"19"1,-29-20-3,16 21-21,-19-11-3,5 17-2,-10-3 0,6 14-2,-7 4-1,7 10 0,3 4-1,9 4-1,5-2 0,14-4 0,14-11-1,12-11 0,14-17 0,16-17-1,11-18 0,4-12 0,5-11 0,1-7-1,-1-5 1,-12 2 0,-10 3 0,-11 5 0,-14 11-1,-12 9 1,-9 15-1,-8 15 1,-12 17-1,-3 21 0,-5 15 0,0 17-1,-2 14 0,4 8 0,8 5 0,1-1-2,11-5-1,12-17-2,13-2-6,-2-34-12,28 4-7,-12-33-4,19-3-3,-10-25 0</inkml:trace>
  <inkml:trace contextRef="#ctx0" brushRef="#br1" timeOffset="175109.0156">12940 14778 73,'0'0'41,"-28"3"-1,17 20 1,-15 5-36,9 10-2,0 6-1,2 6-2,3-2-1,5-5-2,8-1-4,-2-28-10,22 8-14,-7-31-7,17-5-3,-2-24 2</inkml:trace>
  <inkml:trace contextRef="#ctx0" brushRef="#br1" timeOffset="175229.0225">12967 14527 85,'-41'-31'38,"3"8"-7,10 1-42,2 14-25,26 8-2,0 0-1</inkml:trace>
  <inkml:trace contextRef="#ctx0" brushRef="#br1" timeOffset="175657.047">13924 14465 62,'4'-45'38,"1"5"-1,-14-4 2,2 12-33,-19 2-1,-2 12 0,-12 11-1,-2 14-1,-6 11 0,4 16 0,-5 15 0,6 14 0,6 11-2,3 8 0,11 4 0,10 3 0,9-1-2,6-6-2,12-7-2,1-19-5,18 2-10,-17-33-11,22 3-3,-18-29-6,9-5 1</inkml:trace>
  <inkml:trace contextRef="#ctx0" brushRef="#br1" timeOffset="175845.0577">13484 14818 70,'-33'-5'42,"17"10"-1,3-3 1,13-2-34,26 11-4,7-13-3,10-1-1,9-5-1,11 1-3,-2-11-8,16 13-19,-21-13-4,8 11-5,-14-8-2</inkml:trace>
  <inkml:trace contextRef="#ctx0" brushRef="#br1" timeOffset="176265.0818">14513 14475 61,'0'-36'39,"5"7"0,-19-9 0,8 7-24,-12-9-10,-1 3-2,-4 4 0,-2 9-1,-7 3 1,-5 14 0,-4 9 0,-4 17 0,-7 14 0,0 19-1,0 10 0,1 16 1,5 6-3,6 5 0,10 2 0,12-4-1,10-6-2,11-11-1,16-8-6,-1-28-13,27 9-6,-17-35-4,20 1-4,-17-22-3</inkml:trace>
  <inkml:trace contextRef="#ctx0" brushRef="#br1" timeOffset="176453.0925">13975 14793 86,'-19'0'42,"3"-10"2,16 10-2,0 0-37,32 2-5,4-9 0,9-5-2,9 4-2,-2-10-9,24 19-13,-20-16-8,16 18-3,-18-7-4,10 8 0</inkml:trace>
  <inkml:trace contextRef="#ctx0" brushRef="#br1" timeOffset="177189.1346">14521 14817 60,'0'0'41,"14"10"-1,4-14 1,18-1-28,2-3-10,9-3-1,4-5 0,1-1 1,1-5-2,-9-3 1,-7-2-2,-13 2 2,-10 0-1,-14 3 0,-11 7 0,-12 2-1,-11 7 0,-8 8 1,-6 9 0,2 12 0,-1 2 0,8 9 0,9 1 0,14 5-1,12-3 1,17-3-1,15-6 0,15-9-1,9-7 1,12-9 0,4-5 1,-1-11-1,-3 1 0,-7-6 0,-9 0 0,-8-3 0,-11 5 1,-11 1-1,-6 4 0,-12 11 0,2-11 0,-2 11 0,-10 16 0,2 2 0,-2 6 0,0 5-1,0 1 1,-1 2 0,3-4 0,2-5 0,4-7 0,2-16 1,11-6-1,5-17 1,3-7 0,4-13-1,8-6 2,0-5 0,0 1 0,-2 1 0,-5 8-1,0 9 0,-6 12-2,-3 9-1,5 14-5,-7-3-7,20 20-5,-9-13-6,32 19-2,-11-21-2,34 19-3,-9-24 1,18 12 1</inkml:trace>
  <inkml:trace contextRef="#ctx0" brushRef="#br1" timeOffset="177911.1759">15732 14713 61,'-14'3'41,"14"8"-3,0-11 2,0 0-34,19 9-1,4-8-1,8-5 0,11 1 1,1-5-2,2-2 1,-2-3-1,-4-2-1,-3-4 0,-9 0 0,-9-2-1,-12-2-2,-10 4 1,-7-1 0,-11 5-1,-5 4 1,-8 7 0,-3 10-1,-3 9 0,-2 8 1,4 7 0,9 5-1,9 1 1,13-1-1,16-4 1,16-5-1,17-11 2,14-11-2,11-5 1,7-11 0,3-1 0,-2-7 2,-5-2-2,-11 1 2,-12 1-1,-10 1 0,-12 4 0,-10 0 1,-7 6-1,-5-4-1,-2 13 0,-2-17 0,2 17 0,1-15-2,-1 15 1,0 0-2,12-6 0,-12 6 0,8 12-2,-8-12 0,-1 20 1,-5-7 1,0-1-1,6-12 2,-14 17-1,14-17-3,0 0-9,-10-17-4,25 11-4,-13-25-2,24 11-4,-12-24-2,18 9-1</inkml:trace>
  <inkml:trace contextRef="#ctx0" brushRef="#br1" timeOffset="178549.2124">16566 14578 55,'0'0'39,"-10"2"-3,10-2 2,0 0-28,1 20-3,1-10-2,3 11 0,-3 5-2,2 6-1,-7 5 0,-6 7-1,-5-1 0,0 1-1,-1-3 2,1-10-3,4-13 3,10-18-1,0 0 0,19-20 0,10-15 0,11-11 1,6-10 0,5-1 0,1-1-1,-4 5 1,-5 9 0,-9 11 0,-9 14-1,-9 17-1,-8 17 0,-10 15 0,-4 9-1,-5 8 0,2 6-1,2-1-3,10-2-1,-1-17-9,25 7-5,-9-36-7,30 8-1,-13-31-1,28 2-3,-16-23-1</inkml:trace>
  <inkml:trace contextRef="#ctx0" brushRef="#br1" timeOffset="178759.2244">17406 14317 82,'-8'-34'39,"8"20"0,-12 7 1,18 22-34,-15 12-3,-3 18 0,-3 11-2,0 11 0,-4 6-2,0 2 0,1-2-2,0-8-3,10 1-9,-11-31-11,26 7-3,-7-42-5,5 12-2,-1-30-3</inkml:trace>
  <inkml:trace contextRef="#ctx0" brushRef="#br1" timeOffset="178947.2352">17203 14571 92,'-17'-7'44,"-6"-5"-2,23 12 1,0 0-35,9-5-6,19 1-1,16-1-2,10 1-1,6-7-5,18 10-9,-10-18-6,25 19-7,-18-21-3,26 17-2,-14-20-5,17 10-1</inkml:trace>
  <inkml:trace contextRef="#ctx0" brushRef="#br1" timeOffset="180772.3396">19046 14141 46,'11'-48'36,"-4"6"1,-19-5-1,2 9-26,-21 0-1,4 12-3,-12 8 0,2 18-1,-4 14-1,4 20-1,2 17 0,4 22-1,2 11 0,8 12-1,3 6 0,3 1-1,6-2-1,2-10-2,7-6-1,-1-22-5,17 0-19,-14-29-9,14-8-1,-16-26-3</inkml:trace>
  <inkml:trace contextRef="#ctx0" brushRef="#br1" timeOffset="181569.3852">18553 14489 80,'0'0'40,"-17"-16"-2,31 16 2,11-7-36,7-1-1,17-2-2,8 2 0,6 0-1,0 0 0,-1-1-1,0 4 1,-7 1 0,-7 1-1,-10-3 1,-7 4 0,-11-3 0,-9 4 1,-11 1-1,0 0 0,-12 9 1,-4 6 0,-4 7-1,-3 7 1,0 7 0,2 5 1,0 5-2,9-1 0,8-4 0,5-4 0,13-11 0,6-7-1,8-15 1,12-13 0,3-13 0,4-7 1,-4-12-1,-4-5 1,-5-5-1,-8-2 0,-10 3 0,-12 5-2,-11 7 1,-10 12 0,-4 8 0,-5 13 0,1 8 0,3 7-1,13 7 1,9 3 0,13 0 0,15-2 1,10-3-1,9-7 1,10-2 0,6-5 0,-2-5 1,-4-1-1,-7-3 1,-10 1 1,-12-2-1,-11 0 0,-17 9 1,0 0-1,-31-7 1,2 17-1,-8 9 1,-1 6-1,-2 8 1,3 8-1,8 1 0,10 2-1,12-3 1,11-5-2,14-7 1,12-9-1,9-11 0,3-11-1,2-11 1,0-8 0,-8-5 0,-4-8 0,-9 0-1,-13-5 1,-6-1-3,-11 2 1,-3 10-3,-11-7-6,21 35-9,-29-32-5,29 32-2,-11-8-5,21 13-1,0 0-2</inkml:trace>
  <inkml:trace contextRef="#ctx0" brushRef="#br1" timeOffset="182035.4118">20228 14519 45,'11'-19'37,"-9"-9"1,3 10 0,-19-10-20,14 28-8,-30-22-1,6 23-2,-11 5-2,2 12-1,-10 7 0,5 9-1,3 3-1,8 2 0,7-4-1,16-4 0,10-11 0,12-13-1,15-16 0,8-11 1,10-17 0,5-12-1,4-6 1,-2-11-1,-5-2 0,-3-1 0,-7 4 1,-11 9-1,-7 16 0,-11 8 0,-14 32 0,0 0 0,-20 32 0,-2 14 0,-2 18-1,-3 7-2,12 7-8,-7-13-7,27 13-6,-10-30-6,40 9-2,-8-34-3,33 6 0,0-23-1</inkml:trace>
  <inkml:trace contextRef="#ctx0" brushRef="#br1" timeOffset="182467.4365">21501 14412 52,'-4'-16'37,"4"16"0,-15-20 0,15 20-25,-37 0-3,13 15-2,-10 1 0,2 13-1,-3 1-2,9 5 0,5-1-2,11-2 0,13-6-1,15-7-1,18-8-3,9-20-5,31 5-14,-10-30-8,26 11-1,-14-28-5,11 9-4</inkml:trace>
  <inkml:trace contextRef="#ctx0" brushRef="#br1" timeOffset="182823.4569">22088 13974 86,'0'0'41,"-29"-2"-1,16 27 0,-13 9-33,6 14-4,-4 11-1,-2 9 0,-3 7 0,-2 1-2,2-5 0,6-2 1,3-11-1,6-10 1,10-16-2,8-17 1,10-17 0,9-11 0,11-15 1,1-8 0,1-2 0,2-2 0,-1 1 0,-3 9-1,-7 9 0,-7 10 0,-3 17 0,-6 7-1,-2 10-1,-2 3-1,4 7-2,-2-8-3,15 11-9,-8-26-6,25 13-5,-13-26-1,24 11-1,-16-25-1,16 6 0</inkml:trace>
  <inkml:trace contextRef="#ctx0" brushRef="#br1" timeOffset="183356.4874">22570 14401 78,'13'-19'30,"-27"-6"2,14 15 6,-21-5-27,9 15-5,-6 4 1,-3 12-1,-10 7 0,3 9-1,-4 1-1,1 5-1,6-1-1,3-4-1,12-8 0,7-5 0,15-13-1,10-7 0,13-8 0,4-11 0,8-5-1,1-7 1,-1-1 0,-4 0-1,-4 0 1,-12 8-1,-8 8 1,-11 8 0,-8 8 0,-1 14 0,-7 8 0,-5 0-1,7 8 0,-2-2-1,8 0-2,5-8-2,12-1-3,-17-19-8,41 13-6,-25-26-3,20 13-2,-20-24-2,18 13 1,-15-16-2,9 5 25,-5 1 15,-14-14 8,15 19 5,-24-17 5,20 26 1,-21-9 3,11 24 4,-20-2-21,10 19-8,-9 6-2,-1 9-1,-3 4-3,-2 0 0,2-1-2,-1-7-3,10-3-7,-8-23-14,22 5-3,-10-30-4,24 4-1,-6-21-2</inkml:trace>
  <inkml:trace contextRef="#ctx0" brushRef="#br1" timeOffset="183484.4947">23148 13993 89,'-22'-13'33,"-2"16"-17,-12 3-14,5 2-36,3-6-7,16 11 1</inkml:trace>
  <inkml:trace contextRef="#ctx0" brushRef="#br1" timeOffset="183942.5209">23222 14260 75,'-1'18'40,"1"-18"-1,5 28 1,-13-8-32,8 6-2,-4 4-2,2 3 0,-3 2-2,1 1 0,-1-4-1,4-3 0,3-8-1,6-9 1,6-9-2,2-8 1,6-10 1,4-7-1,2-9 1,1-2 0,-2-4 0,0 1 0,-3 3 0,0 4 0,-5 10 0,-3 8-1,-4 11 1,-3 11-1,-2 9 0,-4 5-2,3 10 0,-3-3-2,6 5-6,-9-17-9,24 13-7,-24-33-3,47 22-1,-24-32-4,22 7 0,-9-20-2</inkml:trace>
  <inkml:trace contextRef="#ctx0" brushRef="#br1" timeOffset="184265.5394">23972 14130 86,'-13'18'39,"-16"0"1,9 18-1,-16-8-31,9 9-2,-2-6-2,9 0-1,5-8-1,10-8 0,5-15-1,17 10 0,5-12-1,1-2 0,1-1 0,0 4 1,-5 4-1,-6 5 0,-9 11 0,-6 5 0,-10 5 0,-5 0-1,-4 5-1,-6-7-4,7 7-10,-15-19-8,17 14-5,-20-24-3,15 14-2,-23-19-4,-1 12-2</inkml:trace>
  <inkml:trace contextRef="#ctx0" brushRef="#br1" timeOffset="184889.5751">14087 15719 51,'20'-48'39,"-14"-11"-1,-2 11 2,-15-8-33,-6 9 0,-7 9-2,-8 15 0,-11 15-1,0 20 1,-9 20-2,-5 27-2,1 22 0,7 20 0,3 10-1,8 1-1,10-1 0,12-9-3,17-10-2,5-33-13,28 3-10,-12-41-3,17 2-5,-16-29-1</inkml:trace>
  <inkml:trace contextRef="#ctx0" brushRef="#br1" timeOffset="186083.6434">13460 16048 78,'-18'5'43,"3"-6"-1,25 12 0,9-12-39,19-3-1,11-3 0,10-1-1,7-7 0,6 1 0,-3 1-1,-2 5 0,-5 1 0,-14 6-1,-7 4 1,-11 7 0,-12 6-1,-9 9 0,-9 6 1,-5 0-1,-7 5 2,-2-1-1,2-1 0,0-4 0,3-5 1,4-8-1,5-17 0,0 0 1,21-14-2,-4-14 2,7-6-2,1-10 1,2-6 0,-1 1 0,5 1 0,-9 6 0,-3 8 0,-4 10 0,0 9 1,0 6-1,0 9 0,7 1 0,6 1 0,7 1 1,7-3-1,5-1 0,3-4 0,0-2 0,-5-1 1,-6 2-1,-12 2 0,-11 4 0,-16 0 0,-7 19 0,-14 1-1,-6 5 1,-9 4 0,0 11 0,-1 1 0,8-2-1,4 0 1,12-7-1,10 0 1,13-8-1,9-10 1,14-10 0,1-11 1,6-1-1,0-10 0,-1-8 0,-6-2 0,0-6 1,-8-3-2,-4-5 1,-3 1-1,-4-3 1,-3 10-1,-4 0 2,-1 7-2,-3 5 1,0 8 1,-3 14-1,0 0 0,18-6 1,-18 6-1,23 6 1,-8-3-1,6-1 1,1-2 0,1 0-1,-2 1 1,-1 2-1,-4 6 1,-8 4-1,-5 7 0,-5 4 0,-6 5 0,-1 2 0,-2 1 0,-1 2 0,6-10 0,2-8-1,4-16 1,0 0 0,22-6 0,-2-11 0,1-10 0,6-7-1,-2-1 1,3 2 0,-3 0 0,-2 7 1,-3 5-1,-5 7 0,-1 9 0,-14 5 0,13 13 0,-12 6 1,1 3-1,2 1 0,2 0 0,4-1 0,6-7 0,7-8 0,6-11 0,10-8 0,2-10 0,7-4 0,-1-4 0,-4 1 0,-7 5 0,-8 6 0,-11 11 0,-17 7-1,1 25 1,-12 2-2,-8 14-1,0-4-3,7 17-8,-7-20-2,26 19-5,-7-34-2,36 16-3,-7-36-2,37 11 0,-3-28 2,31-2 7</inkml:trace>
  <inkml:trace contextRef="#ctx0" brushRef="#br1" timeOffset="186407.6619">16610 15725 70,'-18'7'43,"4"18"-2,-11-5 1,9 14-34,-2 2-6,0 2-2,9 7-1,0-3-2,10 6-5,-2-27-11,20 17-9,-19-38-2,37 9-4,-22-30-5</inkml:trace>
  <inkml:trace contextRef="#ctx0" brushRef="#br1" timeOffset="186572.6713">16662 15190 71,'-15'18'37,"5"2"-4,10 4-7,21-1-57,-3-16-6,23 2-1,1-15 0</inkml:trace>
  <inkml:trace contextRef="#ctx0" brushRef="#br1" timeOffset="186774.6829">17172 15151 73,'-6'22'41,"3"21"0,-12 3 1,6 22-36,-4-1-2,6 8-2,-3 3 0,2 6-2,0-2 0,0-3-4,1-3-1,-8-22-10,17 12-10,-18-40-5,21 4-2,-5-30-4,0 0-2</inkml:trace>
  <inkml:trace contextRef="#ctx0" brushRef="#br1" timeOffset="186969.694">16954 15633 101,'-15'-4'42,"24"15"2,3-17-16,16 6-26,10-1-1,14-2-1,8 2-2,4-4-3,11 11-8,-12-17-9,21 24-7,-24-20-2,19 27-4,-22-20-1,12 19-2</inkml:trace>
  <inkml:trace contextRef="#ctx0" brushRef="#br1" timeOffset="187090.701">17823 15819 83,'-6'17'41,"-8"-17"-3,14 0-4,0 0-51,-9-21-11,25 15-5,-9-22-10,15 4 1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4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5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8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7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7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6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01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8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2">19045 12496 87,'-22'-4'36,"-6"-2"-1,18 4-3,10 2-62,9-14-4,15 1-1,2-8-2</inkml:trace>
  <inkml:trace contextRef="#ctx0" brushRef="#br0" timeOffset="1947.1114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4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6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9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5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5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5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5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8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7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7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6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01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4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07.71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5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8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7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7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6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01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8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2">19045 12496 87,'-22'-4'36,"-6"-2"-1,18 4-3,10 2-62,9-14-4,15 1-1,2-8-2</inkml:trace>
  <inkml:trace contextRef="#ctx0" brushRef="#br0" timeOffset="1947.1114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4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6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9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5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5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5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8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7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7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6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01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5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4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07.71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54.83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707.0404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1142.0653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1487.085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2043.1168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2832.162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3259.1864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3643.2083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3860.2208">23169 5656 86,'0'0'35,"0"0"1,-27 35 1,-1 3-30,6 26-2,-6-2-2,13 16 1,-8-1-4,14 1 1,-2 3-4,2-21-6,20 2-26,-9-19 0,14-5-2,-16-38 0</inkml:trace>
  <inkml:trace contextRef="#ctx0" brushRef="#br0" timeOffset="4214.241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2278.7023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5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8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7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7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6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01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8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2">19045 12496 87,'-22'-4'36,"-6"-2"-1,18 4-3,10 2-62,9-14-4,15 1-1,2-8-2</inkml:trace>
  <inkml:trace contextRef="#ctx0" brushRef="#br0" timeOffset="1947.1114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2:16.9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254.0717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1720.0983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1948.1114">21869 8343 86,'-20'29'38,"-12"15"-1,7 27 1,2 8-35,0 13-1,8 12 2,8 6-3,4 6-1,3-4-2,9 0-2,-6-25-21,17 10-11,-11-24-1,12-13-2,-8-22 2</inkml:trace>
  <inkml:trace contextRef="#ctx0" brushRef="#br0" timeOffset="2336.1336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2717.1554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3116.1782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3823.2186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4198.2401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4559.2607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4755.2719">24222 9403 87,'0'0'37,"-21"19"1,1 12 0,17 22-31,-12 0-2,8 20-2,-4 6-1,4 1-2,6 2-1,-1-14-5,9 13-8,-7-31-22,9 2-1,-9-32-1,0-20 0</inkml:trace>
  <inkml:trace contextRef="#ctx0" brushRef="#br0" timeOffset="5092.2912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5392.3084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18.92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195.0683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1747.0999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2178.1246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2396.137">17188 8575 72,'0'-27'36,"0"27"-1,-15 12 0,8 15-28,-14 1-3,14 13 0,-15 2-2,13 0-1,2 1-1,3-8-1,12-7-3,-8-29-2,30 25-15,-16-43-13,15 0 0,-8-23-2,6-2 2</inkml:trace>
  <inkml:trace contextRef="#ctx0" brushRef="#br0" timeOffset="2509.1435">17216 8404 61,'-18'-43'34,"-7"7"0,7 20-2,-3 0-23,21 16-9,0 0-29,0 0-3,34 29-2,0-17 0</inkml:trace>
  <inkml:trace contextRef="#ctx0" brushRef="#br0" timeOffset="2883.1649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3:52.68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66.0094">18740 1600 46,'-7'-23'33,"-8"-5"1,15 28-1,-26-45-15,26 45-9,5-23-3,13 16-2,5-7-2,9-8-3,20 6-5,-9-25-20,27 16-7,-9-12 0,6 0-2</inkml:trace>
  <inkml:trace contextRef="#ctx0" brushRef="#br0" timeOffset="397.0227">19271 886 63,'0'0'34,"-34"-3"1,18 21-1,-13-2-17,15 17-13,-9 12 1,5 14-2,-5 8-1,1 12-1,2 4-1,3 3-1,4 1-2,6-10-4,23 5-25,-9-29-2,20-3-1,0-27-2</inkml:trace>
  <inkml:trace contextRef="#ctx0" brushRef="#br0" timeOffset="797.0455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1314.0751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1705.097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2050.1172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2334.1335">22529 876 102,'-48'-8'36,"19"30"2,-19-13-2,8 21-32,8-1 0,13 3-3,4 1 2,15-6-2,15-2 1,4-7-1,10 0-1,3-6 1,-3 2 0,1 1-1,-8 2 0,-15 10 0,-9 3-2,-16 10-1,0 20-22,-23-21-13,2 24 1,-20-15-1,3 18-3</inkml:trace>
  <inkml:trace contextRef="#ctx0" brushRef="#br0" timeOffset="5788.331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8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2">19045 12496 87,'-22'-4'36,"-6"-2"-1,18 4-3,10 2-62,9-14-4,15 1-1,2-8-2</inkml:trace>
  <inkml:trace contextRef="#ctx0" brushRef="#br0" timeOffset="1947.1114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4:21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5:06.5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360.0778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1915.1096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2089.1195">9386 12541 62,'-22'-4'35,"8"27"-1,-2-1 0,5 13-27,-3-6-3,7 10-1,5-5-1,2-6-1,7 1-3,-7-29-19,23 19-12,-3-29-1,3-8-2,1-12 0</inkml:trace>
  <inkml:trace contextRef="#ctx0" brushRef="#br0" timeOffset="2674.153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3050.174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3221.1843">11126 11957 79,'-4'-45'36,"4"45"0,-21-25 1,14 55-25,-17 2-7,10 22 0,-4 10-4,2 5-3,16 22-15,-9-16-22,16 9 2,-3-17-2,15-3 0</inkml:trace>
  <inkml:trace contextRef="#ctx0" brushRef="#br0" timeOffset="4034.2308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4267.2441">11712 12395 79,'0'0'36,"0"0"1,0 0-1,-14 26-28,14-26-4,-11 43-1,0-11 0,6 13-3,-4 6 0,6 12-1,-1 6 0,-3-3-3,14 7-1,-14-16-9,30 5-23,-9-15 2,13-8-3,-4-23 2</inkml:trace>
  <inkml:trace contextRef="#ctx0" brushRef="#br0" timeOffset="4664.2668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5026.2875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5258.3008">13062 12209 97,'0'0'38,"-23"-21"1,18 39-1,-19 9-33,16 17-2,8 11-1,0 15-2,10 8 1,5 4-3,2 2 1,1-2-3,11-2-2,-9-32-15,17 5-18,-10-28 1,14-5-1,-12-33 1</inkml:trace>
  <inkml:trace contextRef="#ctx0" brushRef="#br0" timeOffset="5542.317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5759.3294">13989 12008 101,'-17'4'38,"-4"17"1,7 27-2,-1 4-32,1 12-2,-2 9-1,11 4 0,-2 3-3,7-4-1,0-5-2,0-12-4,19 4-26,-19-33-6,14-2 1,-14-28-1</inkml:trace>
  <inkml:trace contextRef="#ctx0" brushRef="#br0" timeOffset="6483.3709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8929.5108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16.4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237.0135">9393 8959 62,'-21'0'36,"1"0"-3,20 0 2,0 0-28,0 0-2,28-5-2,8 3 0,2-7 0,14 2-2,5-5-1,2-3-4,11 8-8,-11-12-23,12 3 0,-5-11-2,2 4 2</inkml:trace>
  <inkml:trace contextRef="#ctx0" brushRef="#br0" timeOffset="444.0254">10364 8619 73,'-14'20'38,"-11"-3"-2,5 21 2,-7-3-34,7 19-1,1 1 2,4 7-3,7 3-1,2-1-2,13 0-2,0-29-12,19 8-21,-1-32 0,14-9-2,0-22 0</inkml:trace>
  <inkml:trace contextRef="#ctx0" brushRef="#br0" timeOffset="588.0336">10362 8359 70,'-37'-7'32,"10"23"-16,5-2-16,17 4-32,9 0-3,21 3 1</inkml:trace>
  <inkml:trace contextRef="#ctx0" brushRef="#br0" timeOffset="947.0541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1360.0778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437.3682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8:52.0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429.0245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841.0481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1075.0614">4086 8179 97,'0'0'36,"-49"7"2,24 34-3,-14 6-32,7 20-1,-4 12-1,9 11 0,0 8 0,4 6-1,9-5 0,1-2-2,12-5-2,1-24-10,23-2-21,-9-25 0,24-6-1,-6-28 0</inkml:trace>
  <inkml:trace contextRef="#ctx0" brushRef="#br0" timeOffset="1425.0815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7788.4454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49:38.219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07.71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0:54.83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707.0404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1142.0653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1487.085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2043.1168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2832.162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3259.1864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3643.2083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3860.2208">23169 5656 86,'0'0'35,"0"0"1,-27 35 1,-1 3-30,6 26-2,-6-2-2,13 16 1,-8-1-4,14 1 1,-2 3-4,2-21-6,20 2-26,-9-19 0,14-5-2,-16-38 0</inkml:trace>
  <inkml:trace contextRef="#ctx0" brushRef="#br0" timeOffset="4214.241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2278.7023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4T00:51:35.1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9736 5084 49,'0'0'32,"0"0"1,0 0-2,0 0-24,6 27-2,-3 1 0,-10 1-1,12 15 0,-6 4-3,2 7 1,-6 4-1,5 4 2,-2-5-1,1 1 0,4-7-1,-3-6 0,4-9 0,-1-10 0,-3-27 1,9 20-2,-9-20 0,7-22 1,-5-1-1,-2-12 1,-3-10 1,-1-5-2,-1-9 1,-1-6-1,-3-5 1,8-5-1,-5 2 1,10 2-1,-1 5 2,10 9-2,1 4 1,11 10 0,6 9 0,3 13-1,5 8 1,0 10-1,4 6 0,-4 8 0,-3 7-1,-7 5 1,-8 11 0,-10 1 0,-9 6 0,-11 2 0,-9 0 0,-9 1 0,-12-6 0,3-3 0,-5-4 0,5-10 1,0-5-1,6-5 1,7-4-1,7-2 1,16-5-1,-18 2 1,18-2-1,0 0 1,3 25 0,1 3-1,-6 13 1,2 9 1,-12 13-1,-4 15 1,-6 7-1,-3 3 0,-7-1-1,5-10 1,9-6-5,-2-37-19,33-4-15,-13-30 2,48-21-3,-1-28 1</inkml:trace>
  <inkml:trace contextRef="#ctx0" brushRef="#br0" timeOffset="504.0288">10341 5155 55,'-9'18'34,"9"-18"0,0 0 0,30 18-25,-10-31-2,16 3-1,-2-14 0,8 7-2,-8-14-1,11 3 0,-11-1-1,-3 1 0,-12 1 0,-10 0-1,-9 8 0,-5 1 0,-15 7 0,-5 8 0,-5 8 0,-6 6-1,-2 12 1,3 13 0,1 3 0,3 7 0,8 6-1,9-2 0,12-1 0,5-2 0,19-12-2,7-10-1,21-1-6,-13-28-24,29 4-2,-7-18-2,13-3-1</inkml:trace>
  <inkml:trace contextRef="#ctx0" brushRef="#br0" timeOffset="864.0494">11083 4917 54,'0'0'36,"-25"3"-1,14 17 0,-10-8-10,8 20-19,-10 0-1,10 6-1,-8-3-1,14 3 0,0-6-2,5-2 1,2-14-1,0-16 0,18 9 0,7-27 0,5-9-1,9-5 1,-1-12 0,7-1 0,-4-6 0,2 6-1,-8 6 1,-6 9 0,-6 10-1,-3 13 1,-20 7-1,21 12-1,-12 13 0,-1 4-1,4 10-1,-1-5-4,17 18-5,-19-28-20,20 21-5,-2-18 1,12 3-1</inkml:trace>
  <inkml:trace contextRef="#ctx0" brushRef="#br0" timeOffset="1369.0783">11898 4863 88,'-39'2'35,"-2"21"1,-15-11 0,15 24-30,-4-11-2,11 11-1,4-1-1,14-1 0,5-5-1,26-4 0,4-9 0,10-8-1,3-4 0,9-11 1,0-11-1,4-9 0,0-6 1,-8-8-1,-8-2 0,1 5 0,-8-1 1,-6 7-1,-7 11 0,-9 21 0,0 0-1,-13 32 1,-1 18 0,-6 16 0,2 16-1,-1 14 1,4 9 0,-4 3 1,6 1-1,1-6 1,-3-10-1,5-11 2,-3-20-1,1-12 0,-3-18 0,-3-16 0,-8-16 0,2-14-1,-2-15-1,1-11-1,5-9-2,-2-20-4,24 16-18,-13-17-13,28 11 3,-3-3-4,16 12 4</inkml:trace>
  <inkml:trace contextRef="#ctx0" brushRef="#br0" timeOffset="1790.1024">12435 4902 81,'0'0'37,"-4"-41"-1,4 41 2,-11-30-27,11 30-6,0 0 0,-18 7-1,8 11-2,3 12 1,-4 9-2,0 6 1,2 3-1,2 2 0,0-6 0,12 1-1,4-18 0,7-8 1,13-15-1,7-13 0,7-16 0,1-9 1,5-5-1,1-4 1,-9-1-1,0 6 0,-18 6 1,0 11-1,-23 21 1,0 0-1,0 0 0,-1 27 0,-5-1-1,-8 8 0,14 5 0,-2-8-2,11 6-2,5-19-5,22 12-21,-14-23-6,17 4-1,-5-22 0</inkml:trace>
  <inkml:trace contextRef="#ctx0" brushRef="#br0" timeOffset="1987.1137">13170 4799 90,'0'0'36,"-9"-16"1,2 39 0,-19-9-27,10 26-5,-1 4-2,2 8-1,1 3-1,7-2-1,5-3-2,7-20-5,20 8-24,-25-38-7,47 5 2,-24-31-3</inkml:trace>
  <inkml:trace contextRef="#ctx0" brushRef="#br0" timeOffset="2137.1222">13261 4583 94,'0'0'34,"-27"-32"1,27 32-1,0 0-36,0 0-7,18 15-26,-18-15 2,45 25 0,-17-16-1</inkml:trace>
  <inkml:trace contextRef="#ctx0" brushRef="#br0" timeOffset="2465.141">13475 4706 86,'0'0'36,"8"36"0,-8-36 3,-4 39-27,-10-21-6,10 10-1,-8 1-2,4 5 0,1 0-2,4-1 0,3 1 0,1-2-1,5-7 0,3-10 0,-9-15 0,34 0 0,-7-13 1,1-10-1,1-9 0,3-6 0,0 1 1,-3-4-1,-6 6 0,-2 4 0,-6 10 0,-15 21 0,14-14 0,-14 14 0,4 26-1,-6-3 0,4 6 0,3 7-1,9 5-3,-7-17-4,31 25-22,-20-26-7,19 5 0,-4-17 0</inkml:trace>
  <inkml:trace contextRef="#ctx0" brushRef="#br0" timeOffset="2818.1612">14391 4640 105,'-29'13'37,"-12"-13"2,18 16-3,0-4-33,1 3-2,10 1 1,6 9 0,6-2-1,9 7-1,0 0 1,4 4 0,3-4-1,2 3 1,-2-7-1,3-3 1,-2 1-1,-3-3 0,-5 0 1,-4 2-1,-10-1 0,-2 1 1,-8 2-1,-6 0 0,-2 3-2,-8-10-2,17 12-23,-18-22-12,32-8 1,-36 7-2,36-7 1</inkml:trace>
  <inkml:trace contextRef="#ctx0" brushRef="#br0" timeOffset="4418.2527">10738 7823 39,'-7'18'32,"7"-18"2,0 0 0,0 0-21,-4-18-3,-9 2-1,13 16-1,8-39-3,-3 16-1,-3-20 0,7-3-1,1-15 0,5-7-1,-5-14-1,5-8 0,-1-8 0,2-7 0,-2-6-1,1 1 1,-1-2 0,0 5 0,-1 2-1,-2 5 1,6 4-1,-6 5 1,4 7 0,1 2 0,-2 7 0,0 8-1,-3 1 1,-2 4 0,-2 5-1,0 7 1,-3 5 0,-1 11 0,-3 4-1,0 7 0,0 23 0,-3-21 1,3 21-1,0 0 0,0 0 0,0 0 0,0 0 0,-16 21 1,16-21-1,0 0 0,-11 23 0,11-23 1,-20 25-1,1-9 0,-5 11 0,-4 5 0,-8 11-1,-7-2 1,6 7 0,-1-9 0,2 0-1,8-7 1,13-11 0,15-21 0,0 0 0,15-28 0,13-4 0,6-11 0,4-5 1,6-5-1,-1 1 0,-3 4 0,-5 7 0,1 7 1,-14 9-1,-6 13 0,-16 12 0,28-2 1,-28 2-1,33 30 0,-10-3 0,-2 8 1,8 5-1,1 10 1,-1 1-2,-8 3 0,8 8-3,-20-19-14,14 19-20,-16-21 1,15 0-2,-22-41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0:25.3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472.027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656.0375">4312 421 110,'0'0'42,"-18"-79"-1,18 79-2,-27-61-40,27 61-4,0 0-33,-35-48-3,35 48 0,0 0-2</inkml:trace>
  <inkml:trace contextRef="#ctx0" brushRef="#br0" timeOffset="1834.1049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2239.128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2510.143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2915.1667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4267.244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4680.2677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5055.2891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5315.304">9855 326 99,'54'-49'41,"-54"49"1,0 0 0,54-27-33,-54 27-4,0 0-1,0 0 0,0 0-2,8 22-1,-8-22-1,-8 72 0,8-72-1,-7 90 2,6-42-3,0 2-1,1-1-3,7 1-13,-4-2-21,-3-48-2,21 81 2,-21-81-3</inkml:trace>
  <inkml:trace contextRef="#ctx0" brushRef="#br0" timeOffset="5699.326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6174.3531">11408 569 94,'0'0'40,"32"-60"1,-32 60 0,28-54-34,-28 54-2,0 0-2,21-54 0,-21 54-1,0 0 0,0 0 0,0 0-1,0 0 0,4 65 0,-4-65-1,-1 62 1,1-62-2,1 77 0,-1-77-3,8 79-14,-8-79-22,17 76-1,-17-76 0,25 63-2</inkml:trace>
  <inkml:trace contextRef="#ctx0" brushRef="#br0" timeOffset="6730.3849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6934.3966">12228 731 108,'0'0'43,"0"0"1,0 0-3,0 0-38,0 0 0,14 59 1,-14-59-4,0 0-3,-47 60-7,47-60-22,0 0-9,-33 58 1,33-58-1</inkml:trace>
  <inkml:trace contextRef="#ctx0" brushRef="#br0" timeOffset="7736.442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8218.47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8683.4966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9105.520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9968.5701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10194.5831">17071 693 100,'0'0'44,"51"38"-1,-51-38-5,0 0-47,0 0-31,0 0-3,0 0 0,0 0 0</inkml:trace>
  <inkml:trace contextRef="#ctx0" brushRef="#br1" timeOffset="30643.7527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30913.7681">14189 16249 28,'0'0'35,"0"0"2,1 16-2,-8 1-15,3 30-19,-3 8 2,0 16-2,-4 11 1,2 12 1,-4-1-3,4-2 1,2-8-3,1-19-4,21-8-28,-5-21-3,21-16 0,1-22 0</inkml:trace>
  <inkml:trace contextRef="#ctx0" brushRef="#br1" timeOffset="31350.7931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31714.81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31882.8236">15769 16216 58,'0'-26'38,"0"26"-2,-9 26 2,0 21-34,-7 14 0,4 13-4,-3 12 0,4 4-3,7 5-4,-9-12-27,14 2-2,-7-23-2,12-10 1</inkml:trace>
  <inkml:trace contextRef="#ctx0" brushRef="#br1" timeOffset="32082.835">15572 16619 78,'0'0'42,"-18"-8"-1,18 8 0,27-7-40,-5-12-1,17-8-3,15-14-5,32 6-31,-3-20 0,26 13-2,2-10 2</inkml:trace>
  <inkml:trace contextRef="#ctx0" brushRef="#br1" timeOffset="32845.878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33084.8923">17223 16076 68,'0'0'39,"-2"33"-2,-15-7 1,3 15-36,-1 16 1,3 14-2,-3 11 0,1 5 0,-1 8-1,4-1 1,1-3-3,2-14-3,12-2-30,-4-30-2,16-7 0,-3-25-2</inkml:trace>
  <inkml:trace contextRef="#ctx0" brushRef="#br1" timeOffset="33724.928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4045.9473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4428.9692">18635 16112 75,'-14'-11'37,"14"26"1,0-15-11,-9 34-25,8 3 1,5 10-1,-3 14 1,5 7-1,0 6 0,2 3-3,1 0 2,-2-2-2,3-4-2,-1-18-6,12-1-27,-15-27 0,16-1-2,-12-27 0</inkml:trace>
  <inkml:trace contextRef="#ctx0" brushRef="#br1" timeOffset="34723.9861">18940 16393 71,'-33'14'38,"3"16"-1,-10-16-7,9 15-24,0-9 0,11 6-2,3-8 0,10 0 0,7-2-2,11-4 1,1-1-2,4-2 0,5 2 0,5 0-1,-2 3 1,4 0-2,-1 3-1,-4 0-1,1 6-2,-4-2-1,10 11-11,-16-17-21,14 12-1,-10-21 1,12 3 0</inkml:trace>
  <inkml:trace contextRef="#ctx0" brushRef="#br1" timeOffset="35055.005">19448 15962 56,'-28'-2'38,"18"11"-1,-7-8 0,12 22-29,-1 4-2,7 16-2,0 12 0,2 19-2,-3 11 0,-3 7-1,5 4-1,-4-2-2,4-3-1,-7-17-4,15-1-30,-11-31 0,13-6-1,-12-36 1</inkml:trace>
  <inkml:trace contextRef="#ctx0" brushRef="#br1" timeOffset="35873.0518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41:41.82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577.033">17484 12507 55,'-7'-20'37,"7"20"-3,0 0 2,0 0-31,-6 21 0,13 10-1,-6 7 0,8 17-1,-5 9-1,0 11 0,1 5-1,-2 0 0,1 2-3,0-9-4,10 0-23,-9-23-7,10-4-1,-1-19 0</inkml:trace>
  <inkml:trace contextRef="#ctx0" brushRef="#br0" timeOffset="928.0531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1307.0748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1512.0865">19043 12710 69,'-20'12'36,"7"9"1,-9 0 1,6 13-21,-5 0-13,5 10 0,-1-2-2,5 1 0,6-3-1,7-6-2,7-7-2,3-17-5,17-3-28,-9-23-1,18-3 1,-12-21-2</inkml:trace>
  <inkml:trace contextRef="#ctx0" brushRef="#br0" timeOffset="1646.0942">19045 12496 87,'-22'-4'36,"-6"-2"-1,18 4-3,10 2-62,9-14-4,15 1-1,2-8-2</inkml:trace>
  <inkml:trace contextRef="#ctx0" brushRef="#br0" timeOffset="1947.1114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2164.1238">19887 12165 101,'0'0'39,"0"0"1,13 25-1,-12 1-33,3 15-1,-6 10-2,1 12 0,-6 12-2,-1 8 0,-6 5-1,0-1 0,0-1-1,2-9-2,2-10-2,1-20-6,14-3-26,-7-26-4,14-5 1,-12-13-1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13.xml"/><Relationship Id="rId7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14.xml"/><Relationship Id="rId10" Type="http://schemas.openxmlformats.org/officeDocument/2006/relationships/image" Target="../media/image11.emf"/><Relationship Id="rId4" Type="http://schemas.openxmlformats.org/officeDocument/2006/relationships/image" Target="../media/image8.emf"/><Relationship Id="rId9" Type="http://schemas.openxmlformats.org/officeDocument/2006/relationships/customXml" Target="../ink/ink1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17.xml"/><Relationship Id="rId7" Type="http://schemas.openxmlformats.org/officeDocument/2006/relationships/customXml" Target="../ink/ink19.xml"/><Relationship Id="rId12" Type="http://schemas.openxmlformats.org/officeDocument/2006/relationships/image" Target="../media/image12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21.xml"/><Relationship Id="rId5" Type="http://schemas.openxmlformats.org/officeDocument/2006/relationships/customXml" Target="../ink/ink18.xml"/><Relationship Id="rId10" Type="http://schemas.openxmlformats.org/officeDocument/2006/relationships/image" Target="../media/image11.emf"/><Relationship Id="rId4" Type="http://schemas.openxmlformats.org/officeDocument/2006/relationships/image" Target="../media/image8.emf"/><Relationship Id="rId9" Type="http://schemas.openxmlformats.org/officeDocument/2006/relationships/customXml" Target="../ink/ink2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27.xml"/><Relationship Id="rId3" Type="http://schemas.openxmlformats.org/officeDocument/2006/relationships/customXml" Target="../ink/ink22.xml"/><Relationship Id="rId7" Type="http://schemas.openxmlformats.org/officeDocument/2006/relationships/customXml" Target="../ink/ink24.xml"/><Relationship Id="rId12" Type="http://schemas.openxmlformats.org/officeDocument/2006/relationships/image" Target="../media/image12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26.xml"/><Relationship Id="rId5" Type="http://schemas.openxmlformats.org/officeDocument/2006/relationships/customXml" Target="../ink/ink23.xml"/><Relationship Id="rId10" Type="http://schemas.openxmlformats.org/officeDocument/2006/relationships/image" Target="../media/image11.emf"/><Relationship Id="rId4" Type="http://schemas.openxmlformats.org/officeDocument/2006/relationships/image" Target="../media/image8.emf"/><Relationship Id="rId9" Type="http://schemas.openxmlformats.org/officeDocument/2006/relationships/customXml" Target="../ink/ink25.xml"/><Relationship Id="rId1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33.xml"/><Relationship Id="rId3" Type="http://schemas.openxmlformats.org/officeDocument/2006/relationships/customXml" Target="../ink/ink28.xml"/><Relationship Id="rId7" Type="http://schemas.openxmlformats.org/officeDocument/2006/relationships/customXml" Target="../ink/ink30.xml"/><Relationship Id="rId12" Type="http://schemas.openxmlformats.org/officeDocument/2006/relationships/image" Target="../media/image12.emf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32.xml"/><Relationship Id="rId5" Type="http://schemas.openxmlformats.org/officeDocument/2006/relationships/customXml" Target="../ink/ink29.xml"/><Relationship Id="rId15" Type="http://schemas.openxmlformats.org/officeDocument/2006/relationships/customXml" Target="../ink/ink34.xml"/><Relationship Id="rId10" Type="http://schemas.openxmlformats.org/officeDocument/2006/relationships/image" Target="../media/image11.emf"/><Relationship Id="rId4" Type="http://schemas.openxmlformats.org/officeDocument/2006/relationships/image" Target="../media/image8.emf"/><Relationship Id="rId9" Type="http://schemas.openxmlformats.org/officeDocument/2006/relationships/customXml" Target="../ink/ink31.xml"/><Relationship Id="rId14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40.xml"/><Relationship Id="rId18" Type="http://schemas.openxmlformats.org/officeDocument/2006/relationships/image" Target="../media/image15.emf"/><Relationship Id="rId3" Type="http://schemas.openxmlformats.org/officeDocument/2006/relationships/customXml" Target="../ink/ink35.xml"/><Relationship Id="rId7" Type="http://schemas.openxmlformats.org/officeDocument/2006/relationships/customXml" Target="../ink/ink37.xml"/><Relationship Id="rId12" Type="http://schemas.openxmlformats.org/officeDocument/2006/relationships/image" Target="../media/image12.emf"/><Relationship Id="rId17" Type="http://schemas.openxmlformats.org/officeDocument/2006/relationships/customXml" Target="../ink/ink42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39.xml"/><Relationship Id="rId5" Type="http://schemas.openxmlformats.org/officeDocument/2006/relationships/customXml" Target="../ink/ink36.xml"/><Relationship Id="rId15" Type="http://schemas.openxmlformats.org/officeDocument/2006/relationships/customXml" Target="../ink/ink41.xml"/><Relationship Id="rId10" Type="http://schemas.openxmlformats.org/officeDocument/2006/relationships/image" Target="../media/image11.emf"/><Relationship Id="rId4" Type="http://schemas.openxmlformats.org/officeDocument/2006/relationships/image" Target="../media/image8.emf"/><Relationship Id="rId9" Type="http://schemas.openxmlformats.org/officeDocument/2006/relationships/customXml" Target="../ink/ink38.xml"/><Relationship Id="rId1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48.xml"/><Relationship Id="rId18" Type="http://schemas.openxmlformats.org/officeDocument/2006/relationships/image" Target="../media/image15.emf"/><Relationship Id="rId3" Type="http://schemas.openxmlformats.org/officeDocument/2006/relationships/customXml" Target="../ink/ink43.xml"/><Relationship Id="rId7" Type="http://schemas.openxmlformats.org/officeDocument/2006/relationships/customXml" Target="../ink/ink45.xml"/><Relationship Id="rId12" Type="http://schemas.openxmlformats.org/officeDocument/2006/relationships/image" Target="../media/image12.emf"/><Relationship Id="rId17" Type="http://schemas.openxmlformats.org/officeDocument/2006/relationships/customXml" Target="../ink/ink50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47.xml"/><Relationship Id="rId5" Type="http://schemas.openxmlformats.org/officeDocument/2006/relationships/customXml" Target="../ink/ink44.xml"/><Relationship Id="rId15" Type="http://schemas.openxmlformats.org/officeDocument/2006/relationships/customXml" Target="../ink/ink49.xml"/><Relationship Id="rId10" Type="http://schemas.openxmlformats.org/officeDocument/2006/relationships/image" Target="../media/image11.emf"/><Relationship Id="rId19" Type="http://schemas.openxmlformats.org/officeDocument/2006/relationships/customXml" Target="../ink/ink51.xml"/><Relationship Id="rId4" Type="http://schemas.openxmlformats.org/officeDocument/2006/relationships/image" Target="../media/image8.emf"/><Relationship Id="rId9" Type="http://schemas.openxmlformats.org/officeDocument/2006/relationships/customXml" Target="../ink/ink46.xml"/><Relationship Id="rId14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57.xml"/><Relationship Id="rId18" Type="http://schemas.openxmlformats.org/officeDocument/2006/relationships/image" Target="../media/image15.emf"/><Relationship Id="rId3" Type="http://schemas.openxmlformats.org/officeDocument/2006/relationships/customXml" Target="../ink/ink52.xml"/><Relationship Id="rId21" Type="http://schemas.openxmlformats.org/officeDocument/2006/relationships/customXml" Target="../ink/ink61.xml"/><Relationship Id="rId7" Type="http://schemas.openxmlformats.org/officeDocument/2006/relationships/customXml" Target="../ink/ink54.xml"/><Relationship Id="rId12" Type="http://schemas.openxmlformats.org/officeDocument/2006/relationships/image" Target="../media/image12.emf"/><Relationship Id="rId17" Type="http://schemas.openxmlformats.org/officeDocument/2006/relationships/customXml" Target="../ink/ink59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56.xml"/><Relationship Id="rId5" Type="http://schemas.openxmlformats.org/officeDocument/2006/relationships/customXml" Target="../ink/ink53.xml"/><Relationship Id="rId15" Type="http://schemas.openxmlformats.org/officeDocument/2006/relationships/customXml" Target="../ink/ink58.xml"/><Relationship Id="rId10" Type="http://schemas.openxmlformats.org/officeDocument/2006/relationships/image" Target="../media/image11.emf"/><Relationship Id="rId19" Type="http://schemas.openxmlformats.org/officeDocument/2006/relationships/customXml" Target="../ink/ink60.xml"/><Relationship Id="rId4" Type="http://schemas.openxmlformats.org/officeDocument/2006/relationships/image" Target="../media/image8.emf"/><Relationship Id="rId9" Type="http://schemas.openxmlformats.org/officeDocument/2006/relationships/customXml" Target="../ink/ink55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67.xml"/><Relationship Id="rId18" Type="http://schemas.openxmlformats.org/officeDocument/2006/relationships/image" Target="../media/image15.emf"/><Relationship Id="rId3" Type="http://schemas.openxmlformats.org/officeDocument/2006/relationships/customXml" Target="../ink/ink62.xml"/><Relationship Id="rId21" Type="http://schemas.openxmlformats.org/officeDocument/2006/relationships/customXml" Target="../ink/ink71.xml"/><Relationship Id="rId7" Type="http://schemas.openxmlformats.org/officeDocument/2006/relationships/customXml" Target="../ink/ink64.xml"/><Relationship Id="rId12" Type="http://schemas.openxmlformats.org/officeDocument/2006/relationships/image" Target="../media/image12.emf"/><Relationship Id="rId17" Type="http://schemas.openxmlformats.org/officeDocument/2006/relationships/customXml" Target="../ink/ink69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66.xml"/><Relationship Id="rId24" Type="http://schemas.openxmlformats.org/officeDocument/2006/relationships/image" Target="../media/image18.emf"/><Relationship Id="rId5" Type="http://schemas.openxmlformats.org/officeDocument/2006/relationships/customXml" Target="../ink/ink63.xml"/><Relationship Id="rId15" Type="http://schemas.openxmlformats.org/officeDocument/2006/relationships/customXml" Target="../ink/ink68.xml"/><Relationship Id="rId23" Type="http://schemas.openxmlformats.org/officeDocument/2006/relationships/customXml" Target="../ink/ink72.xml"/><Relationship Id="rId10" Type="http://schemas.openxmlformats.org/officeDocument/2006/relationships/image" Target="../media/image11.emf"/><Relationship Id="rId19" Type="http://schemas.openxmlformats.org/officeDocument/2006/relationships/customXml" Target="../ink/ink70.xml"/><Relationship Id="rId4" Type="http://schemas.openxmlformats.org/officeDocument/2006/relationships/image" Target="../media/image8.emf"/><Relationship Id="rId9" Type="http://schemas.openxmlformats.org/officeDocument/2006/relationships/customXml" Target="../ink/ink65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78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" Type="http://schemas.openxmlformats.org/officeDocument/2006/relationships/customXml" Target="../ink/ink73.xml"/><Relationship Id="rId21" Type="http://schemas.openxmlformats.org/officeDocument/2006/relationships/customXml" Target="../ink/ink82.xml"/><Relationship Id="rId7" Type="http://schemas.openxmlformats.org/officeDocument/2006/relationships/customXml" Target="../ink/ink75.xml"/><Relationship Id="rId12" Type="http://schemas.openxmlformats.org/officeDocument/2006/relationships/image" Target="../media/image12.emf"/><Relationship Id="rId17" Type="http://schemas.openxmlformats.org/officeDocument/2006/relationships/customXml" Target="../ink/ink80.xml"/><Relationship Id="rId25" Type="http://schemas.openxmlformats.org/officeDocument/2006/relationships/customXml" Target="../ink/ink84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77.xml"/><Relationship Id="rId24" Type="http://schemas.openxmlformats.org/officeDocument/2006/relationships/image" Target="../media/image18.emf"/><Relationship Id="rId5" Type="http://schemas.openxmlformats.org/officeDocument/2006/relationships/customXml" Target="../ink/ink74.xml"/><Relationship Id="rId15" Type="http://schemas.openxmlformats.org/officeDocument/2006/relationships/customXml" Target="../ink/ink79.xml"/><Relationship Id="rId23" Type="http://schemas.openxmlformats.org/officeDocument/2006/relationships/customXml" Target="../ink/ink83.xml"/><Relationship Id="rId10" Type="http://schemas.openxmlformats.org/officeDocument/2006/relationships/image" Target="../media/image11.emf"/><Relationship Id="rId19" Type="http://schemas.openxmlformats.org/officeDocument/2006/relationships/customXml" Target="../ink/ink81.xml"/><Relationship Id="rId4" Type="http://schemas.openxmlformats.org/officeDocument/2006/relationships/image" Target="../media/image8.emf"/><Relationship Id="rId9" Type="http://schemas.openxmlformats.org/officeDocument/2006/relationships/customXml" Target="../ink/ink76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90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" Type="http://schemas.openxmlformats.org/officeDocument/2006/relationships/customXml" Target="../ink/ink85.xml"/><Relationship Id="rId21" Type="http://schemas.openxmlformats.org/officeDocument/2006/relationships/customXml" Target="../ink/ink94.xml"/><Relationship Id="rId7" Type="http://schemas.openxmlformats.org/officeDocument/2006/relationships/customXml" Target="../ink/ink87.xml"/><Relationship Id="rId12" Type="http://schemas.openxmlformats.org/officeDocument/2006/relationships/image" Target="../media/image12.emf"/><Relationship Id="rId17" Type="http://schemas.openxmlformats.org/officeDocument/2006/relationships/customXml" Target="../ink/ink92.xml"/><Relationship Id="rId25" Type="http://schemas.openxmlformats.org/officeDocument/2006/relationships/customXml" Target="../ink/ink96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89.xml"/><Relationship Id="rId24" Type="http://schemas.openxmlformats.org/officeDocument/2006/relationships/image" Target="../media/image18.emf"/><Relationship Id="rId5" Type="http://schemas.openxmlformats.org/officeDocument/2006/relationships/customXml" Target="../ink/ink86.xml"/><Relationship Id="rId15" Type="http://schemas.openxmlformats.org/officeDocument/2006/relationships/customXml" Target="../ink/ink91.xml"/><Relationship Id="rId23" Type="http://schemas.openxmlformats.org/officeDocument/2006/relationships/customXml" Target="../ink/ink95.xml"/><Relationship Id="rId28" Type="http://schemas.openxmlformats.org/officeDocument/2006/relationships/image" Target="../media/image20.emf"/><Relationship Id="rId10" Type="http://schemas.openxmlformats.org/officeDocument/2006/relationships/image" Target="../media/image11.emf"/><Relationship Id="rId19" Type="http://schemas.openxmlformats.org/officeDocument/2006/relationships/customXml" Target="../ink/ink93.xml"/><Relationship Id="rId4" Type="http://schemas.openxmlformats.org/officeDocument/2006/relationships/image" Target="../media/image8.emf"/><Relationship Id="rId9" Type="http://schemas.openxmlformats.org/officeDocument/2006/relationships/customXml" Target="../ink/ink88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9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103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" Type="http://schemas.openxmlformats.org/officeDocument/2006/relationships/customXml" Target="../ink/ink98.xml"/><Relationship Id="rId21" Type="http://schemas.openxmlformats.org/officeDocument/2006/relationships/customXml" Target="../ink/ink107.xml"/><Relationship Id="rId7" Type="http://schemas.openxmlformats.org/officeDocument/2006/relationships/customXml" Target="../ink/ink100.xml"/><Relationship Id="rId12" Type="http://schemas.openxmlformats.org/officeDocument/2006/relationships/image" Target="../media/image12.emf"/><Relationship Id="rId17" Type="http://schemas.openxmlformats.org/officeDocument/2006/relationships/customXml" Target="../ink/ink105.xml"/><Relationship Id="rId25" Type="http://schemas.openxmlformats.org/officeDocument/2006/relationships/customXml" Target="../ink/ink109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29" Type="http://schemas.openxmlformats.org/officeDocument/2006/relationships/customXml" Target="../ink/ink1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102.xml"/><Relationship Id="rId24" Type="http://schemas.openxmlformats.org/officeDocument/2006/relationships/image" Target="../media/image18.emf"/><Relationship Id="rId5" Type="http://schemas.openxmlformats.org/officeDocument/2006/relationships/customXml" Target="../ink/ink99.xml"/><Relationship Id="rId15" Type="http://schemas.openxmlformats.org/officeDocument/2006/relationships/customXml" Target="../ink/ink104.xml"/><Relationship Id="rId23" Type="http://schemas.openxmlformats.org/officeDocument/2006/relationships/customXml" Target="../ink/ink108.xml"/><Relationship Id="rId28" Type="http://schemas.openxmlformats.org/officeDocument/2006/relationships/image" Target="../media/image20.emf"/><Relationship Id="rId10" Type="http://schemas.openxmlformats.org/officeDocument/2006/relationships/image" Target="../media/image11.emf"/><Relationship Id="rId19" Type="http://schemas.openxmlformats.org/officeDocument/2006/relationships/customXml" Target="../ink/ink106.xml"/><Relationship Id="rId4" Type="http://schemas.openxmlformats.org/officeDocument/2006/relationships/image" Target="../media/image8.emf"/><Relationship Id="rId9" Type="http://schemas.openxmlformats.org/officeDocument/2006/relationships/customXml" Target="../ink/ink101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10.xml"/><Relationship Id="rId30" Type="http://schemas.openxmlformats.org/officeDocument/2006/relationships/image" Target="../media/image21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117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" Type="http://schemas.openxmlformats.org/officeDocument/2006/relationships/customXml" Target="../ink/ink112.xml"/><Relationship Id="rId21" Type="http://schemas.openxmlformats.org/officeDocument/2006/relationships/customXml" Target="../ink/ink121.xml"/><Relationship Id="rId7" Type="http://schemas.openxmlformats.org/officeDocument/2006/relationships/customXml" Target="../ink/ink114.xml"/><Relationship Id="rId12" Type="http://schemas.openxmlformats.org/officeDocument/2006/relationships/image" Target="../media/image12.emf"/><Relationship Id="rId17" Type="http://schemas.openxmlformats.org/officeDocument/2006/relationships/customXml" Target="../ink/ink119.xml"/><Relationship Id="rId25" Type="http://schemas.openxmlformats.org/officeDocument/2006/relationships/customXml" Target="../ink/ink123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29" Type="http://schemas.openxmlformats.org/officeDocument/2006/relationships/customXml" Target="../ink/ink1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116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5" Type="http://schemas.openxmlformats.org/officeDocument/2006/relationships/customXml" Target="../ink/ink113.xml"/><Relationship Id="rId15" Type="http://schemas.openxmlformats.org/officeDocument/2006/relationships/customXml" Target="../ink/ink118.xml"/><Relationship Id="rId23" Type="http://schemas.openxmlformats.org/officeDocument/2006/relationships/customXml" Target="../ink/ink122.xml"/><Relationship Id="rId28" Type="http://schemas.openxmlformats.org/officeDocument/2006/relationships/image" Target="../media/image20.emf"/><Relationship Id="rId10" Type="http://schemas.openxmlformats.org/officeDocument/2006/relationships/image" Target="../media/image11.emf"/><Relationship Id="rId19" Type="http://schemas.openxmlformats.org/officeDocument/2006/relationships/customXml" Target="../ink/ink120.xml"/><Relationship Id="rId31" Type="http://schemas.openxmlformats.org/officeDocument/2006/relationships/customXml" Target="../ink/ink126.xml"/><Relationship Id="rId4" Type="http://schemas.openxmlformats.org/officeDocument/2006/relationships/image" Target="../media/image8.emf"/><Relationship Id="rId9" Type="http://schemas.openxmlformats.org/officeDocument/2006/relationships/customXml" Target="../ink/ink115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24.xml"/><Relationship Id="rId30" Type="http://schemas.openxmlformats.org/officeDocument/2006/relationships/image" Target="../media/image21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132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" Type="http://schemas.openxmlformats.org/officeDocument/2006/relationships/customXml" Target="../ink/ink127.xml"/><Relationship Id="rId21" Type="http://schemas.openxmlformats.org/officeDocument/2006/relationships/customXml" Target="../ink/ink136.xml"/><Relationship Id="rId34" Type="http://schemas.openxmlformats.org/officeDocument/2006/relationships/image" Target="../media/image23.emf"/><Relationship Id="rId7" Type="http://schemas.openxmlformats.org/officeDocument/2006/relationships/customXml" Target="../ink/ink129.xml"/><Relationship Id="rId12" Type="http://schemas.openxmlformats.org/officeDocument/2006/relationships/image" Target="../media/image12.emf"/><Relationship Id="rId17" Type="http://schemas.openxmlformats.org/officeDocument/2006/relationships/customXml" Target="../ink/ink134.xml"/><Relationship Id="rId25" Type="http://schemas.openxmlformats.org/officeDocument/2006/relationships/customXml" Target="../ink/ink138.xml"/><Relationship Id="rId33" Type="http://schemas.openxmlformats.org/officeDocument/2006/relationships/customXml" Target="../ink/ink142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29" Type="http://schemas.openxmlformats.org/officeDocument/2006/relationships/customXml" Target="../ink/ink14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131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5" Type="http://schemas.openxmlformats.org/officeDocument/2006/relationships/customXml" Target="../ink/ink128.xml"/><Relationship Id="rId15" Type="http://schemas.openxmlformats.org/officeDocument/2006/relationships/customXml" Target="../ink/ink133.xml"/><Relationship Id="rId23" Type="http://schemas.openxmlformats.org/officeDocument/2006/relationships/customXml" Target="../ink/ink137.xml"/><Relationship Id="rId28" Type="http://schemas.openxmlformats.org/officeDocument/2006/relationships/image" Target="../media/image20.emf"/><Relationship Id="rId10" Type="http://schemas.openxmlformats.org/officeDocument/2006/relationships/image" Target="../media/image11.emf"/><Relationship Id="rId19" Type="http://schemas.openxmlformats.org/officeDocument/2006/relationships/customXml" Target="../ink/ink135.xml"/><Relationship Id="rId31" Type="http://schemas.openxmlformats.org/officeDocument/2006/relationships/customXml" Target="../ink/ink141.xml"/><Relationship Id="rId4" Type="http://schemas.openxmlformats.org/officeDocument/2006/relationships/image" Target="../media/image8.emf"/><Relationship Id="rId9" Type="http://schemas.openxmlformats.org/officeDocument/2006/relationships/customXml" Target="../ink/ink130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39.xml"/><Relationship Id="rId30" Type="http://schemas.openxmlformats.org/officeDocument/2006/relationships/image" Target="../media/image21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148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" Type="http://schemas.openxmlformats.org/officeDocument/2006/relationships/customXml" Target="../ink/ink143.xml"/><Relationship Id="rId21" Type="http://schemas.openxmlformats.org/officeDocument/2006/relationships/customXml" Target="../ink/ink152.xml"/><Relationship Id="rId34" Type="http://schemas.openxmlformats.org/officeDocument/2006/relationships/image" Target="../media/image23.emf"/><Relationship Id="rId7" Type="http://schemas.openxmlformats.org/officeDocument/2006/relationships/customXml" Target="../ink/ink145.xml"/><Relationship Id="rId12" Type="http://schemas.openxmlformats.org/officeDocument/2006/relationships/image" Target="../media/image12.emf"/><Relationship Id="rId17" Type="http://schemas.openxmlformats.org/officeDocument/2006/relationships/customXml" Target="../ink/ink150.xml"/><Relationship Id="rId25" Type="http://schemas.openxmlformats.org/officeDocument/2006/relationships/customXml" Target="../ink/ink154.xml"/><Relationship Id="rId33" Type="http://schemas.openxmlformats.org/officeDocument/2006/relationships/customXml" Target="../ink/ink158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29" Type="http://schemas.openxmlformats.org/officeDocument/2006/relationships/customXml" Target="../ink/ink15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147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5" Type="http://schemas.openxmlformats.org/officeDocument/2006/relationships/customXml" Target="../ink/ink144.xml"/><Relationship Id="rId15" Type="http://schemas.openxmlformats.org/officeDocument/2006/relationships/customXml" Target="../ink/ink149.xml"/><Relationship Id="rId23" Type="http://schemas.openxmlformats.org/officeDocument/2006/relationships/customXml" Target="../ink/ink153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10" Type="http://schemas.openxmlformats.org/officeDocument/2006/relationships/image" Target="../media/image11.emf"/><Relationship Id="rId19" Type="http://schemas.openxmlformats.org/officeDocument/2006/relationships/customXml" Target="../ink/ink151.xml"/><Relationship Id="rId31" Type="http://schemas.openxmlformats.org/officeDocument/2006/relationships/customXml" Target="../ink/ink157.xml"/><Relationship Id="rId4" Type="http://schemas.openxmlformats.org/officeDocument/2006/relationships/image" Target="../media/image8.emf"/><Relationship Id="rId9" Type="http://schemas.openxmlformats.org/officeDocument/2006/relationships/customXml" Target="../ink/ink146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55.xml"/><Relationship Id="rId30" Type="http://schemas.openxmlformats.org/officeDocument/2006/relationships/image" Target="../media/image21.emf"/><Relationship Id="rId35" Type="http://schemas.openxmlformats.org/officeDocument/2006/relationships/customXml" Target="../ink/ink159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165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" Type="http://schemas.openxmlformats.org/officeDocument/2006/relationships/customXml" Target="../ink/ink160.xml"/><Relationship Id="rId21" Type="http://schemas.openxmlformats.org/officeDocument/2006/relationships/customXml" Target="../ink/ink169.xml"/><Relationship Id="rId34" Type="http://schemas.openxmlformats.org/officeDocument/2006/relationships/image" Target="../media/image23.emf"/><Relationship Id="rId7" Type="http://schemas.openxmlformats.org/officeDocument/2006/relationships/customXml" Target="../ink/ink162.xml"/><Relationship Id="rId12" Type="http://schemas.openxmlformats.org/officeDocument/2006/relationships/image" Target="../media/image12.emf"/><Relationship Id="rId17" Type="http://schemas.openxmlformats.org/officeDocument/2006/relationships/customXml" Target="../ink/ink167.xml"/><Relationship Id="rId25" Type="http://schemas.openxmlformats.org/officeDocument/2006/relationships/customXml" Target="../ink/ink171.xml"/><Relationship Id="rId33" Type="http://schemas.openxmlformats.org/officeDocument/2006/relationships/customXml" Target="../ink/ink175.xml"/><Relationship Id="rId38" Type="http://schemas.openxmlformats.org/officeDocument/2006/relationships/image" Target="../media/image25.emf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29" Type="http://schemas.openxmlformats.org/officeDocument/2006/relationships/customXml" Target="../ink/ink17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164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177.xml"/><Relationship Id="rId5" Type="http://schemas.openxmlformats.org/officeDocument/2006/relationships/customXml" Target="../ink/ink161.xml"/><Relationship Id="rId15" Type="http://schemas.openxmlformats.org/officeDocument/2006/relationships/customXml" Target="../ink/ink166.xml"/><Relationship Id="rId23" Type="http://schemas.openxmlformats.org/officeDocument/2006/relationships/customXml" Target="../ink/ink170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10" Type="http://schemas.openxmlformats.org/officeDocument/2006/relationships/image" Target="../media/image11.emf"/><Relationship Id="rId19" Type="http://schemas.openxmlformats.org/officeDocument/2006/relationships/customXml" Target="../ink/ink168.xml"/><Relationship Id="rId31" Type="http://schemas.openxmlformats.org/officeDocument/2006/relationships/customXml" Target="../ink/ink174.xml"/><Relationship Id="rId4" Type="http://schemas.openxmlformats.org/officeDocument/2006/relationships/image" Target="../media/image8.emf"/><Relationship Id="rId9" Type="http://schemas.openxmlformats.org/officeDocument/2006/relationships/customXml" Target="../ink/ink163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72.xml"/><Relationship Id="rId30" Type="http://schemas.openxmlformats.org/officeDocument/2006/relationships/image" Target="../media/image21.emf"/><Relationship Id="rId35" Type="http://schemas.openxmlformats.org/officeDocument/2006/relationships/customXml" Target="../ink/ink17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183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9" Type="http://schemas.openxmlformats.org/officeDocument/2006/relationships/customXml" Target="../ink/ink196.xml"/><Relationship Id="rId3" Type="http://schemas.openxmlformats.org/officeDocument/2006/relationships/customXml" Target="../ink/ink178.xml"/><Relationship Id="rId21" Type="http://schemas.openxmlformats.org/officeDocument/2006/relationships/customXml" Target="../ink/ink187.xml"/><Relationship Id="rId34" Type="http://schemas.openxmlformats.org/officeDocument/2006/relationships/image" Target="../media/image23.emf"/><Relationship Id="rId7" Type="http://schemas.openxmlformats.org/officeDocument/2006/relationships/customXml" Target="../ink/ink180.xml"/><Relationship Id="rId12" Type="http://schemas.openxmlformats.org/officeDocument/2006/relationships/image" Target="../media/image12.emf"/><Relationship Id="rId17" Type="http://schemas.openxmlformats.org/officeDocument/2006/relationships/customXml" Target="../ink/ink185.xml"/><Relationship Id="rId25" Type="http://schemas.openxmlformats.org/officeDocument/2006/relationships/customXml" Target="../ink/ink189.xml"/><Relationship Id="rId33" Type="http://schemas.openxmlformats.org/officeDocument/2006/relationships/customXml" Target="../ink/ink193.xml"/><Relationship Id="rId38" Type="http://schemas.openxmlformats.org/officeDocument/2006/relationships/image" Target="../media/image25.emf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29" Type="http://schemas.openxmlformats.org/officeDocument/2006/relationships/customXml" Target="../ink/ink19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182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195.xml"/><Relationship Id="rId40" Type="http://schemas.openxmlformats.org/officeDocument/2006/relationships/image" Target="../media/image26.emf"/><Relationship Id="rId5" Type="http://schemas.openxmlformats.org/officeDocument/2006/relationships/customXml" Target="../ink/ink179.xml"/><Relationship Id="rId15" Type="http://schemas.openxmlformats.org/officeDocument/2006/relationships/customXml" Target="../ink/ink184.xml"/><Relationship Id="rId23" Type="http://schemas.openxmlformats.org/officeDocument/2006/relationships/customXml" Target="../ink/ink188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10" Type="http://schemas.openxmlformats.org/officeDocument/2006/relationships/image" Target="../media/image11.emf"/><Relationship Id="rId19" Type="http://schemas.openxmlformats.org/officeDocument/2006/relationships/customXml" Target="../ink/ink186.xml"/><Relationship Id="rId31" Type="http://schemas.openxmlformats.org/officeDocument/2006/relationships/customXml" Target="../ink/ink192.xml"/><Relationship Id="rId4" Type="http://schemas.openxmlformats.org/officeDocument/2006/relationships/image" Target="../media/image8.emf"/><Relationship Id="rId9" Type="http://schemas.openxmlformats.org/officeDocument/2006/relationships/customXml" Target="../ink/ink181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90.xml"/><Relationship Id="rId30" Type="http://schemas.openxmlformats.org/officeDocument/2006/relationships/image" Target="../media/image21.emf"/><Relationship Id="rId35" Type="http://schemas.openxmlformats.org/officeDocument/2006/relationships/customXml" Target="../ink/ink19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202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9" Type="http://schemas.openxmlformats.org/officeDocument/2006/relationships/customXml" Target="../ink/ink215.xml"/><Relationship Id="rId3" Type="http://schemas.openxmlformats.org/officeDocument/2006/relationships/customXml" Target="../ink/ink197.xml"/><Relationship Id="rId21" Type="http://schemas.openxmlformats.org/officeDocument/2006/relationships/customXml" Target="../ink/ink206.xml"/><Relationship Id="rId34" Type="http://schemas.openxmlformats.org/officeDocument/2006/relationships/image" Target="../media/image23.emf"/><Relationship Id="rId42" Type="http://schemas.openxmlformats.org/officeDocument/2006/relationships/image" Target="../media/image27.emf"/><Relationship Id="rId7" Type="http://schemas.openxmlformats.org/officeDocument/2006/relationships/customXml" Target="../ink/ink199.xml"/><Relationship Id="rId12" Type="http://schemas.openxmlformats.org/officeDocument/2006/relationships/image" Target="../media/image12.emf"/><Relationship Id="rId17" Type="http://schemas.openxmlformats.org/officeDocument/2006/relationships/customXml" Target="../ink/ink204.xml"/><Relationship Id="rId25" Type="http://schemas.openxmlformats.org/officeDocument/2006/relationships/customXml" Target="../ink/ink208.xml"/><Relationship Id="rId33" Type="http://schemas.openxmlformats.org/officeDocument/2006/relationships/customXml" Target="../ink/ink212.xml"/><Relationship Id="rId38" Type="http://schemas.openxmlformats.org/officeDocument/2006/relationships/image" Target="../media/image25.emf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29" Type="http://schemas.openxmlformats.org/officeDocument/2006/relationships/customXml" Target="../ink/ink210.xml"/><Relationship Id="rId41" Type="http://schemas.openxmlformats.org/officeDocument/2006/relationships/customXml" Target="../ink/ink2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201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214.xml"/><Relationship Id="rId40" Type="http://schemas.openxmlformats.org/officeDocument/2006/relationships/image" Target="../media/image26.emf"/><Relationship Id="rId5" Type="http://schemas.openxmlformats.org/officeDocument/2006/relationships/customXml" Target="../ink/ink198.xml"/><Relationship Id="rId15" Type="http://schemas.openxmlformats.org/officeDocument/2006/relationships/customXml" Target="../ink/ink203.xml"/><Relationship Id="rId23" Type="http://schemas.openxmlformats.org/officeDocument/2006/relationships/customXml" Target="../ink/ink207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10" Type="http://schemas.openxmlformats.org/officeDocument/2006/relationships/image" Target="../media/image11.emf"/><Relationship Id="rId19" Type="http://schemas.openxmlformats.org/officeDocument/2006/relationships/customXml" Target="../ink/ink205.xml"/><Relationship Id="rId31" Type="http://schemas.openxmlformats.org/officeDocument/2006/relationships/customXml" Target="../ink/ink211.xml"/><Relationship Id="rId4" Type="http://schemas.openxmlformats.org/officeDocument/2006/relationships/image" Target="../media/image8.emf"/><Relationship Id="rId9" Type="http://schemas.openxmlformats.org/officeDocument/2006/relationships/customXml" Target="../ink/ink200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209.xml"/><Relationship Id="rId30" Type="http://schemas.openxmlformats.org/officeDocument/2006/relationships/image" Target="../media/image21.emf"/><Relationship Id="rId35" Type="http://schemas.openxmlformats.org/officeDocument/2006/relationships/customXml" Target="../ink/ink21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222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9" Type="http://schemas.openxmlformats.org/officeDocument/2006/relationships/customXml" Target="../ink/ink235.xml"/><Relationship Id="rId3" Type="http://schemas.openxmlformats.org/officeDocument/2006/relationships/customXml" Target="../ink/ink217.xml"/><Relationship Id="rId21" Type="http://schemas.openxmlformats.org/officeDocument/2006/relationships/customXml" Target="../ink/ink226.xml"/><Relationship Id="rId34" Type="http://schemas.openxmlformats.org/officeDocument/2006/relationships/image" Target="../media/image23.emf"/><Relationship Id="rId42" Type="http://schemas.openxmlformats.org/officeDocument/2006/relationships/image" Target="../media/image27.emf"/><Relationship Id="rId7" Type="http://schemas.openxmlformats.org/officeDocument/2006/relationships/customXml" Target="../ink/ink219.xml"/><Relationship Id="rId12" Type="http://schemas.openxmlformats.org/officeDocument/2006/relationships/image" Target="../media/image12.emf"/><Relationship Id="rId17" Type="http://schemas.openxmlformats.org/officeDocument/2006/relationships/customXml" Target="../ink/ink224.xml"/><Relationship Id="rId25" Type="http://schemas.openxmlformats.org/officeDocument/2006/relationships/customXml" Target="../ink/ink228.xml"/><Relationship Id="rId33" Type="http://schemas.openxmlformats.org/officeDocument/2006/relationships/customXml" Target="../ink/ink232.xml"/><Relationship Id="rId38" Type="http://schemas.openxmlformats.org/officeDocument/2006/relationships/image" Target="../media/image25.emf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29" Type="http://schemas.openxmlformats.org/officeDocument/2006/relationships/customXml" Target="../ink/ink230.xml"/><Relationship Id="rId41" Type="http://schemas.openxmlformats.org/officeDocument/2006/relationships/customXml" Target="../ink/ink23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221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234.xml"/><Relationship Id="rId40" Type="http://schemas.openxmlformats.org/officeDocument/2006/relationships/image" Target="../media/image26.emf"/><Relationship Id="rId5" Type="http://schemas.openxmlformats.org/officeDocument/2006/relationships/customXml" Target="../ink/ink218.xml"/><Relationship Id="rId15" Type="http://schemas.openxmlformats.org/officeDocument/2006/relationships/customXml" Target="../ink/ink223.xml"/><Relationship Id="rId23" Type="http://schemas.openxmlformats.org/officeDocument/2006/relationships/customXml" Target="../ink/ink227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10" Type="http://schemas.openxmlformats.org/officeDocument/2006/relationships/image" Target="../media/image11.emf"/><Relationship Id="rId19" Type="http://schemas.openxmlformats.org/officeDocument/2006/relationships/customXml" Target="../ink/ink225.xml"/><Relationship Id="rId31" Type="http://schemas.openxmlformats.org/officeDocument/2006/relationships/customXml" Target="../ink/ink231.xml"/><Relationship Id="rId44" Type="http://schemas.openxmlformats.org/officeDocument/2006/relationships/image" Target="../media/image28.emf"/><Relationship Id="rId4" Type="http://schemas.openxmlformats.org/officeDocument/2006/relationships/image" Target="../media/image8.emf"/><Relationship Id="rId9" Type="http://schemas.openxmlformats.org/officeDocument/2006/relationships/customXml" Target="../ink/ink220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229.xml"/><Relationship Id="rId30" Type="http://schemas.openxmlformats.org/officeDocument/2006/relationships/image" Target="../media/image21.emf"/><Relationship Id="rId35" Type="http://schemas.openxmlformats.org/officeDocument/2006/relationships/customXml" Target="../ink/ink233.xml"/><Relationship Id="rId43" Type="http://schemas.openxmlformats.org/officeDocument/2006/relationships/customXml" Target="../ink/ink23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9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10.xml"/><Relationship Id="rId7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11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2400711"/>
              </p:ext>
            </p:extLst>
          </p:nvPr>
        </p:nvGraphicFramePr>
        <p:xfrm>
          <a:off x="214283" y="685800"/>
          <a:ext cx="8750332" cy="50901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MRS C GREN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pin down what is alive, dead or non-living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producers and consumers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producers and consumers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which consumers are herbivores, carnivores, omnivores and decomposers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classify consumers into their main groups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Show what a generic food chain looks like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food chain shorthand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Show what a generic food web looks like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the shorthand that is in food chains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some REAL food chains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new knowledge on real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some food chains to make a food web and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vice versa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the link between food chains and food webs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14440" y="893880"/>
              <a:ext cx="2744280" cy="2827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0040" y="888840"/>
                <a:ext cx="2763360" cy="284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007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152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5355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7221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1027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4262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2880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3926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1914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3461760" y="1638360"/>
              <a:ext cx="1719360" cy="118476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48800" y="1625040"/>
                <a:ext cx="1743840" cy="120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972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1845612"/>
              </p:ext>
            </p:extLst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 on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5 Friday 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41240" y="6058800"/>
              <a:ext cx="8057520" cy="599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30800" y="6047640"/>
                <a:ext cx="8071920" cy="61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3461760" y="1638360"/>
              <a:ext cx="1719360" cy="118476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48800" y="1625040"/>
                <a:ext cx="1743840" cy="12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436320" y="1472400"/>
              <a:ext cx="2930760" cy="137304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22640" y="1456920"/>
                <a:ext cx="2949120" cy="139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1587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3461760" y="1638360"/>
              <a:ext cx="1719360" cy="118476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48800" y="1625040"/>
                <a:ext cx="1743840" cy="12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436320" y="1472400"/>
              <a:ext cx="2930760" cy="137304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22640" y="1456920"/>
                <a:ext cx="2949120" cy="139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2246040" y="2001240"/>
              <a:ext cx="4010040" cy="235476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232000" y="1987560"/>
                <a:ext cx="4029120" cy="237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0784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3461760" y="1638360"/>
              <a:ext cx="1719360" cy="118476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48800" y="1625040"/>
                <a:ext cx="1743840" cy="12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436320" y="1472400"/>
              <a:ext cx="2930760" cy="137304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22640" y="1456920"/>
                <a:ext cx="2949120" cy="139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2246040" y="2001240"/>
              <a:ext cx="4010040" cy="235476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232000" y="1987560"/>
                <a:ext cx="4029120" cy="237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1254600" y="259560"/>
              <a:ext cx="3928320" cy="135432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241280" y="247320"/>
                <a:ext cx="3956760" cy="137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4776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3461760" y="1638360"/>
              <a:ext cx="1719360" cy="118476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48800" y="1625040"/>
                <a:ext cx="1743840" cy="12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436320" y="1472400"/>
              <a:ext cx="2930760" cy="137304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22640" y="1456920"/>
                <a:ext cx="2949120" cy="139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2246040" y="2001240"/>
              <a:ext cx="4010040" cy="235476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232000" y="1987560"/>
                <a:ext cx="4029120" cy="237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1254600" y="259560"/>
              <a:ext cx="3928320" cy="135432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241280" y="247320"/>
                <a:ext cx="3956760" cy="137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19" name="Ink 18"/>
              <p14:cNvContentPartPr/>
              <p14:nvPr/>
            </p14:nvContentPartPr>
            <p14:xfrm>
              <a:off x="4904640" y="4508280"/>
              <a:ext cx="1117800" cy="22860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892040" y="4494240"/>
                <a:ext cx="1143360" cy="25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7011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3461760" y="1638360"/>
              <a:ext cx="1719360" cy="118476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48800" y="1625040"/>
                <a:ext cx="1743840" cy="12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436320" y="1472400"/>
              <a:ext cx="2930760" cy="137304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22640" y="1456920"/>
                <a:ext cx="2949120" cy="139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2246040" y="2001240"/>
              <a:ext cx="4010040" cy="235476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232000" y="1987560"/>
                <a:ext cx="4029120" cy="237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1254600" y="259560"/>
              <a:ext cx="3928320" cy="135432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241280" y="247320"/>
                <a:ext cx="3956760" cy="137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19" name="Ink 18"/>
              <p14:cNvContentPartPr/>
              <p14:nvPr/>
            </p14:nvContentPartPr>
            <p14:xfrm>
              <a:off x="4904640" y="4508280"/>
              <a:ext cx="1117800" cy="22860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892040" y="4494240"/>
                <a:ext cx="1143360" cy="25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20" name="Ink 19"/>
              <p14:cNvContentPartPr/>
              <p14:nvPr/>
            </p14:nvContentPartPr>
            <p14:xfrm>
              <a:off x="4661280" y="2037240"/>
              <a:ext cx="1608480" cy="224964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647600" y="2023200"/>
                <a:ext cx="1628280" cy="226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8077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3461760" y="1638360"/>
              <a:ext cx="1719360" cy="118476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48800" y="1625040"/>
                <a:ext cx="1743840" cy="12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436320" y="1472400"/>
              <a:ext cx="2930760" cy="137304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22640" y="1456920"/>
                <a:ext cx="2949120" cy="139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2246040" y="2001240"/>
              <a:ext cx="4010040" cy="235476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232000" y="1987560"/>
                <a:ext cx="4029120" cy="237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1254600" y="259560"/>
              <a:ext cx="3928320" cy="135432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241280" y="247320"/>
                <a:ext cx="3956760" cy="137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19" name="Ink 18"/>
              <p14:cNvContentPartPr/>
              <p14:nvPr/>
            </p14:nvContentPartPr>
            <p14:xfrm>
              <a:off x="4904640" y="4508280"/>
              <a:ext cx="1117800" cy="22860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892040" y="4494240"/>
                <a:ext cx="1143360" cy="25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20" name="Ink 19"/>
              <p14:cNvContentPartPr/>
              <p14:nvPr/>
            </p14:nvContentPartPr>
            <p14:xfrm>
              <a:off x="4661280" y="2037240"/>
              <a:ext cx="1608480" cy="224964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647600" y="2023200"/>
                <a:ext cx="1628280" cy="22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21" name="Ink 20"/>
              <p14:cNvContentPartPr/>
              <p14:nvPr/>
            </p14:nvContentPartPr>
            <p14:xfrm>
              <a:off x="4259520" y="3279240"/>
              <a:ext cx="1839600" cy="107100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4246200" y="3266280"/>
                <a:ext cx="1855440" cy="108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9387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3461760" y="1638360"/>
              <a:ext cx="1719360" cy="118476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48800" y="1625040"/>
                <a:ext cx="1743840" cy="12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436320" y="1472400"/>
              <a:ext cx="2930760" cy="137304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22640" y="1456920"/>
                <a:ext cx="2949120" cy="139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2246040" y="2001240"/>
              <a:ext cx="4010040" cy="235476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232000" y="1987560"/>
                <a:ext cx="4029120" cy="237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1254600" y="259560"/>
              <a:ext cx="3928320" cy="135432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241280" y="247320"/>
                <a:ext cx="3956760" cy="137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19" name="Ink 18"/>
              <p14:cNvContentPartPr/>
              <p14:nvPr/>
            </p14:nvContentPartPr>
            <p14:xfrm>
              <a:off x="4904640" y="4508280"/>
              <a:ext cx="1117800" cy="22860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892040" y="4494240"/>
                <a:ext cx="1143360" cy="25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20" name="Ink 19"/>
              <p14:cNvContentPartPr/>
              <p14:nvPr/>
            </p14:nvContentPartPr>
            <p14:xfrm>
              <a:off x="4661280" y="2037240"/>
              <a:ext cx="1608480" cy="224964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647600" y="2023200"/>
                <a:ext cx="1628280" cy="22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21" name="Ink 20"/>
              <p14:cNvContentPartPr/>
              <p14:nvPr/>
            </p14:nvContentPartPr>
            <p14:xfrm>
              <a:off x="4259520" y="3279240"/>
              <a:ext cx="1839600" cy="107100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4246200" y="3266280"/>
                <a:ext cx="1855440" cy="108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22" name="Ink 21"/>
              <p14:cNvContentPartPr/>
              <p14:nvPr/>
            </p14:nvContentPartPr>
            <p14:xfrm>
              <a:off x="4368240" y="837000"/>
              <a:ext cx="2136960" cy="192312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4361400" y="824400"/>
                <a:ext cx="2156400" cy="194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2364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3461760" y="1638360"/>
              <a:ext cx="1719360" cy="118476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48800" y="1625040"/>
                <a:ext cx="1743840" cy="12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436320" y="1472400"/>
              <a:ext cx="2930760" cy="137304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22640" y="1456920"/>
                <a:ext cx="2949120" cy="139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2246040" y="2001240"/>
              <a:ext cx="4010040" cy="235476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232000" y="1987560"/>
                <a:ext cx="4029120" cy="237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1254600" y="259560"/>
              <a:ext cx="3928320" cy="135432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241280" y="247320"/>
                <a:ext cx="3956760" cy="137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19" name="Ink 18"/>
              <p14:cNvContentPartPr/>
              <p14:nvPr/>
            </p14:nvContentPartPr>
            <p14:xfrm>
              <a:off x="4904640" y="4508280"/>
              <a:ext cx="1117800" cy="22860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892040" y="4494240"/>
                <a:ext cx="1143360" cy="25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20" name="Ink 19"/>
              <p14:cNvContentPartPr/>
              <p14:nvPr/>
            </p14:nvContentPartPr>
            <p14:xfrm>
              <a:off x="4661280" y="2037240"/>
              <a:ext cx="1608480" cy="224964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647600" y="2023200"/>
                <a:ext cx="1628280" cy="22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21" name="Ink 20"/>
              <p14:cNvContentPartPr/>
              <p14:nvPr/>
            </p14:nvContentPartPr>
            <p14:xfrm>
              <a:off x="4259520" y="3279240"/>
              <a:ext cx="1839600" cy="107100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4246200" y="3266280"/>
                <a:ext cx="1855440" cy="108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22" name="Ink 21"/>
              <p14:cNvContentPartPr/>
              <p14:nvPr/>
            </p14:nvContentPartPr>
            <p14:xfrm>
              <a:off x="4368240" y="837000"/>
              <a:ext cx="2136960" cy="192312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4361400" y="824400"/>
                <a:ext cx="2156400" cy="194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23" name="Ink 22"/>
              <p14:cNvContentPartPr/>
              <p14:nvPr/>
            </p14:nvContentPartPr>
            <p14:xfrm>
              <a:off x="1852560" y="726120"/>
              <a:ext cx="1305720" cy="221184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1843560" y="713160"/>
                <a:ext cx="1319400" cy="223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2523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92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04160" y="118800"/>
              <a:ext cx="7659000" cy="5800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7960" y="105120"/>
                <a:ext cx="7679520" cy="582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5991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55960" y="95760"/>
              <a:ext cx="8977320" cy="5802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0480" y="79560"/>
                <a:ext cx="8996760" cy="5830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782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3000" y="117000"/>
              <a:ext cx="7802640" cy="4221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680" y="100440"/>
                <a:ext cx="7832160" cy="4252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9287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60720" y="161640"/>
              <a:ext cx="8614440" cy="5731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4520" y="145440"/>
                <a:ext cx="8638920" cy="575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0915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441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4322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5144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1009</TotalTime>
  <Words>216</Words>
  <Application>Microsoft Office PowerPoint</Application>
  <PresentationFormat>On-screen Show (4:3)</PresentationFormat>
  <Paragraphs>36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122</cp:revision>
  <dcterms:created xsi:type="dcterms:W3CDTF">2006-08-16T00:00:00Z</dcterms:created>
  <dcterms:modified xsi:type="dcterms:W3CDTF">2013-06-24T01:01:13Z</dcterms:modified>
</cp:coreProperties>
</file>