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9T22:33:56.52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2109 17031 1,'-1'-20'29,"1"20"1,0-24-5,0 24-17,2-27 1,-2 27-2,4-23 0,-4 23-3,1-11 0,-1 11 0,0 0-1,0 0-1,0 11 0,0 10-1,-6 5 1,5 7-1,-4 6-1,1 6 1,-6 4-1,6-1 2,-4-4 0,1-8-1,1-8 0,4-2-1,-1-12 0,3-14 1,0 0-1,12-13 0,-3-9-1,-2-4 0,2-6 2,3-3 0,-6-10 0,3 1-1,-2 0 1,0 6-1,-2 2 1,-3 6 0,1 7-1,0 7 1,-3 16-1,0 0 1,0 0-1,11 13 1,-7 4-1,2 4 1,0 0-1,4 0 0,1 1 0,3-2 1,4-3-1,-2-9 0,7-1 0,0-4 1,1-7-1,4-3 1,0-7-1,1-5 1,0-3-1,-1-1 1,-5-1-1,1 2 1,-4 2-1,-5 4 0,-2 9 0,-13 7 0,14 14 0,-10 8 1,-3 8-1,-1 5 0,-1 8-1,0 3 1,-2 4-2,4-5-2,7-4-2,-7-13-14,19-3-14,-4-17-3,13-4 2</inkml:trace>
  <inkml:trace contextRef="#ctx0" brushRef="#br0" timeOffset="444.0254">3007 17091 16,'-1'-12'32,"1"12"2,-10-11 0,10 11-24,-16-8-5,16 8 1,-14 0-2,14 0 0,-19 17-1,9 4 0,-4 5-1,2 5 0,-1 4-1,3 4 2,-2-1-1,5-2 0,6-7 0,4-7 0,-3-22-1,21 8-1,2-20 2,2-11-4,3-6 2,0-5-1,6-4 0,-4 3 0,-3 4 2,-4 6-1,-6 6 0,-3 13 0,-14 6 0,11 13-1,-12 11 1,-1 6 0,2 5 0,-2 3-2,8 3-1,-3-8-3,19 7-21,-10-23-9,17-3-1,-6-18-1</inkml:trace>
  <inkml:trace contextRef="#ctx0" brushRef="#br0" timeOffset="647.037">3498 16872 23,'-7'37'33,"-1"-9"0,7 16 0,-11 2-30,10 5-1,0 2-1,2 3 0,3-7-3,-3-6-7,14 3-21,-9-16-2,5-4 0</inkml:trace>
  <inkml:trace contextRef="#ctx0" brushRef="#br0" timeOffset="844.0483">3432 17172 25,'0'0'38,"-21"-20"-1,21 20 0,0 0-18,0 0-16,12-7-2,10 5-1,10-1-3,1-6-8,22 5-24,-1-9-2,16 7 1,-3-15-1</inkml:trace>
  <inkml:trace contextRef="#ctx0" brushRef="#br0" timeOffset="1380.079">4180 17113 9,'-17'-1'35,"-7"-5"-2,9 7 3,-12-9-22,12 14-6,-13-4 0,7 11-2,-10-2-2,4 10 0,0 2-2,3 5 1,-1 0 0,6 2-1,7 0 2,5-3-2,7-4 0,9-6-1,5-9 1,5-5-1,9-10-2,1-7 0,4-7 0,-1-6 0,1-2 1,-6-2-1,-2 1 0,-6 2 1,-5 7 0,-4 4 1,-7 5-1,-3 12 0,0 0 1,-9 20-1,1 3 0,-2 6 0,2 3 0,2 5-1,5 0 0,4-7-5,8 2-3,-3-13-22,18-8-4,-4-15-4,13-3 1</inkml:trace>
  <inkml:trace contextRef="#ctx0" brushRef="#br0" timeOffset="1901.1088">4409 17207 26,'0'0'34,"-25"18"0,16-3-1,-5-3-27,9 8-2,-4-1 1,6 6-2,0-5 1,3 3-1,-1-3 1,5-4-1,-2-4-1,0-1 1,-2-11 0,0 0-2,15-20-1,-7-1 2,5-7-2,-3-2 0,5-2 0,-4-5 0,1 5-2,-1 3 2,-1 8 2,-2 5-2,-8 16 0,14-12-2,-14 12 0,12 2 0,0 3-2,1-1-2,8 0-1,-3-5-2,16 5-3,-9-12-4,18 11-1,-15-13 0,13 12 4,-17-9 2,7 12 3,-13 0 5,-6 2 7,0 11 6,-15-7 2,7 16 4,-18-8 0,14 16-2,-15-6-1,10 9-4,-6-2-1,7 2-4,-4-1 0,2-5-6,13 6-13,-11-14-18,12-9-2,-8-15 1</inkml:trace>
  <inkml:trace contextRef="#ctx0" brushRef="#br0" timeOffset="2057.1177">4870 17090 38,'-11'-23'36,"-10"-2"1,7 16 0,-8 1-29,11 8-5,11 0-4,-15-5-16,24 12-18,-3-19-2,16 1 0</inkml:trace>
  <inkml:trace contextRef="#ctx0" brushRef="#br0" timeOffset="2347.1343">5155 16977 38,'-11'7'38,"7"9"1,4-16-2,-10 30-28,6-8-5,2 5 1,1 10-4,2 5 2,-2 11-2,1-1 1,0 5-2,3-5-2,4 4-5,-6-14-10,15 1-19,-7-17-3,16-8 1,-3-18 0</inkml:trace>
  <inkml:trace contextRef="#ctx0" brushRef="#br0" timeOffset="2650.1516">5393 17139 41,'-36'14'37,"10"9"2,-10-4-3,11 1-30,-1 1-1,3 3 1,5-4-3,4 1 1,5-4-1,7-1-1,2 0 1,7-2-1,2-2-1,9-2 1,3 2-1,4-4 0,4-1-1,3-3 0,7 1 0,1-3-1,3 2-3,-4-9-3,11 7-29,-15-10-3,10 2-1,-16-11-1</inkml:trace>
  <inkml:trace contextRef="#ctx0" brushRef="#br0" timeOffset="2832.162">5692 17263 54,'-14'32'40,"10"9"-1,-8-8-1,12 0-36,2 2 0,5-9-6,13 5-26,-8-16-7,8-5-2,-3-14 1</inkml:trace>
  <inkml:trace contextRef="#ctx0" brushRef="#br0" timeOffset="3006.172">5764 17037 50,'-26'-12'40,"-8"-4"-1,13 16-1,-6 0-32,13 1-8,13 9-8,1-10-26,14 2-2,5-13-1,18 14 0</inkml:trace>
  <inkml:trace contextRef="#ctx0" brushRef="#br0" timeOffset="3697.2115">6425 17193 29,'-1'-23'34,"1"23"3,-2-19-2,2 19-30,0 0-1,0 0 0,6 24 0,-5 7-1,-3 8 0,3 4-2,-1 8-1,-4-3-1,5 4-4,-5-9-6,7-3-25,-5-10 0,4-11 0</inkml:trace>
  <inkml:trace contextRef="#ctx0" brushRef="#br0" timeOffset="3914.2239">6269 17170 45,'-17'-12'38,"-4"-2"1,21 14-2,0 0-31,-4-11-3,17 7 1,10-3-4,6 1 0,5-3-2,9 1-3,-2-5-10,9 10-20,-5-6-4,6 10 2,-11-4-2</inkml:trace>
  <inkml:trace contextRef="#ctx0" brushRef="#br0" timeOffset="4305.2463">6661 17410 49,'0'0'39,"20"14"-2,-2-23 0,1-3-34,6-7-1,3-1 1,-1-6-2,1-1 0,-8 1-1,-4-3 0,-9 3 0,-6 7 0,-9 3 0,-6 4 1,-6 6 0,-6 6 0,-3 5 1,-2 6 0,3 10 1,1 3-1,5 9 0,4-1 0,7 3 0,7-2 0,8-3 0,7-3-2,12-8 0,6-6-1,14-11-1,8-9-2,10-2-2,-1-18-12,18 2-21,-11-12-3,9 0 4,-10-7-3</inkml:trace>
  <inkml:trace contextRef="#ctx0" brushRef="#br0" timeOffset="4565.2612">7364 16899 38,'0'0'38,"0"0"1,0 0 0,-8 13-29,11 3-4,-1 3-2,6 9-1,-4 6 0,-3 12 0,4 5-2,-3 3 0,-2 5-2,1-11-1,2 4-4,-8-13-22,13-3-10,-8-16-1,8-2 0</inkml:trace>
  <inkml:trace contextRef="#ctx0" brushRef="#br0" timeOffset="5379.3077">7298 17233 43,'-18'-17'38,"18"17"2,-17-19-1,17 19-32,14-21-1,1 14-3,2-2 0,8 1-2,0 0 1,4 0-2,1 1 1,-1 3 0,-3 7-1,-2 1 0,-6 8 1,0 5 1,-8 6-2,-5 3 2,-3 4-1,-4 4 1,-3-2-2,1 1 2,-6-6-1,6-5-1,0-3-1,2-10 1,2-9 0,0 0 0,14-27 0,-5 2 0,1-7-1,2-3-1,0-5 2,-2 2-1,2 6 0,-4 3 0,0 9 0,0 9 0,-8 11 1,15-11 0,-5 15 0,2 1 0,5 1 0,4-1 1,8 1-1,5-4 0,2-1 0,5-1 1,1-3-1,0-3 1,-3 3-1,-2-1 1,-8 2 0,-6 2-1,-9 0 1,-14 0-1,0 0-1,-8 11 1,-10-4-1,-3 2 2,-6 4-2,1 0 2,-2 6-1,0 1 1,7 1 0,5 7 1,5 1-2,3 1 0,10-1 1,4-4-1,5-5 0,5-5 0,5-8 0,3-9 1,3-11 0,1-9-1,-3-5 1,0-4 0,-2-4 0,-5 1-2,-4 3 2,-5 5-2,-2 4 1,-5 8-2,-2 14 3,0 0-1,-4 12 0,-1 7 1,1 4-2,-1 3 1,5 6-2,1-7-2,12 11-13,-7-21-22,17-1-2,-2-14 0,10-5 0</inkml:trace>
  <inkml:trace contextRef="#ctx0" brushRef="#br0" timeOffset="6087.3482">8454 16871 36,'-22'-10'36,"22"10"3,-15-9-1,15 9-27,0 0-5,0 0 1,0 0-2,-6 25-1,7 2-1,2 9-2,-1 9 1,-4 10 0,-1 6-1,1 6 1,-5 0-1,2-7 1,0-6-1,2-9 2,6-9-3,2-12 1,6-15 0,5-11-1,5-14 0,3-7 0,4-8 0,-2 1 0,2-5 0,-2 0 0,-3 9 0,-5 3 0,-1 9 0,-2 11 1,-5 6-1,-2 7 1,-3 10-3,1 7 2,-2 1-3,1 1 0,4 2-4,-9-6-9,18 3-24,-13-14 1,21-3-1,-11-13 0</inkml:trace>
  <inkml:trace contextRef="#ctx0" brushRef="#br0" timeOffset="6521.373">8850 17255 54,'0'0'40,"-7"21"0,7-21 0,13 15-36,1-8-1,5-1 0,4-2 0,5-3 0,1-8-1,0 1 0,-1-4 0,-3-4-2,-1-5 0,-7 1 0,-7-3 0,-4-1-1,-5 5 1,-8-3 0,-4 8 0,-7 2 0,-1 7 1,-4 6 1,-1 7-2,4 6 2,0 7-1,4 6 1,4 1-2,6 2 2,9-2-2,7-2-1,9-5-1,6-7-2,13-2-4,-3-18-14,21 8-18,-7-18 0,17 3-1,-6-7 2</inkml:trace>
  <inkml:trace contextRef="#ctx0" brushRef="#br0" timeOffset="6972.3988">9656 17197 52,'-16'2'39,"-6"-6"-2,3 1 2,0-4-35,-3 5 0,-5-3-1,-1 8 1,0-1 0,4 7 0,-4 4-1,6 8 1,1 5-2,8 5 0,3 2 0,10-6-1,5 1 0,10-7-1,7-7 1,7-11 0,6-16-1,6-9 1,1-11-1,6-6-1,-1-8 2,-5-2-2,-2-5 1,-7 1-1,-7 4 1,-9 11 0,-7 7 0,-9 8 0,-1 23 0,-16-6 0,-1 25 0,-2 10 0,3 10 0,2 4 0,4 7-2,3-1 1,11-1-3,5-11-2,17 3-6,-9-13-26,24-9-3,-4-11 1,12-4-1</inkml:trace>
  <inkml:trace contextRef="#ctx0" brushRef="#br0" timeOffset="7978.4564">10080 17264 62,'-20'6'42,"9"3"-3,-8-5 3,7 6-38,-1-6-1,13-4 0,-14 20-1,14-20 0,-5 18-1,5-18 0,3 11 0,-3-11-1,0 0 1,16-16 0,-8-1 0,2-3-1,0-6 0,1 1-1,3 1 1,-2 2-2,-1 3 2,3 5-2,-2 3 2,-2 3-1,3 6 1,7-2 0,-2-1 0,4 3 1,2-4-1,3 1 0,1-2 0,1-1 0,-2 0 1,-4 1-1,-6 2 0,-5 4 0,-12 1 0,0 0 0,2 14 0,-11-2 0,-6 3 0,-3 2 2,1 3-2,0 3 1,-4 4 0,6 2 1,0 1-2,9-3 2,2 1-1,7-4-1,1-4 0,8-5 1,6-7-1,0-10 0,10-8 1,-4-10-2,5-5 1,0-7-2,-1-1 2,-2-8-1,-5 2 0,-2-1 0,-10 5 0,-6 6 0,-7 5 1,-6 8 0,-2 6 0,-4 6 0,-1 8 0,2 3 0,4 4 1,3 2-1,3 1 0,6-2 0,-1-12 0,20 16 1,-3-14-1,9-2 1,1-2-1,4 0 0,0 0 1,1-2-1,-2 3 1,-1 5-1,-4 0 1,-3 5 0,-6 5 0,-2 5 0,-5 3-1,-4 5 2,-4 0-2,0 3 1,-2-2-1,0-4 1,-3-5-1,2-7 0,2-12 0,0 0-1,15-30 1,-3 5-1,4-8 0,-1-3 0,3 4 1,2 1-1,-1 8 2,-1 5-2,-3 11 1,-1 7 1,-2 8-1,3 3 1,-5 4-1,5 5 1,-1 4-2,-1 3 0,2-1-3,-2-2-2,12 12-19,-17-14-16,14 3 0,-9-11-2,8-1 1</inkml:trace>
  <inkml:trace contextRef="#ctx0" brushRef="#br0" timeOffset="8872.5075">11691 17077 69,'-11'10'42,"11"-10"-2,-14-1-1,14 1-41,-10-14-6,10 14-30,0 0-2,0 0 0,0 0 0</inkml:trace>
  <inkml:trace contextRef="#ctx0" brushRef="#br0" timeOffset="9037.517">11678 17298 70,'-6'26'44,"-8"-11"-2,9 1-1,-6-18-39,11 2-1,0 0-3,-7-13-10,19 6-29,-7-6 1,9 3-3,-5-6 2</inkml:trace>
  <inkml:trace contextRef="#ctx0" brushRef="#br0" timeOffset="47452.7142">2379 18032 51,'0'0'34,"0"0"0,0 0-8,0 0-24,0 0-2,0 0 2,0 0 0,0 0-1,-2 52-1,2-52 0,-11 72 0,11-72 2,-10 86 0,10-86-5,-4 91-6,4-91-13,-2 91-13,2-91 0,9 69 0</inkml:trace>
  <inkml:trace contextRef="#ctx0" brushRef="#br0" timeOffset="54301.1059">13225 17148 23,'-13'4'33,"13"-4"2,-6 23-2,7 1-30,-7 4 0,4 8 1,-1 1-1,3 7 0,-1 1-2,1-1-2,6 4-8,-11-8-20,13-10-6,-6-5 1</inkml:trace>
  <inkml:trace contextRef="#ctx0" brushRef="#br0" timeOffset="54624.1244">13199 17181 41,'-5'-12'35,"-4"0"3,9 12-1,11-13-33,5 6-2,8-3 0,8 0 0,4 0 0,8 0-1,1 4-1,-2 5 0,-1 5 0,-9 12 0,-7 9 1,-11 8 0,-12 10 0,-11 7 0,-11 6-1,-9-2 2,-6 0-2,-2-7 0,-3-4-2,3-12-2,10-4-8,-6-19-22,32-8-4,-6-23 1,21 1 0</inkml:trace>
  <inkml:trace contextRef="#ctx0" brushRef="#br0" timeOffset="55013.1466">13696 17280 37,'-5'15'37,"5"6"0,-6-6 0,7 2-30,-3 1-3,4 3-1,-3 0 0,6 2-1,-1 1 1,1-2-1,0-1-1,-1-2 1,6-4-2,2-3 1,3-9 0,4-7-1,3-9 0,5-6 0,-3-7 0,2-3 0,-1-1 1,-4 4-1,-3 4 0,-4 8 0,-14 14 0,12 6 0,-13 16 0,-3 8 1,-3 6-1,2 4 0,1 4-2,-1-7 0,10-2-3,-3-12-5,22-5-26,-5-14-1,16-12-2,-4-14 2</inkml:trace>
  <inkml:trace contextRef="#ctx0" brushRef="#br0" timeOffset="55365.1667">14234 17341 49,'-20'18'39,"9"11"-2,-4-8 1,14 8-34,3-9 0,13-8-1,6-4 0,12-5-1,6-6-1,5-6 0,1-4 0,-2-3 0,-6-6 0,-4 4-1,-9-3 1,-15 3-1,-9-2 1,-9 9-1,-15 4 0,-6 7 1,-6 10-1,-2 7 1,-5 12 0,4 8 0,3 8 0,12-5 0,9 1 0,12-7-1,17-7-1,16-13 0,16-13-3,8-13-5,24 1-29,-5-13-1,15-3-1,-5-3 0</inkml:trace>
  <inkml:trace contextRef="#ctx0" brushRef="#br0" timeOffset="56358.2235">15598 17082 13,'-4'18'30,"2"14"2,-2 5 0,9 12-24,-8-2-1,9 8-1,-6-2-1,7-2 0,-1-4-2,3-9 1,0-9-1,0-11 0,-9-18 0,9 11-1,-9-11 1,8-26-1,-10-2 0,1-2-1,-9-10 1,1-4-2,3-6 1,-3 1-1,1-2 0,3 2 1,4 3-1,6 4 2,3 5-2,9 4 1,2 5 0,8 8-1,2 6 1,3 5-1,-3 7 0,-4 5 0,-3 7 1,-7 5-1,-10 11 0,-5-2 1,-14 6-1,-4 0 0,-1 2-1,-8-1-1,7 4-3,-5-10-11,20 6-19,-4-9-2,19-1 0,2-7 0</inkml:trace>
  <inkml:trace contextRef="#ctx0" brushRef="#br0" timeOffset="56785.248">16121 17339 27,'-11'1'32,"-8"-3"3,2 5 0,-16-2-26,11 10 0,-8-2-2,6 9-1,-9 4-1,13 4 1,0-1-2,11 1-1,5-7 0,16-3-1,9-10-1,10-12 1,8-9-1,10-14-1,3-10 1,-2-8-1,1-6 0,-6-4 0,-8 3 0,-8 4 0,-10 5 1,-7 11-1,-6 10 0,-5 11 0,-1 13 0,-11 7 0,1 14 0,1 12 0,0 7 0,4 8-1,1 4-1,2-4-2,8 6-4,-3-9-27,19-2-2,-2-19-1,16-7-1</inkml:trace>
  <inkml:trace contextRef="#ctx0" brushRef="#br0" timeOffset="57134.2679">16759 17128 53,'0'0'39,"-30"-15"-3,16 18 1,-2 2-34,-2 6 1,-1 4-2,6 4 1,4-1-2,5 2 1,7-2-1,6 0 1,10-6-1,4-3 0,7-5 0,4-3-1,-1 1 1,1 3 0,-5-3-1,-4 5 1,-8 6-1,-5 2 0,-8 7 0,-7 2 0,-6 5-1,-6-5 0,4 1-3,-7-6-4,16-1-30,-16-12 1,18-6-2,-9-13 1</inkml:trace>
  <inkml:trace contextRef="#ctx0" brushRef="#br0" timeOffset="57301.2775">16813 17064 69,'0'0'42,"-11"-4"-3,11 4 2,15 2-38,0-7-2,10-2-1,7-1-2,12 1-3,-3-11-28,18 11-4,-4-4-3,16 8 0</inkml:trace>
  <inkml:trace contextRef="#ctx0" brushRef="#br0" timeOffset="57585.2937">17463 17404 53,'0'0'40,"7"-24"-1,-7 24 1,0 0-35,0 0-2,0 0-2,-5 26-1,1 8-5,-12 2-21,16 12-11,-11-1-2,11-47 0</inkml:trace>
  <inkml:trace contextRef="#ctx0" brushRef="#br0" timeOffset="57974.316">18182 17070 40,'0'0'36,"12"9"3,-14 4-3,8 16-21,-7 4-11,2 9-1,-2-1-1,1 8 0,-3-1-2,-2-3 1,7 1-4,-4-12 0,11 3-13,-9-17-20,11-5-2,-11-15 1,16-5 0</inkml:trace>
  <inkml:trace contextRef="#ctx0" brushRef="#br0" timeOffset="58177.3276">18004 17148 61,'-17'2'40,"-3"-2"-3,20 0 3,0 0-36,22 9-1,4-14-1,9-2-1,8-3-1,4-2-2,5 2-1,-4 0-6,10 12-27,-18-6-2,8 14 0,-17-6 0</inkml:trace>
  <inkml:trace contextRef="#ctx0" brushRef="#br0" timeOffset="58537.3482">18518 17184 49,'-12'11'39,"0"-4"0,7 6-1,-10 0-25,6 10-8,-1-1-2,2 3 0,1 8-1,3-3 0,0 0 0,7-3-1,4-1-1,6-11 2,2-5-1,6-8-1,5-12 1,2-7-1,3-9 1,-1-6-1,-3-3 1,-4 2-1,-3 3 0,-5 5 0,-6 6 1,-3 8-1,-6 11 0,0 16 0,-3 2 0,0 8 0,1 1-1,-1 4-1,7 2-2,0-3-2,15 3-25,-9-13-7,15-2-1,-10-12 0</inkml:trace>
  <inkml:trace contextRef="#ctx0" brushRef="#br0" timeOffset="58913.3697">18860 17259 44,'0'15'38,"0"-15"1,7 27-1,-3-17-19,16 2-15,2-2 0,6-3-1,1-3-1,2-4 0,0-3-1,-2-6-1,-6-5 0,-4 1 0,-7-4 0,-8 1-1,-5-4 1,-6 1 0,-6 0-1,-5 4 0,-4 5 1,-4 3-1,1 7 2,-2 7-1,4 6 0,3 8 1,3 6 0,11 2 0,6 2-2,6-2-1,12 1-3,1-7-6,23 3-27,-13-15 1,18 1-3,-10-8 2</inkml:trace>
  <inkml:trace contextRef="#ctx0" brushRef="#br0" timeOffset="59415.3984">19409 17276 46,'-12'2'39,"12"-2"-2,-17 8 1,17-8-24,-19 8-9,19-8 0,-22 15-3,22-15 0,-16 17-1,16-17 0,-8 20 0,8-20-1,3 22 1,-3-22-1,15 18 0,-4-10 0,3-4 0,3 1 0,-1-5 0,3 1 0,-5-1 0,4-2 0,-3 2 0,-5 2 0,-10-2 0,10 11 0,-10-11 0,0 15 0,0-15 0,-9 16-1,9-16-1,-11 13-2,8-1-10,-7-9-24,10-3 0,0 0-1,-10-3 0</inkml:trace>
  <inkml:trace contextRef="#ctx0" brushRef="#br0" timeOffset="60090.437">19951 17316 41,'17'1'34,"-17"-1"3,0 0-9,-9-12-19,9 12-1,-17-10-2,17 10-2,-27-10 0,8 10-1,-3 1 0,2 6 0,-6 0 0,5 4 0,-3 4-1,5 2 0,1 5 0,7-1-1,6-1 0,7-2 1,10-5-1,6-5-1,5-8 1,9-8-1,2-11 1,5-8 0,-2-14-1,-2-3 0,-3-5 0,-7-1 0,-6-2 0,-4 7 0,-8 4 0,-5 6 1,-5 11-1,-3 8 0,6 16 0,-19 5 0,9 13 0,1 13 0,1 9-1,2 9 0,6 3-2,0-1-2,14 5-8,-9-9-25,20-3 0,-7-17-1,22-4 0</inkml:trace>
  <inkml:trace contextRef="#ctx0" brushRef="#br0" timeOffset="61007.4895">20322 17219 61,'0'0'37,"-31"-4"2,22 18-1,-14 0-32,5 9-1,-3 4-1,1 5-1,3 0 0,3 0-1,4 0 0,7-8-1,4-5 0,10-7 0,6-7-1,8-11 0,3-9-1,6-5 1,-1-6 0,2-8 0,-1 1 0,-6-1-1,-6 1 1,-5 8 0,-4 3 0,-10 5 0,-3 17 1,0 0-1,0 0 0,-13 24 0,6-1 0,2 2 0,0 7-1,3-2 0,4 4-2,0-8 0,9-4-1,-1-7 0,10-4 0,0-10 0,5-6 0,2-8 1,-1 1 2,1-7-1,-4-5 4,0 0-2,-8-3 2,-1 7 0,-8-4 1,-1 7 0,-6-1 0,-1 3 0,2 15 0,0 0-1,-15-5-1,8 15 1,3 9-2,-1 2 1,0 4 0,1 2 0,3-2-1,1 0 1,2-5 0,5-10 0,-7-10 0,27 0-1,-8-11 0,7-7 0,-1-7 1,2 0-1,2-5 0,-6 3-1,0 3 1,-3 6 0,-7 4 0,-13 14 1,10 0-2,-10 16 1,-5 9-1,-4 10 0,-5 19 0,-1 8 0,15-62 0,-14 76 0,14-76 0,-23 86 2,23-86 0,-16 86-1,16-86 1,-22 74 2,22-74-2,-14 60 2,14-60-2,0 0-2,-34 50 2,34-50-1,-10-37 2,20-11-4,-1-13 2,7 0-2,-5 0 2,10 6-2,0 11-2,-4 0-18,23 15-18,-7-8 1,28 4-2,0-10-1</inkml:trace>
  <inkml:trace contextRef="#ctx0" brushRef="#br0" timeOffset="71368.0821">21689 16949 29,'-16'5'33,"16"-5"3,-4-12-2,4 12-28,13-26-1,7 9-2,1-2 0,6 3 0,5 1-1,0 3 0,-1 5-2,-6 8 1,-5 10-1,-8 3 1,-10 12-1,-14 6 1,-7 3-1,-4 5 1,-8 1-1,2-1 2,-1-1 0,6-4-1,4-6 1,13-4-1,9-8 2,9-5-2,11-10-1,13-5 0,7-5-2,5-6-1,8-3 0,-3-7-3,7 8-4,-13-8-12,7 7-11,-16-3-4,2 8 3</inkml:trace>
  <inkml:trace contextRef="#ctx0" brushRef="#br0" timeOffset="71728.1026">22370 16912 28,'0'0'32,"0"0"3,-14 0-3,8 15-23,-13-2-4,2 4 0,-3 1-1,8 2-1,-5-1-1,9 0 0,8-2-1,5-5 0,9-4 0,7-2-1,10 0 0,1-1 1,3 1-1,-2 1 0,-4 3 0,-7 5 0,-7 0 2,-8 7-2,-10 3 2,-3 2-2,-7-1 1,-4 0-1,1-4 0,0-7-2,8 1-6,-7-15-25,15-1-2,1-20-2,9 0 1</inkml:trace>
  <inkml:trace contextRef="#ctx0" brushRef="#br0" timeOffset="71932.1143">22491 16943 49,'-24'-8'36,"24"8"0,-12-10-2,12 10-30,19-12-1,5 6-1,10-2 0,5-1-2,6 1-2,2-6-7,7 13-25,-10-8-4,6 10 2,-13-7-2</inkml:trace>
  <inkml:trace contextRef="#ctx0" brushRef="#br0" timeOffset="73171.1852">23207 16912 22,'0'0'32,"-6"-18"1,6 18-1,0 0-26,0 0-1,0 0-1,0 0 0,6 17 0,5 1-1,-3 3-1,6 7 0,-5 1 0,2 4 0,-2 3 0,-5 2 0,-3-7 1,-2 6-2,-7-3 2,-3-1-1,-5-7 2,-1 1-3,-1-9 0,-3-2 0,-1-8-1,-1-4 0,3-9 0,-2-4-2,7-4-2,0-6-2,10 7-12,-4-12-17,10 4-1,-2-6 0,10 8 1</inkml:trace>
  <inkml:trace contextRef="#ctx0" brushRef="#br0" timeOffset="73381.1972">23112 17018 40,'-7'-22'34,"7"22"2,3-23-2,7 10-28,2 1-1,7 1-3,7-4 1,6 5-2,5 3-2,1-2-1,10 5-3,-9-7-15,11 12-14,-10-6-2,0 12 1</inkml:trace>
  <inkml:trace contextRef="#ctx0" brushRef="#br0" timeOffset="74283.2488">23583 17026 45,'-10'7'34,"3"15"2,-4-12-6,3 13-25,-1 1 0,5 1-2,-1 1 2,6 0-3,6-7 1,5-4 0,5-8 0,6-7-2,8-7-2,1-8 2,2-4-2,0-5 2,-5-1-2,-4 0 1,-7 0 0,-3 2 0,-11 4 0,-3 4 0,-5 5 1,4 10-1,-13-7 0,13 7 0,-18 14-1,10 2 1,0 2-1,2 4 1,1 0 0,4 1 0,5-4 0,4-4 1,5-7-1,5-8 1,5-8 0,4-4-1,1-5 1,1-3-1,-4-1 0,1 3 1,-8 4-1,-5 4 1,-13 10-1,0 0 1,3 10-1,-11 5 0,-3 6 0,-3 3 1,0-1 0,1 3 0,4-6 1,3-7-2,6-13 0,0 0 1,15-2-1,-1-14 0,4-8-1,0 0 1,1-2-1,0-1 2,-5 3-1,-2 8 0,-4 3 1,-8 13-1,10-4 0,-10 4 1,15 17-2,-4-4 2,2 2-1,5 1 0,3-1 0,4-7 0,6-1 1,-4-6-1,1-6 0,1-5 0,-6-3 1,2-4-1,-9 1 0,-6 0 0,-5 1 1,-5 15-1,-11-14 0,0 16 1,-7 8-1,-4 8 1,0 2-1,0 3 1,5 7 1,4-4-2,10-2 1,6-8-3,16 0 0,4-13-7,23 5-28,-9-14-1,16 4-1,-8-9-2</inkml:trace>
  <inkml:trace contextRef="#ctx0" brushRef="#br0" timeOffset="76777.3915">22336 17686 33,'0'0'34,"-7"-15"1,7 15-1,5-14-28,-5 14-2,18-10-2,1 3 0,-1-4 0,10 1-1,1 1-1,-5 1 0,1 2 0,-2 1 0,-7 6 0,-16-1 0,11 22 0,-11-22 0,0 0 0,0 0 1,-26 51 3,26-51-3,0 0 3,-31 52-3,31-52 1,0 0-1,-25 55 0,25-55 4,0 0-5,0 0 2,6 52-6,-6-52 1,0 0-4,49 16-15,-49-16-11,57-8-3,-39 5 1</inkml:trace>
  <inkml:trace contextRef="#ctx0" brushRef="#br0" timeOffset="77138.4121">22963 17652 28,'-28'-1'32,"14"2"2,-10-4-2,10 4-21,-9 3-3,23-4-1,0 0-2,0 0-2,0 0-1,-29 53 0,29-53-1,0 0 0,11 51 1,-11-51 2,0 0-1,49 43 1,-49-43-1,0 0 0,67 22-2,-19-23 1,0-9-2,-3-9-2,-11-10-1,-12-9 1,-18 4 0,-14 8-1,-13 5 3,0 16-2,0 5 1,1 0-1,8 9-4,3-1-6,11-8-22,0 0 0,14 28 0,-14-28-2</inkml:trace>
  <inkml:trace contextRef="#ctx0" brushRef="#br0" timeOffset="77355.4245">23330 17612 38,'0'0'34,"-3"-10"0,3 10 0,0 0-27,-6 19-3,6-19 0,0 0-2,0 0 0,2 51 2,-2-51 0,0 0-3,0 58-1,0-58-5,0 0-15,6 69-16,-6-69 0,0 0-1</inkml:trace>
  <inkml:trace contextRef="#ctx0" brushRef="#br0" timeOffset="78023.4627">23657 17544 49,'0'0'37,"-6"-12"-2,6 12 0,14-20-31,0 9-3,5 1 0,3 0 1,-2 1-1,1 3 0,-1 2-1,-5 5 1,-5 3 0,-10-4-1,11 19 2,-11 0-2,-6-3 0,-4 5 1,1 2-1,-6 0 1,-2 1 0,17-24-1,-13 21 1,7-3 0,6-18 0,4 21-1,8-20 1,13-2 0,4-2 0,9-1 0,-2-4 0,-3 7-1,-4 2 0,-29-1 1,0 0-1,0 0 1,0 0-1,20 53 2,-20-53 0,0 0-2,-28 58 2,28-58-3,0 0 2,-34 56-3,34-56-21,0 0-14,0 0-1,-9 52 1,9-52-2</inkml:trace>
  <inkml:trace contextRef="#ctx0" brushRef="#br0" timeOffset="78223.4742">24161 17799 82,'0'0'41,"0"0"-1,0 0-1,0 0-36,0 0-1,0 0-3,0 0-24,0 0-13,0 0-1,-16 49-3,16-49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071073"/>
              </p:ext>
            </p:extLst>
          </p:nvPr>
        </p:nvGraphicFramePr>
        <p:xfrm>
          <a:off x="214283" y="685800"/>
          <a:ext cx="8750332" cy="4870704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tetrahedron: 4 faces so 4 ideas. Choose 4 from: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plan, One or some of these could be switched IF MR H. APPROVES FIRST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tetrahedron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horticulture, astronomy…)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41240" y="6058800"/>
              <a:ext cx="8057520" cy="599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0800" y="6047640"/>
                <a:ext cx="8071920" cy="61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812</TotalTime>
  <Words>199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112</cp:revision>
  <dcterms:created xsi:type="dcterms:W3CDTF">2006-08-16T00:00:00Z</dcterms:created>
  <dcterms:modified xsi:type="dcterms:W3CDTF">2013-06-19T23:16:03Z</dcterms:modified>
</cp:coreProperties>
</file>