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99" r:id="rId3"/>
    <p:sldId id="31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17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23055"/>
              </p:ext>
            </p:extLst>
          </p:nvPr>
        </p:nvGraphicFramePr>
        <p:xfrm>
          <a:off x="214283" y="685800"/>
          <a:ext cx="8750332" cy="4870704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Rough Plan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for a tetrahedron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4 faces so 4 ideas. Choose 4 from: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Family tree, poem, sketch of the star cluster, annual cycle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plan, One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or some of these could be switched IF MR H. APPROVES FIRST and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due date for the tetrahedron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we have a chance to “break out” of the listen, copy, learn and test cycle to try a display of things that Science bumps into elsewhere (poetry, whakapapa, horticulture, astronomy…)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1845612"/>
              </p:ext>
            </p:extLst>
          </p:nvPr>
        </p:nvGraphicFramePr>
        <p:xfrm>
          <a:off x="533400" y="533400"/>
          <a:ext cx="8094663" cy="542544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 on Light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5 Friday 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9360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991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726</TotalTime>
  <Words>194</Words>
  <Application>Microsoft Office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109</cp:revision>
  <dcterms:created xsi:type="dcterms:W3CDTF">2006-08-16T00:00:00Z</dcterms:created>
  <dcterms:modified xsi:type="dcterms:W3CDTF">2013-06-14T03:05:35Z</dcterms:modified>
</cp:coreProperties>
</file>