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1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22:38:19.2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1453 1108 54,'0'0'37,"0"0"0,27-45 1,-27 45-18,24-3-14,-7 15 0,-5 16 0,-3 21-3,-9 17-1,-3 15-1,3 8-2,0 5-1,0-9-2,5-7-2,-10-23-13,13-3-19,0-19 1,4-18-1,-12-15 1</inkml:trace>
  <inkml:trace contextRef="#ctx0" brushRef="#br0" timeOffset="234.0134">1450 1182 103,'-66'-62'40,"66"62"2,-67-56-1,67 56-36,-52-41-1,52 41-5,0 0 1,-19-44-3,19 44 1,0 0-2,79-7-2,-79 7-1,100-3-12,-38 1-21,16 0 0,-2 2 2,5 0-2</inkml:trace>
  <inkml:trace contextRef="#ctx0" brushRef="#br0" timeOffset="578.033">2325 1086 88,'-13'20'38,"-8"-1"1,-4-1 0,3 0-34,3 1-1,7 7 0,2 5-1,4 4-1,6 4-1,6 1 1,6-1-1,5-3 0,8-8 0,8-5 0,2-12 0,1-11 1,2-18-1,-2-8 0,-7-12 0,-6-7 0,-23 45 0,14-57-2,-14 57 1,-10-57-1,10 57 1,-13-53-3,13 53 1,0 0-3,-47-64-2,17 46-17,30 18-17,-14 16 2,26 8-1,19 9 1</inkml:trace>
  <inkml:trace contextRef="#ctx0" brushRef="#br0" timeOffset="994.0568">3139 1198 96,'0'0'40,"0"0"2,0 0-2,-73-54-34,23 54-2,-15 9 1,6 10-1,-2 7-2,9 9 1,1 3-2,25 4 0,15-6-1,19-9 1,18-19 0,21-17-1,-47 9 2,73-39-1,-73 39 0,95-66-1,-41 21 1,5-3-1,-7-8 1,0-1-1,1 3 0,-2-1 0,-13 5 0,-1 4 0,-37 46 0,52-62-1,-52 62 2,0 0 0,-9-23-1,-10 63 0,-21 37-1,11 23-1,10 8-2,23-7-2,29-14-12,25-41-17,31-18-7,-5-19 2,14-11-2</inkml:trace>
  <inkml:trace contextRef="#ctx0" brushRef="#br0" timeOffset="1345.0769">3979 1173 86,'2'-57'42,"-2"57"0,-17-45 1,17 45-14,-51-27-25,16 19-2,-40 13 1,8 17 1,-6 15-4,16 12 0,8 4 0,31 0 0,22-12 0,31-18 0,12-12 0,14-11 0,9-13 0,0-8 0,-70 21 0,73-31 0,-73 31 0,65-44 0,-65 44 0,62-39 0,-62 39 0,0 0 0,55-51 0,-55 51 0,11-17 0,-11 17 0,0 15 0,3 7-4,-5 12-4,6-1-3,20-3-20,2-16-10,21-6 1,-5-18-1,-42 10 2</inkml:trace>
  <inkml:trace contextRef="#ctx0" brushRef="#br0" timeOffset="1789.1023">4469 1108 92,'0'0'40,"0"0"3,0 0-1,16-52-18,-16 52-20,-30 15-1,3 14 0,-2 8-2,19 0 0,12-7 1,21-6-2,9-22 0,-32-2 0,0 0 0,75-22 0,-75 22 0,59-34 0,-59 34 0,64-43 0,-64 43 0,56-42 0,-56 42 0,48-22 0,-29 35 0,0 13 0,-13 26 0,-18 25 0,-20 23 0,-7 28 0,-16 15-2,8 8-1,7-42 3,6-11-2,5-27 2,7-19 0,1-22 0,1-18 0,3-19 0,4-16 0,2-18 0,10-17 1,6-19-1,7-14 0,11-6-2,1-6-1,15 2-10,-28 46-12,12 4-14,4 6-1,4 0 1,-31 45-3</inkml:trace>
  <inkml:trace contextRef="#ctx0" brushRef="#br0" timeOffset="2473.1414">5669 1177 113,'0'0'40,"11"-47"1,-11 47-1,0 0-37,10-24-1,-10 24 1,6 13-1,-2 13 0,-19 5-1,8 11 1,-3 3-2,6 3 1,4-13-2,10-2 2,3-10-1,11-10 0,5-12 1,9-11-1,6-10 1,8-11-1,-52 31 1,58-40 1,-58 40-2,53-56 0,-53 56 0,56-51 0,-56 51 0,39-50 0,-39 50 0,0 0 0,33-52 0,-16 53 0,-22 11 0,10 15 0,-12 17 0,7 9 0,2-2 0,17-2 0,4-20 0,11-8 0,5-14 0,4-14 0,0-15 0,3-14 0,-46 36 0,46-48 0,-46 48 0,39-59 0,-39 59 0,33-59 0,-33 59 0,25-60 0,-25 60 0,23-46-11,-23 46-16,0 0-10,40-56-6,-40 56 2,0 0 0</inkml:trace>
  <inkml:trace contextRef="#ctx0" brushRef="#br0" timeOffset="2848.1629">6889 1183 116,'-20'16'42,"20"-16"0,17 7-2,3-15-38,-20 8 1,0 0-1,72-28 0,-72 28-1,62-33 1,-62 33-2,57-43 0,-57 43 0,48-43 1,-48 43-2,0 0 2,37-57 1,-37 57-2,0 0 0,-48-13 0,16 29 0,-17 16 0,2 17 0,-1 9 0,27 5 0,19-5 0,37-18 0,32-21 0,13-22-14,40-8-8,-62-5-6,21-2-11,9-3-4,13-5-2,2-5 2</inkml:trace>
  <inkml:trace contextRef="#ctx0" brushRef="#br0" timeOffset="3697.2115">8557 1022 94,'0'0'40,"55"-36"-1,-55 36 0,0 0-32,0 0-4,0 0 0,0 0 0,-1 24-1,-20 8 0,2 15 0,-9-5-1,6 1 0,3-4-1,12-9 2,7-30-2,19 5 1,-19-5 0,0 0 0,0 0 0,49-57 1,-49 57-1,33-52-1,-33 52 0,28-56-1,-28 56 1,29-52-1,-29 52 1,24-49-2,-24 49 3,0 0 1,0 0-1,0 0 1,45-39-1,-45 39 2,0 0-2,0 0 2,53 37-3,-53-37 0,51 22 0,-51-22 0,68 8 0,-68-8 0,79 1 0,-79-1 0,78-12 0,-78 12-3,80-23 2,-80 23 1,70-26 1,-70 26 2,51-8-5,-51 8 2,15 22-1,-7 16 0,-20 16-2,7 10 0,0 3-6,11-10-7,25-7-21,3-34-4,22-6 1,-3-19-1</inkml:trace>
  <inkml:trace contextRef="#ctx0" brushRef="#br0" timeOffset="4067.2326">9720 1121 83,'25'-51'40,"-25"51"2,0 0 1,0-56-15,0 56-23,0 0-1,0 0 0,-56-21-1,12 44 0,6 27-3,-4-6 0,18 12 0,5-4 0,22-7 0,9-19 0,17-12 0,11-20 0,3-9 0,-43 15 0,58-27 0,-58 27 0,56-45 0,-56 45 0,55-45 0,-55 45 0,44-48 0,-44 48 0,0 0 0,0 0 0,34-43 0,-34 43-2,10 21-1,-5 9-4,-2 11-2,9 11-15,1-5-16,25-5-1,8-24 1,20-10 0</inkml:trace>
  <inkml:trace contextRef="#ctx0" brushRef="#br0" timeOffset="4468.2556">10502 1092 93,'0'0'41,"0"0"3,-13-59-2,13 59-23,0 0-14,-51-7 0,4 15-1,-10 14-2,9 17-2,4 6 0,23 6 0,20-9 0,26-11 0,22-30 0,-47-1 0,62-15 0,-62 15 0,81-40 0,-81 40 0,78-70 0,-78 70 0,85-89 0,-49 38 0,-1-1 0,-2 5 0,-5 0 0,-28 47 0,34-72 0,-34 72 0,0 0 0,19-46 0,-19 46 0,7 22 0,-32 30 0,2 27-6,9 23-9,0-10-11,31-2-17,11-28 0,18-16-2,3-19 3</inkml:trace>
  <inkml:trace contextRef="#ctx0" brushRef="#br0" timeOffset="4943.2827">11166 1131 101,'-20'-2'40,"6"1"2,14 1-2,0 0-37,0 0 0,0 0 0,49 6 0,-49-6-1,55-19 0,-55 19 0,78-24-2,-78 24 1,77-36 0,-77 36-1,63-45 0,-63 45 0,0 0 0,51-61 1,-51 61 0,0 0 1,0 0 1,0 0-1,-66-14 1,2 40-3,1 17 0,2 9 0,22 8 0,31 4-6,36-18-7,43-9-10,19-35-7,31-4-12,5-11 0,20-4-2,-73 7 3</inkml:trace>
  <inkml:trace contextRef="#ctx0" brushRef="#br0" timeOffset="6087.3482">12677 1011 67,'0'0'39,"0"0"1,48-50 2,-48 50-15,0 0-21,0 0-1,0 0 0,-22 0-1,-20 34 0,-23 15-1,0 4 0,10 3-3,27-2 1,23-6 0,34-16 0,27-26-1,16-12 1,-72 6 0,78-21-1,-78 21 1,77-37-1,-77 37 0,73-48-1,-73 48 1,49-59-2,-49 59 1,38-55 0,-38 55 1,14-52-1,-14 52 1,0 0 0,0-56 1,0 56 2,0 0-2,0 0 1,0 0-1,0 0 1,0 0-2,0 0 0,55-25 0,-55 25 0,51 16 0,-51-16 0,58 11 0,-58-11 0,62 10 0,-62-10 0,55 8 0,-55-8 0,0 0 0,30 27 0,-19 3 0,-11 5 0,-18 4 0,9 5 0,-3-1 0,15-3 0,3-10 0,21-22 0,10-13 0,-37 5 0,0 0 0,76-40 0,-76 40 0,61-43 0,-61 43 0,58-51 0,-58 51 0,52-53 0,-52 53 0,0 0 0,52-57 0,-52 57 0,0 0 0,0 0 0,42-14 0,-42 14 0,-5 34 0,5 2 0,6-1 0,-6-35-5,0 0-2,48 35 0,-48-35-1,56-2 1,-56 2 1,69-19 2,-69 19 4,63-29 1,-63 29 3,50-25 0,-50 25 2,0 0-1,42-14 1,-27 19-1,-18 7-2,-9 18-1,-12 12 0,0 8-1,2-2 0,13-3 1,12-18-2,8-14 2,0-10-2,2-14 0,1-11 0,-14 22 0,0 0 0,25-52 0,-25 52 0,18-49 0,-18 49 0,23-55 0,-23 55 0,28-55 0,-28 55-7,33-53-9,-33 53-9,38-47-16,-38 47-2,47-37-1,-47 37 1</inkml:trace>
  <inkml:trace contextRef="#ctx0" brushRef="#br0" timeOffset="6700.3832">15434 718 73,'91'-71'40,"-91"71"-1,62-59 2,-62 59-17,0 0-19,0 0 1,0 0-2,0 0-1,-51-19-1,51 19 0,-80 40-2,80-40 2,-78 61 0,78-61-1,-53 68 1,53-68-1,-11 67 1,11-67-1,30 59 2,-30-59-3,60 49 2,-60-49-2,74 41 0,-74-41 0,102 55 0,-66-11 0,-22-2 0,-43 7 0,-30 3 0,-21-7-4,0-4 1,22-15-3,32-26-10,43-13-23,-17 13-2,0 0 0,63-36-1</inkml:trace>
  <inkml:trace contextRef="#ctx0" brushRef="#br0" timeOffset="7009.4009">16342 909 92,'0'0'40,"0"0"2,0 0 0,0 0-33,0 0-1,-48-20-1,48 20-2,-64 20 0,64-20-2,-74 27-1,65-11-2,-43 25 0,-4 5 0,22 2 0,19 0 0,40-13-2,30-13-5,-55-22-3,101 3-20,-40-10-12,10-7 1,-10 1-2,9-3 2</inkml:trace>
  <inkml:trace contextRef="#ctx0" brushRef="#br0" timeOffset="7378.422">16805 991 115,'43'-49'43,"-43"49"2,0 0-2,-49-7-38,49 7-1,-108 30-4,34 9 0,-2 9 0,23-3 0,20 0 0,33-2 0,18-15 0,24-12 0,8-16 0,-50 0 0,55-12 0,-55 12 0,70-27 0,-70 27 0,65-44 0,-65 44 0,66-44 0,-66 44 0,53-48 0,-53 48 0,0 0 0,57-50 0,-57 50 0,0 0 0,0 0 0,56-8 0,-66 33 0,4 11 0,2 8-8,4-44-6,0 0-20,0 0-7,44 48-2,-44-48 0</inkml:trace>
  <inkml:trace contextRef="#ctx0" brushRef="#br0" timeOffset="7586.4339">17500 716 114,'46'-71'43,"-46"71"0,0 0-1,9-49-40,-9 49 2,0 0-1,-58 38-2,58-38-1,-23 56-3,-21 43-1,3 13-7,0-16-18,26-7-14,15-26 1,25-25-2,-25-38 4</inkml:trace>
  <inkml:trace contextRef="#ctx0" brushRef="#br0" timeOffset="7942.4543">17611 1021 113,'0'0'43,"0"0"1,0 0-2,58-39-40,-58 39 0,0 0 0,54-13-1,-54 13-1,0 0-2,58-8 1,-58 8 1,0 0-1,65-35 0,-65 35 1,0 0-1,63-57 3,-63 57 0,0 0 0,0 0-1,0 0 2,0 0-1,0 0-2,-52-23 0,52 23 0,-48 27 0,10 19 0,10 7 0,14 9 0,14-62-15,24 55-9,-24-55-15,72 28-4,-12-24 0,16-4 1</inkml:trace>
  <inkml:trace contextRef="#ctx0" brushRef="#br0" timeOffset="8826.5048">18852 758 77,'0'0'40,"0"0"1,34-49 0,-34 49-34,0 0-3,0 0 0,0 0 1,0 0-1,-14 74-1,2-24 1,-14 26-2,-6 4 0,-6 2-1,9-3 1,-4-15-3,15-12 2,5-31-1,13-21 0,0 0 1,0 0 0,28-59-1,-28 59-1,30-68 2,-30 68-2,31-99 2,-14 41-1,2-2 0,1 1-1,-6 1 2,-1 1 0,1 6 0,5 4 0,-19 47-2,20-76 2,-20 76-1,0 0 0,32-58 0,-32 58 0,0 0-1,57 14 1,-57-14 1,61 38 0,-61-38 0,86 37 0,-35-25 0,4-7 1,2-3-1,1-9 1,1-8-2,-2-5 1,-1-2 0,-2-2 1,-6-5-2,-48 29 0,76-45 0,-76 45 0,0 0 0,50-16 0,-50 16 0,0 0 0,-27 59 0,27-59 0,-32 82 0,12-59-3,-2 87-1,20-53-6,4-2-10,3-3-19,10-6-3,-15-46 0,51 71 0</inkml:trace>
  <inkml:trace contextRef="#ctx0" brushRef="#br0" timeOffset="9179.525">20256 860 111,'0'0'43,"0"0"3,0 0-3,0 0-39,0 0 0,-49 7-2,27 35 0,-17 19-2,17 1 0,10 0 0,22-2 0,11-16 0,23-16 0,-44-28 0,55-1 0,-55 1 0,56-29 0,-56 29 0,60-51 0,-60 51 0,42-71 0,-42 71-3,33-77 0,-33 77-1,7-71 0,-7 71 0,-10-54-2,10 54-6,0 0-16,-25-56-14,25 56 1,0 0 0,0 0 0</inkml:trace>
  <inkml:trace contextRef="#ctx0" brushRef="#br0" timeOffset="9610.5497">20695 888 88,'0'0'42,"63"-14"2,-63 14-2,0 0-25,0 0-13,0 0-1,0 0 3,0 0-3,0 0 1,0 0-2,-65 22-2,4 24 0,22 7 0,12-1 0,25-4 0,2-48 0,0 0 0,60 32 0,-60-32 0,86-25 0,-32 0 0,-5-15 0,8-5 0,-7-12 0,4 2 0,-10-6 0,0 3 0,-8 6 0,-36 52 0,52-81 0,-52 81 0,0 0 0,23-54 0,-23 54 0,0 0 0,0 0 0,-61 67 0,27 25 0,13 34-6,12 7-5,10-19-4,36-25-15,6-39-12,17-27 0,-60-23 0,52-16 2</inkml:trace>
  <inkml:trace contextRef="#ctx0" brushRef="#br0" timeOffset="9978.5707">21375 1059 115,'0'0'44,"0"0"1,0 0-2,0 0-40,0 0 0,0 0-1,0 0-2,52-11 0,-52 11 0,0 0 0,58 0 0,-58 0 0,61-25 0,-61 25 0,56-32 0,-56 32 0,0 0-3,52-49 4,-52 49 1,0 0-2,0 0 0,0 0 0,-62-10 0,2 28 0,21 25 0,-4 12 0,19 10 0,19-5 0,32-12 0,35-21 0,22-19-7,-35-12-6,2-7-11,7-9-15,0-2-4,7-10 2,-4-5-1</inkml:trace>
  <inkml:trace contextRef="#ctx0" brushRef="#br0" timeOffset="10181.5823">22302 778 127,'0'0'43,"61"-86"0,-61 86-1,33-61-42,-33 61 0,0 0 0,0 0 0,0 0 0,-48 38 0,-7 48 0,-2 31 0,9 2 0,7 4 0,13-8-5,6-33-11,28-27-15,-3-41-12,16-15 0,-5-20 0,-14 21 0</inkml:trace>
  <inkml:trace contextRef="#ctx0" brushRef="#br0" timeOffset="10879.6223">23198 1026 89,'16'-48'38,"-16"48"2,0 0 0,0 0-34,0 0-1,0 0 0,0 0 0,0 0-1,0 0 0,0 0 0,-22 3 0,-17 34-2,18 11 1,2-4-3,22 7 1,8-8-2,23-6 2,5-15-2,4-23 2,-43 1-1,0 0 0,60-33 1,-60 33-1,0 0-1,44-56 0,-44 56 0,3-51-1,-3 51 1,0 0-1,-19-67 0,19 67-1,0 0 1,0 0-2,-23-58-11,23 58-21,0 0-4,0 0 0,57-23-3</inkml:trace>
  <inkml:trace contextRef="#ctx0" brushRef="#br0" timeOffset="11149.6377">24325 761 102,'0'0'42,"44"-78"2,-44 78-3,0-67-38,0 67 0,0 0 1,-67-49-1,67 49 0,-68 14-1,68-14 0,-73 51-1,45-26 0,-43 70-1,19 21-1,3 13-2,16-4-1,13-15-2,15-35-9,16-26-24,-11-49-2,0 0 1,0 0-1</inkml:trace>
  <inkml:trace contextRef="#ctx0" brushRef="#br0" timeOffset="11322.6476">23815 1131 123,'0'0'43,"-33"-54"0,33 54 0,-10-51-40,10 51-3,0 0 0,49-65 0,-49 65-2,70-27-7,-23 20-9,-47 7-20,100-8-6,-47 12 1,5-3-2</inkml:trace>
  <inkml:trace contextRef="#ctx0" brushRef="#br0" timeOffset="12172.6962">1171 2254 59,'6'-28'38,"5"8"1,-8-3 0,-3 23-11,2-15-20,-2 15-1,-1 29-2,0 12-1,-5 18-2,-4 15 1,-2 15-1,-1 11 0,-2 11-2,-4 2 2,3-3-3,0-6 1,7-9-4,-1-21-3,16 0-11,-15-35-8,26-1-7,-17-38-5,14 2-1,-14-29 1</inkml:trace>
  <inkml:trace contextRef="#ctx0" brushRef="#br0" timeOffset="12330.7053">843 2967 106,'-43'-28'40,"14"19"0,1-9-1,33 6-33,3-7-3,27-3 0,17-15-3,14-9-3,28-4-7,1-26-25,33 6-4,0-17-2,7 6 0</inkml:trace>
  <inkml:trace contextRef="#ctx0" brushRef="#br0" timeOffset="12758.7297">1976 1824 108,'-42'16'42,"7"18"1,-13 5-1,4 20-39,4 12 0,0 19 1,0 11-1,0 14 0,3 4-1,2 0 0,6-3-2,2-4 0,8-18 0,6-14 0,8-20 0,7-19 0,11-22 0,8-19 0,9-20 0,11-17 0,3-11 0,4-7 0,2-8 0,0 1 0,-6 8 0,-7 11 0,-9 11 0,-10 16 0,-7 15 0,-2 19 0,-9 17 0,-2 6 0,2 11 0,1 8 0,9 1 0,5-6-4,14-1-7,0-27-4,23 7-7,-13-34-9,25 0-8,-17-26-2,11 0 1,-18-18 2</inkml:trace>
  <inkml:trace contextRef="#ctx0" brushRef="#br0" timeOffset="13117.7503">2341 2658 118,'-9'12'40,"7"-1"1,19 12-7,-2-4-31,10-1 0,6-6-1,8-6 0,-1-4 0,9-10-1,-3-9 0,3-3-1,-10-10 0,-7-1 0,-12-5 0,-9 1-1,-14-2 1,-9 10 0,-14 8 0,-13 12 1,-10 12 1,-2 18-1,-3 14 1,7 10 1,3 10-3,11 5 0,18-1 0,18-7 0,20-4-2,20-16-3,31-7-7,5-27-6,40 8-7,-7-36-8,33 5-9,-4-15-1,16-6 2</inkml:trace>
  <inkml:trace contextRef="#ctx0" brushRef="#br0" timeOffset="14155.8097">4786 2254 83,'5'-10'40,"-10"-6"-2,5 16 2,-38 1-34,9 13-1,-12 4-1,1 12 0,-9 4-2,1 6 0,6-2-1,7 0 1,10-4-1,13-8 1,13-5-2,17-8 2,12-6-2,13-7 0,9-2 1,1 1-1,0-2 1,-4 7-1,-10 1 1,-10 8 0,-16 6-1,-15 9 2,-19 3-1,-10 5-1,-10-2 0,1 0-2,-2-4 1,4-5-3,12-4-3,5-23-8,35 9-8,0-30-7,29 4-9,3-18 1,21 4 1,-1-15 0</inkml:trace>
  <inkml:trace contextRef="#ctx0" brushRef="#br0" timeOffset="14486.8286">5223 2341 102,'-12'11'39,"-18"3"1,-2 20 1,-13 0-36,1 11 0,1 3-2,10 5 1,7-5-2,9-1 1,17-9-2,14-10 0,16-10 0,14-9-1,12-19 1,7-12 0,-2-10 1,0-8-3,-4-10 2,-10-2-1,-14-4 0,-11 2-1,-17 6 0,-13 6-1,-7 8 0,-7 7 0,2 9-2,-1 8-4,21 10-6,-12 2-6,36 18-11,-6-25-8,27 14-1,-1-24-1,21 4 4</inkml:trace>
  <inkml:trace contextRef="#ctx0" brushRef="#br0" timeOffset="14689.8402">5981 1868 119,'-5'-16'42,"-17"1"0,6 31-1,-3 8-39,-9 18 0,-1 12-1,2 18-1,2 11 0,6 10-1,8 5-2,6-5-2,17 5-9,-3-24-5,34 8-9,-15-36-11,29-4-2,-10-25-1,17-7 3</inkml:trace>
  <inkml:trace contextRef="#ctx0" brushRef="#br0" timeOffset="15354.8782">6491 2261 119,'-19'8'42,"-28"3"0,1 29-2,-15 0-36,2 10 2,1 1-4,7 4-2,11-9 0,16-3 0,17-14 0,21-10 0,16-11 0,13-10 0,11-13 0,7-11 0,0-4 0,0-10 0,-5 0 0,-11 0 0,-11 4 0,-11 6 0,-14 10 0,-9 20 0,-14-4 0,-3 18 0,-6 9 0,3 9 0,1 4 0,13-1 0,2 0 0,14-7 0,16-10 0,9-10 0,12-9 0,5-10 0,6-9 0,-2-8 0,3-4 0,-10 1 0,-9 3 0,-6 3 0,-11 6 0,-10 11 0,-13 8 0,-3 25 0,-11 5 0,-4 9 0,2 7 0,-3 3 0,3 0 0,0-3 0,6-8 0,6-13 0,5-10 0,-1-15 0,22-16 0,-3-8 0,1-14 0,4-5 0,1-7 0,-1-3 0,2-5 0,-6 6 0,-1 7 0,-1 5 0,2 10 0,0 5-5,15 15-6,0-4-2,23 27-3,-6-20-7,40 36-10,-8-21-4,27 15-2,0-8 2,8 7 5</inkml:trace>
  <inkml:trace contextRef="#ctx0" brushRef="#br0" timeOffset="15905.9098">8542 2206 97,'-12'9'39,"-5"2"2,-18-9-2,1 14-35,-7-2 0,-1 9 0,-1 1-2,5 4 1,2-1-2,14 3 1,12-5-1,12-3 0,12-6 0,17-2 0,7-6-1,8 0 1,0 1-1,-2 0 1,-6 2-1,-8 2 1,-14 5 0,-13 9 1,-15 0-2,-6 4 1,-9 2-1,-2-3 0,2 3-2,4-9-2,10 0-2,13-24-5,6 27-5,6-42-10,31 14-12,-9-26 0,27 4-1,-6-20-1</inkml:trace>
  <inkml:trace contextRef="#ctx0" brushRef="#br0" timeOffset="16416.939">9021 2275 97,'-10'-16'39,"10"16"1,-33 8-1,14 9-34,-3 8 0,3 3-2,0 7 1,6 1-2,7 0 0,7-4 1,11-3-1,7-10-1,6-11 0,10-11 0,5-12 0,8-12-1,3-10 0,0-8-1,-2-5 1,-1 0 0,-5 2 0,-10 7 0,-7 10-1,-11 10 1,-15 21-1,0 20 0,-18 24 0,-7 17 2,-12 23-1,-8 14 1,-3 16-1,-4 11 1,0 3-1,3-8 2,6-12-2,3-11 0,10-20 1,5-14-1,7-25 1,6-19 0,12-19-1,-11-18 1,11-21 0,4-17-1,4-11 0,3-11 0,10-9 0,4-2-1,8 0-1,5 6-2,4 10 0,5 5-4,10 21-4,-10-6-4,23 28-7,-19-13-13,18 17-2,-10-13-2,12 12 3</inkml:trace>
  <inkml:trace contextRef="#ctx0" brushRef="#br0" timeOffset="16747.9579">9913 2133 110,'-24'8'40,"-22"-5"1,6 19-9,-10-4-29,4 9 1,6 0-1,6 3-1,12-4 0,14 0-1,15-9 0,13 2 0,4-5-1,8-4 0,-3-1 1,5 1-1,-8 2 0,0 3 0,-12 5-1,-7 4 3,-5 3-2,-8 0 1,-4 3-1,-4 3 1,-2-7-3,-3-2 1,9-4-2,10-20-3,-1 16-6,5-33-7,35 10-5,-12-37-12,32 4-3,-1-31-2,21 1 4</inkml:trace>
  <inkml:trace contextRef="#ctx0" brushRef="#br0" timeOffset="16972.9708">10579 1703 115,'-9'15'42,"-28"9"2,5 25-2,-7 0-39,6 15-2,5 7 1,0 11-1,7 2-1,5 3-1,7-5 0,4-11-1,5-5-2,-2-14-1,13-6-7,-8-30-5,17 7-8,-20-37-7,19 9-6,-19-27-3,8 4 3</inkml:trace>
  <inkml:trace contextRef="#ctx0" brushRef="#br0" timeOffset="17159.9815">10336 2214 119,'-20'-6'43,"9"7"-1,11-1 0,-2 18-39,-66-17-2,102 1-2,10 0 0,9-4-4,17 9-5,-7-20-4,26 25-8,-26-29-7,18 22-6,-22-17-5,5 13 0,-21-9 2</inkml:trace>
  <inkml:trace contextRef="#ctx0" brushRef="#br0" timeOffset="17514.0017">10776 2396 103,'-12'24'40,"-2"-20"1,14-4 0,21-5-36,6-7-3,12-14 0,1 0-1,9-7 0,1 0-1,-2 1 1,-7-2-1,-5 3 1,-15 3-1,-9 7 1,-12 6 0,-14 6 0,-13 9 0,-13 10 1,-6 10-1,-4 10 1,3 10-1,1 1 0,9 8-1,7-4 0,16-2 0,13-5-1,15-10-2,15-8-1,8-16-6,20 2-3,-3-28-6,27 18-6,-18-37-8,21 22-4,-12-19-3,1 9 4</inkml:trace>
  <inkml:trace contextRef="#ctx0" brushRef="#br0" timeOffset="18017.0305">11510 2197 120,'-14'16'41,"-14"-11"0,8 29-9,-5-12-28,0 11-1,0 0 0,-2 4 0,8-4-2,0-1 0,6-4 0,5-8 0,4-7-1,4-13 0,10-2 0,6-13 0,6-9 0,3-9 0,2-7 1,6-7-2,-1 1 2,2-3-1,-6 9 0,-4 3 0,-6 12 1,1 9-1,-19 16 2,14 5-2,-14 12 0,-5 7 0,1-2 0,0 7 0,4-8 0,7-3 0,5-9 0,6-10 0,9-10 0,3-7 0,5-4 0,1-7 0,4 3 0,-6 2 0,-4 4 0,-9 11 0,-10 12 0,-7 11 0,-9 15 0,-5 7 0,-5 10 0,-3 0 0,4 8-7,-4-8-3,10 3-4,-6-25-2,19 9-6,-17-36-8,24 10-5,-9-25-6,21-6 3,9-12 4</inkml:trace>
  <inkml:trace contextRef="#ctx0" brushRef="#br0" timeOffset="18535.0601">13234 2047 99,'0'0'40,"-10"13"0,10-13-1,0 20-35,-9 4-2,0 16 0,-5 7 0,0 7-1,-1 5 1,1-1-1,1-2-1,4-6-2,10-5-4,-3-31-11,28 5-7,-12-38-7,26 7-3,-13-29-7,16-1 3</inkml:trace>
  <inkml:trace contextRef="#ctx0" brushRef="#br0" timeOffset="19032.0886">13225 1774 89,'-38'-14'40,"14"14"-2,-3 4 1,18 9-21,9-13-20,18 14-1,14-6-2,2 1-1,22 6-3,-4-3 1,9 12-1,-4-6 2,0 11 3,-11-1 0,-9 3 5,-8 4 4,-16-5 2,-6 11 2,-22-12 1,6 14 0,-14-10-1,4 4-3,-2-5-1,3-2 0,4-4-2,6-5 0,8-10-1,0-11 0,24-4-1,-1-12 1,8-7-1,3-7 0,4-4 0,4-4 0,-3-4-1,1 2 1,-4 5-1,-5 9 3,-6 4-3,-3 8 0,-5 11 0,-4 15 0,-3 9 0,-4 12 0,-3 13 0,-3 6 0,5 8-3,-4-2-2,12 4-7,-4-19-1,24 9-8,-14-38-12,28 5-7,-1-28-2,14-4 1</inkml:trace>
  <inkml:trace contextRef="#ctx0" brushRef="#br0" timeOffset="19677.1255">15323 1780 99,'21'-5'38,"-8"-9"2,10 8-1,-12-7-34,9 2 1,-7 0-2,0 5 1,-13 6-3,13 4 1,-14 10-1,-6 10 0,-3 7-1,-9 14 0,-3 6 0,-5 9-1,-2 2 1,-8 9 0,2-3-1,-1 0 1,7-7 0,6-7-1,3-7 1,11-6-1,10-10 2,14-9-2,14-11 0,12-5 0,11-6 0,4-5-2,13-5 1,-1-1-2,7-3-2,-4-11-6,8 16-3,-20-22-5,15 23-7,-28-27-9,12 15-6,-18-13 0,1 10 3</inkml:trace>
  <inkml:trace contextRef="#ctx0" brushRef="#br0" timeOffset="20097.1495">16110 2055 110,'0'0'40,"0"0"0,-14 13-2,-5-1-35,1 11 0,-7 6 0,1 8-2,-3 3 1,5 8-1,5-6 0,9 1 0,10-8 0,13-9-1,13-13 1,17-14-1,10-13 1,7-14-1,5-8 0,2-10 0,-7 0 0,-5-1 0,-11 5 0,-12 4 0,-10 12 0,-12 6 0,-12 20 0,0 0 0,-15 4-1,-4 16 1,3 6-1,-4 8-1,7 3 0,4 5-2,13-1-3,3-7-3,22 5-5,-4-26-7,27 13-10,-5-32-5,11 5-2,-5-24 1</inkml:trace>
  <inkml:trace contextRef="#ctx0" brushRef="#br0" timeOffset="20677.1827">16945 2096 96,'-22'-2'38,"13"19"2,-12-3-2,11 21-32,-12 4-2,6 12 1,-2 3-2,4 7 1,0-6-3,2 2 2,2-9-2,3-11 1,2-8-1,5-14 0,0-15 0,17-7-3,-1-16 2,2-11-1,2-14 1,2-7-1,0-9 1,-1-2-2,-4-4 2,-3 0 1,-1 8-1,-3 6 1,4 13-1,-5 6 1,6 13 0,4 9 0,1 12-1,2 11 0,-3 6 0,1 3-1,-3 6 1,-6 4-1,-9 1 1,-9 3-1,-7 1 1,-9 0-1,-6 1 1,-9 2 0,-3 1 0,-1-1 1,1-1-1,4 4 0,6-1 0,5 1 1,10 3-1,6-1 1,3 5-1,2 7 2,-2 4-1,-2 6 0,-9 7-1,-6-1 2,-6-1-2,-4-3-2,2-5 0,1-14-3,14-6-5,6-26-3,31-3-6,-5-35-5,41 4-10,-5-30-6,25-5-2,0-25 1</inkml:trace>
  <inkml:trace contextRef="#ctx0" brushRef="#br0" timeOffset="20982.2001">17715 1423 106,'12'-8'42,"-12"8"0,0 0-1,-14 35-36,2 9-1,-5 15-1,-2 12-2,-6 13 0,-3 8-2,-1 5 2,4 8-3,-2-12 2,4-3-2,8-11 0,1-9-2,7-14-2,0-21-4,20 0-6,-13-35-6,19 0-9,-16-33-9,12 2 0,-13-23 1</inkml:trace>
  <inkml:trace contextRef="#ctx0" brushRef="#br0" timeOffset="21750.244">17401 1978 89,'-26'-8'41,"16"21"0,1-3 0,23 8-19,10-8-20,18-5-2,9-3 1,7 2 0,10-3 0,3-1-1,-2-1 0,-6 1 0,-11-6 0,-9 8 1,-11 3-1,-8-5-1,-12 1 2,-12-1-1,-4 11 1,-9 0-1,-7 9 1,-3 3-2,-4 6 1,-3 5 1,4 7-1,2 3 1,8 0-1,9 0 0,10-7 0,11-10 0,12-12 0,10-15-1,8-12 1,6-15 0,3-11 0,2-9 0,-4-2-1,-12-6 1,-3 1 0,-13 2 1,-8 10-1,-10 6 1,-6 10-1,-7 8 1,8 18 0,-19-5 0,11 17-1,6 4-1,3 3 2,7 1-2,2-1 1,9 2 0,5-6 0,-1-7 0,2 1 0,2-1 1,-8-1 0,1 0-1,-11 4 1,0 4-1,-13 3 1,-6 7-1,-1 0 0,-7 4 1,1-2-1,2 0 0,3-6 0,5-7 0,7-14 0,28-6 1,2-12 0,10-9-1,11-4 1,3-8-1,6 0 2,-1 1-2,-6 10 0,-8 5 0,-8 12 0,-14 9 0,-11 13 0,-11 8 0,-6 10-2,-8 6-1,6 7-5,-9-6-3,14 7-2,-7-18-1,25 13-6,-16-38-6,37 31-3,-12-41-5,32 14 2,6-16-2</inkml:trace>
  <inkml:trace contextRef="#ctx0" brushRef="#br0" timeOffset="22518.288">19976 1740 95,'5'-23'39,"-5"23"1,4-15-3,-4 15-32,0 0-1,-4 14 0,-1 3 0,1 12-2,-10 6 1,0 15-2,-8 5 1,2 7-2,-6 1 1,1 2-1,2-10 0,3-1 0,7-12 0,4-13 0,8-13 0,1-16 1,25-12 0,-1-15 0,6-15 0,4-11 1,4-8-1,8-15 1,-3-5-1,3-8 1,-3 6-2,0 5 2,-6 14-2,-3 9 1,-6 16-1,-4 12 1,-3 26 1,-6 27-2,-5 17 0,-3 17 0,-3 11 0,1 9 0,-2 8 0,1 11-2,2-4 1,-1-5-1,4-8-1,-1-9-1,3-13-2,-2-13-3,5-6-3,-14-28-4,10 5-6,-24-42-9,14 12-4,-24-29-4,1 2 3,-12-14 3</inkml:trace>
  <inkml:trace contextRef="#ctx0" brushRef="#br0" timeOffset="22945.3124">20005 1993 115,'-18'-17'41,"18"17"2,14-1-3,14-3-37,11-1-2,17-4 0,5 3 0,10-9 0,-1 9-1,4-7 1,-11 4-1,-3 1 0,-14 1 0,-7 2 1,-14 2-1,-5 3 0,-20 0 0,11 18 1,-13-4-1,-8 7 1,0 7-1,0 4 0,2 4 1,3 3-2,2-2 2,6-3-1,7-2 1,3-5-1,8-12 1,7-11-1,3-8 2,4-9-2,7-9 0,-6-10 0,4-6 0,-4-10 0,-3 3 0,-4-1 0,-6 4 0,-8 0 0,0 12-6,-6-2-2,5 23-4,-14-8-3,17 24-5,-17-7-7,12 12-7,-12-12-2,19 25-3,-6-10 6</inkml:trace>
  <inkml:trace contextRef="#ctx0" brushRef="#br0" timeOffset="23337.3348">21180 2018 79,'0'12'41,"0"-12"-1,5 12 1,5-18-13,13 10-25,6-5 0,8 1 0,1-6-1,2 1 0,-2-4-1,-4-4 1,-9 0-1,-4-6 1,-8 3-2,-10-5 2,-7 7-2,-6-5 0,-6 8 1,-6 3-2,-6 6 2,-4 7-1,-4 5 0,-1 13 0,-4 6 0,9 3 0,3 6 0,6 0-1,11-1 1,10 0-1,16-6 0,14-10-2,10-5 0,9-10-4,19-1-3,-9-18-5,22 6-6,-20-23-9,20 13-5,-24-21-3,4 11 0,-17-9 5</inkml:trace>
  <inkml:trace contextRef="#ctx0" brushRef="#br0" timeOffset="23696.3553">21836 1974 113,'-30'9'39,"8"18"1,-13-4 0,10 10-35,-1-4-1,3 2-1,3-3 0,8-3-2,5-5 1,7-6-1,0-14 1,15 1 0,4-10-2,5-11 0,6-2 0,2-7 0,5-5 0,-2-4 0,-1 2 0,0 1 0,-6 8 0,-2 3 0,-6 7 0,-6 9 0,0 14 0,-8 11 0,-5 9 0,-4 7 0,0 8 0,-3 4 0,0 2 0,-1 1-4,7 0-2,4-17-5,11 2-2,-1-25-2,23 11-8,-14-38-7,28 12-4,-12-27-5,11 4 3,-6-11 5</inkml:trace>
  <inkml:trace contextRef="#ctx0" brushRef="#br0" timeOffset="24087.3777">22423 1952 122,'-14'18'42,"-11"-5"0,8 15-3,-1-4-36,0 4-1,3 0 1,8-4-1,7-1-2,13-5 0,8-7 0,7-5 0,8-6 0,3-6 0,7-8 0,1-2 0,-2-10 0,-2 2 0,-1-3 0,-4-5 0,-6 4 0,-2 1 0,-9 5 0,-3 5 0,-18 17 0,9-12 0,-18 26 0,-8 8 0,-4 8 0,-5 5 0,-1 3 0,-1 4 0,8 1 0,3-5-4,20-6-3,-1-16-4,22 3-2,-6-24-4,28 13-7,-17-30-7,21 13-4,-11-20-4,4 5 5,-6-2 3</inkml:trace>
  <inkml:trace contextRef="#ctx0" brushRef="#br0" timeOffset="24622.4083">22976 2063 116,'-23'0'40,"17"12"0,-7-10 0,13-2-38,15 8 0,3-2-1,1-2 1,9-3-1,2-2 0,1-2-1,3-5 1,-3-3-1,-2-6 0,-2-4 1,-4-3-1,-4-7 2,-3-4-2,-7-3 1,-7 3-1,-8 5 2,-9 10-1,-7 11 1,-13 8-2,-2 16 0,-5 10 0,-4 16 0,7 6 0,4 6 0,10-3 0,14 1 0,15-7 0,17-5 0,16-9 0,17-10 0,15-5-5,5-12-6,19 3-3,-11-18-4,21 18-6,-28-23-9,16 18-3,-22-9-4,-8 16 6,-19 16 42,-25-20 5,1 20 4,-29-22 8,9 27 8,-26-24 6,10 15 3,-10-18-4,17-12-38,11 10 0,-16-5 0,16 5-9,-2-17-4,2 17-5,-5-24-6,5 24-9,-18-15-5,-3 11-5,-15-4 1</inkml:trace>
  <inkml:trace contextRef="#ctx0" brushRef="#br1" timeOffset="29229.6718">1546 3842 94,'0'0'38,"5"-20"0,18-9-1,13-2-35,23-6 0,16-1-1,7-4 0,5 4 0,-4 9-1,-8 8-1,-14 17 1,-19 12-1,-21 14 0,-19 16 1,-24 9 0,-11 11 1,-10 4-1,-6-2 1,4-5 0,8-6 0,11-9 0,21-13 0,17-9-1,23-12 0,13-6 0,9 0 0,0-2 0,-2 3 1,-10 5 0,-13 10 1,-18 7-1,-18 11 0,-20 9 0,-15 7 0,-9 0 0,-5 1 0,0-2-2,3-8-1,13-4-1,5-16-11,22 2-23,10-23-2,12 11-1,11-20-2</inkml:trace>
  <inkml:trace contextRef="#ctx0" brushRef="#br1" timeOffset="29702.6989">3382 3541 87,'-2'-26'38,"4"13"-1,-8-3 2,6 16-36,0 0 0,-5 22 1,1 11-1,2 20-1,-2 12 0,1 16-1,-6 10 0,3 9-1,-2 3 0,0-4-2,5-6-2,0-15-2,12-3-18,-8-28-15,18-10 1,-9-27-1,9-6 1</inkml:trace>
  <inkml:trace contextRef="#ctx0" brushRef="#br1" timeOffset="29898.7101">3206 4084 82,'-33'-23'39,"16"15"-1,3-3 0,14 11-28,25-14-6,7 5-2,15-11-1,10-6-3,13-9-1,8-12-3,15 4-13,-3-20-18,5 4 0,-11-10-1,0 4 1</inkml:trace>
  <inkml:trace contextRef="#ctx0" brushRef="#br1" timeOffset="30281.732">4142 3147 95,'-27'35'38,"4"24"1,-10 1 0,-1 20-35,2 8 0,0 11 0,1 1 0,3 5-2,1-3 1,8-8-2,0-7-1,9-14 1,5-13-1,5-13 0,9-16 1,7-18-2,8-16 2,8-12 0,4-14-1,4-7 2,1-6-2,1-4 1,-4 3 0,-5 4 0,-8 10-1,-6 9 0,-5 13 0,-14 7 0,14 25-1,-12 2 1,-1 9-2,0 2 0,6 6-2,1-5-3,10 0-1,-4-20-10,19 4-22,-4-23 1,16-2-1,-2-23 1</inkml:trace>
  <inkml:trace contextRef="#ctx0" brushRef="#br1" timeOffset="30470.7428">4710 3805 99,'-23'19'38,"4"24"1,-10-1-2,6 16-34,-3 2-2,9 3 1,1-1-2,7-8-2,9-8-3,2-26-25,20 0-9,0-28 0,14-7 0</inkml:trace>
  <inkml:trace contextRef="#ctx0" brushRef="#br1" timeOffset="30650.7531">4791 3397 92,'-14'-13'35,"14"13"1,13 5-3,-13-5-39,34 17-9,-14-7-18,7 9-1,-4-5-2,6 9 3</inkml:trace>
  <inkml:trace contextRef="#ctx0" brushRef="#br1" timeOffset="30980.772">5036 3740 81,'-5'37'38,"0"12"0,-9-11 0,7 12-26,-7-9-5,3 8-2,0-12-2,3 1 0,1-9-2,5-5 0,3-13-1,-1-11 1,22-8 0,0-13-1,1-10 1,6-7 0,4-9 0,0-1 0,0-2 0,-4 3-1,-3 4 0,1 8 0,-5 10 0,-5 9-1,2 12 0,-5 10-1,2 11 0,-3 8-1,5 8-2,1-1-1,11 10-5,-10-16-26,20 7 1,-7-19-1,16-3 0</inkml:trace>
  <inkml:trace contextRef="#ctx0" brushRef="#br1" timeOffset="31506.8021">5853 3658 83,'-31'-14'39,"1"22"-1,-14-3 2,7 19-18,-7 4-19,8 7 0,1 8-2,13 3 1,8 0 0,12 1-1,10-7-1,13-8 1,6-11 0,14-12-1,2-14 1,3-10 0,-2-16-1,3-11 1,-9-8-1,-1-4 1,-5 0-1,-7 1 0,-7 8 0,-4 9-1,-8 16 0,-6 20 0,-4 22 0,-7 22 1,-8 20-1,-4 21 1,0 15-2,-1 15 1,-5 8 0,2-2 0,2-5 0,-1-13 0,5-12 1,3-17-1,0-21 1,4-15 1,4-22 0,10-16 0,-16-19 0,13-15 0,3-13 0,5-13-1,1-13 1,11-11-1,8-6 1,3-1 0,7 4-1,5 5-1,7 9-1,1 6-2,11 22-9,-16-6-23,20 21-3,-9-8 1,10 15-2</inkml:trace>
  <inkml:trace contextRef="#ctx0" brushRef="#br1" timeOffset="31836.8209">6634 3533 114,'0'0'39,"-28"-24"1,8 24-4,-7-3-32,1 6-1,-2 5-1,5 7 0,7 6-1,2 7 0,7 0 0,9 3-1,3 1 1,10 1-1,4-2 0,0-2 1,0-2-1,-1-3 0,0-3 0,-4 0 1,-5-3-1,-9 2 0,-7 2 0,-7 1 0,-8 4-1,-5 0 1,-7 2-1,-7 4-1,1-1-2,-4-8-5,22 7-14,-11-23-18,22 4 1,-2-21-2,22-2 2</inkml:trace>
  <inkml:trace contextRef="#ctx0" brushRef="#br1" timeOffset="32854.8792">7687 3142 77,'0'0'36,"8"-14"-2,-8 14 2,0 0-30,1 21-1,-3 0-1,3 18 0,-6 8 0,2 17-2,-4 12 1,-1 16-2,-1 4 1,-4 5-1,-1-4-2,3-6-1,3-6-4,-4-24-13,20-6-19,-11-25 1,20-9-1,-17-21 1</inkml:trace>
  <inkml:trace contextRef="#ctx0" brushRef="#br1" timeOffset="33030.8892">7521 3818 96,'-19'-6'37,"-6"-5"1,25 11-1,-13-3-30,26-5-4,16-9-2,15-9-1,15-6-3,8-15-5,24 0-27,-5-18-3,11 3 1,-8-13-1</inkml:trace>
  <inkml:trace contextRef="#ctx0" brushRef="#br1" timeOffset="33413.9112">8285 2929 101,'-34'38'39,"11"22"1,-11-1-2,16 3-34,-8 15-1,10 10 0,-3-1 0,4 9-1,2-5 0,1-5-1,3-6 0,5-10 0,4-12-1,1-10 1,9-16-1,1-14 1,7-18-1,0-14 0,8-9 1,-1-11-1,4-2 0,-2-4 0,0 0 0,-5 6 0,0 6 0,-3 13-1,-7 12 0,-12 4 0,15 25 0,-8 3-2,0 9-2,0-4-1,15 12-7,-6-20-20,21 8-5,-1-21 0,17-1 0</inkml:trace>
  <inkml:trace contextRef="#ctx0" brushRef="#br1" timeOffset="33789.9327">8931 3589 99,'-39'-7'38,"4"19"0,-13-2-1,5 18-32,1 6 0,1 11-1,9 2-1,6 3 0,10-3-1,9-2 0,12-9-1,13-7-1,9-16 1,12-10-1,4-13 0,5-8 0,3-10 1,-4-5-1,1-5 0,-11-1 0,-8 4 0,-6 2 1,-13 11-1,-5 7 0,-5 15 0,-11 0 0,-3 15-1,1 10 0,-1 7 0,3 3-3,10 6-1,1-8-3,23 9-13,-3-25-18,23 2 0,-5-25-2,19-1 2</inkml:trace>
  <inkml:trace contextRef="#ctx0" brushRef="#br1" timeOffset="34022.946">9737 3034 100,'-11'31'39,"-17"11"1,8 27-1,-6 5-36,0 12 0,4 7-1,3 2 0,6-2-3,2-8-1,8-7-3,-2-21-8,14-1-24,-10-25-3,9-8 2,-8-23-2</inkml:trace>
  <inkml:trace contextRef="#ctx0" brushRef="#br1" timeOffset="34173.9546">9444 3587 105,'0'0'39,"-2"-17"1,19 18-2,11-2-38,6-14-19,26 14-19,1-14 0,26 6-2,2-13-1</inkml:trace>
  <inkml:trace contextRef="#ctx0" brushRef="#br1" timeOffset="34600.979">11237 3305 89,'15'-43'39,"3"21"-1,-18 2 0,0 20-33,-8 15-1,-2 18-1,-6 12 0,1 14-2,-5 10 0,2 8-1,1 4 0,3-4 0,7-6-2,3-11-1,13-9-4,-2-25-28,20-7-3,-3-24-1,13-7 0</inkml:trace>
  <inkml:trace contextRef="#ctx0" brushRef="#br1" timeOffset="34810.9911">11014 3223 108,'-19'12'40,"5"-10"1,22 11-2,17-12-38,18-4 0,18-4-1,12-2-1,12-1-1,4-4-3,9 16-15,-15-11-18,-2 20 0,-27-5-1,-9 21-2</inkml:trace>
  <inkml:trace contextRef="#ctx0" brushRef="#br1" timeOffset="34992.0014">11044 3812 101,'-41'51'40,"8"-19"0,29 1-1,14-8-37,28-25-2,24-6 0,18-12-3,9 2-7,-2-17-26,15 9-2,-9-13-1,1 11-1</inkml:trace>
  <inkml:trace contextRef="#ctx0" brushRef="#br1" timeOffset="35706.0423">12651 3420 94,'0'0'36,"-2"-18"0,2 18 0,0 0-33,-5 22 0,-3-6 0,1 7-1,-5 7 1,2 6-1,-3 5 0,2 3 0,3-1 0,6-1-1,2-1 0,9-4-1,7-12 1,11-5-1,3-14 0,11-7 1,2-10-1,4-11 1,-2-8-1,-1-6 0,-7-1 1,-3-2-1,-6 2 0,-10 6 0,-3 2 1,-6 10-1,-8 7 0,-1 12 0,0 0 0,-10 23 0,6 1 0,-1 9 0,5 3 0,6 3 0,2-4 0,6-1 1,9-12 0,3-7 0,0-10 0,9-10 1,-4-14-1,1-6 0,-2-7 0,-4-8 0,0 0-2,-4-3-2,-5 3-1,-5 0-1,5 12-5,-15-10-18,16 22-11,-14-6 0,14 16-1,-8-6 3</inkml:trace>
  <inkml:trace contextRef="#ctx0" brushRef="#br1" timeOffset="35917.0543">13678 3411 88,'20'9'37,"-20"-9"0,11 18 1,-14-5-33,3 9 1,-10 8-1,1 7 0,-3 4-3,1 2 0,2 0-2,4-5 0,9-6-4,2-14-3,21-2-29,-8-27-2,16-2-1,-3-22 0</inkml:trace>
  <inkml:trace contextRef="#ctx0" brushRef="#br1" timeOffset="36067.0629">13740 3118 111,'-42'-23'38,"18"13"-1,5-3-3,14-8-48,24 15-24,6-11 1,21 7-1,0-12-2</inkml:trace>
  <inkml:trace contextRef="#ctx0" brushRef="#br1" timeOffset="36314.077">14241 2878 107,'-9'15'40,"-13"-1"0,13 28-1,-11 4-34,3 16-2,-2 11 0,-3 14-1,1 6 0,0-1-2,4-2 0,5-11-2,8-11 0,6-17-3,15-8-3,0-35-25,30-2-6,-2-28 1,19-8-3</inkml:trace>
  <inkml:trace contextRef="#ctx0" brushRef="#br1" timeOffset="36529.0893">14707 2819 120,'0'19'40,"-19"12"2,4 39-3,-11 4-37,1 9 0,0 6-1,3 2 0,3-1-2,4-9-2,8-2-3,-2-23-14,17 2-18,-8-18-2,16-6 0,-8-18-2</inkml:trace>
  <inkml:trace contextRef="#ctx0" brushRef="#br1" timeOffset="37113.1227">15372 3336 92,'9'-20'37,"1"18"0,-10 2 0,3 21-32,-10 4-1,1 16 0,-6 4-1,2 8 0,-2 0-1,4 0 0,-1-4 1,4-6-2,1-10 1,4-7-1,3-16 1,-3-10-1,20-14 0,-3-10 0,3-12 0,1-9 0,1-5 0,-1-7 0,-2 1-1,-1 6 1,-4 5-2,-7 9 2,0 10-1,-3 7 0,3 9 0,5 9 0,3 4 0,6 5-1,10 2 0,6 0-2,12 0-1,6-5-3,15 10-12,-17-18-19,17 7-1,-19-14 1,2 5-2</inkml:trace>
  <inkml:trace contextRef="#ctx0" brushRef="#br1" timeOffset="37497.1447">15869 3397 106,'-19'27'38,"-1"-12"1,25 8-2,9-13-34,15 2-1,14-9 0,9-2-1,8-6 0,5-6 1,-2-5-2,-5-2 1,-8-7-1,-10 1 0,-11-1 0,-16-4 1,-12 4-1,-9-1 1,-16 4-1,-7 7 1,-5 7 0,-8 10 0,-2 9 0,0 11 0,-2 10 1,9 7-2,10 9 1,10-2-2,17 2 1,13-4-1,20-5-1,11-9-2,20-3-2,3-17-4,23 6-17,-13-24-12,10 5 1,-14-19-2,2 1 1</inkml:trace>
  <inkml:trace contextRef="#ctx0" brushRef="#br1" timeOffset="38026.175">16771 3306 101,'-7'13'39,"-16"-5"0,7 23-1,-13 0-33,8 8-2,-5 3 1,4 4-2,0-2 1,5 0-3,3-9 2,5-5-2,7-9 1,4-11-1,9-8 0,7-13 1,5-11-1,4-9 0,5-7 0,1-6 1,-1-5-1,-2 3 1,-2 1-1,-10 7 0,1 5 0,-9 10 0,-2 9 0,-8 14 0,0 0 0,4 20 0,-4 2 0,2 2 0,2 4 0,6-4 0,3-2 0,5-8 0,8-8 0,3-9 1,8-7-1,1-9 0,2-4 0,-3-6 2,0-2-2,-7 3 1,-4 0 0,-6 4-1,-4 9 0,-6 2 0,-10 13-1,0 0 1,2 25 0,-7 4-1,-2 8 1,-1 3-2,1 9 0,2-1-1,5 3-2,2-12-5,21 10-10,-15-30-13,23 5-6,-3-20-1,17-2-1</inkml:trace>
  <inkml:trace contextRef="#ctx0" brushRef="#br1" timeOffset="38416.1973">17597 3384 92,'-16'13'38,"16"11"2,0-24-3,13 20-33,5-13-1,15-1-1,-1-11 1,7-1-1,3-6-1,-5-7 0,1-5-1,-10-4 1,-4-1 0,-5-1-1,-12 0 1,-11 5-1,-7 4 1,-10 8-1,-3 9 1,-9 10 0,-5 10-1,-2 10 2,2 8-2,7 6 1,6 3 0,7-3-2,10 1 2,16-10-2,13-5 0,10-11-3,15-4-2,1-24-10,23 8-23,-9-21 1,12 5 0,-16-17-2</inkml:trace>
  <inkml:trace contextRef="#ctx0" brushRef="#br1" timeOffset="38916.2259">18257 3283 95,'-24'6'38,"7"20"1,-14-5 0,12 11-33,-10 2-3,6 3-1,1-2 0,4-1-2,4-4 2,7-7-2,5-8 1,2-15-1,15 2 0,0-13 0,5-10 0,2-7 1,1-4-1,-1-3 0,1-2 0,-4 6 1,-3 3-2,-4 4 2,-3 12-1,-9 12 0,10-4 0,-10 4 0,7 21 0,-2-5 0,2 0 0,2 0-1,5-3 2,2-2 0,5-8 0,0-5 0,1-4 0,3-6 0,3-4 1,-1-1-1,0-3 0,-2 2-1,-4-2 0,-3 6 0,-5 6 1,-1 6-1,-12 2 0,3 22 1,-7 2-1,-7 5 0,3 7 0,-5 2-1,3 3-1,1-5-3,9 9-9,-12-28-11,24 10-16,-12-27 1,18 10-2,-4-26 1</inkml:trace>
  <inkml:trace contextRef="#ctx0" brushRef="#br1" timeOffset="39687.27">19004 2825 63,'13'-47'37,"1"16"0,-13 0 2,7 18-28,-12-1-3,0 28 0,-6 6-1,1 19-2,-4 7-1,2 17-2,0 8 1,-1 9-1,3 6 0,-3-3-1,3-6 0,1-4 0,1-10 0,0-11-1,2-11 1,3-11-1,0-8 0,2-22 1,0 0 0,18-8-1,-4-12 0,1-10 1,2-7-1,1-7 1,2-8-1,-2 5 0,1-1 0,-3 8 0,-1 8 0,4 9 0,-1 10 0,2 13 0,0 17 0,0 8 0,4 8 0,-5 6 0,1 5 0,-5 2 0,-7 3 0,-8-6-1,-14-1 1,-8-6 0,-9-4 0,-8-8-1,-2-8 0,-1-6-1,3-7-1,4-13-3,20-1-7,4-21-11,31 10-16,1-16 2,26 9-1,-1-9 0</inkml:trace>
  <inkml:trace contextRef="#ctx0" brushRef="#br1" timeOffset="40319.3061">19445 3383 110,'-18'3'38,"13"7"2,5-10-11,0 0-26,17-12-1,11 6 0,8-5 0,3-3-1,7-1 0,0-5 0,-1-2-1,-8-3 1,-9-2-1,-12-1 0,-7-1 0,-11 4 0,-12 3 0,-7 9 0,-13 6 1,-4 12-1,-4 9 1,0 9 0,0 8-1,5 5 1,12 6 0,12-1-1,16-4 0,17-5 1,17-7-1,10-6 0,11-9 1,11-6 0,0-9 0,-3-4 1,-3-3-1,-14-5 0,-7 4 0,-9 1 0,-10 2-1,-13 6 0,-10 4 0,-1 15-1,-9 2 1,-5 8 0,-3 4 0,0 2-1,-2 4 1,5-2-1,3-1 2,8-9-1,-1-7 0,5-16 0,13 9 1,-3-19-1,4-9 1,1-3 0,4-8-1,-1-3 2,1-5-2,4 2 1,-2-4-1,1 4 0,3 1-1,-3 3 0,6 2-2,-4 0-4,15 16-10,-16-18-6,20 25-16,-16-14-2,13 17-1,-7-8 2</inkml:trace>
  <inkml:trace contextRef="#ctx0" brushRef="#br1" timeOffset="40858.3369">21837 2761 92,'-11'-37'36,"-13"-2"1,1 14-2,-10 0-29,2 18 0,-9 8-2,1 21 1,-6 10-1,-1 17-1,-2 12 0,1 13-1,-1 9 0,7 4-1,2 1-1,7-4-2,11-8 1,8-9-3,15-5-1,-1-22-12,20 0-20,-11-19-2,11-2-1,-8-20 0</inkml:trace>
  <inkml:trace contextRef="#ctx0" brushRef="#br1" timeOffset="42139.4102">21088 3216 109,'-10'-7'40,"3"-9"1,22 14-2,13-10-36,7 3-2,11-3 1,8 1-1,3-1 0,2 3 0,-5 2 0,-3 5 0,-10 4 0,-8 6-1,-9 6 1,-10 8-1,-9 7 1,-9 3-1,-4 7 0,-9 4 0,-4 2 0,2-3 0,1-1 0,1-6-1,6-7 2,5-7-1,7-9 0,-1-12 1,23-13-1,-2-5 1,4-13-1,6-6 1,-1-8-1,2-5 1,-4-2-1,0 1 1,-4 5-1,-4 7 0,-1 9 0,-1 6 0,0 12 0,1 9 0,6 9 0,-1 6 0,4 4 0,5 6 0,1-3 0,3 3 0,0-5 0,0-2 0,-2-5 1,-7-3-1,-4-3 1,-6-6-1,-18 2 0,0 0 0,-2-13 0,-21 13 0,-6 4-1,-9 6 0,-10 6 1,0 7-1,-2 5 1,6 6-1,6 2 1,11 3 0,19-2 0,17-7 0,20-5 0,19-7 1,13-8 0,10-10-1,4-8 0,1-9 1,-1-8-1,-18-6 0,-9-4 0,-17-5 0,-12-2-1,-12 2 1,-13 4 0,-10 2 0,-3 6 0,-1 8 0,1 6 1,1 9-1,9 6 0,9-1 0,4 19 1,11-8-1,8 3 0,10 0 1,4-2-1,5-3 1,1-2-1,-2-2 1,-7 0-1,-7-3 2,-6 1-2,-7-2 0,-14-1 0,4 13 0,-13 2 0,-6 1 0,-7 6 0,2 2-2,-3 2 2,2 3 0,4-3 0,3-3 0,13-8 0,1-15 0,25 7 0,2-18 2,5-5-2,3-9 0,3-5 0,-1-5 0,1-3 0,-9 1 0,-6 1 0,-8 8 0,-7 4 0,-4 9 0,-4 15 0,0 0 0,-13 13 0,6 7 0,1 2 0,5 3 0,8-1 0,9-5 0,10-5 0,6-5 0,7-9 0,4-5 0,3-6 0,-2-1 0,-4-3 0,-9 0 0,-8 5 0,-4 0 0,-8 12 0,-11-2 0,-3 25 0,-4-5 0,-2 8 0,4 4 0,5 3-3,2-4-4,23 5-4,-2-18-8,31 9-3,-13-26-9,28 9-8,-6-20-1,11 3 3,-7-16 2</inkml:trace>
  <inkml:trace contextRef="#ctx0" brushRef="#br1" timeOffset="42316.4203">23913 3207 120,'0'0'40,"-34"6"0,11 20 0,-12 4-37,6 7-1,-3 7 0,3 1-1,9 1-2,5-2-2,12-3-2,-2-16-14,23 5-19,-18-30-1,33 17-1,-17-28-1</inkml:trace>
  <inkml:trace contextRef="#ctx0" brushRef="#br1" timeOffset="42473.4293">23872 2836 114,'-9'-38'36,"1"5"-1,11 9-6,22 13-65,-2-7-1,20 14-1,4-8-1</inkml:trace>
  <inkml:trace contextRef="#ctx0" brushRef="#br1" timeOffset="42676.4409">24406 2657 113,'-15'4'40,"0"24"4,-16-2-4,2 15-36,-7 11 1,7 14-2,-5 6-1,4 9 0,0 0 0,8-4-4,6-6 1,3-5-4,11-6-2,-6-24-12,20-1-20,-12-23-2,13-5 1,-12-20-2</inkml:trace>
  <inkml:trace contextRef="#ctx0" brushRef="#br1" timeOffset="42827.4496">24048 3152 125,'4'-13'42,"1"-7"0,21 18-2,-1-3-38,18 0-2,11 9-6,-8-14-16,15 18-18,-13-15-2,0 12 0,-15-10-2</inkml:trace>
  <inkml:trace contextRef="#ctx0" brushRef="#br1" timeOffset="44112.5231">1582 5437 81,'-10'-22'39,"0"8"-1,-13-3 0,2 12-31,-9 2-2,1 11 0,-9 9-1,2 10 0,-3 9-1,3 12 0,2 4 1,10 3-1,2 3 0,15-6-1,8-5 1,14-11-2,13-14 0,10-19 0,10-13-2,8-14 2,4-14-1,2-12 0,-5-4-1,-6-3 1,-14 0 0,-8 6 0,-11 6 1,-13 9-3,-12 14 2,-9 12 0,-5 15 0,0 9 0,-2 13 0,8 6-1,4 6 1,11 2 0,16-2 0,14-4 1,13-17-1,10-7 0,17-12 0,2-11 0,6-6 0,-2-14-1,-3-1 1,-9 0-1,-7 0 1,-15 6 0,-12 3 0,-10 11-1,-20 13 1,0 0 0,-12 28 0,-10 9 0,-5 13 1,-4 4 0,2 6 0,1 1 0,4-8 0,9-4 1,5-14 0,7-15-1,3-20 0,22-13 0,-7-19-1,9-8 0,-1-13 0,1-6 1,-5-3-2,-2-1 1,-9 6 0,-4 8 0,-3 13 0,-6 7 0,1 10 0,4 8 0,0 11-1,26-3 0,4 11 0,10-1-2,16 0 0,11-6-2,13 5-6,-1-17-7,16 17-6,-21-24-11,9 10-5,-15-11 0,-5 8 1</inkml:trace>
  <inkml:trace contextRef="#ctx0" brushRef="#br1" timeOffset="44495.545">2955 5390 104,'-30'22'39,"16"9"1,0-14-2,18-3-35,15-5-1,15-6 1,10-10-1,12-6 0,7-10-1,4-5 0,-4-5 1,-5-4-1,-11-2 1,-11 1-1,-14 0 0,-14 3 0,-16 7 0,-11 6-1,-13 10 1,-12 9-1,-10 15 0,-3 16 1,-5 10-1,2 11 0,8 8 1,13 4-1,12-1 0,18-3 0,22-8 0,21-11 0,25-13-1,13-12-1,17-11-4,6-17-5,19 4-9,-17-33-8,19 8-13,-22-20 0,0 1-1,-18-10 3</inkml:trace>
  <inkml:trace contextRef="#ctx0" brushRef="#br1" timeOffset="44630.5527">4041 4907 116,'-29'3'40,"-9"-5"1,6 12-3,12 4-40,-4-11-14,23 19-20,-6-10-5,19 14 2,0-7-3</inkml:trace>
  <inkml:trace contextRef="#ctx0" brushRef="#br1" timeOffset="44803.5626">3985 5503 120,'-40'32'43,"-5"-19"-1,17 2-2,9-15-41,9-11-9,28 14-14,-9-17-18,19 8 1,-7-8-3,16 9 1</inkml:trace>
  <inkml:trace contextRef="#ctx0" brushRef="#br1" timeOffset="555897.7955">1738 7115 92,'3'36'40,"-1"-5"2,18 5-2,11-15-34,26-8-2,26-9-1,26-10-1,28-8-1,18-4-4,20 1-4,-4-14-29,14 12-4,-15-6-1,-1 8-1</inkml:trace>
  <inkml:trace contextRef="#ctx0" brushRef="#br1" timeOffset="556327.8201">1843 8909 90,'37'5'40,"17"9"1,3-11-2,21 9-34,3-3-2,19-6-1,19-4-4,8-17-15,25 4-22,6-16 0,12-2-2,-6-9-1</inkml:trace>
  <inkml:trace contextRef="#ctx0" brushRef="#br1" timeOffset="556728.8431">2066 10969 78,'33'-7'41,"12"-12"-1,21 7 1,3-4-40,11-10 0,20 2-5,-2-9-28,21 9-4,-8-4-2,1 7-2</inkml:trace>
  <inkml:trace contextRef="#ctx0" brushRef="#br1" timeOffset="557204.8703">2140 12883 77,'19'-10'41,"16"0"-1,2-12-2,15 3-38,15-5-1,14-8-3,20 9-6,-1-15-28,18 12 0,-5-9-2,5 10 1</inkml:trace>
  <inkml:trace contextRef="#ctx0" brushRef="#br1" timeOffset="557534.8892">2108 14296 69,'34'23'42,"10"-21"-1,30-4-1,21-15-41,4-6-4,30 2-6,4-16-27,20 5-2,-4-4-1,2 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1821439"/>
              </p:ext>
            </p:extLst>
          </p:nvPr>
        </p:nvGraphicFramePr>
        <p:xfrm>
          <a:off x="214283" y="685800"/>
          <a:ext cx="8750332" cy="48463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Review the safety plan, gather our gear and set out our model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plan and put it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into place.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examine the words and ideas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Raumati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Hotoke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Pipiri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how these were used to plan the year’s subsistence activities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people alive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for a tetrahedron: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Family tree, poem, sketch of the star cluster, annual cycle plan. One or some of these could be switched IF MR H. APPROVES FIRST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a chance to “break out” of the listen, copy, learn and test cycle to try a display of things that Science bumps into elsewhere (poetry, whakapapa, horticulture, astronomy…)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7480" y="168120"/>
              <a:ext cx="8531640" cy="4987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360" y="151560"/>
                <a:ext cx="8552160" cy="501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723</TotalTime>
  <Words>229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106</cp:revision>
  <dcterms:created xsi:type="dcterms:W3CDTF">2006-08-16T00:00:00Z</dcterms:created>
  <dcterms:modified xsi:type="dcterms:W3CDTF">2013-06-13T22:47:50Z</dcterms:modified>
</cp:coreProperties>
</file>