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11" r:id="rId4"/>
    <p:sldId id="312" r:id="rId5"/>
    <p:sldId id="31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2T23:50:31.88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11290 5410 56,'0'0'35,"-3"-22"0,3 22 1,0 0-27,-18 11-2,3 7-1,14 23 0,-12-4-1,6 6 0,3 2-2,10-3 1,3-6-1,12-6 1,4-14-1,15-14 0,6-20 0,17-12-2,5-23 2,10-37-3,22-43 0,24-45 1,30-52-2,28-41-1,25-30-1,12-21-1,15 3-4,-12-5-15,1 61-17,-46 29-1,-18 58-1,-48 42 3</inkml:trace>
  <inkml:trace contextRef="#ctx0" brushRef="#br0" timeOffset="81925.6859">1305 9123 64,'0'0'33,"-11"-10"0,11 10-1,1-12-24,9 6-4,1-3-1,7 2-1,0-1 0,5 3-1,1-1 0,3 6-1,-1 3 0,2 0 1,6 1 0,-2 4 0,5-4 0,6 1 0,8-5 1,6-3 0,5-3-1,4-4 0,6 0 0,7-4 0,0-1 0,1 2-1,-3 2 0,2 2 0,-6 4 0,-1 3 0,-7 1 1,-5 4-1,-2-1 0,-6 1 0,-3 0 0,-1-1 0,0-2 0,-1-1 0,2-2 0,2-1 0,-2 0 0,-3-1 0,1 1 0,-6 0-1,-4 2-1,-8-4-5,1 14-14,-14-10-13,-1 4 0,-15-2-1,14-2 0</inkml:trace>
  <inkml:trace contextRef="#ctx0" brushRef="#br0" timeOffset="82677.7289">4483 9059 6,'0'0'25,"-17"-7"1,17 7 3,0 0-15,3-14 0,11 16 0,-5-13-2,15 11 0,-6-9-3,12 8-3,-1-6 0,8 9-3,0-1 0,5 7-1,-1 0-1,6 3 0,4 3 0,4-2 0,8-2 0,11-1-1,8-3 1,10-2 0,7-3 0,4-1-1,4 0 1,-3 1-2,-3 2 0,-8-1-1,-8 10-4,-20-11-7,4 14-21,-17-7-1,-5 3-1,-11-6 1</inkml:trace>
  <inkml:trace contextRef="#ctx0" brushRef="#br0" timeOffset="83495.7757">6875 8996 31,'-20'-1'27,"7"4"4,13-3 0,-14 0-22,14 0 0,17 6 0,9 4 0,-2-12 0,18 11 1,5-8-4,15 8 0,7-5-2,13 2-1,6-1-1,12-2 0,4-3 0,2-3-1,4-1 0,-2-4-1,-2-4 1,-6 1-1,-7-2 0,-12 0 1,-13 3-2,-15 1 1,-12 5-3,-16 0-2,1 13-25,-26-9-6,0 14-1,-15-9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2T23:52:02.351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12T23:52:02.629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1774 1220 70,'0'0'33,"0"0"0,0 0 1,0 0-33,4 33 2,-13 3-1,6 10 1,-4 18 0,3 7-1,-1 8 1,4 6-3,1 1 2,1-6-3,4-6 2,2-8-3,-4-13 2,5-14 0,-1-13 0,0-11 0,-7-15 1,14-19 1,-12-11 0,3-11-1,-4-9 0,-2-15 2,-3-8-3,1-6 2,-3-6-2,3-4 2,3 89-1,0-92 0,4 47 1,6-6-2,2 5 2,7-3-3,-19 49 2,49-89-1,-49 89 0,60-73-1,-60 73 1,68-57 0,-68 57 1,66-28 0,-30 28-1,12 20 1,-21 19 0,-17 20 0,-28 14-1,-18 5 2,-11-8-2,-1-8 1,1-22-1,9-9 2,6-9-2,10-8 1,8-6-1,14-8 0,2 13 1,16-5-2,10 4 1,6 2-1,4 6 1,8 4-2,4 4 2,3-1-4,4 8-2,-10-14-12,15 13-19,-12-6 0,10 2-1,-7-6 1</inkml:trace>
  <inkml:trace contextRef="#ctx0" brushRef="#br0">2958 1423 87,'-43'-9'39,"2"13"0,-13 11 0,7 10-33,-9 8-2,12 13 0,-1 4-1,8 5-1,9-1 0,12-1-1,13-7 0,16-6-1,12-16 2,12-9-2,8-15 1,7-11-1,7-15 0,0-12 2,0-8-2,-8-5 1,-2-1 0,-11 0 0,-7 6 0,-12 6 0,-3 11 0,-10 14-1,-6 15 0,-14 13 0,-1 14-1,0 16 0,-1 5 0,3 9-2,5 1 0,9-5-2,14-6 0,9-19-7,24-5-25,-3-23-2,18-5 1,-8-17 0</inkml:trace>
  <inkml:trace contextRef="#ctx1" brushRef="#br0">12704 7922</inkml:trace>
  <inkml:trace contextRef="#ctx0" brushRef="#br0" timeOffset="824.0471">3590 1443 97,'-19'-11'38,"9"24"2,-10-2-2,12 16-34,-10 3-1,5 11-1,-1 2 1,4 3-2,3-2 2,9-5-3,5-2 1,5-9-1,10-14 1,8-9 0,6-13-2,8-7 3,3-12-3,0-10 2,-2-6-1,2-5 1,-4-3-1,-5 0 1,-8 2 0,-6 6-1,-6 8 1,-7 9-1,-6 10 1,-5 16-1,-15 8 0,0 11 0,-3 16-2,-3 5 0,9 5-2,2 3-3,13 2-3,-6-15-25,28 0-3,-2-14-1,17-3-2</inkml:trace>
  <inkml:trace contextRef="#ctx0" brushRef="#br0" timeOffset="1345.0769">4370 1423 96,'-16'29'38,"-12"8"1,10 11-3,-9-2-32,7 3-1,0-7 0,6-1-2,4-9 1,7-8-2,4-13 1,11-13 0,5-13-1,3-9 2,1-11-1,3-8 1,-1-3-2,1-5 2,-5 1-1,-6 11 1,-3 6-1,-4 5-1,-1 12 0,-5 16 0,0 0 0,0 0 0,0 0 0,9 23-1,0-6 1,5-3 0,8 1 1,7-6-1,3-6 1,7-5-1,2-7 1,3-6 0,0-3 0,-2-5 0,-5 1 0,-3-2-1,-6 3 1,-9 5-1,-1 8 1,-18 8-1,10 11 0,-10 10-1,-9 11 0,0 6-1,-3 7-1,0 1-2,7 10-4,-5-17-24,20 2-8,0-13 2,18-6-2</inkml:trace>
  <inkml:trace contextRef="#ctx0" brushRef="#br0" timeOffset="1759.1006">5409 1343 107,'-25'2'40,"-16"2"1,7 15-1,-16 5-35,7 5-2,2 6 0,4 8-1,5 4 0,9 1-2,8-5 1,11-4-1,9-12 1,11-7-2,10-17 2,6-11 0,10-14 0,-1-8 0,3-7-1,0-6 1,-4 1 0,-3-2 0,-9 8 0,-4 5-1,-8 12 1,-9 6-1,-7 13 0,-4 12 0,-7 4 0,-3 13-1,5 3 0,4 4-1,5 4-1,5-5-3,15-5 0,2-27-16,23 0-16,-1-19-2,17-11 1,-4-15-1</inkml:trace>
  <inkml:trace contextRef="#ctx0" brushRef="#br0" timeOffset="1944.1112">6026 1063 102,'19'-56'39,"-19"56"2,-7-12-2,0 21-33,-4 26-4,-8 33 0,-10 24-3,3 16-1,0-2-6,2-20-28,29-26-4,-8-23 2,10-11-2</inkml:trace>
  <inkml:trace contextRef="#ctx0" brushRef="#br0" timeOffset="2148.1229">5876 1320 122,'-17'-40'42,"6"5"0,-6 9-2,16 14-37,1 12-2,15 6 0,5 7-3,21-3 1,16-8-5,-57-2-7,68-11-21,-68 11-6,79-12 2,-79 12-4</inkml:trace>
  <inkml:trace contextRef="#ctx0" brushRef="#br0" timeOffset="2291.131">6427 1197 106,'9'35'38,"-14"12"0,-15 7-3,0 6-32,0-10-2,3-5-4,14-3-19,-3-19-15,19-8-1,-1-16-1,19-14 0</inkml:trace>
  <inkml:trace contextRef="#ctx0" brushRef="#br0" timeOffset="2434.1392">6549 1048 97,'0'0'37,"-26"-63"-23,26 63-12,-28-53-24,28 53-19,0 0-2</inkml:trace>
  <inkml:trace contextRef="#ctx0" brushRef="#br0" timeOffset="2735.1564">6983 1395 98,'-25'3'39,"2"15"1,-11 11-3,10 19-29,-13 9-6,-3 5-4,5 17-31,-8-7-6,15-1 1,1-15-4</inkml:trace>
  <inkml:trace contextRef="#ctx0" brushRef="#br0" timeOffset="3395.1942">7797 1063 80,'5'-45'40,"-5"45"-1,0 0 1,12-59-27,-12 59-11,0 0 2,0 0-1,26-51-1,-26 51-1,0 0 3,0 0-2,26 40 0,-33 15-1,2 18 1,-10 9-2,3 15 1,-3 6-2,1 6-3,5-10-2,4-25-5,20-13-25,-11-24-3,17-10 1,-9-21-2</inkml:trace>
  <inkml:trace contextRef="#ctx0" brushRef="#br0" timeOffset="3591.2054">7893 1371 104,'-6'-16'40,"-6"6"0,12 10-1,-10 5-33,10-5-2,19 3-2,7-13-1,9-7-2,-35 17-2,48-28-2,-48 28-22,76-43-12,-76 43-1,84-52-2,-84 52 1</inkml:trace>
  <inkml:trace contextRef="#ctx0" brushRef="#br0" timeOffset="3808.2178">8639 713 99,'0'0'40,"0"0"3,0 0-4,0 0-36,-61 61-2,22 18 3,-3 19-3,6 12-1,-3-6-2,15-2-2,13-9-7,4-24-25,34-30-4,6-18 1,13-11-1</inkml:trace>
  <inkml:trace contextRef="#ctx0" brushRef="#br0" timeOffset="4132.2363">8842 1218 105,'0'0'40,"-27"-12"1,-1 17-2,-1 13-36,-4 13-1,5 12 1,3 3-2,14 3 1,18-15-2,13-3 1,10-6-1,5-10 1,5-9-1,4-6 0,-1-9 0,1-10 0,-7-8-1,-7-6 0,-9-7 0,-21 40-1,0 0 0,8-66-2,-8 66-1,-10-45-3,10 45-2,0 0-16,-32-57-12,32 57 1,0 0-1,0 0 1</inkml:trace>
  <inkml:trace contextRef="#ctx0" brushRef="#br0" timeOffset="4397.2515">9551 782 95,'0'0'40,"0"0"2,53-53-2,-53 53-34,0 0-3,0 0-1,-21 51-1,-9 29 1,-8 21-2,3 10-1,4 5-3,5-7-5,21-5-30,-5-27-2,21-32 2,-7-19-3</inkml:trace>
  <inkml:trace contextRef="#ctx0" brushRef="#br0" timeOffset="4865.2783">9371 1196 109,'0'0'40,"0"0"3,-35-51-3,35 51-38,0 0-1,0 0 1,0 0-1,48-53 0,-48 53-1,66-2 0,-66 2-1,88 1 1,-36-3 0,0 0 0,2 1-1,-1 2 1,-3 1 1,-50-2 0,83 6-1,-62 3 0,22 18 1,-35 9 0,-19 11 0,-23 2-1,-8 5 1,4 1-1,10-2 1,26-17-1,17-5 1,15-8-1,10-11 0,6-9 0,6-11 0,0-9 0,0-10 0,-6-7 0,-9-9-1,-37 43 1,27-51-2,-27 51 2,9-56-3,-9 56 1,1-52-3,-1 52-10,-14-48-20,14 48-6,0 0 2,-18-52-3</inkml:trace>
  <inkml:trace contextRef="#ctx0" brushRef="#br0" timeOffset="5115.2926">10517 875 86,'48'-44'42,"-48"44"3,0 0-3,0 0-22,0 0-17,0 0 0,20 20 0,-40 49-1,-8 14-3,12 9 1,4 7-3,5-5-2,20-9-29,-5-20-7,14-22-1,-3-20-1</inkml:trace>
  <inkml:trace contextRef="#ctx0" brushRef="#br0" timeOffset="5431.3106">10878 1175 112,'-38'-54'43,"38"54"3,-69-21-2,13 23-41,-12 9-1,0 22 0,0 10-1,25-5 1,20-6-2,31-8 0,15-10 0,11-3 0,6-3 0,7-2 0,3-2 0,-3 1 0,-1 2 0,-5 0 0,-5 5-2,-8 2-1,-5 1-2,-6-1-6,11 2-19,-28-16-12,31 16 1,-18-16-2,11 3 3</inkml:trace>
  <inkml:trace contextRef="#ctx0" brushRef="#br0" timeOffset="5814.3325">11124 1215 100,'-8'13'40,"10"9"2,5-2-1,24-4-34,-6-4-3,15-9 0,0-7-1,8-7-1,-48 11 0,56-18-1,-56 18 0,50-31 0,-50 31 0,0 0 0,58-58-1,-58 58 0,0 0 1,19-59-1,-19 59 1,0 0-1,0 0 1,-63-29-1,8 33 2,5 16-2,-8 11 0,11 14 0,9 7 0,27 3 0,25-14-3,32-22 0,15-8-5,-2-23-24,26-2-7,-5-11-4,-80 25 1,91-26-1</inkml:trace>
  <inkml:trace contextRef="#ctx0" brushRef="#br0" timeOffset="5934.3394">11817 1459 99,'-41'55'1,"4"-2"-1,3 0-9,5-18-30</inkml:trace>
  <inkml:trace contextRef="#ctx0" brushRef="#br0" timeOffset="7054.4035">12844 1166 68,'-2'-61'37,"2"61"-2,0 0 3,-13-63-32,13 63 0,0 0 2,-15-56-2,15 56-1,0 0-1,0 0 0,0 0-1,0 0 0,-29-9-1,22 57-1,-7 16 0,4 11 1,-1 5-1,4 7-1,-1-2-1,7-7 1,1-31 0,0-13 0,1-12 0,0-12 1,-1-10 0,4-12-1,1-11 1,-1-14 0,1-10 0,-5 47 0,6-68 0,-6 68-1,12-89 0,-2 39-1,-7-4 2,9 0-2,-2-3 1,4 1 0,0 2-1,4 0 2,4 4-1,-22 50 1,44-88-1,-44 88 0,57-67 0,-57 67-1,59-36 1,-59 36 0,49 0 0,-49 0-1,0 0 2,43 59 1,-43-59-1,-9 66 0,10-44 0,-41 52 0,40-74-3,-52 68-1,52-68-12,-53 56-23,53-56-3,0 0 1,-50 44-1</inkml:trace>
  <inkml:trace contextRef="#ctx0" brushRef="#br0" timeOffset="7286.4167">13347 1024 102,'0'0'42,"0"0"1,58 30-3,-55 9-37,-11 10-1,-13 4 0,0 5 0,-4-4-2,16 1 0,-1-7-2,9-18-3,12-9-15,-11-21-19,27-1-1,-2-19-1,13-9 0</inkml:trace>
  <inkml:trace contextRef="#ctx0" brushRef="#br0" timeOffset="7422.4245">13555 964 103,'0'0'38,"-11"-65"-1,11 65-19,-21-57-57,21 57 0,0 0-2,-8-51 1</inkml:trace>
  <inkml:trace contextRef="#ctx0" brushRef="#br0" timeOffset="8090.4627">13934 1183 96,'-6'60'39,"-13"-9"0,1-4-1,3-17-36,9-3 1,1-7-1,2-2 0,2-4-1,1-14 1,5 9-2,-5-9 1,9-11 0,-3-5 0,-2-3 0,1-9 0,-5 28 1,0 0-1,1-60 2,-1 60-1,6-53 0,-6 53-1,9-55 0,-9 55-1,18-56 1,-18 56-1,21-51 0,-21 51-1,0 0 1,49-63 0,-49 63 0,0 0 1,58-40 0,-58 40 0,0 0-1,63 0 0,-63 0 0,14 23 0,10 16 0,-5 9 0,-17 3-2,-8 3 2,-15 2-1,-4-2 1,-4-9 0,-4-15 0,6-11 0,1-6 0,-2-4 0,9-9 1,0-8 0,6-2-1,3-4 1,2-1 0,3-1-1,4 2 1,-2 1 0,3 13-1,0 0 1,4 13 0,-5 11 0,-4 11 0,-4 14-1,-2 10 0,-8 10 0,-2 5 0,-5 0-1,-1 0-1,3-5-1,2-11-3,10-5-6,-2-27-25,26-4-4,-3-28 1,24-5-2</inkml:trace>
  <inkml:trace contextRef="#ctx0" brushRef="#br0" timeOffset="8346.4774">14606 1089 105,'0'0'42,"0"0"2,44-27-2,-40 50-37,-21 23-3,-4 19 0,-5 4-2,7 1 0,4-3-3,14-13-3,16-13-25,-8-19-9,14-7 0,-4-18-1,13-6 0</inkml:trace>
  <inkml:trace contextRef="#ctx0" brushRef="#br0" timeOffset="8855.5065">14830 974 107,'0'-64'41,"0"64"-1,3-53-1,-3 53-41,0 0-2,14-53-3,-14 53-7,0 0-21,0 0-4,0 0 1,63 19 0,-63-19 19,0 0 8,52 29 10,-52-29 7,0 0 24,51 52 7,-51-52 1,48 59-1,-33-4-15,-19 5-8,-6 9-4,-8-1-3,-1 0-1,4-9-3,11-5 0,-1-12-1,4-7 0,-3-10-1,6-10 1,-2-15-1,0 0 0,16-13 0,-7-11 0,5-6 1,1-10-1,-15 40 0,20-49-1,-20 49 2,19-56-2,-19 56 2,22-54-2,-22 54 1,19-50-1,-19 50 1,0 0-2,50-67-1,-50 67-2,54-41-10,-54 41-23,64-44-5,-64 44 0,79-38 0</inkml:trace>
  <inkml:trace contextRef="#ctx0" brushRef="#br0" timeOffset="9056.518">15739 935 103,'0'0'42,"0"0"2,36 30-2,-44 16-33,-13 13-4,-12 8-2,4 9 0,-8-4-3,19-4 1,6-5-4,9-18-1,11-6-8,-7-19-26,22-6-3,-5-20 0,12-6-1</inkml:trace>
  <inkml:trace contextRef="#ctx0" brushRef="#br0" timeOffset="9223.5275">15924 896 90,'-4'-84'41,"4"84"-4,-5-75-20,5 75-32,-2-59-28,2 59-1,0 0 2</inkml:trace>
  <inkml:trace contextRef="#ctx0" brushRef="#br0" timeOffset="9367.5358">16454 1470 91,'-37'23'3,"-2"-11"-2,13-8-1,5-9-40</inkml:trace>
  <inkml:trace contextRef="#ctx0" brushRef="#br1" timeOffset="14352.8209">15564 1857 46,'-15'3'30,"6"-4"3,-6 3-2,-4-3-23,5 3-2,-10-2 1,5 6-2,-13-5 1,4 4-3,-8-3 0,-3 2 0,-5-1-2,-5 2 1,-5-1-1,-3 1 0,-4 1 0,-2 1 1,-4 0-1,-2 1 1,-1-1 0,-1 1-1,-6-3 1,0 3-1,-5-3 1,1 0-1,-4-3-1,-1 0 1,0 1-1,-7 0 0,-1-1 1,-1 5-1,-7 1 0,-3 0-1,-5 2 1,-7 1-1,-6 0 1,-5-2-1,1 2 1,-5-4-1,2 2 1,-4-3 0,-3 2 0,3-1 0,-1-2 1,3-1-1,-2 0 0,-3 0 0,-4 1 0,2 0 0,-2 0 0,-2 1 0,-6 0 0,-3 1 0,-2 0 0,0 0 0,-4 1 0,-3-2 0,0 1 0,0-1 0,1-1 1,-1 3-1,-3-2 1,3 0-1,4 4 1,2-3 0,-2 2-1,-2-2 1,0 1-1,3 0 1,-2 1-1,-3 0 1,-4-1-1,0-1 1,-5-2-1,3 2 1,-2-1 0,-1-3 0,3 1-1,4-2 1,-4-1-1,5-1 0,-1 2 1,6 0-2,-1-2 1,2 2 0,1-1 0,3-1 0,4 0-1,4-2 1,-1 0 0,4-6 0,4 3-1,5-3 1,4 2 0,4-2 0,-2 0 0,1 1-1,7 2 1,5 3 0,-1-1 1,4 4-1,1-1 0,-2 2 0,8 0 1,2 3-1,3-1 0,-1-1 1,4-2 0,5 1-1,1-2 1,8 0-1,1 0 1,8-2-1,0-1 1,8-1-1,3 0 0,6-1-2,10 4-1,-1-7-4,23 9-30,-7-10-1,15 2 0,3-9-3</inkml:trace>
  <inkml:trace contextRef="#ctx0" brushRef="#br2" timeOffset="31152.7818">1508 2856 89,'6'-12'35,"-5"-3"0,12 14-6,-13 1-24,0 0 0,0 0 0,7 17-1,-7 13 0,4 18-1,-1 13-1,1 18 0,-8 14 0,2 14-1,-6 9 0,-2 0 0,-1-2-1,0-9 0,2-11-2,4-19-1,13-7-8,-6-28-26,23-12-1,-7-25 0,16-6-1</inkml:trace>
  <inkml:trace contextRef="#ctx0" brushRef="#br2" timeOffset="31618.8085">1987 3399 93,'0'0'39,"12"-4"0,-12 4-1,0 0-35,-3 17 0,1 4-1,-3 7 1,1 7-2,-2 9 1,-1 5-1,-3 4 0,3 1 2,0-6-3,-1-3 1,7-11 0,1-9 0,0-25 0,18 8-1,2-26 1,3-13-1,7-10 1,3-7-1,3-8 1,1 0-2,0 4 1,-1 2 1,-4 9-1,1 10 1,-6 9-1,1 11 0,-3 14 0,-2 14 0,-4 8 1,-4 15-1,-1 6 0,-3 6-2,-1 8 1,-3-6-3,5 7-8,-13-22-25,19 3-2,-4-24-2,10-9 0</inkml:trace>
  <inkml:trace contextRef="#ctx0" brushRef="#br2" timeOffset="32216.8427">3766 3060 61,'14'-8'37,"-13"-3"-1,-1 11 1,0 0-24,0 25-7,-6-1-1,0 20-1,-2 8-1,-1 13-1,3 9-1,2 2 0,0 7-1,2-10-2,8-2-3,-4-23-9,15 3-23,-5-23 1,10-6-2,-6-26 1</inkml:trace>
  <inkml:trace contextRef="#ctx0" brushRef="#br2" timeOffset="32433.8551">3827 2980 94,'0'0'39,"-8"-16"0,21 19-1,2-3-36,14-5 0,14-5-1,9-3 0,7 3-1,4-10-4,8 15-23,-11-14-11,2 13 0,-19-5-1</inkml:trace>
  <inkml:trace contextRef="#ctx0" brushRef="#br2" timeOffset="32625.8661">3887 3390 93,'-15'27'37,"15"-27"0,15 15 1,18-26-38,13-8 0,12-5-2,3-4 0,8 3-6,-14-9-24,4 16-3,-15-4-2,-9 16 0</inkml:trace>
  <inkml:trace contextRef="#ctx0" brushRef="#br2" timeOffset="33172.8974">3979 3589 86,'-22'33'36,"7"-17"1,19-1 0,15-14-33,11-4-2,12-10 0,13-4 0,1-7-2,9-6-3,8 0-3,-7-13 0,8 11-10,-12-12-18,5 10-1,-15-7 7,3 16 17,-20 2 8,-5 8 4,-14 9 3,-16 6 8,0 0 22,-10 14-1,-4 18-3,-14-14-18,10 18-4,-5-4-2,6 9-1,-2-2-1,7 1-2,-1 2 1,4-5-1,7-5-1,3-5 0,3-9 0,9-10-1,2-13 1,8-10 0,2-9 0,3-11 0,1-7-1,0-8 2,-3-3-2,0 4 2,-4-2-2,-3 8 1,0 6-2,-5 12 2,4 10-1,-3 12-1,-1 11 0,0 9 0,2 13 0,3 5-2,3 6-1,-1 1-2,9 3-2,-5-14-9,22 9-20,-11-19 0,13 3-1,-9-18 2</inkml:trace>
  <inkml:trace contextRef="#ctx0" brushRef="#br2" timeOffset="33691.9271">5449 3391 100,'-27'-25'37,"2"19"4,-12-8-11,4 19-23,-4 3-1,8 11-2,0 2 0,7 6-2,4 1 0,8-2-1,9-3 0,10-2-1,5-5 1,8-8-1,4-7 0,10-5 0,-1-8 0,3-5 1,-3-5-2,-2-2 2,-3-2-1,-3 5 0,-5-1 0,-7 8 0,-5 9-1,-10 5 0,8 29 0,-13 9-1,-1 19 2,-6 20-2,-2 15 1,-4 18 1,-2 4-1,0 0-1,-3 1 2,0-9-1,0-15 1,3-17 0,2-16 1,-2-20-2,2-18 2,0-18 0,1-18 0,3-13 0,1-20 0,2-10 0,5-19 0,5-8 0,9-6 0,2-1 0,9 3-1,8 2 0,7 7-2,4 2-3,17 22-11,-10-9-22,21 13-1,-5-13 1,13 7-2</inkml:trace>
  <inkml:trace contextRef="#ctx0" brushRef="#br2" timeOffset="33924.9404">6265 2779 104,'-32'13'40,"10"20"2,-13 2-2,10 18-32,-5 6-5,3 10 1,9 5-2,-2 3 0,11-1-2,0-6-1,12-5-1,-1-12-2,11-7-2,-2-24-9,22 2-23,-11-27-2,11 0 1,-5-20-2</inkml:trace>
  <inkml:trace contextRef="#ctx0" brushRef="#br2" timeOffset="34103.9506">6401 3179 90,'9'-6'38,"-9"6"1,5 24 0,-17-3-19,5 17-17,2 5 0,-4 7-1,3 0-1,-1-3-3,3 0-1,2-17-8,13 4-25,-8-22-4,12-3 0,-6-21 0</inkml:trace>
  <inkml:trace contextRef="#ctx0" brushRef="#br2" timeOffset="34247.9589">6606 2773 97,'-24'4'8,"13"10"-6,2 5-2,10 4-38</inkml:trace>
  <inkml:trace contextRef="#ctx0" brushRef="#br2" timeOffset="34607.9795">7171 2866 99,'-41'20'40,"-3"17"2,-17-7-2,12 11-23,-6-1-14,12 3-1,10-3 0,13-4 0,15-12-1,25-7 0,12-8 0,13-12-1,5-6 0,1-2 0,-1-1 0,-7 4 1,-9 3-1,-13 12 0,-14 8 1,-12 9-1,-10 7 1,-6 4-1,-3-1 0,-3 2-1,5-5-1,3-9-2,15-2-5,4-20-9,24-4-8,-10-24-9,29 1-5,-4-24-1,16-3 2</inkml:trace>
  <inkml:trace contextRef="#ctx0" brushRef="#br2" timeOffset="34870.9945">7664 2479 96,'0'0'40,"-13"-8"2,7 25-2,-11 3-27,8 11-9,-3 14 1,-5 13-1,-1 11-2,-2 11 1,0 4-2,-2 1 1,3 0-2,4-7 0,5-13-1,7-12-1,14-11-4,-2-29-9,23 3-9,-11-38-7,19 2-9,-7-19-2,9 7 1,-11-15 1</inkml:trace>
  <inkml:trace contextRef="#ctx0" brushRef="#br2" timeOffset="35623.0375">7577 3262 68,'-8'13'35,"5"4"1,3-17 0,3 21-24,-3-21-3,10 1-1,4-12-1,12-3-2,2-17-1,10-3 0,4-8-1,1-1 0,1-4-1,-1 2 0,-6 5 0,-4 6-1,-9 11 0,-7 4 0,-17 19 0,14-2-1,-15 19 1,-4 10-1,-4 13 1,-1 9-1,2 5-1,-3 5 0,9 4-3,3-15-8,15 6-27,2-21-2,16-4 2,-1-22-3</inkml:trace>
  <inkml:trace contextRef="#ctx0" brushRef="#br2" timeOffset="35807.048">8407 3271 109,'-34'34'38,"7"17"1,-8-14-7,3 1-49,12 12-19,-1-14-1,15 3-1,0-18-2</inkml:trace>
  <inkml:trace contextRef="#ctx0" brushRef="#br2" timeOffset="37371.1375">9288 2514 79,'-13'21'36,"6"5"0,-6-3-4,-3-4-36,17 16-14,-5-20-13,16-1-3,0-14-2,13-2 3</inkml:trace>
  <inkml:trace contextRef="#ctx0" brushRef="#br2" timeOffset="37530.1466">9528 2446 72,'0'0'36,"-15"6"-2,3 12 2,-5-2-29,-1 10-8,9 6-1,0-7-7,12 17-26,-3-10 2,16 5-3,2-8 2</inkml:trace>
  <inkml:trace contextRef="#ctx0" brushRef="#br2" timeOffset="38191.1844">9876 2618 75,'-11'28'39,"-9"5"-3,8 16 3,-11 7-32,7 14-1,0 3-1,5 10-2,1-3-1,4-2 0,6-9-2,2-6 1,4-12-1,1-14 0,4-14 0,1-16 0,1-15 0,-1-15 1,-4-13-1,2-11 1,-1-13-1,0-8 0,-1-8 1,1-9-2,4 0 1,2-4-1,1 6 2,4 5-2,4 9 1,2 10-1,0 12 1,4 16 0,-1 11 1,-1 14-1,0 11 0,-2 6 1,-1 10-1,-2 4 1,-2 7-1,-6 1 1,-8 4-2,-6 4 2,-6 1-2,-9-4 1,-8 1 0,-10-2-1,-5-6 1,-4-1 1,3-8-1,1-6 1,4-4 0,5-4 0,8-4 0,11 0 0,9-4 0,0 0-1,19 16 1,8-4-1,4 5 0,10 2 0,4 3 0,4 4-2,7 5-1,-3-6-3,8 18-25,-13-21-7,11 9 0,-12-13-2</inkml:trace>
  <inkml:trace contextRef="#ctx0" brushRef="#br2" timeOffset="38612.2085">10915 2870 100,'-30'6'40,"-15"-3"1,3 16-2,-2 4-34,0 6-2,-3 6 1,6 8-1,5 3-1,13 0 0,9-1 0,14-4-1,14-10 0,15-9-1,11-15 1,7-12-1,9-13 0,3-11 1,1-12-1,-4-6 0,-7-4 1,-8 0-1,-8 2 1,-9 8-1,-10 6 0,-10 11 0,-8 15 0,-7 11 0,-5 14 0,-5 8 0,-1 14-1,6 6-1,4 6-1,8-3-1,13 5-3,4-19-5,28 11-19,-8-29-9,17 2 1,-4-26-1</inkml:trace>
  <inkml:trace contextRef="#ctx0" brushRef="#br2" timeOffset="39012.2314">11525 2845 103,'-28'14'40,"5"18"1,-11-1-1,10 9-34,-5 3-2,9 3 0,3-5-2,12-2 0,14-12-1,10-9-1,13-14-1,9-13 1,4-7-1,7-13 1,0-8-1,0-8 1,-5 0 0,-8-1 0,-6 5 0,-7 6 1,-10 4 0,-6 11 0,-10 20 0,0 0 0,0 0 0,-15 34 0,2-2-1,-2 8 1,1 7-1,-3-1-1,5 0-2,3-6-2,12 5-9,-11-26-7,25 12-8,-17-31-12,32 1 1,-4-21-2,18 1 2</inkml:trace>
  <inkml:trace contextRef="#ctx0" brushRef="#br2" timeOffset="39784.2755">12197 2736 92,'0'0'38,"0"0"-1,0 18 2,2 5-32,-9 1-5,-4 8 1,1 5 0,-3 6 0,1 1-2,0 1 0,0-6 0,4 0-1,2-9 0,5-5 0,4-11 0,-3-14 0,18 1 0,-2-16 0,5-9 0,-1-6 0,0-8 1,-2-3-1,0-3 0,-7-2 0,-2 4 1,-4 5-1,-3 7 1,-3 13-1,-1 4 1,2 13-1,0 0 0,-12 23 1,15-6-1,5 2 0,8 1 0,8-6 1,12-3 0,8-7 0,7-4 0,2-5 0,2-8 0,-2-1 0,-4-4 1,-3-2-1,-9 1 0,-8 3-1,-8-2 1,-2 7-1,-8 5 0,-11 6 0,5 13 0,-14 5-1,-4 10 0,-1 3 0,2 9-2,-2 0 0,7 9-2,1-12-4,23 11-25,-7-22-4,24 4 0,-1-22-2</inkml:trace>
  <inkml:trace contextRef="#ctx0" brushRef="#br2" timeOffset="40181.2982">13272 2788 108,'-29'-3'40,"2"17"0,-12-5 0,3 15-37,1 4 0,5 5 0,3 2-1,13-4 0,7 0-1,10-4 0,13-8 0,7-5-1,9-10 0,9-8 0,2-7 1,0-7-1,2-7 0,-5-4 0,-3 1 0,-8-3 0,-1 9-1,-17 0 1,-2 12 0,-9 10 0,0 0-1,-16 17 1,3 12 0,-6 6-1,7 5 1,0 7-1,10 3-2,6-9-1,18 1-5,2-30-14,28 5-15,-2-29-1,20 0 0,-4-26-1</inkml:trace>
  <inkml:trace contextRef="#ctx0" brushRef="#br2" timeOffset="40383.3098">14091 2226 100,'-42'62'40,"-13"6"0,16 23 0,-6 0-37,14 5 0,5 0-2,11-10 1,7-2-7,1-18-6,15 2-25,-11-25-3,8-5 0,-5-23-1</inkml:trace>
  <inkml:trace contextRef="#ctx0" brushRef="#br2" timeOffset="40716.3288">13767 2738 89,'-14'-13'40,"16"27"-1,-2-14 2,17 19-20,3-11-18,12 4-1,6-5-1,4 1 1,6-7-1,-1-1 0,-1-3-1,-3-5 1,-5 4-1,-5-4 0,-9 6 0,-5 3 1,-19-1-1,12 17 0,-15 3 0,-7 5 0,-8 7 0,2 3-1,-6 7-1,3-9-1,6 6-4,-5-16-12,22 12-13,-4-35-8,11 17 0,3-30-1</inkml:trace>
  <inkml:trace contextRef="#ctx0" brushRef="#br2" timeOffset="41480.3725">14355 2281 106,'0'0'41,"-13"-1"0,13 1-3,-14 11-39,14-11-4,8 19-25,-8-19-9,24 16 0,-10-10-2</inkml:trace>
  <inkml:trace contextRef="#ctx0" brushRef="#br2" timeOffset="41895.3963">14823 2146 90,'0'0'37,"0"0"-1,-20 6 2,16 5-36,-13 2-1,3 7 0,-1-1-2,-1 0-1,4 7-5,1-20-20,18 10-8,4-17-2,15 1 0</inkml:trace>
  <inkml:trace contextRef="#ctx0" brushRef="#br2" timeOffset="42034.4042">15018 2140 89,'0'0'36,"-18"13"0,-8 1 1,4 8-35,-1 8-8,-3-6-29,9 12 0,5-9-1,9 3-2</inkml:trace>
  <inkml:trace contextRef="#ctx0" brushRef="#br2" timeOffset="43074.4637">15548 2661 79,'0'0'36,"9"-10"0,-9 10 2,0 0-31,-15 17-2,1 1-1,1 9 0,-4 8-1,-2 8 0,-6 2-1,5 5 1,-2-2-2,6-7 0,4-6 0,4-11 1,5-13-2,3-11 1,18-12 0,2-10-1,1-10 1,4-6 0,3-9 0,-2-3 0,-1 0-1,-4 0-1,-5 6 2,-4 3-2,-4 8 1,-5 7 0,-3 10 0,0 16-1,0 0 1,0 0 2,-10 23-1,10-2 1,4 4-2,6-4 2,3 1-1,9-6 1,8-5-1,6-8 0,2-5 0,8-7 0,1-6 0,-1-4-1,-3 1 0,-4-3 0,-8 2 0,-5 6 0,-6 1 0,-10 9 0,-10 3 1,2 27 0,-11 4 0,-5 7 0,0 10-1,-1 2 1,1 6-1,7-2-1,2-3-1,7-7-1,12-10-2,4-14-4,25 4-26,-13-26-4,21 4 0,-9-19-2</inkml:trace>
  <inkml:trace contextRef="#ctx0" brushRef="#br2" timeOffset="43495.4878">16362 2710 92,'2'11'36,"-2"-11"1,7 21 1,-7-21-32,32 14-3,-2-13 1,7 1 0,5-6-1,4-3 0,-1-5-2,1-6 1,-5 0-1,-5-7 0,-13 5 0,-6-6-1,-12 3 1,-10 6-2,-12-2 2,-8 11-1,-10 6 1,-6 9 1,-5 10-1,-4 14 2,4 6-2,4 6 1,9 4-1,5 0 0,14-2 0,17-3-2,12-9 0,22-12-2,16-5-1,11-12 0,13-5-1,7-11-2,10-1-3,-11-21-20,10 14-10,-17-18 3,0 12-1,-19-15 1</inkml:trace>
  <inkml:trace contextRef="#ctx0" brushRef="#br2" timeOffset="43870.5092">17346 2589 99,'-34'-24'38,"17"24"2,-16-8-2,-2 11-34,2 6 0,0 10 1,-6 1-2,0 17 1,2 3-1,2 1-1,5-1 0,9 1 0,5-5 0,12-7-2,12-9 0,9-12-1,10-11 1,7-8 0,6-11 1,1-6 0,4-6-2,-5-7 1,-3-2 0,-4 0 0,-6 5 0,-9 8-1,-6 10 1,-7 6-2,-5 14 2,-17 12 2,2 11-3,-4 13 2,-2 6-1,3 4-2,5 2-1,4-6-1,16 0-4,3-23-14,28 9-19,-5-28 1,20 3 0,-2-18 0</inkml:trace>
  <inkml:trace contextRef="#ctx0" brushRef="#br2" timeOffset="44281.5327">17789 2501 95,'0'-17'39,"-12"-2"1,12 19-1,-29 12-36,12 8 1,-3 8-1,0 8 2,-6 7-3,4 6 2,0 1-2,4-2 1,3-4-2,3-5 0,4-6 0,8-10-2,5-11 1,7-12-1,8-8 2,7-14-1,4-6 0,3-9 1,3-7-1,1-3 0,-1-4 0,-1 5 0,-6 2 0,-3 11-1,-6 5 1,-2 12-1,-7 10 1,-12 6 0,14 24 0,-17 0 1,0 9-1,-3 5 1,-3 7-3,2-6 0,0 6-3,-2-12-2,12 15-16,-13-23-18,16 5 1,-11-20-1,16 4 1</inkml:trace>
  <inkml:trace contextRef="#ctx0" brushRef="#br2" timeOffset="49908.8546">18669 2396 69,'-21'-4'37,"4"12"-1,-13-5 0,-1 14-31,-11 0-1,3 8 0,-7-2-1,9 4 0,0-7-2,13 5 1,13-5-1,12-1 1,14-4-2,16-4 2,9 4-1,4 1 2,3-1-2,-3 2 1,-2 1-1,-13 6 2,-11 4-2,-16 3-1,-18 0 1,-8 1-1,-13 1 0,-3-2 0,-6-1 0,8-12-3,8 0 0,3-13-3,30 6-17,1-24-15,28 3 0,0-15-1,21 4-1</inkml:trace>
  <inkml:trace contextRef="#ctx0" brushRef="#br2" timeOffset="50718.9009">19722 1928 86,'-14'2'36,"-5"3"0,1 15 0,-4-3-36,1 7-1,11 6-1,-3-2-3,13 11-4,-6-16-21,18 5-5,5-14-2,15-3 2</inkml:trace>
  <inkml:trace contextRef="#ctx0" brushRef="#br2" timeOffset="50901.9114">20031 1944 74,'0'0'36,"-14"-6"-1,2 24 1,-11 1-31,2 12-2,-1 5-1,3 6-4,5 15-13,4-12-22,13 8 2,3-13-2,18 0 1</inkml:trace>
  <inkml:trace contextRef="#ctx0" brushRef="#br2" timeOffset="51417.9409">20480 2231 81,'-12'-5'37,"-2"9"0,-14-3 0,-6 12-32,-11 4-1,0 11 0,-8 4-1,3 5-1,-3 1 0,10 3-1,10-4 0,11-4 0,14-5 0,16-8-1,13-5 0,16-1 0,8-5 1,7 0-1,1 0 0,-1 1 2,-5 2-1,-9 5 0,-14 5 0,-13 8 0,-15 3 0,-14 4 1,-14 2-1,-8 3-1,-6-4 1,-6 0-1,2-7 0,5-6 0,7-3-1,5-9 0,14-4-4,3-14-4,16 5-22,9-15-7,11 1-1,-1-13-1</inkml:trace>
  <inkml:trace contextRef="#ctx0" brushRef="#br2" timeOffset="51914.9694">20690 2610 89,'0'0'37,"0"0"2,-13-2-1,12 16-32,-12 4-2,1 14 0,-6 1-1,0 6 0,1 4-1,2-1 1,4-2-2,6-4 0,7-6 0,9-13 0,10-7 0,7-5-1,6-12 2,7-6-1,2-11 0,5-7 0,-2-4 0,0-4 0,-4-1 0,-8 3-2,-5-2 2,-6 9-2,-6 8 1,-5 5 0,-12 17-1,0 0 2,0 0-1,-15 32 1,5-1-1,-3 3 1,4 4-2,3 2 0,7-3-1,4-6-4,16 1-2,-3-24-12,28 11-11,-9-23-8,18 3 1,-5-18-1</inkml:trace>
  <inkml:trace contextRef="#ctx0" brushRef="#br2" timeOffset="52485.002">21552 2610 100,'-16'2'37,"5"15"4,-11-3-3,13 14-33,-11 3-2,1 7 1,-5 1-2,5 5 1,0-5-1,5-3-1,3-5 0,1-10-1,5-10 0,5-11 0,0 0 1,17-11-1,-1-13 0,5-8 1,1-3-1,2-6 1,2-3 0,-4 4-2,-6 3 1,-2 7 0,0 8 0,-9 7-1,-5 15 1,0 0 0,0 0 0,-4 23 2,3-3-2,1 4 2,2-3-2,5 7 2,2-12-1,6 0-1,9-8 1,5-8-1,5-8 1,5-9 0,6 0-1,0-10-1,2-1 1,-4-4 0,0 4 0,-9 5-1,-9 6 1,-4 3-2,-10 12 2,-11 2 2,-6 22-2,-8 5 1,-6 8-1,-2 3 0,4 7-1,1-5-1,6 2-1,5-10-4,18 1-5,-12-33-10,45 27-14,-19-29-2,18 2 0,-11-14 0</inkml:trace>
  <inkml:trace contextRef="#ctx0" brushRef="#br2" timeOffset="53042.0338">22296 2661 104,'0'0'37,"2"-18"2,-2 18 1,-16 15-34,5 2-4,-3 8 2,0 5-1,-2 4-1,0 3 0,-1-1 0,3-2-1,2-4 0,5-8-1,4-7 0,3-15 1,0 0-1,15 4 0,-1-17 1,4-10-1,5-6 1,-1-3 0,0-6-1,3-3 0,-4 2 0,-5 2-1,-1 5 1,-5 4-1,-3 10 1,-2 8-2,-5 10 2,0 0 2,2 17-2,-3-2 2,2 3-2,1 2 2,8-5-1,5-1 0,3-9 1,7-2-2,7-7 0,4-4-1,3-6 2,3-5-2,-1-2 1,-3 0-1,-8 1 1,-1 2-1,-9 2 2,-6 10-1,-14 6 0,4 16 1,-13 6-1,-6 8 1,-4 11-1,1 1 2,3 3-5,1 0 1,13-2-3,2-14-6,22 7-7,-6-33-9,27 12-13,-10-23 1,16 2-1,-11-20 2</inkml:trace>
  <inkml:trace contextRef="#ctx0" brushRef="#br2" timeOffset="53726.0729">22980 2664 108,'-4'19'40,"4"-19"1,3 30-3,9-22-33,8 3-2,5-8 1,5-2-1,6-6-2,1-6 0,-1-3-1,-4-4 0,-4-4 0,-3-1 0,-6-6-1,-9 3 1,-5-3 1,-7 6-2,-9 3 1,-4 5 1,-11 11-1,-2 9 0,-7 13 0,-2 5 2,0 10-2,3 7 2,9 1-1,4 0 1,14 0-1,13-10 0,12-6 1,11-9-2,14-11 0,5-11 0,6-4 0,4-9 0,-2-6-3,-7 1 3,-2-2-1,-14 5 1,-8 6 0,-6 5-1,-19 10 1,0 0 0,-12 18 1,-7 7-1,-3 6 1,-2 4-2,1 5 2,1-1-1,5-1 0,8-3 0,2-7 0,7-12 0,0-16 0,18 10 1,-6-19 1,5-5-2,0-12 0,1-8 0,2-3 0,-1-2 0,-1-3 0,1 4 0,-1 3 0,1 5 0,1 5 0,3 8 0,1 3 0,1 6-3,9 6-3,-6-6-6,15 14-4,-13-22-5,22 20-11,-14-22-9,7 5-1,-9-15 2,7 2 2</inkml:trace>
  <inkml:trace contextRef="#ctx0" brushRef="#br2" timeOffset="54048.0914">24246 1859 109,'-11'-14'40,"11"14"-1,-25 8 0,9 5-39,1 5-1,-3 1 0,5 11-6,-7-12-17,20 16-14,-2-13-1,16 6 0,1-15-1</inkml:trace>
  <inkml:trace contextRef="#ctx0" brushRef="#br2" timeOffset="54208.1005">24404 1928 109,'9'-13'41,"-18"1"-1,9 12-1,-22 1-36,6 7-2,4 7-2,-2 6-4,12 12-21,-6-6-13,13 6-1,-3-9-1,12 9 0</inkml:trace>
  <inkml:trace contextRef="#ctx0" brushRef="#br2" timeOffset="58062.321">24227 2997 117,'0'0'43,"0"0"-1,-5-16-1,-8 8-40,13 8-1,-3-13-3,3 13-3,-10-15-13,10 15-7,-12 0-9,12 0-4,0 0-1,0 0 0</inkml:trace>
  <inkml:trace contextRef="#ctx0" brushRef="#br3" timeOffset="68455.9154">1618 5013 19,'3'-14'24,"-3"14"2,0 0-9,5-14-3,-5 14 0,0 0 2,0 0-2,-5-17-1,5 17-3,0 0-2,0 0-1,0 0-2,0 0 0,-4 18-3,1 5 0,5 11-1,-1 15 1,-6 12-1,1 12 0,-5 12-1,0 6 1,-5 2 0,7-8-1,-2-7 0,0-13-4,16-6-7,-13-27-22,20-8-1,-3-21 0,11-10-3</inkml:trace>
  <inkml:trace contextRef="#ctx0" brushRef="#br3" timeOffset="68658.9271">1652 5567 83,'-17'-3'37,"17"3"1,-12 7-1,24-1-30,3-10-2,14 2-1,13-12-1,7 0-1,12-5 0,9-4-2,5-1-3,-7-6-7,13 18-25,-19-4-4,1 14 1,-16 1-2</inkml:trace>
  <inkml:trace contextRef="#ctx0" brushRef="#br3" timeOffset="71540.0918">2328 5007 62,'-6'-13'35,"6"13"0,-11-14 0,11 14-26,-12-12-3,12 12 1,0 0-2,0 0 0,-9 22-1,10 3-2,-1 11 1,0 13-2,-1 15 1,-3 13-1,-1 11-1,0 10 1,-2-3 0,-2-2-2,9-8-3,-5-24-25,24-10-7,-4-27 0,17-15-1</inkml:trace>
  <inkml:trace contextRef="#ctx0" brushRef="#br3" timeOffset="73041.1777">1216 4658 72,'-3'17'27,"6"-1"-13,-6-3-12,1 4-35,1-7 0,8 3 1</inkml:trace>
  <inkml:trace contextRef="#ctx0" brushRef="#br3" timeOffset="73227.1883">1450 4586 79,'0'0'35,"-13"13"-1,4 6 0,-4 2-32,2 1-4,7 10-10,-4-9-22,13 5 1,-1-10-3,9 0 2</inkml:trace>
  <inkml:trace contextRef="#ctx0" brushRef="#br3" timeOffset="74018.2336">2882 5364 72,'-18'-13'36,"8"16"-1,-12-3 2,6 9-30,-6 2-2,6 8 0,-8 1-2,7 6 1,-2 4-1,7 4-1,4 0 0,4 3-1,9-6 0,6 3-1,6-13 0,6-5 0,3-9 0,6-8 0,-3-9 1,1-10-1,0-5 1,-6-7-1,-5-3 1,-5-4 0,-5 0 0,-4 0-1,-5 4 0,-9 2 1,0 7-2,-6 7 0,-1 11-2,-2 3-1,5 20-6,-7-9-23,16 14-3,0-7-1,8 7-1</inkml:trace>
  <inkml:trace contextRef="#ctx0" brushRef="#br3" timeOffset="74289.2491">3566 4804 73,'-12'-10'36,"-2"23"1,-5 12 1,3 14-33,-7 14 0,3 15-1,2 8 0,0 12-1,5 1-1,5-3-2,5-4-1,2-12-2,7-1-5,-6-27-23,17-9-4,-9-18-2,12-9-1</inkml:trace>
  <inkml:trace contextRef="#ctx0" brushRef="#br3" timeOffset="74792.2779">3312 5316 69,'-28'-6'38,"0"0"-1,15 9 1,3-7-15,10 4-22,16-1 0,9-2 0,9-4-1,10-1 0,11-3-1,1 0-1,10-3-2,-2-2-2,11 8-2,-12-11-2,5 16-2,-16-12 2,0 13 2,-14-7 3,-9 7 3,-14 3 5,-15-1 3,0 0 2,-21 14 2,5 8 2,-17-3-2,8 13-1,-9 1-2,6 10-2,4 0-1,8 3 0,4-5-2,11 0 1,11-9-2,11-9 1,9-10-1,9-10 0,3-10-1,2-9 1,-3-9 0,-3-8-1,-2-2 1,-14-3-1,-6 1 0,-11 2-1,-10 3-1,-6 3 0,-3 8-1,-6 4-1,3 10-2,-4-9-13,21 16-13,0 0-5,0 0-1,6-20 0</inkml:trace>
  <inkml:trace contextRef="#ctx0" brushRef="#br3" timeOffset="75047.2924">4432 4776 86,'-5'13'40,"-10"2"-1,7 21 1,-7 8-34,8 9-3,0 7 2,6 12-3,2 4 0,0 6-1,4-3-1,4-3-2,5-6-2,-5-16-4,22 3-19,-13-32-9,15-9-2,-2-23-2,10-12 2</inkml:trace>
  <inkml:trace contextRef="#ctx0" brushRef="#br3" timeOffset="75326.3084">4762 4969 95,'-31'13'39,"-16"2"2,2 24-1,0-2-34,-1 7-2,-2-1 1,13 0-3,3-7 1,12-1-1,11-8-1,9-9 0,14-6-1,9-6 0,11-6 0,6-5 0,5-1 0,3-1-2,2 2 0,-5-5-2,0 13-6,-15-15-11,12 23-9,-23-14-10,5 14 0,-12-11 0,3 8 1</inkml:trace>
  <inkml:trace contextRef="#ctx0" brushRef="#br3" timeOffset="75702.3299">4885 5318 72,'0'0'39,"0"0"0,0 0 0,15-4-20,-5-3-15,14 2-1,4-5 0,5-2-1,4-3 0,0-1-1,2-1 0,-3-2 0,-5 4 0,-9-3-1,-5 5 1,-10-1-1,-10 2 1,-8 6-1,-8 3 1,-5 4-1,-6 1 1,1 9 1,-3 6-1,5 7 0,2 2 0,9 10 1,6 0-1,10 0 0,11-3-1,6-5-1,14-5-1,7-14-4,18 4-15,-11-26-11,24 4-9,-11-21 1,11 4-2</inkml:trace>
  <inkml:trace contextRef="#ctx0" brushRef="#br3" timeOffset="76122.3539">5997 4645 81,'-3'11'39,"-7"4"-1,2 12 0,-11 4-33,8 7-2,-2 2 0,6 0-2,4-5-1,4-9-3,17-1-10,-1-24-23,18-3 1,0-16-3,14-3 0</inkml:trace>
  <inkml:trace contextRef="#ctx0" brushRef="#br3" timeOffset="76249.3612">6292 4731 79,'-18'20'37,"1"12"-1,-9 1-1,7-1-49,9 7-18,-3-11-3,15 3-2,2-8 0</inkml:trace>
  <inkml:trace contextRef="#ctx0" brushRef="#br3" timeOffset="77084.409">6944 5093 77,'-10'-12'38,"10"12"-1,-12-5 1,12 5-30,-11 20-5,4 2-1,1 2 0,-4 10 1,-1 3-2,2 4 0,0-4 1,2-2-1,0-6 0,4-5-1,5-9 1,-2-15 0,15-1 0,-2-15 0,6-9 0,1-5 0,-2-7 0,7-3 0,-6-3 0,1 4 1,-5 3-1,-1 5 0,-7 8 1,0 8-1,-7 15 0,6-13 0,-6 13 0,1 21 0,1-3-1,0 6 1,5 1-1,5 2 0,3-4 0,5-3 1,9-10-1,7-6 0,3-12 1,5-7-1,2-7 1,-1-6-1,-4 2 1,-4-3 0,-8 3 0,-5 7-1,-11 5 1,-2 7-1,-11 7 0,2 12 0,-4 8 0,-7 10 0,5 8-1,-5 4 0,4 8-1,1-2-1,8 6-4,-1-18-7,22 11-13,-10-27-11,17 1-1,2-19-2,13-2 2</inkml:trace>
  <inkml:trace contextRef="#ctx0" brushRef="#br3" timeOffset="77489.4321">7853 5121 80,'-12'13'40,"14"9"-2,1-11 2,13-2-27,10-3-9,13-3-1,2-10 0,15-5 0,1-4-1,1-4-1,-2-5 1,-6 1-1,-8-3-1,-8 1 3,-11-2-4,-11 3 2,-10-2-1,-11 4 1,-10 6-2,-7 5 3,-7 10-2,-7 10 0,-5 10 2,2 14-2,-2 7 2,7 9-2,5 5 1,9 0-1,13-2 1,12-7-3,17-7 0,11-15-2,21-6-4,3-25-9,28 9-10,-11-30-10,19 5-3,-14-18 0,8 3 2</inkml:trace>
  <inkml:trace contextRef="#ctx0" brushRef="#br3" timeOffset="77856.4531">8778 4934 102,'-32'4'40,"-1"17"0,-11-3 1,6 13-38,-13 7 1,6 7-2,1 0 2,4 7-2,11-6 0,14-4-1,11-9 0,13-10 0,19-14-1,10-10 0,5-11 0,6-12 0,3-9 1,-4-5-1,-4-5 0,-5-1 0,-9 1-1,-8 6 2,-8 4-2,-7 7 1,-3 12 0,-4 14 0,-14 7 0,0 17 0,-1 12 0,-1 8-1,3 8-1,2 2-2,8 4-2,7-17-5,19 6-8,-2-34-6,26 8-6,-6-34-5,18 0-3,-4-21 2</inkml:trace>
  <inkml:trace contextRef="#ctx0" brushRef="#br3" timeOffset="78195.4725">9327 4974 106,'-24'4'39,"8"20"0,-20-1 0,2 13-38,6 5 3,3 1-2,2 0 1,6-1-2,9-6 0,9-8 0,9-9-1,7-14 1,7-11 0,5-12-1,3-9 1,1-8-1,1-4 1,-2-4 0,-3 3-2,-4 3 1,-3 10-1,-7 8 2,-5 12-1,-10 8 0,13 19 0,-11 6-1,0 9 0,-2 3-3,5 7-4,-8-14-11,26 13-6,-16-27-9,19 4-6,0-25-1,14 0 1</inkml:trace>
  <inkml:trace contextRef="#ctx0" brushRef="#br3" timeOffset="78520.4911">9982 4847 112,'-40'14'41,"11"13"1,-10-14-12,11 10-28,7 0 2,7-2-3,9-5 2,14-2-3,5-3 2,5-2-2,5 1 2,-1-3-2,1 3 0,-3-1 0,-7 4 1,-5 5-1,-11 3 1,-10 2-1,-3 1 0,-8 2-1,-1 1-1,-2-5-3,4 7-7,-11-22-11,23 14-11,-13-19-6,13 4-1,-4-18 0</inkml:trace>
  <inkml:trace contextRef="#ctx0" brushRef="#br3" timeOffset="79577.5516">11218 4441 77,'-10'-12'38,"10"12"-1,-27 9 1,-2 13-35,4 10 0,2 12 1,-2 10-1,0 12 1,1 7 0,5 1-1,7-1 0,11-1-2,8-8 1,8-9-1,9-9 1,8-14-2,9-12 0,3-11 1,5-13-1,0-13 1,0-10-2,2-11 2,-6-7-2,-3-4 2,-6-3-2,-5 3 2,-3 3-3,-8 6 2,-5 9 1,-3 8-2,-5 13 0,-7 10 1,10 14 0,-8 10 0,-2 8-1,1 5 1,4 6 2,-2 1-2,5-5 2,2-2-2,5-10 3,2-7-2,3-11 2,3-10-2,1-10-1,-2-10 2,3-9-2,-6-7 2,0-5-3,-4-3 1,-5 0-1,-3-1 0,-3 5 0,-3 4-2,-4 7 0,1 3-3,2 27-13,-9-26-12,9 26-7,0 0-1,17 11-1</inkml:trace>
  <inkml:trace contextRef="#ctx0" brushRef="#br3" timeOffset="79803.5645">12354 4714 90,'-5'15'38,"1"14"1,-16-6-1,-1 9-35,2 1 0,0 2-1,1-4 1,2-2-2,7-6-1,5-10-2,14 3-16,-5-30-17,19 3-2,-2-19-1,14-1-2</inkml:trace>
  <inkml:trace contextRef="#ctx0" brushRef="#br3" timeOffset="80231.589">12521 4550 99,'-11'7'39,"13"12"1,-2-19-1,-5 24-37,13-9 1,3 3 0,0 5 0,1 4-1,-3 4 0,-4 1 0,-1 4-1,-7 4 0,-3-1-1,0-1 1,-2-6 0,1-3-1,2-9 1,5-7-1,0-13 0,17-11 0,2-9 0,0-10 0,9-6-1,0-4 1,0-3 0,1 1 0,-3 7 0,-4 6 1,-6 13-1,-4 14 1,-5 16-1,-5 9 0,-1 11-1,-4 8 1,5 4 0,-1-2-3,10-2 0,2-15-8,27 2-9,-11-32-9,26 5-8,-6-28-4,17-3 0,-4-20 3</inkml:trace>
  <inkml:trace contextRef="#ctx0" brushRef="#br3" timeOffset="80456.6018">13543 4135 113,'-31'14'40,"12"28"0,-14 1-3,6 21-34,1 10-1,3 6-1,4 4 0,7 2-1,4-3-1,6-9-1,4-5 0,0-15-6,9 1-9,-13-30-9,17 1-10,-15-26-2,11 1-1,-11-19 1</inkml:trace>
  <inkml:trace contextRef="#ctx0" brushRef="#br3" timeOffset="80637.6122">13259 4675 100,'-18'-11'39,"18"11"2,-11 2-1,25-4-35,3 0-2,16-1-2,8-4-2,11-2-1,17 4-8,-9-17-18,19 14-11,-14-10 0,5 9-2,-14-4 2</inkml:trace>
  <inkml:trace contextRef="#ctx0" brushRef="#br3" timeOffset="81237.6465">13806 4691 73,'-17'30'41,"1"-9"-2,14 3 2,2-24-14,14 14-24,10-17-1,8-2 1,6-10-1,0-5 0,1-6 0,-2-2-1,-3-2 0,-12 1-1,-6-2 1,-9 3-1,-9 4 0,-8 9 0,-9 6 0,-9 8 0,-3 12 0,-4 8 1,1 10-1,5 5 0,5 5 1,5 1-1,15-4 0,11-2 1,11-8-1,12-7 0,9-9 1,2-5-1,5-6 0,3-4 1,-6 0-1,-1 1 0,-8 0 1,-8 8-1,-10 3 0,-5 7 1,-8 2-1,-6 2 0,-5 4 0,-3 0 1,0-1-1,-3-4 0,5-4 0,9-13 0,-11 6 1,11-6-1,11-22 1,2 0 0,5-7 0,1-6 0,6-4 0,4 0 0,0-3-1,3 5 2,6 4-2,-1 4-2,7 10 0,-1 0-2,12 16-6,-9-9-6,19 20-4,-16-20-7,22 20-7,-16-18-6,16 10-2,-8-11 2</inkml:trace>
  <inkml:trace contextRef="#ctx0" brushRef="#br4" timeOffset="86581.9522">16026 4739 65,'0'0'36,"1"-26"-1,-1 13 0,-10-11-27,5 4-1,-9-4-1,2 6-2,-11-5 0,-2 9-1,-6 6 0,-2 8-1,-6 8 0,-4 15 0,-3 6 0,1 8-1,1 4 0,8 4 0,6-5-1,8-1 1,17-7-1,12-11 1,14-11-1,17-9 0,14-10 1,10-7-1,6-8 1,0-3-1,1-6 0,-6-5 1,-7 3-1,-10-2 1,-9 2-1,-9 5 0,-9 6 1,-8 3-1,-3 10 1,-8 11-1,0 0 0,-14 21 0,2 10 0,-2 7 0,-2 9 0,5 2-1,2 2 0,5 3-2,14-7 0,2-15-1,15-3-4,6-21-4,17 0-24,-5-19 1,10-1-1,-7-17-1</inkml:trace>
  <inkml:trace contextRef="#ctx0" brushRef="#br4" timeOffset="86949.9732">16615 4713 57,'5'-32'34,"2"13"0,-14-3 0,7 22-17,-15-8-8,8 19-2,-11 2-3,5 13 0,-2 4-1,-1 7-1,-1 2 0,-1 5 0,2-3 0,2-2 0,5-5 1,2-4-1,7-11 1,4-5-2,-4-14 0,24-4 1,-6-14-1,4-9-1,1-9-1,5-7 2,-4-5-2,2-1 1,-2 2 1,-5 8-2,-4 5 1,-1 10 0,-4 13 0,-10 11 0,13 18 0,-13 8 0,3 9-1,0 6-1,5 5-3,2-2 1,19 7-18,-7-21-16,26 2 1,-5-23-1,20-3 0</inkml:trace>
  <inkml:trace contextRef="#ctx0" brushRef="#br4" timeOffset="87356.9965">17504 4600 89,'-41'-10'38,"-2"19"1,-13-5 0,2 16-35,3 5-1,2 15 1,10-1-2,7 6 1,13-3-2,12-2 1,16-9-1,13-9 0,13-20 0,15-12 0,11-24-1,6-12 1,7-16 0,4-12-1,0-10 1,-4-6 0,-9-2 0,-10 0 0,-12 8 0,-10 12 0,-10 14-1,-16 14 1,-9 26 0,-10 22-1,-9 30 0,-7 22-1,-1 18 1,1 11-1,7 10 0,9 1-2,11-4-2,10-17-6,28-1-11,-7-29-17,24-5-2,-5-20-1,10-5 1</inkml:trace>
  <inkml:trace contextRef="#ctx0" brushRef="#br4" timeOffset="90480.1752">1444 6905 55,'-1'-17'35,"0"4"-2,1 13 1,0-23-15,0 23-11,1-16-2,-1 16-1,0 0-1,12 1-1,-10 15 0,3 14-1,-2 13 0,1 13 0,-1 12 0,0 14-1,-3 7 0,3 6 0,-6-7-1,3-3 1,2-12 0,-2-13-1,-2-12 0,2-18 0,2-19 0,-2-11 1,5-31-1,2-6 0,-2-11 1,-2-11 0,1-8 0,-2-11-1,-1-10 2,-1-2-1,-1 2 0,2 0 0,2 0 0,7 5 0,5 7-1,7 12 1,5 16 0,10 11-1,5 14 0,3 14 1,0 13-1,-2 12 1,-4 12 0,-5 8 0,-10 10-1,-5 7 1,-16 7-1,-10 3 1,-14 3-1,-11 0 0,-12-5-1,-9-4 1,-1-8-1,1-11-1,8-9-3,1-17-8,27-2-21,-2-20-4,19 10 1,19-33-1</inkml:trace>
  <inkml:trace contextRef="#ctx0" brushRef="#br4" timeOffset="90710.1883">2132 7063 92,'1'12'37,"8"13"0,-18-3 1,6 14-29,-13-2-2,5 13-2,-10 2 0,3 5-2,-4-1-1,5-10-3,2-1-1,1-16-7,22-3-27,-8-23-2,26-19-1,-1-21-2</inkml:trace>
  <inkml:trace contextRef="#ctx0" brushRef="#br4" timeOffset="91428.2294">2212 6784 108,'-14'-1'37,"-2"0"0,10 11-1,-4-3-35,10-7-1,17 13-2,1-9-1,8 5-3,0-4-3,11 16-6,-11-13-6,20 21 0,-21-12 3,13 18 4,-17-5 7,5 9 5,-7 6 6,-13-8 8,8 17 6,-20-14 2,16 14 0,-22-15-5,12 11-5,-12-16-2,8 4-2,-4-15-2,5 0-1,-1-12-1,4-11 0,0 0 0,0-12-1,6-11-1,3-6 1,-2-7-1,3-8 0,1-6 1,0-6 0,1 1-1,2 1 1,1 3 0,0 4 0,2 9 0,3 8 0,1 11 0,4 11-1,-1 12 0,2 7 0,2 11-1,-5 6 0,-5 6 1,-2 7-1,-7 6 1,-6 2-1,-10 3 0,-5 4 1,-7-6 0,-6 2 0,-3-6 1,-1-6-1,0-9 0,-1-8 0,4-7 0,3-4 1,2-9-1,5-1 1,3-1-1,3 3 1,10-4-1,-15 25 1,6 4 0,0 11-1,-4 12 1,-1 13-1,-5 10-1,-1 3 1,0 1-2,1-11-2,9-6-2,1-26-20,25-10-13,4-31 0,23-19-1,2-23 1</inkml:trace>
  <inkml:trace contextRef="#ctx0" brushRef="#br4" timeOffset="91645.2418">3197 6979 119,'-21'11'41,"-2"10"0,4 21-2,5 1-38,-5 7 0,-1 7-1,5 1-1,5 3-3,-1-5-3,19 3-20,-5-25-12,17-8 0,0-21 0,14-10-1</inkml:trace>
  <inkml:trace contextRef="#ctx0" brushRef="#br4" timeOffset="92096.2676">3363 6712 112,'5'-12'39,"-8"0"2,3 12-1,8 12-34,-3 2-1,-1 3-1,5 7-1,-3 4 0,4 6-1,-4 6-2,0 3 0,-3 5 0,-2 2 0,-1 2 0,0 3 0,-3-6 0,2-2 0,-1-9 0,2-4 0,0-11 0,3-8 0,-3-15 0,11-9 0,-2-13 0,3-10 0,-1-8 0,2-6 0,-1-7 0,2-1 0,-5 0 0,1 9 0,-2 9 0,0 7 0,4 6 0,3 10 0,7 7 0,5 4 0,9 2 0,5-2 0,14 1 0,2-6-6,11 8-12,-11-17-20,8 9-4,-14-13 2,-1 11-2</inkml:trace>
  <inkml:trace contextRef="#ctx0" brushRef="#br4" timeOffset="92297.2791">4161 6795 122,'-17'33'41,"-6"-9"0,8 18-3,-7-2-35,7 11 0,4 4-1,-1 8-1,2-3-2,7-1-1,6-1-3,-3-16-7,17-2-26,-7-25-3,18-10 0,-5-22-2</inkml:trace>
  <inkml:trace contextRef="#ctx0" brushRef="#br4" timeOffset="92463.2886">4365 6488 120,'-24'-40'41,"4"28"0,-11 4-2,7 17-38,3 4-6,-4-9-20,19 19-14,-9-8 0,11 12-3,-5-4 1</inkml:trace>
  <inkml:trace contextRef="#ctx0" brushRef="#br4" timeOffset="92697.302">3283 6707 126,'-50'14'42,"5"-11"1,17 7-5,14 20-59,13-40-17,23 1-4,1-6 1,8 3-3</inkml:trace>
  <inkml:trace contextRef="#ctx0" brushRef="#br4" timeOffset="104964.0036">5397 6929 86,'8'-11'34,"-8"11"0,0 0-2,0 0-28,-13 14-1,7 10 0,-5 5 0,3 11 0,-9 6-1,3 6 0,-3 1 0,3-2-1,0-4 0,5-4 0,1-11 0,6-8-1,2-24 1,11 6-1,3-22 0,5-11 0,4-6 1,0-9 0,0-5-1,0-1 1,-3-2-1,-6 5 0,1 6 1,-6 8 0,-4 5-1,-2 9 0,-2 6 0,-1 11 0,0 0 0,0 0 1,10 23-1,-6-8 0,8 2 1,1 1-1,5 0 1,5-5 0,4-7 0,3-3 0,7-9-1,1-8 1,4-6 0,-2 0-1,-3-3 1,-7 2-1,-4 1 1,-6 5-1,-3 8 1,-17 7-1,11 12 1,-12 10-1,-3 5 0,0 6 0,-1 8-1,4 2-1,2 1 0,-1-3-2,13-3-4,-8-15-27,22 0-3,-5-18 0,13 2 1</inkml:trace>
  <inkml:trace contextRef="#ctx0" brushRef="#br4" timeOffset="105370.0268">6269 6986 85,'5'23'35,"6"-10"0,15 0 1,3-14-31,18-1 0,2-11 0,8-2-2,-2-6 0,-3 0 0,-4-7-1,-8-1-1,-10 0 1,-12 2-1,-12-2 1,-10 4-1,-10 4 1,-9 2-1,-12 12 1,-3 8-1,-8 9 0,-2 13 1,0 7-1,2 10 0,7 4 0,10 1-1,9-1 0,16-3 0,14-6-1,19-11 0,15-6-2,13-11-2,17-1-4,4-17-27,17 2-2,-8-12-1,6 0 0</inkml:trace>
  <inkml:trace contextRef="#ctx0" brushRef="#br4" timeOffset="105753.0487">7272 6747 95,'-31'-6'38,"1"17"1,-15 1-1,5 16-31,-10 8-2,4 8 0,2 3-1,3 2-1,11-1-1,12-3 0,13-10-1,19-11 0,15-13-1,13-13 0,10-16 0,6-8 0,7-10 1,-9-5-1,0-3 1,-8-1-1,-15 5 0,-7 4 0,-9 8 1,-12 10-1,-5 18-1,0 0 1,-24 19 0,9 8 0,-3 12-1,4 4 0,0 5 0,9-1 0,8-3-2,4-6 0,16-9-2,1-14-2,23-2-23,-7-20-9,15-2 2,-10-16-2</inkml:trace>
  <inkml:trace contextRef="#ctx0" brushRef="#br4" timeOffset="106121.0698">7789 6843 89,'0'0'36,"-14"-5"0,6 22 2,-17 2-31,10 12-2,-7-1-1,6 10 1,-4 0-2,7-2 0,0-6-1,11-4 0,3-11-1,8-6 1,9-13-1,6-12 0,6-8 1,3-9-1,0-7 1,3-4-2,-3-2 2,-3 2-2,-6 3 1,-5 9-1,0 5 0,-9 7 0,-10 18 0,14 6 0,-10 14 0,-4 5-1,0 11-1,2 1 1,1 5-2,7-2-1,5-2-1,3-15-2,19 0-8,-5-21-24,16-2 3,-3-18 0,15 0-1</inkml:trace>
  <inkml:trace contextRef="#ctx0" brushRef="#br4" timeOffset="106444.0882">8516 6783 98,'5'-36'37,"1"14"3,-17 0-1,11 22-26,-22-12-7,3 15-1,-5 11-2,1 4-1,-2 7-1,3 1 1,2 1-2,5 0 1,9-6-1,12-3 0,8-7 1,10-3-1,9-6 0,0 1 0,3-3 1,-1 0-1,-1 2 0,-9 6 1,-9 2-1,-8 6 1,-10 4-1,-8 2 0,-9 1 0,-1-2-1,-3 3-2,-5-7 0,6 3-5,-8-16-14,18 8-17,-9-13-1,21 1 1,-10-8-3</inkml:trace>
  <inkml:trace contextRef="#ctx0" brushRef="#br4" timeOffset="108314.1952">9737 6175 70,'8'-13'34,"-2"0"0,6 11-2,-12 2-24,4 12 0,-4 5-2,8 20 0,-6 9-2,1 13 1,-2 10-3,-1 12 1,-1 3-2,1 2 2,-3 0-4,3-8 1,1-3-6,-4-18-25,15-8-4,-4-21-1,12-12-2</inkml:trace>
  <inkml:trace contextRef="#ctx0" brushRef="#br4" timeOffset="108517.2068">9699 6628 109,'-25'8'38,"13"7"0,12-15-1,-2 12-35,24-16 0,19-8-3,16-6-2,3-18-15,20 2-16,0-12-6,7 1 3,-7-13-3</inkml:trace>
  <inkml:trace contextRef="#ctx0" brushRef="#br4" timeOffset="108915.2296">10431 6040 97,'-25'34'38,"5"15"0,-8 0-1,8 16-33,-2 5 2,7 8 1,-4 4-3,5-5 1,0-2-3,6-7 2,7-14-3,5-10 3,6-14-3,8-17 0,6-18-1,11-14 1,2-14-1,1-8 1,3-8-1,0-4-1,-4 1 1,-4 6-2,-8 11 2,-5 10-2,-7 15 2,-13 10 0,11 22 0,-11 8 2,-3 9-1,1 8 0,4 4-2,5-4 1,7-3-4,2-10-2,17-1-9,-5-19-23,17-5-2,-8-20 1,13-4 0</inkml:trace>
  <inkml:trace contextRef="#ctx0" brushRef="#br4" timeOffset="109111.2408">11075 6418 99,'-4'18'39,"-11"7"-1,6 17 1,-5 3-34,3 8-1,-5 1-1,6 5 0,3-7-4,4-9-1,12-1-7,-9-23-26,19-6-3,-4-21 1,8-7-2</inkml:trace>
  <inkml:trace contextRef="#ctx0" brushRef="#br4" timeOffset="109262.2494">11083 6205 88,'-9'-9'16,"9"9"-16,15 8-1,9 2-33,11-4 0</inkml:trace>
  <inkml:trace contextRef="#ctx0" brushRef="#br4" timeOffset="109599.2687">11656 6290 107,'-39'12'38,"7"9"3,-13-6-2,9 5-34,2 0-2,11 8 0,7-3-1,12-3 1,14-1-2,9-2 1,13-2-1,2-2 1,6-2-2,-1-1 3,-3-1-3,-6 2 0,-7 2 1,-9 1-1,-9 3 0,-5 0 0,-9 2 0,-8 1 0,-2-2 0,-5 0-1,-2 0 0,-2-6-2,4 2-4,-9-17-24,18 7-7,-4-15-2,19 9 0,-10-32-1</inkml:trace>
  <inkml:trace contextRef="#ctx0" brushRef="#br4" timeOffset="111102.3547">12733 6346 87,'0'0'36,"-23"22"-1,13 3 2,-3 3-30,-1 11-1,-1 2-1,2 7 1,-1-2-2,7-2 1,-2-10-3,4-4 3,5-14-3,0-16-1,15-1 1,3-15-1,0-12-1,4-6 0,4-5 1,-2-6-2,-1 0 1,-3 4-1,-4 6 1,-3 7-2,-4 7 3,-4 11-1,-5 10 0,0 15 1,0 7 0,2 1 1,1 6-1,7 1 1,7-3-1,7-3 1,4-5-2,10-10 2,3-4-1,4-8 0,1-4-1,2-4-1,-6-5 2,-4-5-2,-5-1 1,-5 0-1,-7 1 1,-7 4-1,-1 4 2,-13 13-2,0 0 1,0 0 0,-8 22-1,2 4 2,-3 4-3,7 2 1,4 3-4,2-4 1,15 1-4,3-16-1,22 6-21,-9-22-8,22-1 0,-9-14 1,9 0 2,-13-17 17,2 5 13,-12-3 6,-19-7 22,1 11 8,-18-5 4,-2 9-1,-16-1 3,5 16-17,-16-8-9,8 16-3,-7 2-3,3 16-1,1 3 0,2 12 1,7 4-3,7 5 2,6 0-3,9-2 2,12-4-3,11-7 3,9-14-3,2-7 0,10-11 0,0-11-1,-2-8 1,-3-12-1,-7-4 1,-8-3-2,-9 0 2,-6-3-2,-8 6 2,-8 6-1,-6 4 2,-2 7-2,-3 7 1,13 13 1,-15-10-1,15 10 0,0 0 1,20 1-1,1 1 0,5 0 1,6 1-1,1 0 0,-2 3 1,1 2-1,-7 6 1,-6 1-2,-8 7 2,-5 3 0,-7 5-1,-5 2 1,-5 3-1,-2 1 1,-1-3-1,0-4 3,5-6-3,6-9 0,3-14 0,16-1 0,2-14 0,8-12 0,5-6 0,4-10 0,2 2 0,-3-3 0,2 5 0,-7 6 0,-4 8 0,-9 9 0,-3 11 0,-13 5 0,5 23 0,-7-1 0,-1 6 0,5 4 0,5 2 0,6-6-4,10 1-5,0-23-12,26 5-18,-8-17-3,19-3 3,-6-19-3</inkml:trace>
  <inkml:trace contextRef="#ctx0" brushRef="#br4" timeOffset="111319.3671">14980 5970 111,'-18'23'36,"-8"9"2,5 24-1,-4 1-33,2 11-1,4 4-2,3 0 2,5-1-4,6-7 0,0-4-3,5-14-2,8 5-21,-9-27-9,8-3-2,-7-21 0,0 0 2</inkml:trace>
  <inkml:trace contextRef="#ctx0" brushRef="#br4" timeOffset="111477.3761">14809 6405 110,'3'-12'38,"-6"-1"1,14 13-1,-11 0-32,26-8-5,3 0-4,6-9-6,14 2-27,1-13-2,12 3 1,-8-14-3</inkml:trace>
  <inkml:trace contextRef="#ctx0" brushRef="#br4" timeOffset="111817.3956">15430 5848 112,'-17'39'39,"-15"3"2,8 20-1,-15 0-35,14 6 0,-3 2-2,7 2 1,2-8-2,7-8 0,6-10 0,7-9-2,9-11 0,2-8 0,7-13 0,2-6 0,3-8 0,-1-4 0,2-2 0,-2-1 0,-2 2 0,-4 2 0,0 9 0,-2 3 0,-2 12 0,-5 3 0,-2 10 0,-1-1-3,4 17-14,-15-16-18,17 10-7,-10-17 2,16-2-4</inkml:trace>
  <inkml:trace contextRef="#ctx0" brushRef="#br4" timeOffset="112979.462">16763 5487 68,'-35'4'36,"-1"18"0,-16 8-9,13 28-15,-14 5-1,11 23-2,0 8-2,14 13-1,3 9-2,14 1 1,9-5-3,11-2-1,13-9-4,8-17-4,25-9-29,2-24 0,16-14-1,3-24-2</inkml:trace>
  <inkml:trace contextRef="#ctx0" brushRef="#br4" timeOffset="114195.5316">17326 5901 73,'0'0'35,"0"0"0,12-4 2,-3 19-28,-3-3-4,6 10 0,-1 1-1,7 10 0,-6 3-2,-1 7 0,-2 4 0,-4 1 0,-7 2 0,-5-1 0,-6 0 0,-3-1-1,-7-5 1,-1-6 2,-4-7-3,0-5 2,3-9-3,-2-9-2,8-8-2,-4-18-3,21 2-29,-14-13-4,11 2 3,-5-14-4</inkml:trace>
  <inkml:trace contextRef="#ctx0" brushRef="#br4" timeOffset="114421.5445">17012 5992 104,'5'17'39,"-5"-17"1,32 5-1,-8-13-35,17-4-1,10-8 0,11-3-2,6-1 0,6-2-3,5 4-3,-3-11-12,2 23-21,-12-4-1,-5 15 0,-18 3-1</inkml:trace>
  <inkml:trace contextRef="#ctx0" brushRef="#br4" timeOffset="114856.5694">17771 6117 99,'-16'30'38,"-9"-4"2,8 11-2,1-5-33,3 3-1,6-4-1,8-6 0,11-5-2,9-10 1,8-11-1,12-8 0,3-10-1,7-7 1,1-5 0,-3-3 0,-4-2 0,-8 3 0,-7 4 0,-9 6 0,-9 6-1,-12 17 1,0 0-1,0 0 0,-21 24 0,6 1 0,1 5-1,-1 3 0,9 4-1,0-9-1,12 3-4,1-17-7,20 4-24,-2-18-1,18 0 1,-7-13-1</inkml:trace>
  <inkml:trace contextRef="#ctx0" brushRef="#br4" timeOffset="115224.5905">18457 6099 92,'-21'15'37,"9"8"-1,-10-1 2,11 16-29,-8-7-4,9 8 0,-5-6-1,5 0 0,2-8-2,7-1 1,2-11-1,-1-13-1,23-1 1,-4-13-1,4-9 0,2-2 0,4-7 0,0-3 0,-2 2 0,-4 4 0,-2 2 0,-4 10-1,-5 7 1,-12 10-1,13 8 0,-10 9 0,0 9-1,-5 1 0,4 10-2,-4-5-2,6 7-3,-8-18-15,17 11-15,-7-15-2,12-5 2,1-12-2</inkml:trace>
  <inkml:trace contextRef="#ctx0" brushRef="#br4" timeOffset="115574.6105">18886 6196 96,'1'10'36,"-1"-10"2,10 12-1,-10-12-31,31-3-2,-7-2 0,6-1-1,2-7 0,-2-1-1,-1-4 0,0-3 0,-10 0-1,-5 1 0,-6 1 0,-8 5 0,-8 5 0,-6 7 0,-8 5 0,-3 9 1,-4 10-1,4 3 1,-2 7-1,7 0 0,9 2 0,6-4 0,12-1-2,10-11-2,12 2-9,-2-19-26,19 3-2,-5-14 0,11-1-1</inkml:trace>
  <inkml:trace contextRef="#ctx0" brushRef="#br4" timeOffset="116553.6665">19532 6355 101,'-14'28'37,"-7"-2"0,0 5-1,-2 0-37,4-7-3,15 3-29,-7-11-2,16-3-2,5-14-1</inkml:trace>
  <inkml:trace contextRef="#ctx0" brushRef="#br4" timeOffset="116900.6863">20060 5963 98,'-9'23'38,"0"1"0,-11 2 0,8 8-34,-9 5-1,4 5 1,-5 3-3,7-3 0,5-1-4,1-14-4,23-2-28,-5-18-3,19-8 0,1-16-1</inkml:trace>
  <inkml:trace contextRef="#ctx0" brushRef="#br4" timeOffset="117360.7126">20141 5772 96,'0'0'37,"0"0"-2,0 0 1,15 2-35,8 5-2,5 3 4,3 6-3,2 2 3,-1 6-1,-4 1 2,-6 9-1,-11 0 2,-4 8-2,-11-2 0,-5 3 0,-8-3 0,2-2-1,-3-7 0,4-3-1,3-11 0,7-4-1,4-13 1,18-6-1,3-9 1,9-4-1,2-9 1,2-2-1,3-1 1,-3 1-1,-2 4 1,-7 5 0,-3 7-1,-7 8 1,-15 6 0,14 18 0,-14 7-1,-1 6-1,-3 7 0,-1 0-2,3 11-3,-4-15-10,17 10-23,-10-13-1,17-1 0,1-13-1</inkml:trace>
  <inkml:trace contextRef="#ctx0" brushRef="#br4" timeOffset="119970.8619">21304 5796 67,'0'-14'35,"-4"-1"-4,4 5 3,-5-4-27,5 14-1,0-13 1,0 13-2,-3 13 0,-1 7-2,-3 9 3,-3 14-4,-2 10 3,0 9-4,-2 6 2,3 3-3,-2-1 1,5-7-3,10-1-5,-5-24-13,15 0-16,0-21-1,11-8 0,-4-17 0</inkml:trace>
  <inkml:trace contextRef="#ctx0" brushRef="#br4" timeOffset="120166.8731">21354 5813 96,'0'0'37,"6"-18"-3,10 13 3,6 1-37,11-5 1,8-1-2,3-2-4,12 9-28,-12-3-2,-2 8 0,-9-2-2</inkml:trace>
  <inkml:trace contextRef="#ctx0" brushRef="#br4" timeOffset="120361.8843">21393 6030 101,'-21'26'37,"3"-14"1,20 4-2,-2-16-32,30 2-1,4-9-2,12-4-1,6 2-4,-4-13-14,6 14-18,-11-5 0,-6 13-1,-20 0-2</inkml:trace>
  <inkml:trace contextRef="#ctx0" brushRef="#br4" timeOffset="120548.895">21318 6362 97,'-9'11'36,"9"-11"1,25 7-2,13-15-32,7-8-1,12-2-2,9-4-1,0-9-5,13 11-12,-16-12-16,3 8-1,-18-4-1,-1 8 1</inkml:trace>
  <inkml:trace contextRef="#ctx0" brushRef="#br4" timeOffset="120902.9152">21982 6105 89,'-14'-4'33,"14"4"1,-20 13-3,15 3-22,-11-4-2,6 10-1,-6-1-2,5 7 0,-4-4-1,6 5 0,-3-7-1,5 1 0,3-8 0,4-2 0,0-13-1,13 1 1,6-13-1,5-4 0,4-9 0,6-3 0,2-7 0,0 0-1,-1-3 0,-1 4 1,-6 3-1,-4 9 0,-9 9 0,-2 6 0,-13 7 0,10 20 0,-11 3 0,-3 10-1,0 5-2,0 1 0,7 5-5,-3-14-11,19 8-17,-2-17-2,18-1 1,-2-14 0</inkml:trace>
  <inkml:trace contextRef="#ctx0" brushRef="#br4" timeOffset="121427.9453">22570 6122 104,'-23'-17'38,"-14"-2"0,4 15 0,-11 3-31,11 12-2,-3 5-1,7 10 0,0 2-1,14 6-1,2-1 0,12 0-1,6-8 0,13-4 0,8-10 0,10-7-1,4-10 1,6-8-1,0-4 1,1-5-1,-5-6 0,-4 3 0,-9 0 0,-6 6 0,-8 6 0,-15 14-1,0 0 1,-9 28-1,-10 7 1,-4 14 0,-8 11-1,-6 11 2,-1 10-1,-4 2 1,5-2-2,0 0 2,7-7 0,-2-10 0,13-12-1,0-11 0,6-15 0,7-14 1,6-12-1,-5-17 2,10-10-2,-1-11 0,4-11 0,0-10 0,4-7 0,3-5 0,4 3 0,1 3-2,4 5 1,2 5-2,8 12-2,-2-1-6,20 19-26,-9-4-2,11 9 0,-5-9-1</inkml:trace>
  <inkml:trace contextRef="#ctx0" brushRef="#br4" timeOffset="121675.9595">23160 5705 100,'-7'-29'37,"7"29"2,-25-5-1,10 29-24,-8 13-8,2 16-1,-6 12-2,2 10 1,-3 4-2,8 1 1,2-3-1,5-3-3,8-7-1,5-11-2,11-11-1,2-17-2,18 0-8,-8-25-23,20-3 0,-6-18 0,11-3 0</inkml:trace>
  <inkml:trace contextRef="#ctx0" brushRef="#br4" timeOffset="121849.9694">23335 6189 111,'-4'-13'37,"4"13"2,-16 26-2,8 5-28,-15 5-5,3 6 0,0 2-2,6-1-1,3-5-2,4-7-1,11-5-4,-4-26-19,29 13-12,-11-24-3,12-2 2,-3-17-3</inkml:trace>
  <inkml:trace contextRef="#ctx0" brushRef="#br4" timeOffset="122002.9782">23415 5929 107,'0'0'34,"0"0"-5,0 0-10,16 2-52,15 8-4,3-5 1,12 7 0</inkml:trace>
  <inkml:trace contextRef="#ctx0" brushRef="#br4" timeOffset="122284.9943">23811 6066 99,'-8'19'37,"-17"-8"2,-3 10-1,-10-11-27,5 10-5,-4-1-1,8 2-1,4-3-2,13 1 0,12-6-1,13-1 0,15-3 0,6-4-1,4 2 0,4-3 1,-2 2 0,-6 2-1,-11 1 1,-11 9 0,-12 1-1,-10 2 1,-9 2-1,-2 1 1,-5-3-2,-1-4-1,7-1-4,-3-17-9,23 1-23,0 0-2,14-12 1,0-14-2</inkml:trace>
  <inkml:trace contextRef="#ctx0" brushRef="#br4" timeOffset="122772.0221">24254 5588 108,'0'0'40,"-23"-4"1,19 20 0,-18 3-37,13 12 1,-2 9 0,-1 7-1,-4 12-1,-1 9 1,-4 7-4,-2-1 0,-3 2 0,-2-3 0,4-3 0,0-5 0,2-7 0,3-11 0,4-12 0,8-7 0,8-12 0,-1-16 0,24 5 0,-2-15 0,4-6 0,2-3 0,2-2 0,0 1 0,-5-1 0,-7 7 0,-6 5 0,-12 9 0,0 0 0,0 0 0,-2 20 0,-6-2 0,-1 4 0,-1 0 0,4 1 0,1-1 0,5-1 0,0-6-3,11 1-6,-11-16-16,27 2-15,-11-11-2,11 2 2,-7-15-2</inkml:trace>
  <inkml:trace contextRef="#ctx0" brushRef="#br4" timeOffset="123171.045">24477 5622 97,'14'-11'39,"-4"9"1,11 11-1,-2-4-32,12 19-2,-2 4 0,4 14 0,-7 8-1,-2 13 0,-12 9-1,-8 9 0,-13 6-1,-12 1 0,-7 1-2,-10-3 0,-1-4 0,-4-12 0,8-6-3,-1-22-12,26 1-25,-4-24 0,23-6-2,5-16-1</inkml:trace>
  <inkml:trace contextRef="#ctx0" brushRef="#br4" timeOffset="123339.0546">24886 6620 107,'-21'7'43,"6"4"-1,-11-13-1,15 5-19,11-3-26,-12-15-5,24 10-31,-15-8 0,3 13-2,9-17 0</inkml:trace>
  <inkml:trace contextRef="#ctx0" brushRef="#br5" timeOffset="130697.4755">1656 8680 62,'0'0'35,"14"-20"-2,-14 20 1,0-14-23,0 14-4,7 14-1,-1 10-1,-5 9-1,5 14-2,-4 8 1,3 13-2,-2 7 1,1 8-1,-2 0-1,-2-7-1,5-5-1,-5-17-4,10-7-28,-5-25-1,4-14 0,-1-25-2</inkml:trace>
  <inkml:trace contextRef="#ctx0" brushRef="#br5" timeOffset="131659.5305">1386 8645 98,'-28'-4'38,"16"8"0,12-4-2,0 0-33,18-10-1,18 4 0,9-1-1,12-1 1,8 1-2,4-3 0,3 2-2,-2 1-1,-2 4-1,-6-2-4,-1 10-3,-18-7-3,7 14-1,-20-9 2,6 12 2,-17-7 3,1 8 4,-7-1 5,-7-1 4,2 8 3,-12-7 1,8 13 1,-8-10 0,9 12-3,-7-2 0,3 8-3,-2-3 2,1 9-3,-5-1 1,4 4-1,-6-3 0,1 2 0,-3-5-1,2-5 0,-1-8 0,4-8 0,4-18-1,0 0 0,8-29 0,5-4 0,2-10-1,2-5 1,4-8 0,0-1 0,-2 4-2,2 8 2,-3 4-2,-1 11 1,-1 11-1,3 6 2,0 11-2,3 11 1,3 4 1,5 3-1,2 1 1,4 4-1,3-4 1,0-1-2,1-5 2,-2-5-2,-1-3 1,-3-4 0,-8-5 0,-5-3 0,-2-4 1,-7 0-1,-10-1 0,-8 2 1,-8 1-1,-4 8 1,-6 4 0,-4 8-1,-9 12 1,3 8 0,-4 7 1,3 6-1,4 3 0,7-3 0,10-5 0,12-4 1,11-10-1,14-11 0,11-13 0,9-17-1,7-7 1,-2-9 0,7-7-1,-12-2 1,2-2-2,-13 1 2,-5 8-2,-12 4 2,-6 11-2,-9 7 1,0 14 0,-15 15 0,1 9 0,-2 9-1,3 9 0,3 3-1,4 4-1,7-6-3,13 1-5,0-22-16,24 7-10,-1-24 0,21 0-1,-3-20 2</inkml:trace>
  <inkml:trace contextRef="#ctx0" brushRef="#br5" timeOffset="132056.5532">3495 8707 74,'-14'-4'37,"-19"0"-2,2 22 4,-12-2-13,5 16-19,-8 4-1,8 6-1,4-1-1,11 0 0,9-4-1,16-11-1,12-14-1,16-12 1,13-16-1,6-16 0,6-12-1,2-10 0,0-8-1,-5-4 1,-6-1 0,-12 5-1,-10 4 1,-5 15-1,-10 10 2,-11 16-1,2 17 0,-23 16 0,5 17 0,-4 11 1,3 13 0,3 3-1,2 3 0,12-5-2,8-7-1,4-11-3,19-1-7,-5-28-18,24 1-8,-7-22 1,13 0-2,-9-17 3</inkml:trace>
  <inkml:trace contextRef="#ctx0" brushRef="#br5" timeOffset="132215.5623">4020 8664 100,'-4'-13'35,"-1"24"3,-11 3-1,8 15-32,-9 6-2,6 7 0,-3 4-1,5 1-2,8-2-1,-3-15-11,22 0-23,-18-30-2,29 8 0,-11-28 0</inkml:trace>
  <inkml:trace contextRef="#ctx0" brushRef="#br5" timeOffset="132372.5713">4098 8224 105,'-13'-15'37,"-1"4"1,14 11-3,0 0-47,0 0-25,33-4 1,-8-6-1,17 3-1</inkml:trace>
  <inkml:trace contextRef="#ctx0" brushRef="#br5" timeOffset="132589.5837">4603 8055 99,'-16'54'39,"-13"1"2,9 23-3,-7-2-33,2 8-1,5-2 0,3 2-1,4-6-2,2-9-1,8-10-2,2-19-5,13-1-23,-9-25-8,10-5-1,-12-23-1</inkml:trace>
  <inkml:trace contextRef="#ctx0" brushRef="#br5" timeOffset="132923.6028">4405 8504 101,'-3'-18'39,"3"18"1,11 2 0,0 1-35,6-2-1,7 1 0,4-3-1,3 1 0,2-5-1,3 1 0,1-1-1,-4 2 0,-4-1-1,-1 3 1,-5 6 0,-5 6-1,-8 10 0,-4 3 1,-10 10-1,-1 1 1,-6 6 1,2-1-1,-5-4-1,5-3-1,6-10-1,3-23-5,17 14-16,-13-31-15,23 0-3,-11-23-1,15 1 0</inkml:trace>
  <inkml:trace contextRef="#ctx0" brushRef="#br5" timeOffset="133073.6114">4919 8119 113,'-19'-7'40,"19"7"-1,-23 13-2,23-13-39,0 29-18,0-29-16,7 22-3,-2-12 0,17 6-1</inkml:trace>
  <inkml:trace contextRef="#ctx0" brushRef="#br5" timeOffset="133717.6482">5182 8472 100,'-38'35'41,"6"11"1,-9-5 0,19 4-35,-4-1-1,12 2-3,11-9 1,10-6-2,14-14-1,12-12-1,7-10-2,10-14 0,0-13-1,2-7 1,-6-8-2,-6-2 2,-13-2-1,-8 4 1,-13 3 1,-12 9 0,-9 7 1,-6 11 0,0 8 1,-2 12 0,6 6 0,5 3 0,7 5 1,15-5-1,6-3 1,13-4-1,8-4 0,8-2 1,0-6-1,3 1 1,-7 2-1,-3 1 0,-7 5 0,-7 2 0,-10 8 0,-8 3-1,-7 7 1,-7 3-1,-2 0 0,-2 4 1,-1-2-1,1-2 1,5-5-1,6-11 0,1-9 0,20-8 0,3-12 0,5-7-1,1-10 2,4-2-2,0-2 1,-4 3 0,-4 6 0,-3 10 1,-7 8-1,-4 14 0,-4 13 0,-4 10-1,-2 9 0,0 8-1,3 4-1,-3-1-3,15 10-9,-9-23-12,23 5-11,-4-19-1,17-1-1,-2-21 0</inkml:trace>
  <inkml:trace contextRef="#ctx0" brushRef="#br5" timeOffset="134108.6706">6421 8431 102,'-19'-13'39,"5"15"2,-11-4-2,-3 15-34,-4 2 0,4 9-1,-7 4-1,7 4-1,0 0 0,9 0 0,5-3-1,8-3 1,7-7 0,8-6-1,10-6-1,4-6 0,3-7 1,0-6-2,8-10 1,-7-5 0,3-6-1,-7-2 0,1 0 1,-4 5 0,-6 4 0,-2 11 0,-12 15-1,0 0 1,3 25 0,-11 2-1,0 10 0,2 0-1,2 1-1,0-5-3,16 2-9,-12-35-14,28 16-9,-6-26-3,18-3 1,-3-22 0</inkml:trace>
  <inkml:trace contextRef="#ctx0" brushRef="#br5" timeOffset="134325.683">6888 8036 104,'-16'-7'40,"6"24"1,-17 2-1,10 26-33,-3 0-4,2 5-1,0 6 0,7 4 0,3 0-2,7-5-2,9 0-1,2-16-5,20 5-19,-12-28-12,19-5-1,-4-21-2,17-6 2</inkml:trace>
  <inkml:trace contextRef="#ctx0" brushRef="#br5" timeOffset="134527.6945">7274 8004 98,'-18'37'39,"-13"3"2,4 19-2,-10 7-34,9 5-1,0 1-1,9 4-2,2-2-2,5-7-4,21 1-27,-9-23-7,17-7 0,-2-23-1</inkml:trace>
  <inkml:trace contextRef="#ctx0" brushRef="#br5" timeOffset="135474.7487">7439 8478 80,'0'0'38,"1"10"0,-1-10 0,-7 12-30,7-12-3,-11 25 0,5-7-1,1 6-1,1 1 0,4 2-1,0 0 0,8-2 0,4-7-1,10-5 0,6-11 0,8-6 0,3-10 0,9-8 0,-5-6-1,0-6 1,-3 0-1,-10-1 1,-2 3-1,-8 3 0,-10 11 0,-10 18 0,0 0 0,-6 24-1,-9 15 2,2 19-1,-8 17 1,-1 12-1,-3 13 1,7 6 0,0-1 0,8-3-1,1-6 1,8-13-1,1-14 1,1-12 0,3-19 0,-5-16 0,1-22 0,-14 0-1,2-20 0,-5-11 0,-1-11 0,-4-12 0,6-9-1,-1-6 1,14 1 0,6-3 0,14 5-1,8 0 0,14 8-3,7 4 0,15 11-4,-4-5-9,19 20-17,-16-7-6,11 12 0,-15-3 1</inkml:trace>
  <inkml:trace contextRef="#ctx0" brushRef="#br5" timeOffset="135618.7569">8245 8691 101,'-13'36'38,"-11"-1"3,7 7-3,-4-1-34,-1 2-4,8 9-13,-9-16-22,17 2-4,-2-16 0,14 0-1</inkml:trace>
  <inkml:trace contextRef="#ctx0" brushRef="#br5" timeOffset="136466.8054">9356 8350 77,'-13'-19'36,"4"5"0,-9-13-4,1 19-25,-9-5-1,3 17-1,-10 4 0,4 14 0,-4 8-1,4 10 0,-2 5-1,7 6 1,2-2-2,13-3 1,9-9-1,11-8 0,14-15 0,13-14-1,12-17 1,5-11-1,11-12 0,0-8 0,2-5-1,-12 1 1,-6 4-1,-9 9 1,-12 8-1,-8 12 0,-21 19 1,0 0-1,2 28 0,-10 3 0,0 7-1,0-1-1,10 10-3,-1-19-11,26 12-15,-4-22-9,24-7-1,3-17-1</inkml:trace>
  <inkml:trace contextRef="#ctx0" brushRef="#br5" timeOffset="137330.8549">10912 8215 76,'0'0'38,"-11"-8"0,11 8 0,-27 18-29,16 5-2,-7 3-2,-2 11 0,1 1-2,6 4 1,-5-1-1,11-2 0,11-8-1,7-8 0,12-12 0,12-10-1,8-13 0,7-10-1,4-11 1,3-6-1,2-10 0,-7-3 1,-1 2-1,-11 0 0,-4 2 0,-7 7 0,-10 10 0,-5 9 0,-14 22 0,0 0 0,0 22 0,-8 21 0,-2 18 0,-4 15 0,1 17 1,-1 12 0,0 5 0,0-1-1,1-1 1,0-3 0,-1-15 0,-1-6 0,-5-17-1,0-13 0,-3-15 0,-1-12 0,-3-21-1,-2-16 1,5-15-1,1-19-1,9-11-2,0-23-3,23 4-15,-7-21-13,29 9-6,-4-8 1,22 10-1</inkml:trace>
  <inkml:trace contextRef="#ctx0" brushRef="#br5" timeOffset="137732.8779">11647 8312 99,'-7'16'39,"7"-16"2,21-2-3,0-9-34,14 1-1,3-7 1,9-2-2,1-2 0,3-2-1,-3-1 0,-6 2 1,-8-2-1,-7 1-1,-12 0 1,-13 6 1,-9 4-1,-11 6-1,-10 7 1,-7 9 0,-7 11-1,-5 11 1,-2 14 0,4 1-1,11 4 0,7 3 1,17-5-1,17-6 0,22-14-1,20-13-1,27-11-2,11-16-3,22 1-10,-8-29-14,17 10-10,-9-15 1,-1 8-1,-23-6 2</inkml:trace>
  <inkml:trace contextRef="#ctx0" brushRef="#br5" timeOffset="138367.9142">12734 8111 103,'-49'3'40,"4"13"1,-12-2-2,4 11-33,-1 5-1,5 6-1,6 4-1,5 5 0,10-2-2,13-3 1,10-3-1,17-9 0,14-11-1,7-9 1,15-12-1,0-9-1,7-8 1,-1-9 0,-3-4 0,-7-4-1,-9 2 1,-11-4 0,-5 8 0,-9 1-1,-10 8 1,-7 9 0,-7 8 0,-4 12 0,-2 7 0,-1 10 0,6 4 1,6 2-1,9 1 0,9-4 0,16-6 0,14-10 0,11-8 0,12-9 0,8-8 0,2-3 0,-3-2 0,-3-1 0,-9 3 0,-14 13 0,-10 6 0,-19 10 0,-9 14 0,-19 14 0,-6 7 0,-2 6 0,-4 1 0,1-1 0,2-6 0,7-10 1,9-13-1,7-23 0,14 4 0,8-24 0,-1-11 0,5-8 1,0-9-1,-3-4 0,0 2 1,-4-1-1,-3 5 0,-6 4 0,4 10 0,-4 4-2,8 10-3,2-2-3,18 13-9,-4-15-5,29 20-9,-5-16-8,30 6-3,7-12 1,21 1 3</inkml:trace>
  <inkml:trace contextRef="#ctx0" brushRef="#br5" timeOffset="138930.9464">14556 8055 75,'22'-22'38,"-4"9"0,-18 13 1,-13-2-32,-14 10-1,-1 13 0,-5 1-2,-3 6-1,1-1 0,6 5-1,6-9 1,13 0-1,11-5-1,13-3 0,13-7 0,8-3 0,8-2-1,6-1 0,-2 0 0,0 3 1,-9 2-1,-8 6 0,-12 5 0,-8 10 0,-13 4 0,-7 5 1,-6 3-1,-7 2 0,-3-2-1,5-4 0,7-5-1,5-16-3,19-5-10,-5-30-13,33-3-12,3-24 0,24-4 0,1-19 1</inkml:trace>
  <inkml:trace contextRef="#ctx0" brushRef="#br5" timeOffset="139140.9584">15411 7613 102,'-29'20'39,"9"20"2,-12 5-2,4 18-35,-1 8-1,6 6-2,0 4 1,3-1-2,6 2-1,5-4-2,3-5-2,2-22-14,14 6-17,-8-24-3,10-3-1,-12-30-1</inkml:trace>
  <inkml:trace contextRef="#ctx0" brushRef="#br5" timeOffset="140148.016">15052 8212 93,'-9'-18'39,"9"18"0,23-12 0,11 14-34,8-4-3,13-3 0,12 2-1,4 0 0,6 0 0,2-1-1,-4 2 1,-7 1 0,-14 0 0,-8-2 0,-14 3 0,-14 0 0,-18 0 1,-11 3-1,-16 2 1,-7 4-1,-11 2 1,-6 12-1,-8 4 1,0 7-1,1 5 1,9 5-1,9-1 0,12-3 0,19-6 1,16-8-1,22-12-1,16-13 1,13-13-1,12-10 1,7-10-1,2-6 0,-5-1 0,-10-2 0,-11 3-1,-16 5 1,-16 13 0,-14 6 0,-7 14-1,-29 3 1,-4 16 0,1 5 0,-3 8-1,7 2 1,10 1 0,12-3 0,12-8 0,16-9 0,15-12 0,8-11 0,12-8 1,2-8-1,-1-5 0,-3-5 0,-6 6 0,-11 1 0,-10 6 0,-8 8 0,-20 13 0,0 0-1,-8 12 1,-11 7 0,-3 7 0,0 4 0,-1 5 0,2-4-1,7 0 1,6-7 1,6-6-1,2-18 0,14 5 0,4-16 0,5-9 1,2-6-1,0-5 0,1-3 1,-4 3-1,-4 3 0,0 5 0,-11 7 0,1 3 1,-8 13-1,10-7 0,-10 7 0,19 4 0,0-4 0,7-4 0,10-4 0,5-7 0,12-8-1,6-10 1,1-14 0,5-10 0,-2-6 0,-6-3 0,-6 3 0,-13 5 0,-11 12 0,-17 18 0,-13 17 0,-11 24 1,-11 20-1,-9 22 0,-4 13 0,0 12 1,3 6-2,7 5 1,5-2-1,9-6-1,4-11-3,14-9-7,-4-27-6,19 1-7,-19-37-7,17 5-7,-16-27-2,8-3 2,-17-14 3</inkml:trace>
  <inkml:trace contextRef="#ctx0" brushRef="#br5" timeOffset="140598.0417">16512 8085 121,'0'0'41,"-15"-4"1,25 12-1,11-5-38,12-2-2,9-1 0,9-3-1,8 1-1,6-5-1,2 0-1,-2 0 0,-2-1 0,-10 1 0,-4 4 1,-11 0 1,-7 1 1,-14 4 0,-17-2 2,-1 10 0,-16-2 0,-7 7 1,-7 1 0,0 3-1,1 2-1,5 0 1,5-1-2,13-3 1,9-3 0,11-3-1,10-5 0,7-2 1,5-3-1,1 1 1,0 0-1,-6 5 2,-7 3-2,-9 5 0,-9 4 0,-11 5 0,-9 3 0,-7 2 0,-6 3 0,-6-2-2,4 3-4,-10-12-7,19 12-6,-16-25-6,25 9-8,-14-19-8,26 2-2,-15-27 3</inkml:trace>
  <inkml:trace contextRef="#ctx0" brushRef="#br5" timeOffset="141087.0697">18389 8035 99,'5'-13'40,"-8"-4"1,3 17-1,0 0-34,-14-1-3,0 21 0,3 7-2,-5 9 0,0 8-1,-4 5 1,2-1-3,4 0-1,2-7-4,19 1-21,-9-22-10,19-5-2,1-21 0,17-9-1</inkml:trace>
  <inkml:trace contextRef="#ctx0" brushRef="#br5" timeOffset="141537.0954">18483 7780 112,'-18'-15'40,"18"15"1,-21-4-2,21 4-36,18 7-2,-1 4 0,0 5 1,6 5-1,1 3 0,-2 10 1,-3 1-1,-5 7 0,-7 4 1,-6-2-2,-4 3 1,-4-3 0,-5-4-1,2-10 0,-1-4 0,7-8 0,4-18 1,0 0-1,22-8 0,1-14 1,4-5-1,9-7 1,-1-5 0,5-3 1,-1 3-2,-4 7 0,-8 3 0,-3 12 0,-5 7 0,-9 16 0,-3 12 0,-5 8 0,-1 6 0,2 5 0,2 6 0,4-3-3,11 2-7,-1-19-9,20 13-8,-10-27-9,20 4-5,-7-17-2,18 1 2</inkml:trace>
  <inkml:trace contextRef="#ctx0" brushRef="#br5" timeOffset="142333.141">20288 7777 95,'-3'-11'37,"3"11"2,0 0-2,0 0-30,-17 17-3,9 7 1,-1 7-2,4 12-1,-6 7 0,3 8 0,-3 4 0,2 3-1,1-3 0,1-2-1,2-13 1,3-7 0,3-12 0,1-10 0,-2-18-1,15-3 1,-5-14 0,-1-12 0,1-9-1,-3-8 1,3-12-1,-1-6 1,-3-6 0,3-9 0,0-3 0,3-1 0,6-1 0,4 7 0,5 11-1,4 11 0,5 11 0,1 14 0,3 15 0,-2 14 0,2 11 0,-3 12 0,-2 5 0,-4 7 0,-3 5 0,-7 4 1,-6 0-1,-10 2 0,-13-2 0,-17-1 0,-8-1-1,-14-1 1,-13-8 0,-2-1-1,-2-8-1,5-4-1,11-8-2,15-12-4,28 11-15,2-25-8,40 10-6,1-14-1,25 11 0</inkml:trace>
  <inkml:trace contextRef="#ctx0" brushRef="#br5" timeOffset="142542.1529">20893 7968 97,'-13'20'38,"6"6"1,-13-4-1,9 4-27,-5 0-7,5 0-2,-1 0 0,3 1 0,2-7-2,5-1-2,7-4-3,-5-15-13,25 4-16,-11-15-5,15-2 0,-2-11-2</inkml:trace>
  <inkml:trace contextRef="#ctx0" brushRef="#br5" timeOffset="143276.1949">21088 7675 106,'0'0'37,"0"0"0,0 0-1,9 20-37,0-10-2,9 6-1,0-3-1,4 9 0,-3-6 0,3 6 1,-3-2 1,0 3 2,-6 2 2,-3 3 1,-2 5 1,-7-2 2,2 5 0,-11-2 0,8 4 0,-5-5 0,2 7-2,-3-10 1,4 3-1,-4-6 0,5-2-1,-1-6 0,2 0 0,0-19-1,1 12 0,-1-12 0,6-11-1,1-5 1,-1-4 0,2-5-1,0-8 0,3 0 1,3-7-1,1-3 1,4-1 0,2 3-1,4 3 2,2 2-1,-2 8 0,3 7-1,0 8 1,-4 7 0,-1 12-1,-1 3 0,-4 8 0,-4 6 0,-5 3-2,-4 5 2,-7 1-2,-5 3 2,-6-3-1,-7 4 0,-6-5 0,-5-2 0,-4-3 1,-3-3 0,2-3 0,0-4 0,2-1 0,2-5 0,7 3 0,2 0 0,4 0 1,3 9-1,7 4 1,2 7-1,1 5 1,-2 7 0,3 5 0,-2 4 2,1 1-3,1-2 2,-4-3-3,8-4-1,0-11-4,12 0-9,-11-35-12,29 20-9,-9-33-2,21-5-2,0-16-1</inkml:trace>
  <inkml:trace contextRef="#ctx0" brushRef="#br5" timeOffset="143511.2084">22176 7899 103,'-1'12'43,"-21"-1"-2,2 19-1,-17 7-26,5 6-12,-3 0 1,5 7-2,2 1-1,8-4-1,10-3-1,5-9-2,11 1-7,-6-36-15,33 26-11,-15-31-3,16-1 0,-6-19-1</inkml:trace>
  <inkml:trace contextRef="#ctx0" brushRef="#br5" timeOffset="143971.2347">22373 7829 104,'4'20'40,"-8"-8"1,11 13 0,-10-8-32,7 9-4,0-2-1,0 4-1,-4 1-1,-1 1-2,-2 3 1,-2-3-1,-2 6 1,-3-5-1,-1 0 0,1-2 1,1-5-1,-1-2 1,6-8-1,4-14 2,-4 10-2,4-10 0,15-16 0,-2-1 0,1-2 0,4-8 0,-1-2 0,5-7 0,-6-3 0,0 4 0,1-1 0,-1 2 0,1 4 0,3 5 0,0 4 0,5 7 0,1 8 0,3-1 0,6 9 0,1-2-3,7 16-13,-12-22-8,21 20-7,-18-20-9,16 7 0,-10-9-2,8 4 3</inkml:trace>
  <inkml:trace contextRef="#ctx0" brushRef="#br5" timeOffset="144174.2463">23137 7907 126,'-26'14'41,"8"14"0,-15-8-1,-1 14-37,8 4-1,3 9 0,-1 3-2,4-2 0,1-1 0,5 0-2,7-9-1,5-12-3,20 0-11,-8-33-9,28 4-11,-10-22-3,18-2-2,-7-19 1</inkml:trace>
  <inkml:trace contextRef="#ctx0" brushRef="#br5" timeOffset="144309.254">23162 7626 117,'-31'-12'37,"-10"10"-5,-3 0-22,4 14-48,10-7-2,11 8-1,-7-5 1</inkml:trace>
  <inkml:trace contextRef="#ctx0" brushRef="#br5" timeOffset="144498.2648">22239 7683 120,'-28'0'42,"-1"-10"0,14 5-3,1-1-41,11-14-13,33 21-13,-9-11-13,12 7 0,3-2-2,8 5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00:00:29.21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7038 14103 48,'0'0'35,"0"0"3,18-8-5,-18 8-26,0 0-1,13-9 0,-1 18-2,-3 1-1,5 11-1,-5 8 0,3 11 1,-8 6-2,-1 11 1,-8 5 0,-5 3-1,-6-2 1,-4-2-1,-4-8-1,-2-7 1,1-11-1,-4-13 0,1-11 0,1-9 0,0-10-1,-2-7 0,1-9 0,-2-7-3,9 4-1,-5-13-7,17 10-26,-5-11 0,18 9-1,-6-6 1</inkml:trace>
  <inkml:trace contextRef="#ctx0" brushRef="#br0" timeOffset="233.0133">6920 14150 69,'0'0'40,"-23"11"-1,23-11 0,-12 9-36,12-9-1,16-1 0,8-5-2,9-3 0,10-6-1,13-5 1,13-3-3,13 1-4,-6-11-31,14 12 0,-9-2-1,-1 15 0</inkml:trace>
  <inkml:trace contextRef="#ctx0" brushRef="#br0" timeOffset="706.0404">7819 14206 56,'-21'-11'40,"-3"11"-2,-13-1 3,4 14-34,-11-1-1,4 13 0,-3 4-2,5 10-1,4 3-1,7 5 1,6-6-2,15-2 1,8-5-1,11-8 0,10-11 0,10-13-1,13-13 1,2-12-1,2-7 0,1-9 1,-4-3-1,-5 0 0,-6-1 1,-9 6-1,-8 8 0,-8 6 1,-3 12-1,-8 11 0,0 0 0,-4 27 0,2 3 0,-2 7-1,0 6 0,3-1-1,8 2-1,0-8-2,14-4-2,-5-18-4,26-1-26,-11-22-2,16-4 0,-4-17 0</inkml:trace>
  <inkml:trace contextRef="#ctx0" brushRef="#br0" timeOffset="1031.059">8339 14208 73,'0'0'39,"-18"3"0,11 22-4,-13-6-30,7 8 0,-3 3-2,2 4 0,-1-3-1,7 1 1,3-9-1,9-6 0,-4-17 0,24-1 1,-2-18-1,9-5-1,2-8 1,5 0-1,-2-3 0,-1 4 0,-3 4 0,-3 9-1,-7 11 0,-6 5 0,-3 9 0,-4 6 0,-1 10-2,-2 4-1,1 6-3,-8-10-10,11 13-25,-10-13 0,11-1-2,-11-22 1</inkml:trace>
  <inkml:trace contextRef="#ctx0" brushRef="#br0" timeOffset="1570.0898">6366 11231 83,'0'0'39,"-9"11"0,9-11 0,-8 31-34,7-2-2,3 10 0,0 11-2,3 7 2,-4 14-3,-1 3 0,1 3-1,-1-2 0,4-5-3,-2-14-2,10-2-6,-7-28-27,16-12 1,-4-27-1,12-7 1</inkml:trace>
  <inkml:trace contextRef="#ctx0" brushRef="#br0" timeOffset="1766.101">6428 11292 90,'-19'-8'39,"-2"-2"-1,21 10 1,0 0-34,0 0-2,32 3-1,1-8-2,9-1-2,10-6-1,9 5-6,-6-8-28,15 7-1,-10-5 0,1 11-1</inkml:trace>
  <inkml:trace contextRef="#ctx0" brushRef="#br0" timeOffset="1967.1125">6566 11551 86,'-18'29'38,"5"-19"0,13-10 0,17 7-35,8-19-1,16-8-1,4-2 0,9-2-2,1-5-4,8 9-31,-13-2-1,0 12-1,-14-1-1</inkml:trace>
  <inkml:trace contextRef="#ctx0" brushRef="#br0" timeOffset="2334.1335">6863 11578 85,'-18'9'36,"13"1"2,5-10 0,19-3-34,5-4-2,18-5 0,5-6 0,6-4 0,12-6 0,-1-1-1,-5-3 0,-7 3 0,-9-1 0,-11 6-1,-11 3 1,-15 5-1,-6 16 0,-28-9 1,1 11-1,-7 10 1,-5 4 0,-1 7-1,0 6 1,6 4 0,7 3 1,10 3-1,9-5-1,17-7 1,11-5-1,12-11-1,16-10-3,9-16-5,25-7-28,-8-18-2,15-3 0,-7-17-2</inkml:trace>
  <inkml:trace contextRef="#ctx0" brushRef="#br0" timeOffset="2768.1583">7784 10924 73,'-24'24'38,"-10"4"1,10 17 0,-4 0-13,6 11-23,5 6 0,7 5-1,1 0 1,9-2-1,3-6-1,2-5 1,0-13-1,7-8 0,0-13-1,1-12 1,2-11 0,-1-9-1,4-10 1,1-8-1,2-3 1,2-6-1,1 3 0,2 1 0,1 10 0,-3 6 0,-1 7 0,-2 12 0,-1 12 0,-4 7 1,-5 6-1,-4 8 0,-2 0 0,-7 5 1,-8 0-1,-5-2 1,-7-5-1,-7-7 0,-4-4-3,-9-13-3,8-1-17,-13-25-17,11-6 0,-3-25-3,12-12 0</inkml:trace>
  <inkml:trace contextRef="#ctx0" brushRef="#br0" timeOffset="3733.2135">7052 8736 92,'0'0'37,"12"8"-1,-12-8-6,0 0-24,0 0-1,3 14-1,-8 8 0,0 10-2,-5 9 1,0 8-1,-9 4 0,4 8-1,-3-5 1,7-7-2,-2-8 1,7-8 0,3-13-1,3-20 1,12-1-1,2-21 0,2-12 0,0-5 1,3-7-1,-4-6 0,-1-6 1,-3 1-1,-5 4-1,-2 5 1,-4 7-1,-5 7 2,0 9-2,1 8 1,4 17-1,0 0 1,0 0 2,-6 24-1,15-8 0,4 6 0,8-5 1,4-2-1,9-3 1,3-5-1,1-6 0,5-3 0,-2-3 0,-4-4 0,-7 2 0,-2-2 0,-10 5 0,-5 1-1,-13 3 1,10 7-1,-12 9 0,-3 7 0,-2 8 0,-1 11 0,-1 4-1,-1 2-2,3 9 0,3-9-1,11 2-5,0-24-6,26 8-16,-4-30-9,20 1 1,-1-22 0,13 2 2</inkml:trace>
  <inkml:trace contextRef="#ctx0" brushRef="#br0" timeOffset="4402.2518">7913 8952 99,'-29'-8'38,"13"11"0,-11-4-1,0 9-32,-2 3-1,2 9 0,-5 5-1,2 10 0,2 3-1,3 5 0,6-1 0,5 0 0,12-6-1,9-8 0,12-11 0,10-15-1,8-11 1,1-12-1,8-9 0,0-7 1,-5-5-1,-3-6 0,-6 6 1,-8 0-1,-6 10 0,-6 5 0,-9 10 1,-3 17-1,0 0 0,-12 8 0,5 15 0,-4 6 0,3 5 0,4 2-1,4 1 1,3-1 0,8-8 0,7-5 0,8-11 0,5-6 0,6-8 0,3-8 0,0-7 1,3-1-1,-5 0 0,-6-2 0,-7 7 0,-7 3 0,-4 9 0,-14 1 0,5 19 0,-9 2 0,-6 4 0,3 5 0,-2-1 0,2 2 0,1-3 0,2-7 0,8-10 1,-4-11-1,10-4 0,7-12 1,-4-7 0,4-7-1,-2-4 1,3-3 0,0-1-1,-1 0 0,4 1-1,0-1-2,8 7-6,0-11-4,23 13-4,-7-22-8,30 13-16,-1-12 0,21 5-1,5-6 3</inkml:trace>
  <inkml:trace contextRef="#ctx0" brushRef="#br0" timeOffset="5273.3016">8246 7209 75,'5'-13'37,"-7"-1"-2,2 14 2,0 0-30,-10 11-1,2 7 0,4 10-2,-6 7-1,2 10-1,-3 7 1,4 8-1,-3-2-1,0 4 1,0-3 0,-1-5 0,2-10-1,2-7 1,1-16-1,6-21 1,0 0 0,13-32-1,-1-14 1,12-8 0,-1-13 1,5-10-1,3-6-1,-1 1 1,-2 5-1,-4 7 1,0 13-1,-8 11 0,-2 12-1,-2 19 0,-2 16 1,1 15-1,2 18 1,2 7-2,4 11 2,3 9-2,3 5 2,1 4-2,1 4 0,-3-5-1,3-4-2,-5-10 0,-2 2-5,-13-24-11,9 3-18,-20-22-2,7-4 2,-17-15-1</inkml:trace>
  <inkml:trace contextRef="#ctx0" brushRef="#br0" timeOffset="5957.3407">8404 7519 109,'-24'-24'37,"24"24"1,-13-20 0,33 12-34,2-2-1,12 1-1,8-4-2,8 2 1,7-2-2,-3 2 1,5 2-1,-9 2 0,-4 3 0,-8 3 0,-6 3 0,-8 3 1,-9 4-1,-7 4 2,-5 3-1,-5 6 1,-3 1 0,-1 7 0,-2 2 0,2 2 0,1 0 0,1-3 1,4-1-2,0-7 1,0-4 0,0-19-1,4 10 1,-4-10-1,14-25 0,-3 4 0,-2-8 1,1-3-1,2-8 0,-2-2 0,1-1 1,-2 2-1,1 4 0,1 2 0,-2 9 0,2 4 0,1 9 0,1 9 0,0 6 0,2 10 0,-4 3 0,4 4 0,-2 3 0,0 5 0,-6-2 0,0 3 0,-7-4 0,-4-1 0,-3-1 0,-4-3 1,-3-6-1,-3 1 0,-2-3 0,-2 2 0,1 1 0,1 1 0,0 7-1,0 7 1,0 5 0,-1 10-1,2 7 1,0-2-2,2 7 1,3-5-1,4-5-1,3-11-3,15-2-6,-9-33-16,30 2-11,-5-26 1,18-7 1,-2-15-1</inkml:trace>
  <inkml:trace contextRef="#ctx0" brushRef="#br0" timeOffset="6490.3712">9294 7382 107,'-7'-11'38,"4"25"1,-9-2-1,12 15-34,-9 2-1,4 5 0,1 6-1,3 1-1,-4 2 1,3-4-1,0-4 0,2-8 0,0-3-1,0-10 1,0-14 0,0 0-1,9-19 1,0-6 0,1-6 0,0-10-1,4-3 1,-1-4-1,1 1 1,-2 6-1,1 5 1,-4 7-1,-2 11 0,0 3-1,-7 15 0,16-2-2,-4 7-1,-2-2-1,14 7-4,-5-15-5,18 12-17,-8-16-8,14 3 2,-8-5 0,11 4 17,-12-3 16,-4-1 6,-2 11 6,-28 0 19,19 1 8,-19-1 0,-8 29 2,-9-10-15,3 15-14,-3 0-2,3 8-1,-1 0-1,5-2-1,4-3-2,3-6-1,9-7-2,-6-24-8,37 11-26,-18-30-2,14-1-1,-3-18-1</inkml:trace>
  <inkml:trace contextRef="#ctx0" brushRef="#br0" timeOffset="6825.3904">9913 7032 116,'-18'-12'37,"18"12"1,-14-5-2,14 5-38,16-11 0,11-1-1,10 2 0,-1-2-1,5 0 1,-2 2 1,-5 4 1,-7 1 1,-7 5 1,-4 6 1,-16-6 1,7 24 0,-12-3 1,3 8 1,-5 9-1,0 8-1,0 4 0,1 7-1,-3 4 1,4 3-2,-2-5 0,4-4-4,2-7-2,0-19-18,13 1-14,-12-30-4,32 11 1,-9-34-1</inkml:trace>
  <inkml:trace contextRef="#ctx0" brushRef="#br0" timeOffset="7700.4404">10929 6115 83,'0'0'38,"3"-15"0,-3 15 0,-9 12-25,6 6-8,-7 5-2,3 11 1,-5 6-3,2 10 2,-4-1-1,1 3 1,0-5-1,4-2 1,2-9-1,0-8 0,6-11 0,1-17 0,0 0-2,23-25-1,-9-6 1,3-8-1,1-8 1,-1-7-1,0-5 2,-4-2-3,-2 1 3,-3 6 0,-5 3-1,-3 11 1,0 6 0,-2 12-1,-2 10 0,4 12 1,0 0-1,9 23 0,2-7 1,6 2-1,10-1 0,3-1 0,8-6 1,9-5 0,-3-5 0,3-3-1,-2-6 1,-3-4 0,-6 2 0,-5-2-1,-10 3 1,-5 2-1,-5 1 0,-11 7 0,3 14 0,-7 5 0,-8 12-1,-2 6 1,0 8-2,-1 7 0,1 4-2,0-2 0,10-1-4,0-20-5,26 10-14,-7-29-11,22 0 0,-4-20-1,12 1 3</inkml:trace>
  <inkml:trace contextRef="#ctx0" brushRef="#br0" timeOffset="8094.463">11680 6224 103,'-15'-20'38,"2"12"1,-9-1-1,6 9-31,-8 5-2,3 12-1,-4 2-1,6 10 0,-2 0-1,7 3 0,5-2 0,9 2-1,3-9 1,9-3-1,5-10-1,6-7 1,7-10-1,2-7 1,1-6-1,2-6 0,-3-3 1,-4-1-1,-5 2 2,-5 4-2,-5 7 0,-9 3 0,-4 14 0,0 0 0,-14 10-2,4 7 1,-1 4-1,2 4-1,4 2-1,5-2 0,9 1-2,0-12-3,18 4-7,-8-21-11,19 5-10,-3-16 0,12 3 0,-12-13 2</inkml:trace>
  <inkml:trace contextRef="#ctx0" brushRef="#br0" timeOffset="8462.484">12103 6192 92,'0'0'36,"-22"-13"1,11 19 0,-15 0-27,16 12-2,-5-1-2,6 7-2,2-1-1,9 0 0,7-3 0,3-3-1,6-9 0,8-6-1,7-8 0,1-7 0,4-6 0,0-2-1,-1-3 0,-2-1 1,-8 2-1,-2 7-1,-9 4 1,-6 10 0,-4 15-1,-8 6 1,-4 16 0,-4 13-1,-3 15 2,-1 9 1,-5 10-2,0 1 3,-3 0-3,0-6 4,-3-6-4,1-15 0,0-13 0,-2-17-5,8-11-5,-9-25-8,21-1-16,-10-24-6,11-7 0,2-20-1</inkml:trace>
  <inkml:trace contextRef="#ctx0" brushRef="#br0" timeOffset="9150.5234">13540 5843 87,'6'-14'34,"8"8"2,-14 6 2,14-7-30,-14 7-2,9 17-1,-8 1 0,3 13-1,-4 6 2,0 10-3,-5 6-1,-2 6 1,-6 1-1,-6 1-1,0-5 0,-4-2 1,-2-10-2,1-6 1,4-14-2,-4-10 0,7-11-1,1-10-2,7-4-2,-5-24-6,17 8-25,-11-18-2,10 4 1,-6-13-1</inkml:trace>
  <inkml:trace contextRef="#ctx0" brushRef="#br0" timeOffset="9336.534">13375 5872 115,'0'0'39,"0"0"1,0 0-2,18-12-36,6 2 1,11-6-3,12-4 1,9 1-5,6-3 1,8 8-10,-8-5-23,11 14-2,-16-2-1,-1 15 1</inkml:trace>
  <inkml:trace contextRef="#ctx0" brushRef="#br0" timeOffset="9743.5573">13865 6098 97,'3'18'37,"-3"-18"2,6 28-2,-7-15-29,3 7-2,-7 2 0,3 3-2,-5-2-1,1 3 0,2-3-1,1-3 0,3-6-1,0-14 0,21 2 0,6-16 0,4-7 0,2-6-1,5-9 1,2-2 0,-4-4-1,-2 4 0,-6 4 1,-11 6-1,-6 7 0,-8 11 1,-3 10-2,-13 9 1,4 13 0,-4 1 0,3 9-2,1 1 1,3 4-2,5-7-1,8 2-1,1-15-5,17 7-11,-11-20-15,18 0-3,-4-15 2,10 2-1</inkml:trace>
  <inkml:trace contextRef="#ctx0" brushRef="#br0" timeOffset="10103.5779">14466 6034 99,'-24'-1'36,"12"23"2,-9-6-1,7 17-28,-4-8-5,4 4 1,0-4-1,7-2-1,0-7 0,8-1 0,-1-15-1,14 4 0,-1-15-1,3-1 1,1-8-1,2-2 1,2-3-1,0-2-1,-3 1 1,-1 4-1,-1 5 2,-4 4-2,0 9 0,-12 4 0,13 21 0,-11 0-2,-3 10 1,-5 4-1,1 4-1,1-4-1,4 3-3,-4-15-7,19 4-12,-15-27-13,29 10 1,-9-24-1,12-2 2</inkml:trace>
  <inkml:trace contextRef="#ctx0" brushRef="#br0" timeOffset="10432.5967">14723 6036 109,'-10'13'38,"13"9"0,-3-11 0,13 1-34,4-8-1,8 0 1,5-9-2,2-6 0,1-5-1,0-5 1,-5-3-1,-5-1-1,-7 1 1,-11-1-1,-6 6 1,-12 5-1,-7 8 0,-4 10 1,-7 8-1,-3 11 1,2 10 0,4 2 0,6 6 0,10-3-1,9 1-2,5-10-3,25 7-14,-5-21-19,23 1-2,1-12-1,20 3-1</inkml:trace>
  <inkml:trace contextRef="#ctx0" brushRef="#br0" timeOffset="11207.641">15576 6483 92,'0'0'37,"0"0"1,0 0 0,12-1-28,-12 1-6,21 28 1,-10-1-1,1 12 0,0 9-2,-4 6 2,-4 8-3,-9 6 1,-8 4 0,-7 0-1,-5-4 0,-3-4-1,-5-8-1,-2-11 0,2-11 0,2-11-2,1-12 1,5-15-2,6-10-2,-3-17-5,20-2-25,-11-17-2,12-5 1,-3-14-1</inkml:trace>
  <inkml:trace contextRef="#ctx0" brushRef="#br0" timeOffset="11417.653">15350 6480 114,'6'16'41,"-6"-5"-1,13 8 2,-4-7-37,14-5-1,6-6-2,10-5-2,11-7-1,7-5-2,13 0-1,2-7-6,17 9-20,-15-7-11,5 12 2,-19-2-1,0 15 2</inkml:trace>
  <inkml:trace contextRef="#ctx0" brushRef="#br0" timeOffset="11785.6741">16070 6659 106,'-12'15'38,"6"13"1,-8-6-1,9 13-31,-10-2-3,1 10 1,0-5-2,5 2 1,1-5-2,9-9 0,8-10 0,11-12-1,12-16 0,7-8 0,7-9 1,3-6-2,-1-5 0,-4 3 0,-5-2 0,-9 8 0,-11 6 0,-7 10 0,-12 15 0,0 0 0,-8 14 0,-4 8 0,2 7 0,-1 4-3,3 5 0,5-3-1,10 3-1,1-15-6,20 11-12,-9-24-16,22 3 0,-6-19 1,15 1 0</inkml:trace>
  <inkml:trace contextRef="#ctx0" brushRef="#br0" timeOffset="12199.6978">16710 6702 105,'-20'13'38,"14"6"1,-9 0 0,12 7-32,-8 1-2,9 4-1,1-8 0,5-1-1,6-8-1,7-8 0,5-9-1,4-11 0,1-5 0,3-7-1,3-6 1,-5-5 0,-3 0 1,2-3-2,-7 3 0,-1 7 0,-6 5 0,-6 7 0,-7 18 0,0 0 0,3 18 0,-11 11 0,0 7 0,-3 9 0,1 4 0,1 4 0,-3-5 0,4-1 0,1-7 0,2-9 0,3-4 0,-1-17-6,10 5-11,-14-30-13,7 15-11,7-30 0,0 9-1,-8-15 0</inkml:trace>
  <inkml:trace contextRef="#ctx0" brushRef="#br0" timeOffset="12636.7228">16601 6158 97,'0'0'37,"-9"-2"1,4 22-2,-6 4-31,5 17 1,-1 8-2,-3 13 2,2 6-3,2 8 2,-1 2-2,0 4 0,-3-4-1,0 1-1,-1-11-3,-2-11-3,17 0-19,-6-25-14,11-4-1,5-28-1,16-7-1</inkml:trace>
  <inkml:trace contextRef="#ctx0" brushRef="#br0" timeOffset="13266.7588">16944 6861 71,'0'0'36,"5"-16"1,-5 16 1,-5-10-20,5 10-7,0 0-3,-6 22-1,-2-10-3,0 15 0,-3 0-1,-1 10-1,-6 6 0,3 9-1,-5 7 0,-3 3-1,-1-2 1,4 0-2,-2-4 1,7-8-2,2-11 0,3-14 1,3-9-2,7-14-1,0 0 0,-17-27-1,12 9-2,-10-16-16,7 10-15,-6-16 1,7 3 0,-1-5 1</inkml:trace>
  <inkml:trace contextRef="#ctx0" brushRef="#br0" timeOffset="14196.812">16148 8713 75,'-1'-11'38,"1"11"-2,0 0 2,0 0-24,-13 24-11,3 0-1,0 16 1,-7 11 1,-4 13-1,-7 7 0,-1 10-1,-3-6 0,2-4 0,3-10-1,9-11 1,5-21-1,13-18 0,9-22 1,13-18-1,9-11 0,4-16 0,3-8 1,4-7-2,-4-7 2,2 0-1,-7 4-1,-1 5 0,-9 10 0,0 9 0,-8 14 0,-6 17 1,-9 19-1,11 21 0,-8 15 2,-3 14-2,4 11 1,-1 9-1,4 5 0,2 2-2,5-1-1,1-14-2,11 2-8,-14-23-17,16 0-9,-9-20-1,2-4-1,-10-21 2</inkml:trace>
  <inkml:trace contextRef="#ctx0" brushRef="#br0" timeOffset="14693.8404">16246 9060 93,'-14'-12'39,"14"12"0,6-18 0,15 9-29,8-2-8,10-1-1,7-3 0,1 2 0,4-1 0,-3 1 0,-4 2 0,-9 3 1,-9 4-1,-4 5 0,-22-1 1,12 14-1,-22 1 1,-5 8-1,-4 1 1,0 6-1,-3 1 0,6 0 0,1 0 0,5-2 0,8-8 0,11-7 0,10-12-1,5-8 1,9-6 0,5-8-1,2-5 1,3-7-1,-3 0 1,-4-1-1,-9 5 0,-5 4 1,-5 3-1,-8 6 0,-9 15 0,0 0 0,0 0 0,5 14 0,-9 8-2,4 1-1,2 6 0,3-4-2,7 6-2,0-14-3,17 12-6,-7-25-12,18 6-10,-6-16 0,14 2 0,-9-17 3</inkml:trace>
  <inkml:trace contextRef="#ctx0" brushRef="#br0" timeOffset="15127.8652">17350 8848 76,'-7'-11'37,"-12"2"0,-1 15 0,-9 1-14,4 17-17,-6 3-1,5 9 0,-1 1-1,9 3-1,4-4 0,9-4 0,6-9 0,11-9-1,9-11-1,8-7 0,6-12 0,5-5-1,2-7 1,-1-3-1,-2 0 0,-2 3 0,-10 2 0,-7 7 0,-7 10 0,-13 9-1,1 13 1,-9 10 0,-5 17 0,-5 12 0,-3 14 0,-5 10 0,1 6 1,-1 1 0,-3-1-1,2-6 2,0-7-2,0-14 1,1-12-1,2-18 0,5-13-3,-1-17 0,8-10-2,2-22-4,18 3-10,-11-29-13,18 3-8,-6-18 0,19 8 0,-3-6 1</inkml:trace>
  <inkml:trace contextRef="#ctx0" brushRef="#br0" timeOffset="15527.8881">17736 8839 101,'17'-5'40,"-17"5"1,0 0-1,0 0-30,-20 13-5,7 3-1,-1 15 0,-5 5-1,5 8-1,-1 0 0,6 1 1,6-6-3,6-5 0,6-14 0,9-11 0,7-13 0,4-11 0,9-12 0,2-6 0,-1-7 0,2-1 0,-4 3 0,-7 6 0,-6 4 0,-5 13 0,-19 15 0,0 0 0,4 23 0,-13 6 0,0 4 0,0 3 0,2 0-4,7-5 0,11-1-6,-1-22-7,28 7-10,-12-29-11,24 0-1,-6-13-2,12-3 2</inkml:trace>
  <inkml:trace contextRef="#ctx0" brushRef="#br0" timeOffset="15842.9061">18443 8736 110,'-18'11'39,"-12"-3"1,6 17-1,-6-1-30,10-1-7,4 2-1,12-6 0,5-5 1,10-4-1,6-3 0,9-6-1,-3-2 1,4 0-1,-10 0 1,2 2 0,-19-1 0,13 14 0,-14 0 0,-7 7 0,-5 4 0,-3 1-1,3 3 0,-3 0-1,6-1-1,-1-11-2,13-2-2,-2-15-9,25-8-13,-8-15-12,17-5 0,0-18-1,13-6 2</inkml:trace>
  <inkml:trace contextRef="#ctx0" brushRef="#br0" timeOffset="16029.9168">18868 8374 103,'-14'19'40,"-14"18"0,0 25 0,-9 7-33,7 7-4,3 1 1,8-1-3,3-4 0,6-10-4,10-8-2,-4-26-20,13 0-14,-9-28-1,12 3 0,-11-20-1</inkml:trace>
  <inkml:trace contextRef="#ctx0" brushRef="#br0" timeOffset="16165.9246">18682 8661 123,'10'-16'40,"13"10"1,1-2-5,5-6-51,23 18-23,-7-10-4,10 14 1,-4-3-3</inkml:trace>
  <inkml:trace contextRef="#ctx0" brushRef="#br0" timeOffset="16712.9559">16612 10468 97,'-23'-11'38,"0"15"1,-13-1-3,0 12-34,-3 4 0,3 9 0,1 3 0,2 5 1,8 0-1,13-3 1,9-4-1,15-6 1,10-5-2,8-4 1,7-2-1,2-4 0,-2 2 0,-3 3 0,-11 3 0,-8 2-1,-12 6 1,-12-1-1,-3 3-2,-9-3 0,2-2-1,3-7-4,10 1-4,-5-23-24,25 5-5,0-14 0,19 2 0</inkml:trace>
  <inkml:trace contextRef="#ctx0" brushRef="#br0" timeOffset="17081.977">16816 10855 111,'0'0'38,"14"4"2,1-18-8,14 2-30,5-6 0,3-1 0,-2-5-1,-2 0 0,-5 1 0,-8-1 0,-8 1-1,-9 2 1,-9 4 0,-7 6-1,-11 4 1,0 7-1,-5 8 1,-4 7 1,3 8-1,-1 6 0,5 3 0,8-1 1,10 1-2,8-6 1,11-2-1,14-11-1,12-7-2,4-9-2,14-2-4,-4-19-15,16 9-15,-14-8 0,6 4-1,-15-9 2</inkml:trace>
  <inkml:trace contextRef="#ctx0" brushRef="#br0" timeOffset="17596.0064">17384 10672 99,'-14'0'37,"2"14"2,-8-2-2,11 13-30,-11 3-2,6 11-2,-1 1-1,2 6-1,2-2 1,7-2-2,-5-5 1,6-6-2,1-9 1,2-8 0,0-14 1,0 0 0,21-26 0,-12 2 2,1-11-1,6-4 0,-1-7 0,0-1 0,2-3-1,-1 3 1,2 11-2,1 2 0,2 8 0,0 9 0,3 8 0,1 11 0,-1 10 0,-1 3 0,4 4 0,-6 2 0,-4 4 0,-7-2-1,-5 3 1,-10-2-1,-5 1 0,-11 2 0,-10-2 1,-2 1-2,-6 1 1,-1 0-1,-1 3 1,4 2 0,3 1 0,3 4 1,6 6 0,5 0 1,4 1 0,-1 0-1,6 4-1,-4-4-1,6-1-5,-10-13-8,20 7-8,-16-21-11,15 3-7,0-19-2,0 0 2</inkml:trace>
  <inkml:trace contextRef="#ctx0" brushRef="#br0" timeOffset="18013.0303">17872 10363 104,'13'5'39,"-13"-5"2,12 35-3,-14-2-35,-1 13 0,-4 11-1,-1 7 0,-1 4 0,-1 5-1,3-4-2,0-7-2,6-5 0,3-14-2,7-7-5,-5-22-20,18-1-11,-8-19 1,8-2 2,-7-15-1</inkml:trace>
  <inkml:trace contextRef="#ctx0" brushRef="#br0" timeOffset="18180.0398">17837 10736 115,'-18'-5'39,"18"5"2,0 0-4,4 14-33,18-11-3,7-1-2,11 0-2,7-8-5,16 11-23,-13-12-8,11 10 0,-14-8-1</inkml:trace>
  <inkml:trace contextRef="#ctx0" brushRef="#br0" timeOffset="19005.087">18211 10795 100,'-19'20'39,"-4"-3"1,11 7-1,0-7-30,11 3-7,7-7 2,12 2-2,6-8 0,4-2 0,7-7 0,0-8-1,-3-1 0,-2-5 0,-8-3-1,-5-4 1,-8 1-1,-6-2-1,-6 3 1,-6 2-1,-3 6 1,-5 6-1,-4 9 1,-5 11 1,3 8-1,-1 5 0,1 8-1,6 2 0,7-4 0,11-3-1,10-5 1,12-10-2,9-7 3,14-11-2,7-7 2,0-7 2,-1-1-1,-1-7 0,-7 2 0,-8 3 1,-8 1-2,-13 5 3,-15 15-2,0 0-1,0 0 1,-18 14-1,3 7 0,-3 5-2,4 2 2,3 2-2,3-3 1,3-1 0,3-9 0,8-7-1,5-9 3,4-8-1,3-9 2,5-4 1,1-8-1,-1 0 1,-4-3-2,0 5 2,-6 0-1,-3 7 1,-6 4-3,-4 15 0,0 0 0,0 0 0,0 0 0,2 24 0,-2-5 0,0 3 0,5 0 0,1-1-3,1-3 4,7-6-3,4-9 3,1-7-1,3-7 1,5-7 1,1-5-2,0-4 0,3 0 0,-4-2 0,-1 6 0,-5 3 0,-2 10 0,-5 6 0,-14 4 0,13 18 0,-11 4 0,-4 2-3,1 7-6,-3-6-7,12 15-4,-12-20-7,24 13-10,-3-17-5,18 4 0,-1-11 2</inkml:trace>
  <inkml:trace contextRef="#ctx0" brushRef="#br0" timeOffset="19636.1231">19466 10349 103,'-18'21'39,"7"15"1,-10-1-1,8 12-35,0 4 0,4 9 0,-1 2 0,0 2-2,3-1 0,4-7-2,-1-6 1,4-6-2,-3-12 1,4-6-1,0-11 1,-1-15-1,13 0 1,-13 0 3,21-26-1,-7 3 1,0-5-2,4-5 1,3-1 0,2 1 1,-3 5-3,2 3 0,-4 6 0,2 10 0,-1 9 0,-4 10 0,0 12 0,-1 6 0,-5 9-3,0 0 1,-2 2 1,-5 0-2,-6-1 2,-8-8-2,-4-1 1,-4-10-1,-4-8 2,-6-7-2,3-8 0,2-10-3,13-1-7,-8-20-9,26 8-8,-5-13-7,19 6 0,-3-4 0</inkml:trace>
  <inkml:trace contextRef="#ctx0" brushRef="#br0" timeOffset="20251.1583">19746 10963 99,'-1'10'37,"7"4"1,-6-14 1,18-7-30,-1-3-4,8-3 1,0-5-2,9 0 0,-4 0-1,-1-3 1,-5 5-4,-5-2 1,-5 3-1,-10 0 0,-7 3 0,-8 3 0,-5 1 0,-2 6 0,-6 4 0,-2 6 0,-1 7 1,2 8-2,3 5 0,5 0 0,8 4 0,9-4-1,8-3 2,12-7-2,7-5 2,10-11-1,4-9 3,5-2 1,0-6-1,-2-1 1,-6 1-1,-8 2 0,-8 5-2,-4 8 0,-18 0 0,5 21 0,-13 2 0,-4 6-4,-3 2 3,-3 5-1,3-4 1,0-3-1,2-5 2,6-4 0,7-20 1,0 10 0,0-10-1,20-25 1,-5-1 0,5-4 0,1-6 1,3-2 1,3-1-3,-1 1 0,3 6 0,1 3 0,4 13-3,-9-1-7,16 25-8,-18-8-6,18 27-10,-23-4-7,11 19-3,-18-1 2,-4 12 3</inkml:trace>
  <inkml:trace contextRef="#ctx0" brushRef="#br0" timeOffset="20928.197">16162 12521 71,'13'-15'40,"-12"-1"-2,-1 16 1,0 0-32,-14 1-2,-6 13 0,-3 15-2,-7 5 1,-3 13-2,1 8 1,3 6-1,8 2 1,11-1-1,10-5 0,14-5 0,11-19 0,17-11-1,9-24-1,5-17 0,2-12 0,-2-16 0,-5-8 1,-10-6-1,-13-3 0,-10 2-1,-15 3 1,-10 5 1,-12 8-2,-7 10 1,-7 14-2,-2 12 1,-1 15-2,4 8-2,7 18-6,1-7-10,25 20-10,0-14-8,26 5-1,2-16 1</inkml:trace>
  <inkml:trace contextRef="#ctx0" brushRef="#br0" timeOffset="21213.2133">16850 12742 87,'-15'-2'39,"3"4"0,-9-7 1,7 3-35,-8 4-1,2 9 0,-9 5 0,2 13-1,-1 6 0,2 4 0,2 1-1,10-1 0,12-3-1,11-9 0,15-11-1,10-15-2,13-6-1,5-13-4,18 2-8,-19-21-11,17 11-14,-20-10-1,2 7-1,-14-7 2</inkml:trace>
  <inkml:trace contextRef="#ctx0" brushRef="#br0" timeOffset="21477.2284">17211 12353 91,'0'0'39,"-1"32"3,-15-7-3,8 17-32,-6 4-4,0 14-1,4 6-1,-2 5-2,6 2-1,3-6-2,3-1-1,-1-13-2,12 3-16,-13-29-16,15-1 1,-13-26-1,10 1 1</inkml:trace>
  <inkml:trace contextRef="#ctx0" brushRef="#br0" timeOffset="21937.2547">17051 12746 93,'-19'-11'40,"19"11"1,0 0-1,11 0-35,11-3-3,15-3 0,6-3 0,8 0-1,5-2 0,1 2-1,-5 0 0,-4 4 0,-8 4 0,-12 2 0,-8 2-1,-9 1 1,-11-4 0,1 20 0,-10-9 0,-3 9 0,-2-2 1,-1 8-1,-1 1 1,3 7 0,0 0 0,7 2 0,4 0-1,8-5 1,6-4 0,5-6-1,4-10 1,7-10-1,0-10 1,1-10-1,-1-8 1,-1-8-1,-6-6 1,1-4-1,-12-2 0,-3 2-1,-4 6-1,-6 5-1,-5 13-3,-14 1-7,10 31-6,-22-10-9,20 23-10,-10-4-2,11 12-1,3-7 2</inkml:trace>
  <inkml:trace contextRef="#ctx0" brushRef="#br0" timeOffset="22572.291">17904 12440 85,'0'0'39,"0"0"0,5 22 0,-13-3-34,10 4-3,-1 4 1,4 9-1,-7 4 1,5 8-2,-3 1 2,1 2-2,-3-1 0,3-3 1,-2-5-2,1-8 1,1-6 0,2-9 0,-3-19-1,13 8 1,-6-20 0,6-7-1,-2-5 0,6-3 0,-2-4 1,4 1-2,1 1 2,3 3-2,-1 6 1,-1 7 0,1 4 1,2 9-1,-4 10 0,0 6 0,-3 6 0,-6 9 1,-3 3-2,-10 7 1,-6-4 0,-6-2-1,-10-2-1,0-9-1,-4-4-1,-4-14-1,7-1-4,-3-22-6,28 17-13,-13-41-10,26 14 1,1-12-2,15 5 2</inkml:trace>
  <inkml:trace contextRef="#ctx0" brushRef="#br0" timeOffset="23173.3254">18335 12868 83,'2'26'40,"-5"-13"-2,13 3 1,-1-9-32,18-1-3,2-9-1,7-1-1,3-7 1,4-1-2,-2-3 1,-2-1-1,-10-1 0,-5-2 0,-11 1 0,-6-3-1,-7 5 1,-6 0-1,-4 1 0,-4 3 1,-1 8-1,-4 5 0,-1 8 0,1 6 1,3 6-1,1 4 1,7 2-1,3-1 1,10-2 0,7-4 0,7-9-1,10-4 1,0-4 0,4-3-1,2-3 1,-5 2-1,-5 2 1,-6 6-1,-6 6 0,-9 4 1,-4 5-1,-9 4 0,0 0-1,0-2 1,2 0 0,-2-3 0,1-7-1,8-14 2,0 0-1,0 0 1,9-15 0,2-6-1,2-6 1,6-6 0,3-4 0,0 1-1,6-1 1,-1 2-2,2 5-1,0 5-3,7 12-6,-13-7-5,16 25-5,-24-14-8,14 24-7,-29-15-6,17 30 2,-27-13 1</inkml:trace>
  <inkml:trace contextRef="#ctx0" brushRef="#br0" timeOffset="24158.3818">13397 13917 71,'7'-17'40,"3"12"0,-10 5 0,0 0-36,0 0-1,-2 30-1,-6 2 0,-2 9-1,-4 6-1,1 8 1,-3 2 0,0 3-1,-1-6 2,4-4-1,-2-7 0,8-9 0,-1-14 0,8-20-1,0 0 0,0 0 1,15-39-1,0-3 1,1-9 0,3-5 1,3-10-1,0-1 1,-1 3 0,1 7 0,-3 10-1,-3 10 0,-1 15 0,-4 13 0,1 19-1,-2 16 1,2 13-2,-3 13 1,1 11 0,7 7-1,-1 1 1,11 1 0,0-8 0,5-11 0,1-12 1,5-15 0,-2-18 0,-1-16 0,-2-18 0,-7-15 0,-2-9 0,-5-12 0,-7-7 0,-1-5 0,-7 3-1,-2 4 0,-2 7-2,-6 10-1,5 18-2,-5 8-4,6 24-8,0 0-7,10 31-10,-5-10-6,17 17-1,-4-10 3</inkml:trace>
  <inkml:trace contextRef="#ctx0" brushRef="#br0" timeOffset="24776.4171">14235 14091 73,'-26'4'39,"4"11"-1,-11-1 2,5 5-32,-4 8-3,8 5 0,-3-1 0,11 5-2,7-3 0,9 0 0,5-10-2,13-7 1,7-8-2,9-9 1,5-7-1,1-8 0,0-5 0,-4-8 0,-5 3 0,-8-4 0,-10 2 0,-8 1-1,-7 3 1,-8 3-1,0 4 1,-4 4 0,5 2-1,9 11 1,-12-15 0,12 15 0,16-13 1,4 7-1,9 0 0,1 1 1,1-2 0,2 5 0,-4 1 0,-3 5 0,-6 4 0,-8 7-1,-5 6 1,-4 6 0,-6 4-1,-3 6 0,-3 3 0,0 5 0,0 0 0,2-5 0,7-1 0,3-10 0,3-8 0,6-9 1,4-17-1,2-12 1,4-10-1,0-5 1,-1-7-1,-2-4 1,-1 0-1,-3-1 0,0 4-1,-6 3-2,5 5-2,-5-6-9,13 18-3,-15-12-7,22 23-7,-12-17-7,14 14-4,-1-4 2</inkml:trace>
  <inkml:trace contextRef="#ctx0" brushRef="#br0" timeOffset="25819.4768">10623 14701 73,'0'0'41,"0"0"-1,0 0 1,5 22-39,-11 8 0,-3 13-1,0 9 0,-3 9-1,3 8 0,-2 2 0,7-1-2,-2-9-1,11 0-4,-7-31-26,16-1-6,0-24-1,11-11 0</inkml:trace>
  <inkml:trace contextRef="#ctx0" brushRef="#br0" timeOffset="26132.4947">10660 14751 70,'0'0'42,"0"0"-2,12-5 2,11 10-36,6-5-3,5 2 0,4 1-1,6 0 1,-7 3-2,0 4 0,-7 5 0,-8 8 0,-12 4-1,-10 9 1,-13 4-1,-9 6 1,-13 5-1,-4 1 0,-9-2-1,1-5 0,0-7-1,4-11-2,15-6-4,-4-29-21,32 8-12,0-35 0,22 4-1</inkml:trace>
  <inkml:trace contextRef="#ctx0" brushRef="#br0" timeOffset="26535.5177">10972 15049 55,'0'26'41,"-5"-12"-2,15 2 2,-10-16-27,28 6-10,0-17 0,11-1 0,2-8-2,2 3 1,-3-7-2,0-3 1,-6-1-1,-9 3 0,-7-1 0,-9 1 0,-10 2 0,-8 4-1,-10 7 1,-4 4-1,-5 12 1,-3 7-1,-3 11 1,-1 13 0,4 3 0,2 11 0,9 4-1,7-1 1,11-3 0,11-8-1,10-9 0,15-6-2,13-15-1,10-13-1,13-3-5,-6-21-8,18 10-19,-20-15-5,12 6 0,-21-9 1</inkml:trace>
  <inkml:trace contextRef="#ctx0" brushRef="#br0" timeOffset="26796.5327">11766 14904 58,'0'0'40,"-25"-9"0,14 16 1,-14-7-26,7 21-7,-6 1-2,-1 11-1,1 4-1,1 7 0,0 2-1,7-1-1,6-2 0,7-6-1,12-9-1,9-10 0,19-14 0,7-14-1,13-10-1,5-12-2,15-3-8,-8-20-2,10 12-9,-18-20-12,5 11-8,-16-3-1,-2 11 1</inkml:trace>
  <inkml:trace contextRef="#ctx0" brushRef="#br0" timeOffset="30650.7531">10848 13471 25,'-13'1'29,"13"-1"2,-19 27-18,0-15-1,5 23 0,-15-3-1,6 28-1,-20 8-3,2 27-1,-23 12 0,-6 22-1,-19 13 0,-10 15-3,-15-4 1,2-4-1,0-16-1,12-21-2,19-23-4,9-40-26,30-23-6,24-35-1,31-18-1</inkml:trace>
  <inkml:trace contextRef="#ctx0" brushRef="#br0" timeOffset="32039.8326">10407 14267 5,'0'0'23,"0"0"-11,0 0 0,-5 10 1,5-10 1,0 0 1,0 0-4,4 12-2,-4-12-1,0 0-2,0 0-1,0 0 0,0 0-1,0 0 0,0 0 0,0 0 0,-13-3 0,13 3-1,-14 1 0,14-1-1,-16-2 0,16 2 1,-22-4-2,22 4 0,-21-18 0,8 8-1,0-3 1,-3-1-1,-3 1 1,-1-1-1,-2 2 1,-4-2-1,1 2 0,-2-2 1,-1 0-1,2 1 0,-1-5 0,-1-1 0,4 0 1,-3-4-1,1-3 0,0 2 2,2-4-2,1 3 2,-4-3-2,3 3 2,-2 0-2,3-1 2,-2 4-2,4-1 0,-6 0 0,6 0 0,-1-2 0,-1-3 0,3 2 0,1-2-1,-4-3 2,2 2-2,0-1 2,1 0-1,-1 1 0,2 2 0,-3-3 0,4 1 0,1 2 0,1 0 0,-1 2 0,2 0 0,1 1 0,3 2 0,-3 1 0,5 0 1,-2 4-1,3 2 2,0 2-2,8 13 1,-10-16 0,10 16 0,0 0-1,0 0 1,-12 11-1,9 5 0,-2 6 0,0 3-1,-4 11 1,1 6-1,-4 8 1,-2-2-1,-1 1 1,3-3 0,0-6 0,2-7 0,3-13 0,7-20 0,0 0 0,5-13 1,5-15-1,4-9 0,-3-7 1,3-4 0,-2-6 0,-2-1 1,-3 3-1,0 4 1,-7 6-1,1 6 1,-1 8-1,-1 7 1,0 6-2,1 15 1,9-10-1,3 12 1,6 2-1,7 2 1,7 1-1,4 3 1,3 0-1,2 0-2,-1 8-5,-8-16-29,9 8-2,-6-10-2,2 2 0</inkml:trace>
  <inkml:trace contextRef="#ctx0" brushRef="#br0" timeOffset="32607.865">10025 12667 59,'0'0'37,"-14"0"-1,0 19-2,-14-4-26,5 15-1,-7-1-2,5 9-1,-1-4-1,8 2 0,4-8-1,11-5-1,11-12 0,12-6 0,4-10 0,11-2-1,1-2 1,1 0 0,-4 1 0,-4 8 0,-6 8 0,-9 8 0,-9 11 0,-11 5 0,-8 7 0,-2 4-1,-2-1 0,-2-7-2,4-3-2,2-24-8,14-8-26,4-10-1,14-14 0,1-21-1</inkml:trace>
  <inkml:trace contextRef="#ctx0" brushRef="#br0" timeOffset="32974.886">10329 12346 46,'0'0'37,"0"0"1,0 0 0,-14-15-20,19 25-7,-5-10-3,-5 25-1,5 1-3,0 9-2,0 9 0,-1 13-2,2 4 1,-1 8-1,0-1-1,0-2-1,1-5-2,-1-11-2,10 3-13,-11-25-21,9-1 2,-8-27-2,0 0 2</inkml:trace>
  <inkml:trace contextRef="#ctx0" brushRef="#br0" timeOffset="33782.9323">10237 12846 67,'-16'-5'39,"4"-6"-1,12 11 0,-3-15-29,22 5-5,3-5-2,9-5-3,7 2-3,3-12-4,11 15-6,-16-19-9,16 21 2,-23-13 0,12 19 7,-22-8 6,0 8 6,-9 5 7,-13-10 6,3 12 9,-13-4 0,13 4 0,-25-2-4,14 11-6,-12-6-3,9 14-1,-9 3-2,4 10 1,-3 4-1,3 8-1,2-1 0,7 1 0,4-5-1,9-7 0,7-13-1,9-12 0,6-12-1,11-15 1,1-8-1,4-6 0,-4-6 1,-4 2-1,-5 2 0,-9 6 0,-9 7 0,-9 7 0,-1 18 1,-16-8-1,4 15 0,0 8 0,0 6 0,4 5 0,2 2 0,8 1 0,5-3 0,8-5 0,4-6 0,6-8 0,4-10 0,0-8 0,1-7 1,2-5-1,-4-5 0,-3 0 0,-2 1 1,-3 1-1,-7 7 1,-3 5-1,-10 14 0,0 0 0,0 0 0,-3 22 0,-3 1 0,-1 3 0,3 4 0,-1-1 0,5-3-1,0-6 2,2-6-1,-2-14 0,0 0 0,18-14 0,-13-4 1,3-6-1,-3-6 0,-1 1 1,1-1-1,0 3 0,-4 7 0,0 1 0,0 9-1,-1 10 0,12-13-1,-12 13-1,25-9-2,-9-8-6,22 10-19,-14-21-10,16 4 1,-5-13-1</inkml:trace>
  <inkml:trace contextRef="#ctx0" brushRef="#br0" timeOffset="33984.9438">11364 11981 76,'-20'5'38,"7"19"-1,-6 6 1,9 17-32,-4 5-2,9 14 0,-5 1-2,4 2-1,3-1-2,2-8-3,8 5-18,-10-24-17,7-4 1,-5-20-2,7-4 2</inkml:trace>
  <inkml:trace contextRef="#ctx0" brushRef="#br0" timeOffset="34150.9533">11184 12389 95,'-15'-9'41,"-1"-3"2,16 12-1,-3-15-36,22 4-3,12-4-1,9-2-5,12 6-17,-5-12-19,11 7-2,-7-9-1,1 9-2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00:03:13.61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13459 879 50,'6'-57'32,"-6"57"2,0 0 1,9-51-29,-9 51 1,0 0 1,0 0-2,0 0-1,0 0 1,0 0-2,19 77 0,-26 6-1,-1 22 0,-2 13-1,5 18 0,-2 9-1,7 9-1,-5 3 2,-4-11-2,-5 1 1,-1 4 1,-3-4 0,5 1 0,2-5-1,-2 0 1,6-8-2,3-9 1,3-9-1,1-6 0,-1-11-1,3-10 0,-2-10 0,0-16-2,4-9-2,-8-32-20,18 1-12,-14-24 0,14-19-2,-7-19 0</inkml:trace>
  <inkml:trace contextRef="#ctx0" brushRef="#br0" timeOffset="1236.0707">13504 1929 74,'-11'-3'35,"11"3"1,0 0 0,-21-5-29,21 5-1,0 0-1,0 0-1,0 0-1,0 0-1,14 4-1,-1-4 0,0 0 0,4-2 0,4 2 0,2 2-1,2-1 0,2 0 0,2 1 0,0 1 1,3-2-2,-2-1 1,4 0 1,2 0-1,-3-1 0,6 1 0,-1 1 0,0-1 0,3 2 0,-2 4 0,2-2 0,5 3 0,-1-2 0,5 1 0,4-3-1,3 2 1,3-3 1,5 4-1,1-4 0,1 5 0,2 2 0,-1 0 0,-2 2 0,7-1-1,-3 3 1,4-3 0,2 4 0,0-6-1,-2-1 2,3 4-1,1-5 0,-2-3 0,-2 0 0,-1-1 1,-1 0-1,1-1 0,-6 0 0,-4 0 0,-6 0 0,-3 4 0,-9-1 0,-4 1 0,-11 2 0,-3-1 0,-6-2 0,-5 0 1,-6 0-1,-10-4 0,18 3 1,-18-3-1,0 0 1,0 0 0,7-15-1,-7 15 1,-3-13 0,3 13-1,-9-14 1,9 14-1,-13-15 0,13 15 0,-17-20 0,17 20 1,-20-25 0,11 9 0,-2-1-1,1 0 2,-2-1-2,1 0 2,-5 4-2,-1-3 1,-3 6 0,0 1-1,-3 1 1,3 3-1,0-1 1,3 2-1,3 2 0,4 1 0,10 2 0,0 0 0,0 0-1,24-6 1,3 5 0,3 2-1,7 3 1,4 1 0,3 2 0,1 5 0,-6 4-1,-6 6 1,-5 1 0,-11 4-1,-11 7 1,-10 2 0,-7 3 0,-16 3 0,-10 3 1,-9 0-2,-8-4 2,-4-1 0,4-10-2,3-10 0,12-10-2,6-19-6,33 9-15,-1-42-10,31 10-4,1-14-3,19 8 2</inkml:trace>
  <inkml:trace contextRef="#ctx0" brushRef="#br1" timeOffset="13820.7905">14087 2482 76,'9'-23'36,"-8"-6"-2,9 9 3,-10-4-33,3 13 0,-3 11 0,0 0 0,-29 26 0,4 8-1,-10 6 1,-3 9 0,-5 2-1,1-1 0,3-5-1,9-3 1,11-11-2,13-4 1,16-13-2,14 0 0,12-11 0,8 2 1,3-4-1,1 0 1,-3 4-1,-9 1 1,-8 11 0,-14 2-1,-15 7 1,-12 5-1,-12 3 0,0-7 0,-3 5 0,2-9-2,6-4-1,9-19-7,22 1-26,3-25-2,22 3-1,2-18 0</inkml:trace>
  <inkml:trace contextRef="#ctx0" brushRef="#br1" timeOffset="14076.8051">14564 2492 94,'0'0'37,"-5"-18"0,5 18 0,0 0-34,0 10 0,-2 4 0,1 11 1,-3 6-2,0 12 1,-3 10-1,-2 5 1,-5 0-1,0 6 0,-1-4-2,-1-7-1,8-6-4,-3-24-15,18 5-18,-7-28 0,27 2 0,-7-26-2</inkml:trace>
  <inkml:trace contextRef="#ctx0" brushRef="#br1" timeOffset="14660.8385">14450 2478 95,'-36'-23'38,"15"20"3,1-12-3,25 1-27,12 0-8,16 0 0,14-7-1,8 1 0,6-1-1,3 2 1,-3 4-1,-5 6-1,-12 9 1,-6 9-1,-13 6 0,-10 12 1,-6 6-1,-12 8 0,-1 7 0,-7 2 2,-2 4-2,0 0 1,-5 3-1,4-7 1,3-2-1,0-7 1,5-6 0,3-8-2,4-8 1,-1-19 0,12 4 1,-2-14-1,2-11 1,2-11 0,0-4-1,4-10 0,-3-5 1,0-2-2,3-1 2,-5 5-1,1 5 0,4 8-1,-4 8 2,2 12-1,-2 9 0,1 17 1,1 9-1,-3 9 2,0 11-2,-2 4 2,-2 6-2,-2 7 2,-2 0-2,-4-3 0,-1-1 0,0-6-3,5-4 0,-8-10-2,12 0-7,-9-32-9,17 21-8,-17-21-9,14-16-2,-14-9 1,9 8 1</inkml:trace>
  <inkml:trace contextRef="#ctx0" brushRef="#br1" timeOffset="15413.8816">14980 2693 111,'-21'-13'38,"21"13"1,0 0-1,7-12-35,21 3 0,10 0-2,6-3 1,7 0-3,5-4 2,3 1-3,-1 1 1,-2 0 0,-7-1 0,-6 5 0,-5-1-1,-7 4 1,-7 0 0,-7 3 1,-4 4 0,-13 0 0,2 15 1,-6 1 0,-8 8 1,3 6 1,-5 13-2,-5 5 2,2 4-1,1 5 1,0 1-2,2-1 0,3-6 0,4-1-1,3-15 0,-1-4 0,5-12 0,0-19 0,0 0 0,16-12 0,-9-13 0,6-12 0,-4-5 1,3-9-1,2-4 0,0-3-1,-1 3 1,1 1-2,-2 7 2,1 6-1,-1 10 1,-1 7-2,4 9 2,-1 10 0,2 6 0,4 6 1,-2 5-2,2 2 3,-1 0-2,-2 4 1,-7 3 0,-6 0 0,-5-2 0,-9 7 0,-4-7 0,-4 2-1,-3-4 0,-2 2 0,1-2 0,2-3 0,6-2 0,4-6 0,5 5 0,5-11 0,1 17 0,-1-17 1,24 18 0,-6-5 0,1 1 0,1 4 0,5 1 0,-1-2 1,2 2-2,-3-3 0,3-4-2,0-5-1,10-2-2,-6-17-7,13 11-9,-15-29-9,19 14-8,-9-22 0,9 6-3,-17-13 5</inkml:trace>
  <inkml:trace contextRef="#ctx0" brushRef="#br1" timeOffset="15645.8949">16249 2652 107,'0'0'38,"0"0"3,-21 14-2,15 3-32,-8 9-2,3 7-1,-3 5 0,0 10-2,0 2 0,0 4-1,1-1 0,4-2-1,0-2-1,4-10 0,2-6-1,1-11-2,8-4-5,-6-18-15,22-13-12,-14-14-3,17 7 0,-15-22-1</inkml:trace>
  <inkml:trace contextRef="#ctx0" brushRef="#br1" timeOffset="15929.9111">16020 2708 120,'-15'15'40,"1"-17"2,26 7-3,15-13-35,12-5-2,17-9 1,6-1-2,10-8 0,2-1-1,0-3 0,-6 5-1,-11 4 1,-10 3-1,-9 5 1,-8 8-1,-10 2-1,-6 5 0,-14 3-2,0 0-1,9 15-7,-22-19-9,21 21-7,-23-19-10,15 2-1,0 0-2,0 0 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3T00:04:57.502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13985 1138 64,'0'0'37,"0"0"-2,0 0 2,0 0-24,0 0-7,0 0-1,0 0-1,0 0-1,0 0-1,0 0 0,-8-28 0,9 58-1,-2 3-1,8 8 0,-7 9 0,3 6 0,-1 2 0,0 3 0,-2-12-1,2-6 1,-1-8 0,-1-10 0,0-7 1,0-18 0,0 0 1,7-19-1,-3-10 1,-2-12 0,3-9 0,-5 50-1,2-63 1,-2 63-1,8-79 0,-8 79-1,11-86 1,-11 86-1,16-84 0,-16 84 0,18-84 0,-18 84-1,28-74 2,-28 74-1,33-60 0,-33 60 0,0 0 1,68-59-2,-68 59 1,54-10 2,-54 10-1,53 12 0,-53-12 1,0 0-1,59 51 1,-59-51 1,13 39-1,-17 17 0,-20-5-2,-15 4 2,-14-13-2,-8-5-1,-2-9-3,9-11 0,37-9-4,17-8-11,0 0-18,28-8-4,7 1 1,17-1 0</inkml:trace>
  <inkml:trace contextRef="#ctx0" brushRef="#br0" timeOffset="242.0139">14608 1185 80,'0'0'39,"49"-16"0,-49 16 1,0 0-29,0 0-2,9 15-2,-9 5-2,-2 13-1,-5 4-3,-3 11 0,-7-2-2,2 3 0,5-10-4,-2-11-4,17-8-29,-5-20-2,16-5 1,-1-20-2</inkml:trace>
  <inkml:trace contextRef="#ctx0" brushRef="#br0" timeOffset="384.022">14782 1101 100,'0'0'38,"-5"-56"2,5 56-4,-4-46-42,4 46-31,0 0-2,-14-51 0,14 51-2</inkml:trace>
  <inkml:trace contextRef="#ctx0" brushRef="#br0" timeOffset="1022.0585">15035 1004 90,'31'43'38,"-11"-4"0,-18 3 1,-8 3-32,-5 1-3,0 2 1,-2 4-2,8-7 0,-1-11-2,-1-3 0,1-6 0,6-6 0,-5-8-1,5-11 1,0 0-1,10-20 0,-3-4 1,1-6-1,-8 30 1,0 0-1,14-69 1,-14 69 0,14-63-1,-14 63-1,19-68 2,-19 68-2,28-64 1,-28 64-2,37-60 2,-37 60-1,45-49 1,-45 49 1,51-41-1,-51 41 1,55-26-1,-55 26 2,54-7-2,-54 7 1,0 0 0,62 30-1,-62-30 1,1 28-1,2 8 0,-9 7 0,-20-6 0,-8 0 0,-5-8 1,-2-5-1,2-10 0,14-6 1,2 2 0,6 3 0,3 4 0,4 7 0,0 10 0,6 3 0,-3 12-1,-2 8 0,2 2 0,-4 3 0,2-2-1,-2-5 0,8-7-1,-1-10-3,15-11-5,-11-27-25,37-2-6,-6-26 2,19-10-2</inkml:trace>
  <inkml:trace contextRef="#ctx0" brushRef="#br0" timeOffset="1240.0709">15701 1174 118,'0'0'43,"38"-43"-1,-38 43-3,8 23-36,-18 12-1,0 11 0,-8-1-2,6 3-1,1-5-3,4-7-2,8-4-18,-3-15-15,13-5-2,-11-12 0,29-15 0</inkml:trace>
  <inkml:trace contextRef="#ctx0" brushRef="#br0" timeOffset="1406.0804">15822 1159 97,'-4'-57'42,"4"57"-1,-18-50-1,18 50-22,0 0-19,-19-61-3,19 61-14,0 0-22,0 0-1,9-49 0,-9 49 0</inkml:trace>
  <inkml:trace contextRef="#ctx0" brushRef="#br0" timeOffset="1765.101">16076 1009 106,'0'0'40,"66"60"2,-46-22-2,-11 4-35,-15 0 0,2 2 0,-13-2-3,10-1-1,-2-5 0,9-6-1,-4-5 1,4-5-1,0-8 0,0-12 1,0 0-1,18-11 1,-8-10 0,0-8-1,-10 29 1,0 0 0,22-67 1,-22 67-2,15-53 0,-15 53 0,15-49 0,-15 49 0,0 0 0,24-65 0,-24 65 0,0 0 0,37-55 0,-37 55-6,50-37-5,-50 37-23,67-33-7,-67 33 0,80-27-2</inkml:trace>
  <inkml:trace contextRef="#ctx0" brushRef="#br0" timeOffset="1939.1109">16782 935 93,'0'0'40,"0"0"2,59 23-2,-46 3-19,-18 26-16,-20 5-3,2 9 1,-1 2-3,17-7 1,3-9-5,17-17-2,16-19-30,-14-16-4,18-11 0,-10-13-2</inkml:trace>
  <inkml:trace contextRef="#ctx0" brushRef="#br0" timeOffset="2082.1191">16977 895 116,'-23'-79'39,"23"79"-17,-18-69-20,18 69-43,-19-59-1,19 59-2</inkml:trace>
  <inkml:trace contextRef="#ctx0" brushRef="#br0" timeOffset="2976.1702">18060 2401 77,'10'-21'40,"-12"-5"-3,2 26 2,0-23-34,0 23-3,-4 17 1,2 10 0,-9 8 0,5 15 0,-3 13-2,0 10 1,-2 9-1,1 3 0,2 1-1,3-3-2,10-5-2,-6-17-13,15 2-21,-6-22 1,11-3-3,-5-27 2</inkml:trace>
  <inkml:trace contextRef="#ctx0" brushRef="#br0" timeOffset="3177.1817">18050 2868 102,'-20'-21'40,"20"21"0,0 0-1,15-9-37,14-3-2,8-4-1,12-2-3,3-18-8,26 7-23,-15-20-5,16 6 2,-12-14-3</inkml:trace>
  <inkml:trace contextRef="#ctx0" brushRef="#br0" timeOffset="3388.1938">18744 2087 93,'-23'9'39,"9"26"2,-7 8-2,6 18-36,-1 10-1,3 11 2,0 8-2,3 0 0,3 2-1,2-8-1,5-4-2,2-17-3,19 3-19,-4-31-15,18-6-1,1-26 0,20-5 0</inkml:trace>
  <inkml:trace contextRef="#ctx0" brushRef="#br0" timeOffset="4102.2346">19106 2500 93,'-24'1'40,"-15"4"0,5 20 1,-9 4-37,5 14 1,3 4 0,7 5-2,6-1 0,12 0-1,11-6 0,13-3-1,15-14-1,13-10 1,5-12-1,10-12 1,0-8-1,2-16 1,-4-6-1,-8-6 0,-10-3 0,-13-6-1,-8 3 0,-12-1 0,-9 5-1,-5 10 1,-6 6 0,-3 6 0,-3 11 1,5 7 0,-1 8-1,9 4 1,4 6 1,9-2-1,5 0 1,10-4-1,7 0 1,4-5 0,4-3 0,3 0 0,1-3 1,-2-3-2,-7 3 1,0 2 0,-9 4-1,-2 6 1,-8 5-1,-6 8 2,-4 5-2,-7 8 2,-1 5-2,-2 0 2,1 1-3,-3-3 2,5-5-1,1-8 0,6-8 0,0-17 0,25-7 1,-9-12 0,5-10-1,4-8 0,2-7 1,2-3-1,-1-1 0,-3 3-1,-5 10 1,-4 7-1,-2 12 1,-14 16 0,16 4 0,-12 13 1,0 12-1,-2 7 0,8 5-1,1 2 0,12 1-2,2-8-1,13 1-4,-6-22-14,30 14-13,-17-31-5,19 4 1,-11-25 0</inkml:trace>
  <inkml:trace contextRef="#ctx0" brushRef="#br0" timeOffset="4562.261">20305 2506 106,'-15'-16'39,"-18"-2"0,8 23 0,-14 3-33,7 12 0,-4 5-2,6 10-1,2 3-1,6 4 1,6-1-1,7-2 0,9-7-1,10-5 0,6-11 1,7-6-2,10-13 0,1-12 0,4-11 0,1-4 0,-6-9 0,1 1 0,-3-6 0,-7 9 0,-7 3 0,-3 13-3,-14 19 3,12-4 0,-10 24 0,-6 19 1,2 18-2,-3 12 2,0 16-1,-3 9 2,1 4-4,-3 0 2,-2-5 0,0-8-1,-2-12 1,-2-14 0,-1-13 0,-4-19-1,-1-11 1,-2-13-2,1-11 0,-3-15 0,7-9-4,-7-24-6,24 4-16,-13-24-9,25 9-1,-3-16-1,27 11-2</inkml:trace>
  <inkml:trace contextRef="#ctx0" brushRef="#br0" timeOffset="4905.2806">20866 2488 115,'-14'-8'40,"1"16"1,-14-11-9,1 18-28,-5 5-1,4 6 1,-1 9-1,5 6 0,8 3-2,5 0 2,10 0-2,12-5 1,9-7-1,12-8-1,4-10 2,7-13-2,0-10 0,1-8 0,-2-10 0,-9-8 0,-9-5 0,-10-1-3,-11-1 2,-11 0-2,-6 7 0,-8 3-3,5 15-5,-14-11-23,17 28-5,-9-9-1,21 20 0</inkml:trace>
  <inkml:trace contextRef="#ctx0" brushRef="#br0" timeOffset="5521.3158">21417 2412 93,'0'0'39,"13"4"1,-13-4-1,0 0-33,0 25-1,-3-2 0,-7 8-1,-2 6 0,-5 5-1,1 5 0,-1 0-1,0-3 1,3-2-2,2-8 0,3-8 1,5-10-2,4-16 1,14-5 0,4-14-1,2-8 3,5-6-3,6-7 0,-2-3 0,-1-4 0,1 8 0,-6 2 0,-3 10 0,-5 4 0,-1 10 0,-4 11 0,2 11 0,-4 7 0,0 13 0,0 3 0,2 7 0,1 3-2,6 3-2,2-9-3,13 5-20,-8-27-11,20 6-3,-2-26 1,15 2-1</inkml:trace>
  <inkml:trace contextRef="#ctx0" brushRef="#br0" timeOffset="5965.3412">22123 2429 115,'-23'-4'40,"-24"-4"1,7 25 0,-17 9-35,10-1-2,3 7-1,4 4 0,11 1-1,13-4-2,14-1 0,10-7 0,15-9 0,6-6 0,9-8 0,5-8 0,2-10 0,-1-6 0,0-9 0,-2-5 0,-8-4 0,-1 1 0,-9 1 0,0 10 0,-10 5 0,-4 17 0,-4 17 0,-4 16 0,-5 19 0,-6 15 0,-1 14 0,-5 7 0,-4 9 0,-3 0 0,-5-3 0,-7-4 0,-5-11 0,-3-11 0,-3-14 0,-2-10 0,2-15 0,-1-13 0,11-13-2,3-19-5,16-2-8,-5-32-14,28 1-10,-3-29-1,29 1-2,-2-15 0</inkml:trace>
  <inkml:trace contextRef="#ctx0" brushRef="#br0" timeOffset="6453.3691">22681 2417 108,'-3'-24'39,"3"24"2,-26 8-2,3 9-36,-5 10 2,-3 7-1,-1 9-1,-1 2 1,8 4-1,6 1 0,10-3 0,14-9-3,18-6 0,14-16 0,14-12 0,10-12 0,6-10 0,5-11 0,-2-10 0,-9-4 0,-11-4 0,-17 3 0,-16 4 0,-14 7 0,-13 7 0,-13 10 0,-3 6 0,-4 8-3,3 7 1,5 3-2,12 3 0,10-11-3,20 25-15,-2-34-13,26 12-3,-2-22 0,18 10-1</inkml:trace>
  <inkml:trace contextRef="#ctx0" brushRef="#br0" timeOffset="6632.3794">23330 2310 120,'-21'18'39,"11"18"2,-15-6-2,2 11-35,6 7-1,2 1 1,3 4-3,8-5-1,7-1-4,1-23-17,20 10-16,-9-26-3,18-3-2,-8-18-2</inkml:trace>
  <inkml:trace contextRef="#ctx0" brushRef="#br0" timeOffset="6783.388">23324 1944 131,'-28'-15'43,"-5"8"-4,12 14-6,16 7-64,-10-9-10,16 15-2,-8-3 0,7 13-1</inkml:trace>
  <inkml:trace contextRef="#ctx0" brushRef="#br0" timeOffset="8069.4616">20185 6391 75,'8'-26'36,"2"9"1,-5-1 0,-5 18-21,8-23-9,-8 23-2,0 0 0,2 15-1,-5 9-1,0 13 1,-1 8-2,-1 12 1,2 8-3,-2 10 3,1 2-4,0 2 2,0-3-5,2-12-1,11 3-8,-13-23-23,23-5-3,-11-22 1,16-6-1</inkml:trace>
  <inkml:trace contextRef="#ctx0" brushRef="#br0" timeOffset="8256.4723">20334 6777 107,'-27'-17'39,"8"11"1,-4-4-1,23 10-30,-15 3-4,15-3-1,14 1-2,9-7-1,9-2-3,8-10-3,12 5-9,-5-17-25,17 1 0,-7-12-2,3 2 2</inkml:trace>
  <inkml:trace contextRef="#ctx0" brushRef="#br0" timeOffset="8466.4843">20807 6177 112,'-17'29'39,"-12"5"1,8 22-1,-2 5-35,-3 14 1,-1 6-2,3 4 1,3 3-2,7-4 1,7-5-4,7-14 0,13-6-7,1-25-25,23-4-7,-4-25 0,16-5 0</inkml:trace>
  <inkml:trace contextRef="#ctx0" brushRef="#br0" timeOffset="9204.5265">20851 6772 112,'-15'14'39,"13"7"1,2-21 0,17 16-35,4-19 0,12-5-1,2-10 0,8 1-2,-1-6 0,1-5 0,-5-1-2,-8-4 0,-9 3 0,-10 2 0,-11 3 0,-11 4 0,-7 6 0,-9 7 0,-8 9 0,-3 12 0,-3 8 0,3 13 0,4 6 0,6 2 0,11 2 0,10 2 0,14-8 0,14-8 0,17-10 0,14-16 0,14-6 0,5-16-6,11 3-6,-10-27-20,10 12-7,-20-14 1,-4 11-1,-21-6 1,-5 11 28,-20 2 8,-17 4 8,5 22 20,-29-12 9,8 20 0,-8-1 3,11 14-2,-13-2-24,15 14-6,1 0-1,8 6-1,2 3-1,3 1-1,1-2 1,2 2-1,-1-9 1,0-5-3,0-10 0,3-6 0,-3-13 0,13-16 0,-1-8 0,5-10 0,0-10 0,4-7 0,1-4 0,-4-3 0,3 7 0,-8 7 0,1 7 0,-6 9 0,-1 7 0,0 11 0,-7 10 0,18-3 0,-3 10 0,4-2 0,11 9-12,-9-13-19,18 10-9,-10-8 0,8 6 0,-8-10 0</inkml:trace>
  <inkml:trace contextRef="#ctx0" brushRef="#br0" timeOffset="9575.5477">21826 6625 124,'-9'21'40,"-5"-6"1,15 4 0,-3-5-36,18-4-1,6-4-4,6-4 0,6-5 0,5-4 0,0-6 0,2-5 0,-7 0 0,-9-4 0,-8 0 0,-8 0 0,-11 1 0,-6 4 0,-10 6 0,-7 9 0,-7 7 0,-3 11 0,0 6 0,1 12 0,5 4 0,4 3 0,10-1 0,12-1 0,12-4 0,11-6 0,13-10 0,6-9 0,22 6-27,-13-23-12,13 4-1,-10-16-1,8 4-1</inkml:trace>
  <inkml:trace contextRef="#ctx0" brushRef="#br0" timeOffset="9788.5599">22309 6760 130,'3'16'43,"-3"-16"-2,22 11 0,-4-12-41,11-3 0,5-3 0,-1-9-4,20 10-31,-15-16-4,12 7-4,-8-9 1</inkml:trace>
  <inkml:trace contextRef="#ctx0" brushRef="#br0" timeOffset="10873.6219">22989 6233 97,'0'-18'37,"0"18"2,2-12-1,-2 12-31,3 25-1,-2 9 1,-8 6-2,4 13-1,-5 9-1,2 11 0,-2 1-1,4 3 0,2-2-1,2-7-1,5-7-2,-1-10-2,10-7-6,-9-22-25,18-4-4,-8-23-1,6-4 0</inkml:trace>
  <inkml:trace contextRef="#ctx0" brushRef="#br0" timeOffset="11095.6346">22787 6317 125,'-34'-25'41,"20"17"1,4-1-1,10 9-35,18 6-6,8-9 0,6-1 0,11-1 0,6-2 0,5-1 0,3 5 0,1 0-5,9 17-24,-18-10-9,4 16-2,-12-5-1,-1 12-1</inkml:trace>
  <inkml:trace contextRef="#ctx0" brushRef="#br0" timeOffset="11509.6583">23355 6566 118,'-16'7'41,"8"9"-1,-8-7 1,1 12-35,3 0-1,5 6-1,-3 6-4,5-1 0,-2 2 0,7 1 0,4-4 0,3-1 0,10-9 0,6-7 0,7-9 0,7-10 0,6-9 0,4-8 0,0-8 0,-3-7 0,-3-2 0,-10-2 0,-3 0 0,-4 7 0,-9 5 0,-6 7 0,-4 7 0,-5 15 0,0 0 0,-14 22 0,5 2 0,-3 6 0,5 3 0,0 1 0,10-1 0,1-6 0,16 3-12,-8-24-20,22 5-6,-5-19-2,13 2 1,-8-17-1</inkml:trace>
  <inkml:trace contextRef="#ctx0" brushRef="#br0" timeOffset="11808.6754">23974 6644 113,'0'0'37,"-16"0"2,7 15-1,-11-2-29,7 14-4,3 0-2,0 8 0,2-1-1,3 3 0,3-5 0,4-2 0,0-10-2,2-6 0,-4-14 0,14 4 0,-7-16 0,7-6 0,-4-9 0,5-8 0,-2-3 0,1 2 0,0-4 0,1 5 0,2 3 0,-1 4 0,2 10 0,0 2 0,3 12 0,-5-6-11,16 18-24,-14-11-3,12 11-3,-11-9 2</inkml:trace>
  <inkml:trace contextRef="#ctx0" brushRef="#br0" timeOffset="11997.6862">24335 6603 129,'-13'16'41,"-4"-10"1,9 11-2,-6 0-37,5 8-3,-1 0 0,2 6 0,-1 1 0,4 2 0,3-1 0,1-6 0,12 7-21,-11-34-16,15 21-4,-2-30 0,12 3-1</inkml:trace>
  <inkml:trace contextRef="#ctx0" brushRef="#br0" timeOffset="12142.6945">24335 6405 116,'-23'-34'38,"8"15"-2,15 19-15,-9-11-55,9 11-4,14 8-1,7 4-1</inkml:trace>
  <inkml:trace contextRef="#ctx0" brushRef="#br0" timeOffset="12447.712">24596 6616 126,'-1'12'42,"1"-12"2,14 12-3,-14-12-39,36 3-2,-7-3 0,10 0 0,-3-2 0,3 1 0,-5-1 0,-6-1 0,-8 1 0,-4 0 0,-16 2 0,11-7 0,-11 7 0,-9-12-9,9 12-23,-18-2-8,7 4-2,-14-5 0,8 5 0</inkml:trace>
  <inkml:trace contextRef="#ctx0" brushRef="#br0" timeOffset="13027.7452">21901 7501 108,'0'0'40,"13"-12"0,-4 24 0,-6 6-37,3 14 0,-3 10 0,-2 10 0,-1 14-2,0 8-1,-4 3 1,-1 0-1,2-2-1,2-4 0,1-8-1,1-11-3,10-8-3,-8-26-25,20-3-7,-5-23 0,15-7-2</inkml:trace>
  <inkml:trace contextRef="#ctx0" brushRef="#br0" timeOffset="13369.7647">22419 7577 89,'-24'21'39,"-5"14"1,-17-2 0,8 9-21,-15-2-13,11 2-1,-6-6 0,12 0-1,6-8-1,10-4-1,13-10 1,7-14-3,26 9 0,6-11 0,10-3 0,6-4 0,0 4 0,1 1 0,-3 4 0,-4 8 0,-11 3 0,-3 5 0,-8 6 0,-5-1 0,2 5-2,-1-3-3,8 0-2,-1-18-9,23 12-19,-12-20-5,18 2-1,-5-15 0</inkml:trace>
  <inkml:trace contextRef="#ctx0" brushRef="#br0" timeOffset="13684.7827">23038 7809 110,'-16'-15'40,"4"13"2,-13 0-2,9 14-32,-11 3-3,6 14-1,-3 9-2,3 2 0,6 7 0,6 0-2,5-7 0,13 2 0,13-12 0,6-13 0,9-12 0,8-10 0,4-12 0,2-9 0,-6-14 0,-7-3 0,-6-4 0,-11 3 0,-12 0 0,-11 3 0,-8 12 0,-5 4 0,0 15-10,-9-6-19,24 16-10,-13 1-3,13-1 2,13 6-2</inkml:trace>
  <inkml:trace contextRef="#ctx0" brushRef="#br0" timeOffset="13971.7991">22896 7625 124,'-6'11'43,"6"-11"0,0 0-1,24 8-39,7-9-3,4-4 0,8 0 0,4-3 0,7-3 0,4 4-2,-14-16-25,14 20-12,-15-16-3,4 12-1,-10-8-1</inkml:trace>
  <inkml:trace contextRef="#ctx0" brushRef="#br0" timeOffset="14458.827">23655 7416 95,'12'-22'37,"-7"0"3,5 12-1,-10 10-31,0 0-1,0 0-3,-2 34 1,-3 3-2,2 12 0,-3 9-1,0 12 0,1 8 0,1 0-2,2 2-1,-1-4 1,4-8-2,5-10 0,6-9-1,1-14-4,9-5-16,-4-27-15,18-1-2,-7-22 1,11-2-3</inkml:trace>
  <inkml:trace contextRef="#ctx0" brushRef="#br0" timeOffset="14784.8457">24046 7657 107,'-11'2'39,"-14"-1"2,4 12-2,-15-3-33,7 8-1,-3 0-1,-2 5 0,2 0 0,1 5 0,0-2-2,12 2-2,0-5 0,9 3 0,7-11 0,7 3 0,9-6 0,9-3 0,5-3 0,9-3 0,6-1 0,4-1 0,3-1 0,1 2 0,2 3 0,-6-5-3,4 13-9,-21-21-21,17 18-8,-15-19 0,11 13 1,-14-18-2</inkml:trace>
  <inkml:trace contextRef="#ctx0" brushRef="#br0" timeOffset="15189.8688">24513 7742 117,'-13'-1'40,"-14"-1"2,4 16-1,-13 3-36,6 13-1,-6 2 0,0 10-2,4 0-2,6 4 0,6-4 0,8-5 0,12-5 0,12-12 0,10-11 0,10-10 0,9-12 0,4-12 0,3-7 0,2-12 0,-6-1 0,-4-6 0,-10 0 0,-11 9 0,-5 1 0,-10 16 0,-8 9 0,4 16 0,-19 4 0,6 15 0,-1 11 0,2 10 0,2 5 0,1 2 0,5-1 0,4-5 0,5-2 0,2-15-8,15 6-15,-22-30-10,33 7-7,-18-18-1,12 1-2,-16-17 2</inkml:trace>
  <inkml:trace contextRef="#ctx0" brushRef="#br0" timeOffset="15520.8878">24295 7557 124,'-35'0'43,"20"12"2,15-12-2,15-2-43,22 3 0,15-2 0,14-1 0,10-3 0,0-1 0,4 1 0,-14-1 0,-4 2 0,-20 2 0,-9 3 0,-9 0 0,-15-1 0,-9 0-4,0 0-22,0 0-10,-24-1-6,14 5 1,-12-14-1</inkml:trace>
  <inkml:trace contextRef="#ctx0" brushRef="#br0" timeOffset="17142.9805">21087 11222 78,'0'0'38,"1"-24"0,-1 24 1,-13-14-30,13 14-3,-21 5-1,8 11-1,-6 4-1,3 12 0,-7 10-2,3 7 1,1 5-1,-2 6 3,0 0-3,2 3 3,4-7-3,0-8-1,6-9 1,4-10-1,4-15 1,1-14-1,15-9 1,-1-17-3,6-12 3,0-11 0,4-9-1,-1-6 1,-2-5-1,-1-1-2,-5 4 2,-5 4 0,-3 11 0,-2 6 1,-2 11-1,-1 9 0,-2 11 0,0 14 1,0 0-1,10 9 1,-2 10-1,6 4 0,0 2 0,5 7 1,8-2-1,2-1 1,5-3-1,5-11 1,5-10 0,2-9 0,2-11 0,-2-11-1,-2-5 1,-1-6 0,-5-1 0,-8-2-1,-3 2 2,-7 7 0,-6 5-2,-6 10 0,-8 16 0,0 0 0,-8 27 0,-5 12 0,-3 15 0,-5 11 0,-5 10 0,5 5 0,2-1 0,1-4 0,11-7 0,4-15-2,12-7-10,0-29-14,31 5-7,-13-26-7,22 0 1,-8-18-5</inkml:trace>
  <inkml:trace contextRef="#ctx0" brushRef="#br0" timeOffset="17620.0078">22079 11445 88,'-15'-14'40,"15"14"0,-33-8 0,18 10-21,-14 1-15,-3 11 0,-3 5-1,-3 10-1,-5 3 1,3 7 1,2 0-2,8 2 2,6-8-2,15 0-2,11-17 0,18-7 0,13-13 0,11-8 0,11-9 0,-1-11 0,3-4 0,-1-5 0,-9 3 0,-7 1 0,-15 6 0,-8 4 0,-7 10 0,-10 17 0,0 0 0,0 0 0,-13 24 0,4 5 0,2 5 0,2 3 0,5 5-4,0-10-3,20 13-18,-14-24-7,24 5-8,-9-19 0,19-1-2,-3-15-1</inkml:trace>
  <inkml:trace contextRef="#ctx0" brushRef="#br0" timeOffset="18210.0416">22695 10913 102,'-10'-10'40,"10"10"2,-18 0-4,8 12-33,-2 4-2,3 9 0,-5 7 0,1 10-2,-2 6 0,0 10-1,0 5 1,-1 3-1,-1 0 2,-2-2-1,4-5 1,1-6-1,6-11 0,5-13 0,7-11 1,10-16-1,7-11-1,8-10 1,8-10-1,2-2 1,1-5-1,0 1 1,-5 3-1,-4 5 0,-5 8 0,-9 11 0,-4 9 2,-13-1-2,9 28-2,-8-1 2,1 4-1,-1 3 0,3 2-1,2-2-1,9-3-1,0-11-3,17 5-12,-10-27-10,19 5-7,-9-20-1,14 3-1,-10-16 0</inkml:trace>
  <inkml:trace contextRef="#ctx0" brushRef="#br0" timeOffset="18576.0625">23230 11310 107,'0'0'37,"-26"1"2,14 18-1,-11-2-32,9 9-2,-2 6-1,3 5 1,-1 2-2,4 1 3,5-3-3,5-5 1,7-9-2,8-7 0,5-11 0,9-12-1,8-11 2,3-8-5,2-7 3,2-7-1,-3-2 1,-7 2 0,-6 2 0,-6 8 0,-7 5 1,-8 12-2,-7 13 1,0 0 0,-7 31 0,-2-2 0,1 6 0,2 2-1,2 2-1,2-6-1,9-3-4,3-19-6,21 4-15,-11-27-8,19 7-1,-4-23-1,10 5-1</inkml:trace>
  <inkml:trace contextRef="#ctx0" brushRef="#br0" timeOffset="18889.0804">23782 11341 105,'-16'9'38,"9"14"0,-13 1 0,15 8-32,-9-1-3,6 5 1,-6-1-2,6 0 1,-1-8-1,3-2 1,-2-9-2,8-7 0,0-9 0,0 0 1,13-19 0,-4-1-3,5-6 4,1-7-3,5-7 2,-1-2 0,-1 4-2,-3 3 0,1 2 0,-2 6 0,0 6-3,-4 4-4,15 18-12,-15-10-12,26 14-8,-12-8-1,25 7-2,-5-7 2</inkml:trace>
  <inkml:trace contextRef="#ctx0" brushRef="#br0" timeOffset="19423.1109">24346 11339 82,'3'-20'40,"-3"20"-1,-9-12 1,9 12-25,-24 3-10,9 5-1,-7 5-1,0 9 0,-1 3 0,3 6 0,2 0-1,5 5 0,7-5 0,3-2-1,10-7 0,10-8 0,5-8 0,5-8 0,9-8 0,-1-7 0,6-13 0,0-5 0,-5-4 2,-3-1-3,-2 0 0,-7 6 0,-7 5 0,-6 11 0,-11 18 0,0 0 0,-1 21 0,-8 12 0,-3 7 0,3 5 0,0 2 0,-1 1 0,6-6 0,1-9-6,9-1-8,-6-32-12,11 18-7,-11-18-7,13-15 0,-14-7-2</inkml:trace>
  <inkml:trace contextRef="#ctx0" brushRef="#br0" timeOffset="20591.1778">22677 10932 89,'3'-11'38,"-5"-4"-1,2 15-2,0 0-27,4-9-3,-4 9 0,0 0 0,0 0-2,-9 16 0,0 1-1,1 6-2,-7 8 2,0 7-2,-6 11 1,5 6-1,-1 3 1,2 7-1,4 0 1,-1-1 0,4-3 0,2-5 1,2-10-1,-1-5 1,0-10-1,4-11 1,1-20-1,0 0-1,14-7 1,1-19-3,5-10 3,5-12-3,3-7 3,0-9-3,0-6 3,-4-2-2,-4-3 3,-5 1 0,-7 7-1,-6 7 1,-1 13-1,-4 9 1,-4 14 0,1 12-2,6 12 0,-13 18 0,8 7 0,-1 8-3,1 9 2,1 8-1,-2 7 2,-2 9-2,-3 6 2,-3 0-1,-1-1 1,0-2 3,-3-4-3,0-12 3,6-10-3,1-13 3,8-16-3,3-14 0,15-13-2,3-15-1,5-8 2,1-11-2,1-5 2,-1-10-2,3-3 2,-8-3 0,-7 0 1,-4 4 1,-5 6 0,-3 9 1,-5 9 0,-1 10 0,-6 11-1,12 19 1,-19-6-1,19 6-1,-15 22-1,7-6-1,-3 7 2,5 6-2,-4 12 1,-1 6 0,-2 14 0,-4 6 0,0 6 0,-1-1-1,9-3-4,-3-15-9,22 2-12,-11-32-8,26-7-1,-6-24-4,16-5 1</inkml:trace>
  <inkml:trace contextRef="#ctx0" brushRef="#br0" timeOffset="22196.2696">17278 14241 30,'4'-34'33,"4"8"2,-8-1 0,5 15-22,-13-7-2,8 19-3,0-13 0,0 13-2,-5 17-2,3 7-1,-5 9 0,0 9-1,-3 11 0,-1 11 0,-2 2 0,4 6 0,-2-1-1,7-6 0,5-8 0,5-10-1,4-11 0,9-13 0,7-13 0,4-14-1,4-11 2,2-12 1,-1-9-1,1-3 1,-3-7-1,-7 1 1,-4 2-1,-6 7 0,-4 7 0,-4 9-1,-8 20 0,0 0 0,1 19 1,-6 8-1,5 9-1,2 4 2,1 5-1,4-2-1,3-3 1,6-5-1,2-11 2,5-5-2,4-11 2,-2-9-1,2-11 1,-3-4 1,0-7-1,-7-7 1,-4-3 0,-4-6-1,-4-3 0,-5-3 0,0-1-2,4-2-1,-2 2-2,3-3-2,10 14-10,-7-15-17,17 19-4,-5-10 1,16 13-3</inkml:trace>
  <inkml:trace contextRef="#ctx0" brushRef="#br0" timeOffset="22634.2946">18167 13945 82,'0'0'40,"-14"-6"-1,14 6 1,-8 13-36,7 1-1,-2 7 1,1 13-2,-4 12 0,2 14-1,-8 13 0,-1 6-1,-3 7 1,1 0 0,-5-3-1,3-5-1,3-16 1,5-13-1,5-15 1,8-15-1,6-17 2,9-17-1,5-10 1,5-8 1,4-6-1,0-2 1,0 2-1,-3 3 0,-4 9 0,-8 9 0,-4 13-1,-14 5 1,16 16-1,-14 6 0,-2 2 0,0 6 0,4-2-3,0-1 1,7-5-4,1-10-2,19 2-16,-12-26-9,21 7-3,-9-25-2,16 11 3</inkml:trace>
  <inkml:trace contextRef="#ctx0" brushRef="#br0" timeOffset="22823.3054">18691 14422 83,'0'0'37,"-18"6"-1,11 14 1,-10 1-30,6 7-3,0 9-2,5 7 1,-1 5-3,5 0 0,-1 1-1,3-6-2,5-2-2,-4-23-14,15 5-16,-16-24-2,28-11-1,-16-19 0</inkml:trace>
  <inkml:trace contextRef="#ctx0" brushRef="#br0" timeOffset="22973.314">18764 14254 85,'-20'-10'38,"20"10"-2,-18 10-1,18-10-41,12 14-29,-12-14-1,34 10-2,-16-6 0</inkml:trace>
  <inkml:trace contextRef="#ctx0" brushRef="#br0" timeOffset="23266.3308">18988 14419 72,'7'25'39,"-13"-3"0,6 11 0,-13-2-31,8 4-2,-4-1-2,3 5 0,1-4-2,4-1-1,0-7-1,1-4 0,1-9 1,-1-14-1,0 0 0,14-7 1,-6-12 0,2-4 1,0-6-1,2-5 1,1-4-1,6-1 0,-1 2-1,0-1-1,3 6-1,-2-1-4,10 21-9,-10-14-18,13 25-4,-10-11-1,14 18-2</inkml:trace>
  <inkml:trace contextRef="#ctx0" brushRef="#br0" timeOffset="23567.348">19697 14441 42,'-17'-17'33,"17"17"4,-24-18-2,24 18-22,-16-9 0,16 9-4,-18 9 0,10 10-2,-7 4-2,5 13 0,-2 5-3,-2 10 0,-4 1-2,7-2-1,0 1-1,0-15-4,11 4-13,0-40-17,7 15-3,3-38-2,16-4 2</inkml:trace>
  <inkml:trace contextRef="#ctx0" brushRef="#br0" timeOffset="23717.3566">19665 14224 89,'-25'-21'40,"13"17"-1,-7-2 0,19 6-37,0 0-9,0 0-25,25 8-7,-12-10 0,14 13-1</inkml:trace>
  <inkml:trace contextRef="#ctx0" brushRef="#br0" timeOffset="24199.3841">19801 14388 66,'0'0'39,"11"16"-1,-11-16-3,9 17-23,-9-17-3,5 27-3,-8-9-2,1 4-1,2 2-1,-3 5 0,2-1-2,-1-2 1,-1 1-1,3-3 0,-1-8 0,2 0 1,-1-16 0,0 0 0,0 0 0,13-23-1,-3-1 2,0-9-2,8-5 1,0-5 0,6-1 0,-1 3-1,1 3 1,-2 8 0,-1 9 0,-3 9-1,-2 13 1,-7 13-1,-2 8 0,-3 9 0,-1 4 0,-3 4-1,0 2-1,-1-6 0,2 1-4,-2-12-4,13 5-17,-12-29-8,16 17-3,-16-17-2,36-8 2</inkml:trace>
  <inkml:trace contextRef="#ctx0" brushRef="#br0" timeOffset="24813.4193">20572 14349 82,'-8'-17'38,"8"17"0,-15-17-9,4 16-21,-10-6-2,-1 9-1,-10 2-1,4 6 0,-9 10-1,3 5-1,0 8 1,2 5-2,6 1 1,8 1-1,11-3 0,9-9 0,7-8 0,13-10 0,7-11-1,4-8 1,6-9-1,-3-4 0,-4-4 0,-3 0 1,-7-1-1,-3 6 0,-7 2 0,-4 9-1,-8 10 1,0 0 0,11 29 0,-12 1-1,1 16 0,0 7 0,-3 12 0,1 6-1,-4 5 2,-3 0-2,-5-1 2,1-6-1,-5-11 1,-3-11 0,-3-13 0,-3-15 1,0-11-2,-2-13 1,2-8-1,-6-16-2,9-7-2,-5-20-10,21 11-12,-15-19-11,23 17-1,-4-10-1,19 12 0</inkml:trace>
  <inkml:trace contextRef="#ctx0" brushRef="#br0" timeOffset="25471.4569">21051 14330 63,'3'-15'37,"-3"15"0,-18-11 1,18 11-27,-32 1-5,6 6-2,-7 7 0,-4 4 0,2 6-1,1 5 0,0 3 0,8 4 0,4-5-1,11 2 0,6-6-1,11-6 1,10-6-1,8-8-1,11-6 1,6-6 0,-1-6 0,5-4 0,-5-2 0,-2-3 0,-7 2 0,-8-3-1,-6 5 1,-4-1-1,-8 7 1,-5 10-1,0 0 0,0 0 0,0 10 0,-5 12 0,4 7 0,1 2-1,0 5-1,1 2 0,9-2-3,-1-11-6,16 6-16,-9-26-9,21 3-3,-10-19-2,20-1 2</inkml:trace>
  <inkml:trace contextRef="#ctx0" brushRef="#br0" timeOffset="25835.4777">21450 14439 86,'-2'12'40,"2"-12"0,-3 15 1,3-15-36,12 8-2,8-5-2,4-2-1,9 1-2,3-8-2,14 9-5,-7-17-24,18 16-4,-8-12-3,9 11 0</inkml:trace>
  <inkml:trace contextRef="#ctx0" brushRef="#br0" timeOffset="26382.509">22197 14462 72,'-9'-25'38,"9"25"0,-25-8 0,9 16-31,-8-1-3,-3 8 0,-4 4-1,0 7 0,-5 4 0,3 6-1,1 3 0,6 2-1,8-2 0,10-2-1,11-5 0,12-10 0,13-8-1,10-14 0,11-12 3,5-11 1,0-13-1,-2-3 0,-5-6 0,-6 1 1,-7 2-1,-11 5 1,-8 8-2,-8 8-1,-7 21 1,0 0 0,0 0-1,-11 27 0,7 7-2,1 4 2,0 6-2,6-1 0,5 0-1,4-12-2,7-4-3,-6-21-12,21 8-12,-20-26-7,16 7-2,-13-21 1</inkml:trace>
  <inkml:trace contextRef="#ctx0" brushRef="#br0" timeOffset="26668.5254">22034 14172 94,'-36'0'42,"17"15"0,3-13-1,16-2-35,0 0-2,31 7-1,9-8-1,4-3 0,8-1-1,5-1 0,-1 2-1,-1 0-2,-3 5 0,-10 0-3,-4 9-4,-14-13-15,9 22-13,-21-16-4,10 12 0,-22-15 0</inkml:trace>
  <inkml:trace contextRef="#ctx0" brushRef="#br0" timeOffset="27544.5755">22809 14638 65,'0'0'41,"0"0"-1,-7 19 1,7-19-23,7 12-12,-7-12-3,23 13 1,-3-10-4,4 0 2,4-6-1,4-4-1,3-2 2,-3-5-3,5 2 1,-5-4-4,-1 7-3,-22-7-26,16 21-7,-25-5 1,4 11-4</inkml:trace>
  <inkml:trace contextRef="#ctx0" brushRef="#br0" timeOffset="33746.9302">23466 14474 46,'0'0'33,"6"-24"1,-6 24-1,2-26-20,-2 26-4,2-14-1,-2 14-3,0 0 0,-14 4-2,14-4 0,-15 25-1,3-7 0,2 9-1,-4 6 0,4 5 0,-5 12-1,0 5-1,-4 6 1,-1 4-1,2-4 1,-2-4 0,5-5 0,1-12 0,5-13 1,3-13 0,6-14 0,7-21 0,5-9 0,1-10 0,3-10 1,2-7 0,-2-8 0,3-3-1,-3-5 1,-1 8 0,-2 2-1,-3 10 1,-5 6-1,0 11-1,-3 12 0,-2 24 1,0 0-1,9 16 0,-2 17 0,4 8 1,2 11-2,2 6 1,6 6-1,0 4-1,6-5 1,-3-4 0,0-7 0,3-9 0,1-8 2,-4-12-1,-3-18 1,0-9 0,-3-18 1,-1-11-1,0-10 1,-8-8 0,-1-8-1,-4-4 1,1-5-1,-5 3 0,-4 6 0,1 10 0,-2 10-2,-1 6-2,6 17-2,-3 6-6,14 31-18,-11-6-10,17 18 2,-11-6-4</inkml:trace>
  <inkml:trace contextRef="#ctx0" brushRef="#br0" timeOffset="34194.9558">24013 14665 73,'0'0'39,"-10"-6"0,10 6 0,-17 8-31,11 8-3,-3 0-1,0 10-2,-3 5-1,4 3 0,-2 4 0,6 2-1,4-5 1,4-4-1,8-9 1,8-6-1,9-16 1,6-9-1,6-9 0,2-10 0,-1-4 0,-3-7 1,-1-1 1,-10 4-1,-9 4 0,-8 6 1,-6 7-1,-6 9 1,1 10-2,0 0 0,-15 24 0,5-1-1,4 8-1,1 3 1,4 4-2,-1-3-1,10-2-1,1-15-9,15 10-17,-10-22-6,15-2-1,-8-15-1</inkml:trace>
  <inkml:trace contextRef="#ctx0" brushRef="#br0" timeOffset="34468.9715">24502 14353 59,'4'-27'39,"-12"2"-1,8 25 1,0 0-14,-8 34-18,4 3-2,3 9-2,-3 10-1,4 8 0,2 1-2,-1 5 0,0-1-1,0-6-1,-1 0-2,-2-14-2,6 5-11,-11-25-22,17-1 1,-10-28-1,14 6-1</inkml:trace>
  <inkml:trace contextRef="#ctx0" brushRef="#br0" timeOffset="34785.9897">24744 14553 81,'-27'4'39,"3"17"0,-9-7 0,12 12-33,-7-4-2,8 5 1,4-3-2,7 3-1,3-7 0,10-1-1,4-4 0,6-4 0,3-1 0,3-6-1,1 2 0,-1 1 0,2-4 1,-1 2-1,0 4-1,-1 2 1,0 0-2,-2 1-1,2 4-3,-2-9-10,12 12-18,-17-16-5,13 6-2,-15-15 1</inkml:trace>
  <inkml:trace contextRef="#ctx0" brushRef="#br0" timeOffset="35170.0116">24963 14710 76,'-4'12'40,"-11"-3"-1,10 18-2,-5-9-30,5 11-2,-2-6-1,6 0-2,5-4 0,8-5 0,5-4-1,4-9 0,6-4-1,5-6 1,-3-5-1,3-2 2,-3-3-1,-6-3 0,-1-2 0,-6 3 1,-3 2 0,-8 2 0,2 6 0,-7 11-1,0 0-1,-12 10 0,0 9-1,4 7 0,-5 7-1,-1 1-1,3 7-4,-3-13-8,22 16-12,-20-20-14,18 8 2,-14-20-4,16 2 2</inkml:trace>
  <inkml:trace contextRef="#ctx0" brushRef="#br0" timeOffset="36776.1035">13119 15386 45,'-5'-19'36,"5"19"2,-9-11-2,9 11-27,0 0-2,0 0-2,0 0-1,-7 15-1,4 3 0,0 13-2,-5 12 0,0 17 0,-4 14 1,2 13-1,-4 3 1,3 7-2,2-10 1,3-10 1,9-23-2,7-23 1,7-28 0,11-22-1,4-25 1,8-20-1,-1-13 0,2-4-1,-3 4 1,-5 5 0,-8 9-1,-6 16 3,-9 15-2,-8 17 0,-2 15 0,-8 23 0,3 11 0,-4 14 1,4 10-1,2 8-2,3 7 2,8-4 1,5-6-1,8-5 1,5-19-1,9-16 2,3-17-1,7-17 0,-2-22 0,3-9 1,-6-17-1,-2-11 0,-6-2 0,-9-1-1,-7 2 0,-11 4 0,-2 11-3,-10 5 0,3 18-3,-12-5-15,16 26-17,-11-7-1,11 19-2,5-12 1</inkml:trace>
  <inkml:trace contextRef="#ctx0" brushRef="#br0" timeOffset="37190.1272">14008 15205 63,'4'11'40,"-4"11"-2,-13-5 2,11 10-33,-6 12-2,-2 15-2,1 7 2,1 14-3,-2 5 1,0 5-1,-1-2-1,1-2-1,1-10 1,4-10 0,3-15-1,3-14 1,5-16-1,5-15 0,1-15 0,7-8 0,1-8-1,0-3 1,1-2 0,-1 3-1,0 8 1,-4 3 0,-2 9-1,-3 13 1,-1 11 0,-5 8 0,2 4-1,0 6 0,3 2-2,0-2 0,4 1-2,-1-15-1,10 7-7,-9-28-21,17 7-3,-10-19-2,12 2 2</inkml:trace>
  <inkml:trace contextRef="#ctx0" brushRef="#br0" timeOffset="37370.1375">14445 15760 48,'5'-21'38,"-2"33"-1,-11-1 1,8 23-20,-7 3-15,4 13 1,-4 5-2,3 5 0,1-3-2,4-4 0,6-5-5,-7-29-26,16-5-5,-4-24-3,13-10 0</inkml:trace>
  <inkml:trace contextRef="#ctx0" brushRef="#br0" timeOffset="40365.3088">14576 15401 74,'0'0'42,"-13"-10"-3,13 10 0,-16 13-40,3-6-4,14 13-27,-1-20-7,-3 25-1,3-25-1</inkml:trace>
  <inkml:trace contextRef="#ctx0" brushRef="#br0" timeOffset="41091.3503">14791 15805 32,'0'0'35,"0"-15"1,0 15 0,0 0-26,-5 12-3,-2-2-2,5 7-2,0 4 0,2 2 0,-3 4-2,3 3 0,-1 1 1,1 1-1,2 0-1,0 2 1,0-1-1,0-4 1,1-4-1,1-6 2,-4-19-1,0 0 0,0 0 1,12-31-1,-8-5 2,0-6-2,1-6 2,1-3-2,1-2 0,1 5 0,0 2 0,0 8-1,1 8 0,2 8 0,2 7-1,2 9-1,4 6-1,1 0 0,10 3-3,0-3-1,11 7-5,-10-21-9,17 18-15,-15-16 0,7 12 0</inkml:trace>
  <inkml:trace contextRef="#ctx0" brushRef="#br0" timeOffset="41302.3624">15272 15742 19,'0'0'34,"-13"25"2,3-18 1,11 17-15,-12-17-10,9 17-1,-5-3-4,5 12-1,-5 1-2,4 5-2,-1 1 0,2 1-1,3-7-3,-1-7-2,10-1-9,-10-26-24,19-15-1,-4-18-2,9-5 2</inkml:trace>
  <inkml:trace contextRef="#ctx0" brushRef="#br0" timeOffset="41448.3707">15325 15521 56,'-20'-2'36,"6"10"-2,-1-1-1,15-7-37,-3 23-18,3-23-12,16 15-1,-2-13 0</inkml:trace>
  <inkml:trace contextRef="#ctx0" brushRef="#br0" timeOffset="41766.3889">15504 15704 52,'-4'20'37,"8"10"0,-12-8-1,11 9-28,-9 0-4,6 6 1,-7-1-2,7 2 0,-2-7-1,2 0 0,2-11-1,0-8 1,-2-12-1,17-20 0,-5-8 0,3-11-1,1-9 1,3-4 0,0 0-1,1 2 1,-2 10-1,1 9 1,-5 12-1,1 11 0,-1 16-1,0 9 0,-1 9-3,-1 5 0,9 12-8,-12-13-22,24 15-3,-14-18-2,17 6 1</inkml:trace>
  <inkml:trace contextRef="#ctx0" brushRef="#br0" timeOffset="42278.4182">16122 15636 53,'-18'-27'38,"4"12"-1,-10-6 0,11 13-29,-13 6-3,7 13 0,-4 9-1,5 10-1,3 7 0,5 8-1,6 1 0,8 0-1,5-7 0,8-4 0,6-15-1,3-12 1,5-13-1,-1-10 0,-1-9 0,-1-7 0,-6-3 0,-2 0 0,-7 2 0,-1 1 0,-6 6 0,-2 4 0,-4 21-1,0 0 1,0 0 0,-3 36 0,2 4-1,1 15 1,0 16 0,4 13-1,-6 7 1,5 8 0,-4-3 0,-3 1 0,1-6 1,-5-10-1,-4-17 1,-4-12 0,-3-12-1,-3-16 1,-3-13-2,-4-15 0,1-14-1,0-15-3,6-1-11,-10-29-19,20 5-3,-8-21-1,19 7-1</inkml:trace>
  <inkml:trace contextRef="#ctx0" brushRef="#br0" timeOffset="43037.4616">16735 15694 26,'-3'-17'36,"3"17"1,-15-21-1,4 27-15,-15-11-14,4 15 1,-11-1-4,2 9 1,-3 4-2,2 8 0,-1-1 0,8 7 0,4-5-1,7 2 0,7-6-1,10-4 0,6-7 0,7-9 0,6-8 0,8-10 0,4-10-1,4-5 1,0-6 0,-1-5-1,-2 2 1,-5 3-1,-6 8 1,-5 4-1,-6 11 0,-13 9 0,14 17 0,-12 8-1,-2 10 0,-2 6-2,3 5-3,-4-12-12,15 18-19,-12-24-1,17 8-1,-10-22 0</inkml:trace>
  <inkml:trace contextRef="#ctx0" brushRef="#br0" timeOffset="43284.4757">17014 15835 52,'0'0'42,"0"0"-2,0 0 2,26 1-16,-16-2-22,8 3-2,1 1-3,-4-2-4,17 14-22,-17-20-11,14 12-2,-12-16-1</inkml:trace>
  <inkml:trace contextRef="#ctx0" brushRef="#br0" timeOffset="43977.5154">13021 17037 62,'0'0'42,"15"1"-3,9 1 2,3-4-38,7-4-2,5 5-2,7-5-3,6 11-17,-7-13-18,12 8-1,-9-7 0,11 7 0</inkml:trace>
  <inkml:trace contextRef="#ctx0" brushRef="#br0" timeOffset="44509.5458">14053 16864 41,'-12'-2'38,"-14"-2"0,5 10 0,-12-2-31,0 15 1,-6-2-1,2 7-2,-4 5 0,8 2-2,0 1 1,9 2-1,10-2-1,12-5 0,8-9-1,9-3 0,12-9 0,9-7-1,5-5 1,2-8-1,1-4 0,-5-5-1,-1-5 1,-5 4 0,-8-5-1,-7 9 1,-3 0 0,-7 6 0,-2 2 0,-6 12 0,0 0 1,5 15-2,-2 9 1,-1 2 0,2 11-1,0-6-1,8 9-2,-5-12-5,21 11-26,-17-20-2,16 0-4,-9-17 0</inkml:trace>
  <inkml:trace contextRef="#ctx0" brushRef="#br0" timeOffset="44721.5579">14377 17062 64,'-14'7'42,"14"-7"-1,0 0 0,12-8-37,2 3-1,7-1-2,7 0-3,0-4-5,15 9-28,-10-13-4,14 10-1,-9-15-1</inkml:trace>
  <inkml:trace contextRef="#ctx0" brushRef="#br0" timeOffset="45636.6103">14987 16921 48,'-1'-18'38,"6"6"-2,-10-2 1,15 11-34,-10 3 1,-1 17 0,1 3 0,0 12-1,0 9 0,0 9 0,3 13-1,-1 0 1,0 3-1,1-2-1,0-6 1,2-5-1,-2-10 0,2-13 0,-1-14-1,-4-16 0,0 0 1,7-26-1,-7-2 0,0-8 1,-2-9-1,0-6 0,-3-5 0,0-1 0,0-6 0,-1 0 0,4 2 0,2 7 0,5 2 1,8 6-2,4 6 2,9 9-2,5 9 1,4 10 0,0 9 0,3 6 0,-4 9 0,-4 10 0,-6 6 0,-6 5 1,-8 5-2,-8-1 1,-4 2 0,-9-2 0,-6-3 0,-3-6 0,-2-6 0,1-4 0,-2-6-1,1-6 2,4-4-1,1-4 0,17 2 1,-11-12 0,11 12 0,11-8 0,7 7 1,3 4-1,4 10 0,3 3 1,3 6-1,1 4 0,-2 2 0,2 6-1,-2-3 0,-2-5-3,4-2-3,-12-13-20,16 4-14,-14-18 0,10-1-2,-12-14 1</inkml:trace>
  <inkml:trace contextRef="#ctx0" brushRef="#br0" timeOffset="46191.642">15916 17078 45,'-4'-19'37,"-1"9"2,-15-2-2,10 7-29,-19 3-1,2 9-2,-6 3-1,-1 7-1,0 4 0,3 6 0,3 3-1,2 6 0,7 1 0,6-2 1,9-3-1,6-5 0,7-4-1,6-11 0,10-7 0,7-15-1,2-11 1,9-6-1,-4-5 0,3-4 0,-5-3 0,-1 5 0,-10 1 0,-4 9 1,-8 5-1,-7 4 1,-7 15-1,0 0 0,0 0 1,-4 13-2,-1 7 2,5 5-2,0 6 1,0 2-1,7 4-1,1-3-1,6 1-3,-6-11-13,16 4-17,-12-13-2,11-5-2,-9-19 1</inkml:trace>
  <inkml:trace contextRef="#ctx0" brushRef="#br0" timeOffset="46590.6648">16222 17056 55,'7'-10'39,"-12"-2"-2,5 12 2,0 0-32,0 0-2,12 21-1,-6 1-1,-3 6 1,-1 6-2,-3 2 1,5 2-1,-9-5 0,7-1 0,-6-10-1,5-11 0,-1-11 0,8-14-1,1-9 1,-2-7-1,6-6 0,-1-3 0,2 3 0,-2 3 0,-1 7 0,-2 7 1,-1 8 0,-8 11-1,15-2 0,-8 15 0,1 6 0,3 5 1,-1 6-1,3 2 0,-3 5-1,2-1 0,1 1-2,-3-9-2,7 4-13,-14-16-17,16 1-4,-19-17-1,33-7 0</inkml:trace>
  <inkml:trace contextRef="#ctx0" brushRef="#br0" timeOffset="47251.7027">16849 17135 42,'-6'-17'37,"6"17"2,-15-26-5,15 26-25,-26-22-2,14 14-1,-7 1-1,3 4-1,-3 3 0,3 4-2,0 7 1,2 7-1,-1 6 0,3 9 0,2 2 0,2 1 0,4-3-1,7-4 1,6-10 0,5-11-1,6-10 0,4-15 0,7-5-1,-1-6 0,2-3 0,-4-2 0,-2 6 0,-6 6 0,-4 5 0,-7 5 0,-9 11 0,13 3 0,-8 10 0,-3 7 0,-1 9 0,6 4 1,-5 12-1,6 3 1,-4 3-1,-2 4 0,-4 5 0,-2-5 1,-1 1-1,5-56 1,-19 52-1,11-12 0,-22-9 0,10-8 0,-10-21-1,10-8 0,-6-14-3,8-13-2,0-6-12,-5-7-16,27-1-5,-13-6-1,19 6 0</inkml:trace>
  <inkml:trace contextRef="#ctx0" brushRef="#br0" timeOffset="47619.7237">17210 17017 60,'14'-1'42,"-14"1"-3,8 13 3,-14 0-34,12 9-2,-5 6-2,3 8-1,-1 4-1,1 0-1,0 1-1,0-4-1,3-3-4,-3-11-9,14 0-23,-18-23-1,15 3-4,-12-22 2</inkml:trace>
  <inkml:trace contextRef="#ctx0" brushRef="#br0" timeOffset="47785.7332">17227 16722 85,'-24'-8'42,"10"15"-2,-8-9-2,4 2-44,18 0-27,-14-2-7,14 2-1,-1-17-2</inkml:trace>
  <inkml:trace contextRef="#ctx0" brushRef="#br0" timeOffset="49420.8267">9758 16219 32,'0'0'35,"0"0"3,0 0-1,2 21-25,-12-17-3,13 14-4,-7-2 2,8 14-4,-2 2 1,2 19-2,0 11 1,3 7-2,-7 10 1,-1 7-1,-5 3 0,-2-7-1,2-7-1,-3-18-2,9-12-2,-5-18-4,20-5-11,-12-32-16,17-7-2,-7-18 10,16 8 11,-20-16 6,11 11 6,-11-1 8,-12-2 12,10 18 17,-19 1 5,12 16-10,-24-14-8,24 14-5,-14-1-2,14 1-5,0 0-1,23-8-2,1-6-1,13-5-2,5-7 0,6-7-3,6 0-4,-10-18-26,13 18-8,-12-11-1,1 12 0</inkml:trace>
  <inkml:trace contextRef="#ctx0" brushRef="#br0" timeOffset="49668.8409">10268 16142 46,'0'0'41,"-23"14"0,13 20-1,-8-6-14,3 35-23,-3 5 1,6 15-1,-5 4 0,5-5-2,6-2 0,5-8-2,7-5-2,4-28-6,21 1-29,-9-27-3,13-4-2,-5-16 1</inkml:trace>
  <inkml:trace contextRef="#ctx0" brushRef="#br0" timeOffset="50209.8718">10623 16698 58,'-10'-15'40,"10"15"0,-28-3 1,10 8-35,-7-5-1,1 10-1,-4 2 0,2 5-1,0 3-1,3 2 1,-1 3-1,5 0-1,5 4 1,8 1-1,2 0 0,6-3 0,6-3 0,4-7-1,5-9 1,7-8 0,4-10-1,5-12 1,-1-8-1,2-2 1,-4-6 0,-4 2-1,-5 6 0,-3 6 1,-8 4-1,-2 7 0,-8 13 1,0 0-1,0 0 0,6 17 0,-3 4 0,-3 0 0,7 7-1,0 4 0,6 0-2,-2-5-1,9-3-3,-7-23-19,18 4-13,-11-20-2,11-2-1,-9-21 1</inkml:trace>
  <inkml:trace contextRef="#ctx0" brushRef="#br0" timeOffset="50442.8852">10900 16169 70,'-14'-1'40,"14"30"0,-5 5 1,8 23-36,-2 12-1,5 13-1,-3 2 0,4 1-1,-2 1-1,3-5 0,3-5-2,-2-18-4,6-5-5,-12-23-27,17-6-3,-8-24-2,9-8 1</inkml:trace>
  <inkml:trace contextRef="#ctx0" brushRef="#br0" timeOffset="50765.9037">11113 16623 56,'-9'-15'41,"9"15"-2,-18-3 2,13 18-32,-10-9-4,2 8 0,-2 1-2,6 3 1,-6 2-1,6 2 0,-3-1-1,7 1 1,-2-2-1,7 0 0,5-6-1,0 0 0,-5-14 0,18 13 0,-3-10-1,-1-4-1,4-3 1,-3-1-1,2 2 0,-1-5-2,3 3-2,-4-5-3,13 13-20,-24-13-12,17 7-1,-13-9 0,8 6 0</inkml:trace>
  <inkml:trace contextRef="#ctx0" brushRef="#br0" timeOffset="50930.9131">11263 16713 57,'0'0'40,"0"0"0,0 19 0,-13-8-30,13 10-5,-2 1-3,3 3 1,0-1-2,4-5 0,-1 3-3,2-11-3,13 4-27,-19-15-7,16-12-1,-9-10 0</inkml:trace>
  <inkml:trace contextRef="#ctx0" brushRef="#br0" timeOffset="51082.9218">11267 16342 76,'-27'-16'43,"9"10"-3,0 1-2,11-11-58,7 16-20,-5-12 0,17 6-1,-2-10 0</inkml:trace>
  <inkml:trace contextRef="#ctx0" brushRef="#br0" timeOffset="51937.9707">11600 15991 54,'-19'18'39,"8"17"0,-3 5 2,2 15-36,1 8 1,5 14-1,-2 3 0,4 5-1,-1-1 0,6-8-2,-4-8 0,5-8-1,-2-10 0,3-16 0,-1-9 0,-2-25 0,12 6 0,0-21-1,0-8 1,2-9 0,2-12-1,2-1 1,-3-3-1,3 8 1,-6 5-1,1 15 1,-13 20-1,15 0 0,-7 26 1,-3 8-1,-1 10 0,1 3 0,4 3-1,1-7-1,7-1-4,-3-16-4,17 6-26,-13-25-5,10 2-2,-3-20 2</inkml:trace>
  <inkml:trace contextRef="#ctx0" brushRef="#br0" timeOffset="52342.9939">11859 16632 50,'0'14'40,"0"-14"0,0 22 0,0-22-32,10 16-2,2-14-1,9 0-1,0-6-2,6 0 1,-2-7-2,0 0 0,-2-4 0,-4-2-1,-7 0 1,-5-2-1,-7-3 0,-7 4 0,-3 0 1,-8 0-1,0 6 0,-1 5 0,-2 7 0,-2 7 0,5 10 0,-1 6 1,5 9-1,5 5 0,5 5 0,7-5 0,6-3 0,7-9-2,10-1-3,3-21-8,21 5-24,-10-17-2,16 4-1,-9-14-1</inkml:trace>
  <inkml:trace contextRef="#ctx0" brushRef="#br0" timeOffset="52747.017">12380 16542 47,'-11'-13'40,"11"13"-1,-25 5 1,17 8-27,-17-9-5,7 12-2,-9 0-2,6 6 0,-3 4-1,6 3-1,3-1 0,7 1 0,8-2-1,10-7 0,6-3 0,6-9 0,6-11 0,1-8 0,2-9-1,-2-5 0,-5-10 0,-4-3 0,-2-2 1,-8 1-1,-1 5 0,-3 3 0,-3 10 0,-2 11 0,-1 10 0,6 14-1,-2 11 0,0 4-1,1 10-3,-1-11-9,17 19-20,-16-23-7,12 6-2,-17-30 1</inkml:trace>
  <inkml:trace contextRef="#ctx0" brushRef="#br0" timeOffset="54072.0928">4549 15674 32,'-1'-12'38,"-9"-4"1,10 16-2,0 0-30,-7 22-2,7 5-2,0 20 0,0 13-2,2 19 1,-6 11-1,1 10-1,-2 4 2,-4-3-5,4-6 0,-1-21-6,17-6-24,-11-36-4,17-13-2,-3-35 2</inkml:trace>
  <inkml:trace contextRef="#ctx0" brushRef="#br0" timeOffset="54431.1133">5029 15702 11,'-20'25'34,"-9"1"2,1 12 0,-14-4-23,7 14-3,-12-9 0,9 10-3,-6-8-1,8 0-1,3-10 0,10-2-2,8-9-1,15-9 0,9-9 0,13-3-1,4-6-1,10 0 1,-1 0 0,2 6-1,0 3 0,-4 17 1,-4 6-1,-4 12-1,-3 6 2,-3 6-4,1 3 1,-4-10-5,13 5-15,-12-33-14,17-5-3,-7-24 0</inkml:trace>
  <inkml:trace contextRef="#ctx0" brushRef="#br0" timeOffset="54791.1339">5401 16045 46,'-16'7'39,"-11"-6"-2,7 15 2,-12-1-35,8 12 1,-1 5-1,3 11-1,1 2 1,4 8-2,9 0 2,4 2-3,8-4 2,10-7-2,6-14 1,10-12 0,4-13-2,8-17 1,0-16-2,2-9 3,-2-12-3,-5-10 1,-9 5-1,-5-3 1,-13 7-1,-8 5 1,-12 10-2,-6 7 0,-7 13-1,-3 3-2,4 11-4,-10-12-21,20 16-9,-4-12-1,16 9 2</inkml:trace>
  <inkml:trace contextRef="#ctx0" brushRef="#br0" timeOffset="55205.1576">5778 15559 39,'0'0'39,"0"0"1,-19 12 0,15 12-25,-9 8-12,6 19 1,-2 8-1,1 16 0,2 10-2,1 8 1,5-2 0,0 0-1,2-9 1,2-7-1,2-14 0,3-14 0,4-21 0,2-16 0,4-17 0,0-15 0,2-12-2,2-5 3,-1-7-3,-3 1 2,3 6-1,-5 5 1,0 13-2,-3 17 2,-2 13-1,2 5-1,-2 13 1,0 6-2,3 5 0,-1 1-3,3 3-3,-7-21-21,15 12-7,-11-24-4,10 5 1</inkml:trace>
  <inkml:trace contextRef="#ctx0" brushRef="#br0" timeOffset="55446.1713">6322 16096 55,'0'0'42,"-12"5"-2,10 18 2,-10 3-36,9 5-3,0 4 0,3 4-2,2 1 0,4-2-1,0-3 0,1-13-4,4-3-5,-11-19-28,19-11-3,-9-23 0,9 2-1</inkml:trace>
  <inkml:trace contextRef="#ctx0" brushRef="#br0" timeOffset="55581.1791">6376 15795 63,'-22'-8'42,"-14"-2"-1,14 17-1,-6 8-41,5-19-23,18 15-14,5-11-3,0 0 0</inkml:trace>
  <inkml:trace contextRef="#ctx0" brushRef="#br0" timeOffset="56042.2054">6699 16211 65,'-20'-10'43,"11"21"-1,-11-18-1,20 7-38,-15 13-1,15-13-1,9 13 0,5-11-1,12-1-2,5-4-1,12 3-3,3-19-9,19 12-24,-9-11-1,8 6-2,-3-10 2</inkml:trace>
  <inkml:trace contextRef="#ctx0" brushRef="#br0" timeOffset="56480.2305">7463 15652 40,'-12'-20'39,"12"20"2,-13-17-1,13 17-22,0 0-14,0 0 0,-7 19-2,11 11 1,1 7-1,4 13 0,-4 10-2,4 12 1,-3 7 0,1-1-1,-3 0 0,-1-7-1,0-9-1,2-14-3,6-7-5,-11-41-28,12 12 0,-6-35-4,8-6 2</inkml:trace>
  <inkml:trace contextRef="#ctx0" brushRef="#br0" timeOffset="56694.2427">7283 15798 70,'-22'-11'42,"22"11"0,0 0 0,12-18-38,8 8-1,9-6-2,10-3 1,5-4-3,10 0 0,2-3-4,13 12-16,-10-10-18,11 14-2,-8 0-2,9 15 1</inkml:trace>
  <inkml:trace contextRef="#ctx0" brushRef="#br0" timeOffset="57156.2692">8168 15886 53,'-22'-5'41,"-14"-6"-2,2 15 1,-9 1-34,6 11 0,-1 2-3,4 14 0,2 3 0,11 11-1,3 3 0,13-1 0,7-3 0,6-6 0,12-9-1,5-11 1,9-16 0,2-12-1,6-13 0,-3-11 0,-2-3 1,-2-5-1,-8-3 0,-3 2-2,-9 5 2,-2 4-1,-9 7 0,0 9 0,-3 7 0,-1 10 0,0 0 0,0 24 0,3 1-1,2 5 0,2 5-1,1 3 0,7 5-3,-3-12-4,18 10-17,-30-41-11,31 27-3,-22-32-2,8-1 1</inkml:trace>
  <inkml:trace contextRef="#ctx0" brushRef="#br0" timeOffset="57370.2814">7988 15759 54,'-23'7'43,"-3"-5"-1,19 14 0,7-16-23,5 15-16,12-11 0,9-5-2,8-3-1,3-10-4,15 12-21,-12-21-15,17 8-2,-14-9-1,8 5 0</inkml:trace>
  <inkml:trace contextRef="#ctx0" brushRef="#br0" timeOffset="57797.3058">8580 15355 64,'0'-24'42,"-5"-1"-3,5 25 3,3-13-40,-3 13 1,4 32 0,-1 4 0,-2 14-1,3 15-1,-2 9 0,6 12-1,-4 0 1,3 1-2,-1-4 0,0-4-1,8-7-2,0-22-4,9-1-28,-9-30-3,7-7-2,-11-20 0</inkml:trace>
  <inkml:trace contextRef="#ctx0" brushRef="#br0" timeOffset="58000.3174">8559 15874 65,'-25'-2'43,"-2"-7"-2,14 13 2,-1-6-37,14 2-2,11-6-1,8 2-2,6-3 0,8 0 0,6 1-2,2-8-2,7 12-6,-10-20-24,14 19-8,-11-14-1,6 13 1</inkml:trace>
  <inkml:trace contextRef="#ctx0" brushRef="#br0" timeOffset="58346.3372">8937 15883 57,'-8'12'40,"12"4"0,-4-16 2,18 11-35,-4-20-2,8 4-1,-2-13 0,1 0-2,0-6 1,-2 1-2,-7-2 0,-7 1 0,-4 3 0,-5 4-1,-7 2 0,-4 8 1,-3 3-1,-3 9 0,-1 8 0,1 8 0,1 10 0,2 4 0,4 5 0,4-1 0,10 0 0,6-8 0,15-7-2,5-12-3,18 4-16,-6-31-16,20 6-3,-8-17-2,10 3 1</inkml:trace>
  <inkml:trace contextRef="#ctx0" brushRef="#br0" timeOffset="58669.3557">9384 15709 63,'-12'-4'40,"-7"-9"1,4 15 0,-4-2-36,4 12-1,-5 7 0,6 11 0,0 4-1,5 3 0,3 0-1,6-5 0,4-8-1,5-10 1,5-15-1,5-13-1,1-11 1,5-10 0,-2-6-1,0-2 1,-3 3-1,-2 1 0,-7 8 1,-3 11-1,-8 20 0,0 0-1,5 16 0,-9 10-1,3 13-4,-8-13-13,21 26-15,-14-25-5,14 10-3,-7-19-1</inkml:trace>
  <inkml:trace contextRef="#ctx0" brushRef="#br0" timeOffset="59810.421">3833 12589 64,'-6'-12'38,"6"12"-1,0 0 0,-16-1-30,16 14-1,-2 7-2,2 15-1,-3 13 0,1 12-1,2 11-1,0 9-1,-1 4 0,-3-1 0,4-3-2,0-11-2,5-11-3,-5-25-17,13-2-14,-13-31 2,27 4-3,-13-24 2</inkml:trace>
  <inkml:trace contextRef="#ctx0" brushRef="#br0" timeOffset="60020.433">3870 13016 79,'-12'3'40,"-7"-3"-3,13 12 2,6-12-33,0 10-3,0-10 0,28-1-2,-3-8-2,8-11-1,6-4-2,0-13-2,11 1-4,-7-22-8,11 8-18,-11-11 0,2 8-2,-10-10 3</inkml:trace>
  <inkml:trace contextRef="#ctx0" brushRef="#br0" timeOffset="60208.4437">4332 12356 50,'-10'3'35,"-11"12"0,3 23 1,-5 5-18,8 25-10,-1 6-3,3 16 1,2 1-3,6 2 0,5-5-3,5-5-1,5-10-2,3-18-5,11 0-18,-6-27-10,12-6-2,-7-22 0,10-5 1</inkml:trace>
  <inkml:trace contextRef="#ctx0" brushRef="#br0" timeOffset="60584.4652">4512 12867 76,'-27'4'37,"18"17"0,-7 2 1,5 12-32,3-1-1,6 9-1,1-1-1,6-1 1,3-9-2,7-6 1,5-12-1,5-11-1,5-12 1,4-13-1,5-10 0,-1-6 0,-3-6 1,-2-1-2,-5 3 1,-5 8-1,-7 5 0,-3 8 0,-8 11 0,-5 10 1,-5 11-1,-1 9 0,2 6-1,1 7 1,3 5-2,3-1-1,6 2-2,0-13-2,16 7-16,-10-29-12,19 6-3,-7-23-1,10 0 1</inkml:trace>
  <inkml:trace contextRef="#ctx0" brushRef="#br0" timeOffset="60794.4773">5126 12830 95,'-14'-2'38,"7"15"2,-8-4-11,5 17-25,3 7-1,4 9 0,2 3-2,1 5 0,3-3-1,3-1-1,6-6-2,-3-13-2,15-1-22,-10-31-12,13-3 2,-9-26-4,11-1 3</inkml:trace>
  <inkml:trace contextRef="#ctx0" brushRef="#br0" timeOffset="60936.4854">5113 12587 73,'-37'-10'39,"11"14"-3,3-2 0,13-2-31,12 15-42,-2-15 0,22 15-3,-2-10 2</inkml:trace>
  <inkml:trace contextRef="#ctx0" brushRef="#br0" timeOffset="61152.4977">5361 12922 110,'-7'12'41,"15"-1"1,-8-11-12,13-11-27,6-2-1,8-3-1,3 0-1,6-6-3,5 6-4,-9-14-22,18 18-11,-14-7 0,5 13-3,-9-7 1</inkml:trace>
  <inkml:trace contextRef="#ctx0" brushRef="#br0" timeOffset="61643.5258">6076 12308 78,'0'0'40,"0"0"-3,18 0 3,-25 13-36,16 13 0,-2 5-1,3 13-1,0 9-1,2 12 0,-5 9 0,3 6-1,-2-2 1,1-4-2,1-5 0,-3-10-1,5-11-3,-2-20-5,13-5-27,-11-27-2,12-4-1,-13-22 1</inkml:trace>
  <inkml:trace contextRef="#ctx0" brushRef="#br0" timeOffset="61868.5387">5957 12492 89,'-26'-6'41,"26"6"2,-20 6-3,20-6-34,20-7-4,5-6-1,5-3 0,11-1 1,3-1-2,7-4-3,7 9-1,-3-8-6,16 18-23,-13-8-8,5 15 1,-11-6-1</inkml:trace>
  <inkml:trace contextRef="#ctx0" brushRef="#br0" timeOffset="62341.5657">6768 12544 68,'-17'9'39,"-12"-5"0,6 14 1,-14-3-31,8 10-2,-10 1-2,9 11 0,-1-2-2,4 6 1,8-4-2,6 0 0,8-6-1,11-6 0,10-10 0,8-8-1,5-10 1,5-10-1,3-10 0,3-7 0,-2-7 1,-7-3-1,0-3 0,-8 0 0,-4 1 0,-7 4 1,-3 4-1,-4 9 1,-2 3-1,-3 11 0,0 11 0,0 0 0,-3 27 0,6-4-1,-1 9 0,5 2-1,0 1 0,5-2-3,8 1-1,-4-16-5,16 10-15,-15-26-9,14 5-4,-13-17-1,10 2 2</inkml:trace>
  <inkml:trace contextRef="#ctx0" brushRef="#br0" timeOffset="62702.5864">7076 12532 69,'-4'-18'39,"4"18"-2,-5-9 2,5 20-31,-5 2-1,5 12-1,-3 8-2,3 4-2,-2-2 1,1 4-1,1-5 0,1-5 0,1-12-1,-2-17 0,12 0 0,-3-20-1,4-11 1,0-8-1,3-9 1,-1-3 0,0 2-1,0 2 1,-4 10-1,-1 10 2,-3 8-2,-7 19 1,11 0-1,-7 17 0,4 5 0,1 5-2,6 4-1,1 0-1,5 3-2,1-12-5,16 11-15,-18-27-10,23 8-2,-15-19-2,15-1 1</inkml:trace>
  <inkml:trace contextRef="#ctx0" brushRef="#br0" timeOffset="63130.6109">7623 12424 78,'-3'-22'41,"-14"-2"-2,5 14 2,-11-7-31,4 17-5,0 6-2,0 14 0,-1 9-1,2 5 0,1 8-1,2 3 0,6-3 0,6-1-1,4-8 2,6-13-2,5-15 1,7-11-1,2-13 1,3-13-1,-1-7 0,5-5 2,-5-3-2,0 4 1,-4 6 0,-4 9 0,-3 13-2,-12 15 3,15 20-3,-12 12 0,-1 19 0,2 13 0,-1 14 0,1 8 0,-2 2 1,-3 0-1,1-10 1,-10-3 1,0-16-1,-6-12 1,-5-17-2,-5-15 1,-1-9-2,-3-16-2,7-1-7,-13-33-12,22 13-9,-16-30-6,11 4-4,-3-14 1</inkml:trace>
  <inkml:trace contextRef="#ctx0" brushRef="#br0" timeOffset="63784.6483">7919 12275 74,'0'0'40,"-7"-12"-3,7 12 4,-18 9-35,14 6-1,-6 4-1,5 14 0,-5 0-1,9 7-2,-2-3 1,7-1-1,1-11 1,9-5-2,4-15 1,8-11 0,4-14 0,1-7 1,2-9-1,1-6 0,-2-5 0,0 2 0,-8 6 0,-6 6-1,-7 7 0,-3 9 0,-8 17 0,0 0 0,-8 21 0,-1 4 0,3 6-2,-2 4 0,7 2-1,3-6-1,10-2-3,1-18-3,20 3-12,-11-24-15,22-1 0,-8-19-2,7 0 2</inkml:trace>
  <inkml:trace contextRef="#ctx0" brushRef="#br0" timeOffset="64090.6658">8501 12138 64,'3'-10'38,"-14"0"-1,11 10 1,-30 19-27,22 6-3,-9 4-3,10 7 0,-2 4-2,6 2 0,1-4 0,7 1 0,0-10-1,0-4 1,-1-9-1,-4-16 0,18-1-1,-11-15 0,1-9 1,0-12-1,-2-6 0,-1-7 0,0 0 0,0 1-1,-5 5 0,0 9 0,1 4 0,2 10-1,2 9-1,-5 12-2,24-8-3,-10-4-12,20 21-11,-11-18-7,15 9-3,-5-13-1</inkml:trace>
  <inkml:trace contextRef="#ctx0" brushRef="#br0" timeOffset="64438.6857">8836 11951 79,'0'0'39,"-10"0"0,8 13 1,-8-5-32,7 14-2,-6 1 0,7 13-1,-1-1-2,3 6 1,4-8-2,4 1 0,3-15 0,6-9-1,3-15 0,4-14 0,5-15 0,-1-8 0,1-6-1,0-4 1,-3 2-1,-5 7 0,-1 7 0,-5 6 0,-4 16 0,-11 14 1,12 9-1,-7 14 0,-4 11-1,1 4-1,3 10-2,-5-11-9,17 17-10,-18-25-9,22 6-4,-21-35-4,33 14-3,-15-29 2</inkml:trace>
  <inkml:trace contextRef="#ctx0" brushRef="#br0" timeOffset="66104.781">892 8626 87,'0'0'36,"0"0"-1,0 0 2,-6 16-33,4 9-2,-2 4 1,4 11-2,1 8 1,4 6-1,2 5 1,3 2-1,1 0 1,3-7-1,-5-7 0,6-8 0,-7-10 0,1-14 1,-9-15-1,13-14 0,-11-13 0,1-10 0,-5-10 1,0-4-1,-4-9 0,-1-2-1,-3 3 0,-2-1 1,3 4-2,2 2 2,3 4-1,6 5 0,7 2 0,9 5 0,8 2 0,3 7 1,8 3-1,1 7 1,4 7 0,-6 7-1,-4 11 1,-7 6 0,-8 13 0,-9 7-1,-11 11 1,-11 7-1,-9 7 1,-9 4-2,-8 1 1,-2-3-2,-2-5 0,4-8-3,11-9-1,1-22-9,28 1-19,0-16-4,18-21 0,7-11 0</inkml:trace>
  <inkml:trace contextRef="#ctx0" brushRef="#br0" timeOffset="66886.8257">1495 8841 87,'0'0'35,"-14"11"0,-1-11 2,1 6-32,-9 0 0,2 8 0,-7 5-1,1 8-1,-1 4 1,8 3 0,-1 0-1,10 3 0,4-4-1,14-5 0,7-8-2,9-11 1,6-8 0,9-9-1,4-7 1,1-9-1,-1-7 0,-4-5 1,-5 2-1,-10-2 0,-8 2 0,-10 4 0,-6 5 0,-13 3 0,-5 7-1,0 5 1,-4 2 0,4 4-1,0 3 0,6 1 0,13 0 0,0 0-1,0 0 0,24-6-1,3 4 0,3-4 0,10 3-1,3-4 1,1 3 0,-1 1 1,-6 3 0,-5 2 2,-7 2 1,-6 4 0,-19-8 2,14 22-1,-17-7 1,-1 4 0,-4 0-1,5 7 0,-4 1 0,5 4 0,2-2-1,3 0 1,3-3-1,5-5 1,1-6-1,4-7 1,0-13 0,2-8-1,1-11 0,3-4 0,-2-9 0,-1-1 0,-4-3-1,-1 4 1,0 6-1,-4 8 1,-5 12-1,-5 11 0,1 11 0,-7 15 1,6 8-2,-6 5-1,3 6 0,-2-8-4,14 5-6,-9-26-13,24 2-7,-9-29-5,18-5-1,-2-21-1</inkml:trace>
  <inkml:trace contextRef="#ctx0" brushRef="#br0" timeOffset="67141.8403">2501 8263 101,'-17'-23'39,"17"23"1,-29-3-2,24 18-30,-7 15-5,5 13 0,1 11-1,3 10 1,-1 12-2,4 5 0,4 3-1,-1-1-1,4-2-2,0-12-2,7 2-8,-14-29-17,19-1-8,-15-26-1,11-7 0,-10-24 1</inkml:trace>
  <inkml:trace contextRef="#ctx0" brushRef="#br0" timeOffset="67307.8498">2330 8757 113,'-33'-15'39,"15"15"0,2-7-1,16 7-33,0 0-5,26-5-3,12 4-7,-4-15-18,22 13-9,-6-10-2,13 7-1,-9-5 0</inkml:trace>
  <inkml:trace contextRef="#ctx0" brushRef="#br0" timeOffset="67697.8721">2849 8730 101,'0'0'38,"-5"24"2,-4-8-2,8 13-30,-7 0-1,8 14-2,-2-2-1,4-3-1,-1 4-1,7-9-1,2-8 1,5-8-1,3-14 0,4-16 0,1-9-1,3-8 0,1-8 1,-2 0-1,-2-5-1,-3 2 2,-5 6-2,-2 7 2,-4 6-2,-4 9 2,-5 13-1,0 0 0,9 11 2,-4 10-4,-1 5 4,2 7-4,3 6 2,-1 0-3,3 6-2,-1-16-7,12 12-13,-19-26-5,19 5-7,-22-20-2,24-8-1,-16-15 1</inkml:trace>
  <inkml:trace contextRef="#ctx0" brushRef="#br0" timeOffset="67931.8855">2897 8545 116,'-35'-8'40,"19"15"1,-2-8-1,18 1-36,0 0-1,26 2-1,1-8 0,10-5-1,4-1-2,6-4-2,8 8-10,-9-15-14,13 16-10,-17-6-3,4 12-1,-13-5-2</inkml:trace>
  <inkml:trace contextRef="#ctx0" brushRef="#br0" timeOffset="68382.9113">3426 8878 112,'0'0'39,"-17"10"2,17-10-3,0 0-36,17 5-2,2-11-1,6-6-2,11 2-7,-3-15-25,19 7-4,-5-11 0,10 6-2</inkml:trace>
  <inkml:trace contextRef="#ctx0" brushRef="#br0" timeOffset="68866.939">3980 8177 90,'-9'-13'38,"9"13"-1,-13 18 1,8 14-31,1 11-3,3 12-1,-1 7-1,6 8 0,2 3 0,3 3 0,4-4-1,1-11-2,4-7-1,-3-14-4,8 2-13,-12-24-19,7-1 0,-5-20-1,2-4 1</inkml:trace>
  <inkml:trace contextRef="#ctx0" brushRef="#br0" timeOffset="69057.9499">3922 8607 103,'-28'-9'39,"12"11"1,-1-5-2,17 3-33,8 12-3,8-9-1,8-4-1,6-2-2,9-1-1,1-7-4,16 7-19,-15-14-12,13 6 0,-14-11-2,3 8 2</inkml:trace>
  <inkml:trace contextRef="#ctx0" brushRef="#br0" timeOffset="69395.9692">4238 8585 83,'-4'26'36,"0"-8"0,18-1 1,0-11-32,10-4 0,2-9 0,5 2 0,-3-11-1,1-2 0,-3-5-1,-6 1-1,-9-2 0,-7 2-1,-8 4 1,-6 2-1,-8 5-1,-5 9 1,-4 9 0,-3 9-1,-1 9 1,7 8 0,0 6 1,9 5 0,6 1 0,10-5-2,8-7 2,16-7-4,7-11-2,8-24-17,24 9-12,-8-22-8,11 2 0,-8-11-1</inkml:trace>
  <inkml:trace contextRef="#ctx0" brushRef="#br0" timeOffset="69560.9787">4749 8636 110,'-14'16'39,"13"5"3,1-21-4,19 8-37,5-16-5,8-16-15,21 2-17,-6-14-5,14 0 2,-3-11-3</inkml:trace>
  <inkml:trace contextRef="#ctx0" brushRef="#br0" timeOffset="70628.0397">5391 8115 85,'0'0'37,"-15"4"0,3 6 0,6 13-32,-5 5-1,4 15-1,-2 7-1,1 11 1,2 5-2,3 6 2,-1-4 0,5-1-1,-2-7 0,4-12-1,2-12 1,2-10-1,-3-16 1,-4-10-1,19-16-2,-11-11 1,-2-7-1,2-10 2,-6-11-2,3-7 2,-4-3-2,-2-6 0,1 2 2,0 1-1,0 2 0,6 9 0,3 7 0,5 10 0,7 12 0,3 10 1,5 12-1,-1 7 0,2 8 0,-3 9 0,-3 1 1,-7 10-1,-7 2 0,-9 6 0,-5-1 1,-7 3-1,-8-4 0,-4-1 1,-5-4-1,2-7 1,-2-3-1,3-6 0,6-6 0,5-4 1,14-4-1,0 0 1,10 8-1,9 1 1,9 1-1,1 5 0,4 2 1,2 3-1,3 4 0,0-3-1,5-2-2,-1-6-1,5 1-5,-4-22-13,16 11-10,-10-23-3,12 6-3,-14-17-1</inkml:trace>
  <inkml:trace contextRef="#ctx0" brushRef="#br0" timeOffset="71004.0612">6140 8280 86,'-38'-15'37,"7"13"0,-11-2 3,12 18-29,-4-4-5,6 13-1,1 5-1,8 8 0,3 3-1,5 2-1,5 0 0,6-3 0,4-5-1,7-10 0,7-10 0,10-13 0,1-13-1,8-12 0,3-9 1,-2-6-1,1-8 0,-4-1 1,-6 5-1,-8 4 0,-7 10 0,-7 8 0,-10 12 0,3 10 0,-17 18 0,2 8-1,0 10 0,1 5-1,7 5-2,1 0 0,11 4-3,-1-17-4,24 7-10,-14-28-9,21 4-2,-7-22-5,9-2 0,-9-16 2</inkml:trace>
  <inkml:trace contextRef="#ctx0" brushRef="#br0" timeOffset="71845.1093">6440 8263 88,'-8'-11'36,"8"11"0,0 0 3,-8 20-30,-3-2-3,6 14-1,-5 2-2,5 6 0,0-2-1,4 0 0,-4-7 0,8-3-1,1-12 0,-4-16 0,20 6 0,-9-21-1,4-9 1,4-9 0,-2-2 0,-1-7-1,1 1 1,-2 0-1,-3 7 0,-1 4 0,-4 9 1,1 6-2,-8 15 1,12 5 0,-4 11-1,-3 8 1,1 8-2,2 4 0,3 4 0,2 0-2,4-2-2,2-14-1,10 2-5,-7-25-10,20 10-8,-17-27-2,12 2-4,-11-15 1,3 0 1,-12-7 24,-8-3 16,2 14 12,-21-15 8,10 16 6,-19-4 4,8 16 2,-15-2 1,11 17-22,-10 1-11,3 16-2,0 5 0,5 11-1,-1 4-1,8 5 0,2-2-1,8-6 1,6-5-1,5-9 0,5-11 0,6-11-1,2-13 1,3-8-1,-1-10 1,1-6-1,-7-2 0,-1-3 1,0 6-1,-8 2 0,-3 9 0,-3 10 0,-5 14-1,1 13 1,-1 16 0,-2 11 0,1 17 0,-2 7 0,-3 11 1,4 2-1,-4 2 1,-1-3-1,-3-9 2,-4-6-2,-1-14 1,-1-12-1,0-16 0,-1-13-1,3-15 0,1-14-1,6-9-1,2-18-2,10-3-6,-8-21-8,24 15-7,-15-24-5,25 20-2,-13-12-3,14 15-1,-3 0 2</inkml:trace>
  <inkml:trace contextRef="#ctx0" brushRef="#br0" timeOffset="72055.1213">7117 8170 76,'15'-13'37,"4"13"-1,-19 0 3,20 2-24,-20-2-6,0 0-1,10 15-3,-6 0 0,-1 1-2,-1 8-1,3 6 0,-4 6-1,1 0-1,-1 3-1,4-3-1,-1-7-2,11 4-13,-15-33-10,28 6-5,-17-27-4,12-4-4,-8-17 2</inkml:trace>
  <inkml:trace contextRef="#ctx0" brushRef="#br0" timeOffset="72206.13">7256 7962 113,'-34'-12'40,"15"20"1,-5-8-3,24 0-38,-16 8-13,4-16-17,12 8-9,0 0 0,12-12-2,-9-4 0</inkml:trace>
  <inkml:trace contextRef="#ctx0" brushRef="#br0" timeOffset="73309.1931">2796 4998 57,'1'-27'38,"-9"-2"-2,3 12 3,-5-8-12,10 25-20,-18-15-2,18 15-1,-12 18 0,6 9-2,3 11 1,2 14-2,-1 9 2,5 10-3,-2 8 2,7 0-2,-5-3 0,6-5 0,-5-12 0,4-13 0,-4-9 1,2-16-1,-6-21 1,0 0-1,5-21 1,0-13 0,-5-9 0,3-8 0,-5-11 0,1-7-1,1-5 1,-4-2-1,2-1 0,1 2 0,-2 1-1,3 7 1,4 7-1,2 10 1,8 11-1,2 7 1,5 15-1,2 7 1,4 12 0,-1 10 0,0 9 0,-3 11 1,-4 7 0,-6 8-1,-8 10 2,-7 4-2,-9 3 1,-6 0-1,-7-3 1,-8-7-2,5-7 0,-2-11-3,3-12-1,3-17-4,23-7-14,-13-18-8,26 2-3,-4-18-3,17 8-2</inkml:trace>
  <inkml:trace contextRef="#ctx0" brushRef="#br0" timeOffset="73790.2206">3588 5173 73,'13'-12'37,"-19"-11"0,-3 10 1,-14-6-26,0 9-4,-12-1-1,3 13-1,-11 6-1,1 12 0,-5 10-2,7 10 0,-3 5-1,12 2 0,2 4 0,12-4-1,11-8 0,12-8 0,9-9 0,11-12 0,13-12 0,2-12 0,3-9 0,4-7-1,-2-9 1,-4-4-1,-6 0 1,-7 5-1,-7 2 1,-7 8-1,-6 8 0,-9 9 0,0 11 0,-14 17 0,0 7-1,5 10 0,-1 4 0,4 6-2,6 3-2,2-5-2,15 1-9,-4-24-6,25 9-9,-14-30 0,27 8-4,-14-24-3,11 2 2</inkml:trace>
  <inkml:trace contextRef="#ctx0" brushRef="#br0" timeOffset="74173.2425">3780 5218 101,'-17'2'37,"20"12"2,-3-14-2,11 7-33,9-10 1,11-4-1,6-7-1,5-3 0,1-8-1,-3-2 0,-3 0-1,-6-4 0,-8 3-1,-12 5 0,-11 4 0,-9 3 0,-8 5 1,-8 8-1,-5 10-1,-3 8 1,-4 9 1,2 12-1,2 10 1,7 2-1,6 3 0,8 0 0,15-6 0,12-11 0,14-11-2,11-17-1,14-11-3,-2-20-5,21 5-11,-15-28-7,17 12-4,-23-16-2,5 13-4,-18-6 3</inkml:trace>
  <inkml:trace contextRef="#ctx0" brushRef="#br0" timeOffset="74504.2614">4428 5038 99,'-18'16'37,"6"15"0,-9-5 1,15 11-33,-7-2-3,2 1 1,5-4 0,2-3-1,1-6 0,5-7 0,-2-16-1,0 0 1,19-8-1,-8-15 0,4-8 1,2-6-2,1-7 1,4 1-1,-3-1-1,0 5 1,-5 12-2,0 6 2,-4 13 0,-10 8 0,14 20 0,-7 5 0,0 9 0,0 6-1,5 5 0,6-3-2,7-1-3,-1-12-3,18 3-13,-14-30-6,21 8-4,-14-31-3,11 1-3,-15-17 3</inkml:trace>
  <inkml:trace contextRef="#ctx0" brushRef="#br0" timeOffset="74963.2877">4954 5001 100,'-11'-32'37,"-3"17"1,-13-6-1,7 20-30,-10 7-2,1 11-2,-3 8 1,6 9-1,3 9 0,8 0-2,2 5 2,10-2-2,8-8 0,8-5 0,6-12-1,6-12 1,7-13-1,1-13 1,0-10-1,0-9 1,-3-4-1,-1-2 0,-4-3-1,-7 8 1,-5 7-1,-4 8 1,-9 22 0,0 0-1,5 22 1,-6 18 0,-3 14 0,3 16 0,0 14 1,0 13 0,-1 6 0,-1-2 1,0 0 0,-2-8-1,-5-10 2,-2-15-3,-4-16 0,-5-19 0,0-13 0,-4-18 0,0-13 0,1-16-3,2-10-3,-3-25-7,14 4-8,-12-27-4,23 14-6,-8-25-1,21 16-4,-8-10-2,17 12 0</inkml:trace>
  <inkml:trace contextRef="#ctx0" brushRef="#br0" timeOffset="75579.3229">5541 4942 87,'-16'-5'37,"4"12"1,-15-6 1,10 9-34,-14 2 1,2 8-2,-3 5 0,7 7-1,0 2 1,8 6-1,8-1-1,9-3 0,5-5-1,15-9 0,7-7 0,5-13 0,6-12 0,3-13 0,4-12 0,-3-8-1,-1-4 0,-8-5 1,-8 4-1,-1 2 1,-12 7-2,-2 11 2,-9 8-2,-1 20 1,0 0 1,-14 24-2,9 7 2,1 11-3,-1 7 1,4 5-2,11 2-1,1-9-5,18 8-8,-10-27-8,23 7-5,-14-30-1,18 5-2,-13-27-4,7 0 0</inkml:trace>
  <inkml:trace contextRef="#ctx0" brushRef="#br0" timeOffset="76006.3473">5941 5050 100,'-11'5'41,"11"-5"1,0 0 0,12 4-34,1-5-3,7 1-1,6-1-1,8-3 0,4 1-2,3-3 0,4 0-1,-5-3 0,1 2 0,-3-3-1,-5 2-1,-9-3-1,-3 8-4,-13-13-9,8 18-8,-24-17-6,8 15-2,-5-14-2,5 14-6,-9-14 1</inkml:trace>
  <inkml:trace contextRef="#ctx0" brushRef="#br0" timeOffset="76840.395">5250 5931 92,'0'0'38,"9"-25"0,-9 25 1,7-24-31,-7 24-4,8-17 1,-8 17 0,6 16-2,-4 11 0,-3 9-1,0 12 0,0 9-1,-3 7 0,3 2-1,1-1 1,6-5-1,1-14 1,9-13-1,5-16 1,10-17-1,4-14 0,2-14 1,1-10 0,-1-9-1,-2-2 0,-7 0 0,-3 5 1,-9 9-1,-5 8 0,-8 12 0,-3 15 0,-2 17 0,-3 11 0,3 12 0,-1 9-1,3 4 1,6 3 2,3-3-2,7-8 2,5-11-1,5-13 1,7-19 0,1-15-2,2-16 0,0-13 0,-3-15 0,-4-6 0,-6-8 0,-9 0 0,-5 3 0,-7 2 0,-4 12 0,-7 9-4,3 14-3,-8-1-9,14 32-5,-9-25-5,20 31-6,-11-6 0,25-5-3,-10-4 1,21 5-1</inkml:trace>
  <inkml:trace contextRef="#ctx0" brushRef="#br0" timeOffset="77246.4183">6264 5558 100,'-15'-19'39,"15"19"1,-28 5-2,19 10-33,-10 11-1,6 11 0,-1 13 1,2 11-2,2 9 0,3 6 0,1 3 0,3-6-1,3 0 1,1-10-2,7-11 1,3-9-2,1-17 0,5-10 0,2-13 0,1-12 0,2-9 0,-3-7 0,1-5 0,-3-3 0,-1 2 0,-4 2 0,0 9 0,-5 5 0,-7 15 0,16 3 0,-9 17 0,2 2-3,5 10-2,0-3-2,14 10-5,-5-17-6,18 7-6,-10-25-5,16 6-1,-11-27-1,13 7-1,-13-19 1,-1-1 2</inkml:trace>
  <inkml:trace contextRef="#ctx0" brushRef="#br0" timeOffset="77606.4388">6793 6007 118,'-4'-19'35,"-13"-5"4,5 21-1,-5 1-33,-2 16-1,-2 11 0,3 9-1,4 8-1,0 6 0,7 0-1,4-3 1,3-3 0,9-11-2,2-8 0,5-12 0,6-13 0,3-10 0,0-14 0,1-5 0,-2-8 0,1-4 0,-2-2 0,-7 5 0,-2 8 0,-6 8 0,-3 13 0,-5 11 0,5 15 0,-3 9 0,2 10 0,3 3 0,2 8-5,2-6-1,9 1-6,-11-19-7,19 9-5,-28-30-5,31 8-1,-29-26-2,10 6-1,-19-23 1,2 1 4</inkml:trace>
  <inkml:trace contextRef="#ctx0" brushRef="#br0" timeOffset="77787.4492">6661 5830 124,'-31'5'41,"21"15"0,0-12 0,10-8-38,10 12-2,17-14-2,6-1-3,0-15-13,21 15-10,-15-20-4,18 11-7,-15-11-2,12 8-3</inkml:trace>
  <inkml:trace contextRef="#ctx0" brushRef="#br0" timeOffset="78921.5141">7235 6000 105,'0'0'38,"0"0"0,-21-12-9,21 12-25,-18 21 0,11-1-1,-6 4 0,8 6-1,-4 4 0,3 5 0,5-1-1,2-3 1,4-2-1,7-7 0,0-11 0,10-10 1,3-13-1,6-12 0,-1-11 0,2-8 0,0-7 0,-1-1 0,-4 0-1,-11 6 1,-2 6-1,-5 11 0,-7 12 0,-2 12 0,-5 13 0,-1 10 0,0 13 0,2 3-1,4 4 1,3 3 0,4-6 0,7-8 0,8-4 1,1-15-1,2-11 1,2-8 0,1-13 1,-3-7-2,-5-11 1,-6-1 0,-6-5 0,-6-1-1,-2 1 0,-8 4-1,-1 7-1,-3 2-2,4 11-3,-1-5-9,24 23-9,-13-14-5,23 18-2,-8-17-2,19 11-3,-8-11 1</inkml:trace>
  <inkml:trace contextRef="#ctx0" brushRef="#br0" timeOffset="79357.539">7976 5191 101,'0'0'38,"-26"19"2,17 24-7,-5 3-28,3 17 0,-3 7-2,5 14 2,0 3-1,3 5 0,-1-4 0,1-1-1,3-10 0,2-11-1,3-11 0,5-14-1,2-14 1,5-18-2,5-13 0,5-11 0,4-13 0,-4-6 0,5-4 0,-6 5 0,0 1 0,-4 7 0,-5 8 0,-14 17 0,15-1 0,-11 16 0,1 8-2,0 2-3,5 7-2,2-5-4,17 11-8,-13-25-5,24 13-6,-11-26 1,20 6-3,-13-21-1,11 0-1,-8-8 6</inkml:trace>
  <inkml:trace contextRef="#ctx0" brushRef="#br0" timeOffset="79732.5604">8531 5900 113,'-14'-28'37,"6"16"1,-15-6-4,6 17-28,-6 5 0,2 16-2,-1 5 0,3 12 0,3 2-2,4 2 0,7-1 0,9-4 1,7-10-3,7-7 0,7-15 0,4-8 0,2-10 0,2-8 0,-4-8 0,0-4 0,-6-2 0,-3-1 0,-6 3 0,-5 6 0,-3 3 0,-6 10 0,0 15 0,0 0 0,4 14 0,-3 12 0,1 4 0,3 4 0,3 3 0,1 1-3,6-2-4,-1-13-5,12 6-7,-14-29-4,17 9-5,-18-29-2,12 9-2,-19-25-1,10 4 0,-14-7 4</inkml:trace>
  <inkml:trace contextRef="#ctx0" brushRef="#br0" timeOffset="79928.5717">8487 5662 113,'-24'11'41,"19"10"3,5-21-5,0 12-35,24-12-2,8-3-1,7-5-3,2-5-6,12 11-14,-12-21-8,9 16-5,-17-14-5,5 4-1,-10-7-2</inkml:trace>
  <inkml:trace contextRef="#ctx0" brushRef="#br0" timeOffset="80923.6286">7716 1868 102,'11'14'37,"-16"-3"3,5 14-2,-5-1-34,1 5-1,0 4 0,2 9-1,-4 6 0,5 11-2,1 6 0,0 0 0,3 3-1,2 1 1,4-5-4,-3-13-2,16 4-15,-16-34-13,17-2-5,-8-23 1,9-3-1</inkml:trace>
  <inkml:trace contextRef="#ctx0" brushRef="#br0" timeOffset="81123.64">7818 2282 106,'-23'-14'40,"23"14"1,-24-6-2,24 6-34,14-15-2,5 2 0,13-5-3,7-7-2,8-2 0,3-13-3,10 4-4,-10-19-17,14 15-12,-15-10 0,-1 9-3,-13-7 5</inkml:trace>
  <inkml:trace contextRef="#ctx0" brushRef="#br0" timeOffset="81325.6516">8280 1565 104,'-19'10'38,"10"19"1,-8 10 0,16 15-36,-5 12 0,2 15-2,2 7 2,3 6-3,-1-1 1,6 0-2,3-9-2,5-16-3,8-5-5,-6-33-17,25 0-10,-6-34-1,14-7 0,-4-26 1</inkml:trace>
  <inkml:trace contextRef="#ctx0" brushRef="#br0" timeOffset="82422.7143">8677 1966 91,'-28'-10'39,"4"24"2,-19 1-1,14 17-26,-10 2-9,5 10-1,1-1 0,8 1-1,6 2-1,7-6 0,12-9 0,11-9-1,11-11 0,7-15 0,5-10 0,5-12-1,3-6 1,-3-9-1,-6-6 1,0 3 1,-10-1-2,-8 4 0,-5 6 0,-3 4 0,-3 8 0,-5 6 0,1 17 0,0 0 0,-7 21 0,2 7 0,3 7-2,2 0-1,2 6 1,3-3-3,9-2-1,-1-18-2,15-1-4,-3-25-7,23 7-7,-15-25-3,19 5-2,-15-24-2,10 7 0,-13-9 7,-4 4 27,-3 12 9,-22-10 8,9 23 6,-23-6 4,9 24 3,-17 0 5,9 26-4,-12-4-24,10 15-1,-7 0-1,8 8-1,-1-1-1,5 2-1,5-8-1,0-7 0,5-10-1,5-10 1,-1-12-1,5-9 0,-3-11 0,3-10 0,-2-7 0,3-7 1,-5-2-2,-1-3 2,-5 4-2,1 3 2,-1 5-2,-2 7 0,1 8 0,3 6-1,5 6 0,3 7-1,8 5-1,4 0-2,8 6 0,-1-7-4,15 3-2,-11-10-8,16 10-8,-16-17-1,11 9-4,-22-7 26,2 1 4,-7 3 5,-13-6 4,4 13 8,-25-9 9,13 10 4,-28 7 5,14 5-25,-11 2-1,3 12-2,-4 4-1,2 10 0,2 3 0,7 2-2,1-2 1,8-1-2,9-9 1,5-6-1,7-10 0,9-16-1,4-12 1,4-11 1,1-8-2,0-7 0,-3-4 0,-2-3 0,-3 1 0,-12 4 0,-1 13 0,-7 8 0,-5 18 0,0 0 0,0 0 0,-15 29 0,11-1 0,2 7 0,5 3 0,2 0-4,8-6 0,2-13-6,17 0-6,-9-31-6,29 5-4,-18-32-3,27 2-3,-20-26 0,20 3 0,-17-15 4</inkml:trace>
  <inkml:trace contextRef="#ctx0" brushRef="#br0" timeOffset="82631.7263">10212 1305 123,'18'-31'40,"-35"2"1,17 29-1,-23 21-38,12 22 0,-10 18-1,8 19 0,4 5-1,4-6 0,9-7-1,0-8-3,1-8-1,-3-11-7,14 1-13,-23-31-6,19 1-5,-12-16 0,5-15-5,-10-8 3</inkml:trace>
  <inkml:trace contextRef="#ctx0" brushRef="#br0" timeOffset="82828.7375">10056 1537 95,'-19'-7'42,"19"7"1,-16 11-1,24 2-15,5-9-25,9-2-1,7-1 0,7-1-2,7-2-3,-2-8-2,9 0-10,-13-14-11,19 10-5,-26-8-4,17 5-3,-20-4-1</inkml:trace>
  <inkml:trace contextRef="#ctx0" brushRef="#br0" timeOffset="83173.7573">10561 1417 103,'0'0'38,"-12"28"3,-4-10-1,11 4-28,-12 7-6,3 6-2,-3-1 1,4 5-3,1-2 2,7-3-4,3-5 0,9-7 0,9-13 0,4-10 0,8-12 0,5-11 0,1-5 0,2-7 0,1 0 0,-8-2 0,-2 10 0,-7 2 0,-10 10 0,-10 16 0,0 0 0,9 18 0,-13 9 0,-1 6 0,0 7 0,5 0 0,6 3-4,2-9-9,17-1-5,-9-23-4,28 0-4,-15-26-5,24 5-1,-17-26-3,18 0 2,-9-4 5</inkml:trace>
  <inkml:trace contextRef="#ctx0" brushRef="#br0" timeOffset="83794.7928">11536 1399 101,'-22'-5'39,"-11"2"2,0 11-2,-14 9-34,6 2-2,-2 0 0,5 11 0,0 4 1,12 2-2,4 4 0,10-3-1,13-3 1,12-5-1,11-9 0,15-11 0,8-12 0,6-9 1,4-14-1,-2-6 2,0-6-3,-9-5 0,-8 2 0,-8 2 0,-8 4 0,-11 9 0,-7 6 0,-4 20 0,-10-6 0,-2 20 0,1 11 0,-4 10 0,5 7 0,6 5 0,6 1 0,6-4-3,14-4-8,-2-15-8,22 0-4,-17-24-6,20 6-3,-16-23-2,16 4-4,-14-12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9Manu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454576"/>
              </p:ext>
            </p:extLst>
          </p:nvPr>
        </p:nvGraphicFramePr>
        <p:xfrm>
          <a:off x="214283" y="685800"/>
          <a:ext cx="8750332" cy="51511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 teams, make the models of the planets and then store them in a cupboard for Tuesday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well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words and ideas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Raumati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Hotoke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Pipiri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how these were used to plan the year’s subsistence activities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people alive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for a tetrahedron: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Family tree, poem, sketch of the star cluster, annual cycle plan. One or some of these could be switched IF MR H. APPROVES FIRST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a chance to “break out” of the listen, copy, learn and test cycle to try a display of things that Science bumps into elsewhere (poetry, whakapapa, horticulture, astronomy…)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5840" y="947880"/>
              <a:ext cx="4465440" cy="234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4320" y="943920"/>
                <a:ext cx="4480920" cy="235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845612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Light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5 Friday 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5600" y="244080"/>
              <a:ext cx="8523720" cy="3181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7680" y="234720"/>
                <a:ext cx="8539920" cy="320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990600" y="152400"/>
            <a:ext cx="7162800" cy="6705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Oval 3"/>
          <p:cNvSpPr/>
          <p:nvPr/>
        </p:nvSpPr>
        <p:spPr>
          <a:xfrm>
            <a:off x="1524000" y="762000"/>
            <a:ext cx="6172200" cy="5562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6" name="Straight Connector 5"/>
          <p:cNvCxnSpPr/>
          <p:nvPr/>
        </p:nvCxnSpPr>
        <p:spPr>
          <a:xfrm>
            <a:off x="381000" y="3581400"/>
            <a:ext cx="8458200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endCxn id="3" idx="4"/>
          </p:cNvCxnSpPr>
          <p:nvPr/>
        </p:nvCxnSpPr>
        <p:spPr>
          <a:xfrm flipH="1">
            <a:off x="4572000" y="152400"/>
            <a:ext cx="152400" cy="67056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819400" y="152400"/>
            <a:ext cx="3810000" cy="67056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62000" y="1295400"/>
            <a:ext cx="7620000" cy="47244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533400" y="1981200"/>
            <a:ext cx="8001000" cy="31242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2133600" y="381000"/>
            <a:ext cx="4953000" cy="63246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6" name="Ink 25"/>
              <p14:cNvContentPartPr/>
              <p14:nvPr/>
            </p14:nvContentPartPr>
            <p14:xfrm>
              <a:off x="2285280" y="2062080"/>
              <a:ext cx="5099400" cy="344808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71240" y="2053800"/>
                <a:ext cx="5115960" cy="346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7" name="Ink 26"/>
              <p14:cNvContentPartPr/>
              <p14:nvPr/>
            </p14:nvContentPartPr>
            <p14:xfrm>
              <a:off x="4804200" y="277560"/>
              <a:ext cx="1204560" cy="105336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89440" y="264240"/>
                <a:ext cx="1234080" cy="107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8" name="Ink 27"/>
              <p14:cNvContentPartPr/>
              <p14:nvPr/>
            </p14:nvContentPartPr>
            <p14:xfrm>
              <a:off x="316800" y="247680"/>
              <a:ext cx="8757360" cy="612828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2760" y="239760"/>
                <a:ext cx="8786880" cy="615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82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95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802</TotalTime>
  <Words>228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108</cp:revision>
  <dcterms:created xsi:type="dcterms:W3CDTF">2006-08-16T00:00:00Z</dcterms:created>
  <dcterms:modified xsi:type="dcterms:W3CDTF">2013-06-13T01:59:05Z</dcterms:modified>
</cp:coreProperties>
</file>