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299" r:id="rId3"/>
    <p:sldId id="311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12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52901369"/>
              </p:ext>
            </p:extLst>
          </p:nvPr>
        </p:nvGraphicFramePr>
        <p:xfrm>
          <a:off x="214283" y="685800"/>
          <a:ext cx="8750332" cy="4303776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out about what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Matariki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is and why it is celebrated in NZ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 key date in NZ’s calendar and how we know when to celebrate 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start planning for an outside practical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Fill in the Safety Action Plan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Fill in the scale worksheets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Start making the models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get a true picture of the solar system’s scale.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31845612"/>
              </p:ext>
            </p:extLst>
          </p:nvPr>
        </p:nvGraphicFramePr>
        <p:xfrm>
          <a:off x="533400" y="533400"/>
          <a:ext cx="8094663" cy="542544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31 and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18th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Dissolving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110 - 119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25th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Living things, 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132 - 143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19th of April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Plants and reproduction, including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85 – 87, 91, 96, 99 - 103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31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May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End Of Topic Test on Light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5 Friday 7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Light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9360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9915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640</TotalTime>
  <Words>164</Words>
  <Application>Microsoft Office PowerPoint</Application>
  <PresentationFormat>On-screen Show (4:3)</PresentationFormat>
  <Paragraphs>29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103</cp:revision>
  <dcterms:created xsi:type="dcterms:W3CDTF">2006-08-16T00:00:00Z</dcterms:created>
  <dcterms:modified xsi:type="dcterms:W3CDTF">2013-06-11T03:14:30Z</dcterms:modified>
</cp:coreProperties>
</file>