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99" r:id="rId3"/>
    <p:sldId id="31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2560293"/>
              </p:ext>
            </p:extLst>
          </p:nvPr>
        </p:nvGraphicFramePr>
        <p:xfrm>
          <a:off x="214283" y="685800"/>
          <a:ext cx="8750332" cy="42062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end of topic test on Light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and learning opportunities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introduce the new unit and the objectives of it.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next.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1845612"/>
              </p:ext>
            </p:extLst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 on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5 Friday 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3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91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639</TotalTime>
  <Words>138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102</cp:revision>
  <dcterms:created xsi:type="dcterms:W3CDTF">2006-08-16T00:00:00Z</dcterms:created>
  <dcterms:modified xsi:type="dcterms:W3CDTF">2013-06-06T01:28:02Z</dcterms:modified>
</cp:coreProperties>
</file>