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299" r:id="rId4"/>
    <p:sldId id="31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4691377"/>
              </p:ext>
            </p:extLst>
          </p:nvPr>
        </p:nvGraphicFramePr>
        <p:xfrm>
          <a:off x="214283" y="685800"/>
          <a:ext cx="8750332" cy="45415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more book marking,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marking PLUS, if time,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answer checking from the projector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learning opportunities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smtClean="0">
                <a:solidFill>
                  <a:srgbClr val="FFFF00"/>
                </a:solidFill>
              </a:rPr>
              <a:t>Emily-Rose Guest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03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845612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5 Friday 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639</TotalTime>
  <Words>137</Words>
  <Application>Microsoft Office PowerPoint</Application>
  <PresentationFormat>On-screen Show (4:3)</PresentationFormat>
  <Paragraphs>26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101</cp:revision>
  <dcterms:created xsi:type="dcterms:W3CDTF">2006-08-16T00:00:00Z</dcterms:created>
  <dcterms:modified xsi:type="dcterms:W3CDTF">2013-06-05T05:00:02Z</dcterms:modified>
</cp:coreProperties>
</file>