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61" r:id="rId2"/>
    <p:sldId id="299" r:id="rId3"/>
    <p:sldId id="305" r:id="rId4"/>
    <p:sldId id="343" r:id="rId5"/>
    <p:sldId id="307" r:id="rId6"/>
    <p:sldId id="308" r:id="rId7"/>
    <p:sldId id="309" r:id="rId8"/>
    <p:sldId id="310" r:id="rId9"/>
    <p:sldId id="31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FA44E-60A9-4FC3-94C1-747E66DB2F08}" type="datetimeFigureOut">
              <a:rPr lang="en-NZ" smtClean="0"/>
              <a:t>05/06/2013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268D2-AA61-4D7A-B2A1-7DED2B98625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6812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5T00:11:12.393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1977 14410 66,'6'-30'37,"6"15"-1,-8-5 1,8 24-33,-12-4 0,4 15 0,-8 5 0,-2 16-2,-5 8 0,-5 11 2,-2 12-3,-6 7 2,1 7-2,3 1 0,0-6 1,2 0-1,4-14 1,9-7-2,6-15 1,11-13 1,8-16-1,13-10-2,6-8 1,9-7-1,2-3 0,7-4 0,-1 4-2,-2-3-2,1 12-5,-19-9-26,11 14-2,-13-13-1,4 9 0</inkml:trace>
  <inkml:trace contextRef="#ctx0" brushRef="#br0" timeOffset="232.0133">2646 14766 80,'0'0'41,"0"0"-2,0 0 0,0 16-35,-4 4-2,-3 4 0,1 14-2,0 6 1,-4 8-3,4 4 1,2-2-4,5 3-3,-4-22-28,19-4-3,-2-31-1,13-13-1</inkml:trace>
  <inkml:trace contextRef="#ctx0" brushRef="#br0" timeOffset="378.0216">2744 14402 73,'-33'-21'40,"-7"7"-2,13 16-2,7 6-39,0-4-30,27 12-3,5-10-3,17 5 1</inkml:trace>
  <inkml:trace contextRef="#ctx0" brushRef="#br0" timeOffset="911.0521">3182 14658 62,'-10'20'40,"-11"-7"-3,3 11 3,-12-4-29,0 8-9,-1-1 2,3 7-2,0-1-1,8 1 0,9-6 0,8-6-1,13-11 1,9-11 0,10-15-1,6-14 0,3-8 2,3-8 0,-3-6-1,-5-2 0,-5 7 0,-6 6-1,-9 13 0,-4 17 2,-6 21-4,-7 18 1,-6 27 0,-5 21-1,-5 23 1,-1 15 1,-2 13-1,-2 5-1,-1-4 3,2-5-3,1-13 2,7-16 0,3-25 0,0-13-1,8-25 1,4-19 0,3-25 0,5-19 0,2-16 0,-1-17 0,1-14 1,0-13 0,0-6-1,3 4 1,-3 6-1,1 8 0,3 9 0,1 8-2,7 16-3,1-2-10,14 19-23,-3-12-1,17 9-2,2-16 3</inkml:trace>
  <inkml:trace contextRef="#ctx0" brushRef="#br0" timeOffset="1317.0754">3892 14042 72,'-20'47'39,"0"22"0,-7 1 1,7 21-32,-4-6-3,5 5-1,-1-4-2,4-3-1,7-8-1,1-11-1,4-13 1,5-13-1,7-16 0,2-18-1,5-14 3,7-17 0,4-9 1,1-12 0,-1-5-1,5-2 2,-6 2-2,-2 8 1,0 9 0,-9 14-2,-2 14 1,-12 8-1,14 37-1,-14 2 0,-2 14 0,0 5-2,-3 5 0,2-4-2,4-4-3,-3-24-14,19 4-8,-7-34-11,19-8 0,1-30 0</inkml:trace>
  <inkml:trace contextRef="#ctx0" brushRef="#br0" timeOffset="1498.0857">4487 14123 62,'-9'35'41,"-5"28"-1,-16 9 0,1 27-20,-5-4-19,7 4-2,3 0-2,7-11-4,12 2-27,-4-27-6,17-4-2,-8-24 1</inkml:trace>
  <inkml:trace contextRef="#ctx0" brushRef="#br0" timeOffset="1683.0963">4238 14651 90,'-20'-12'39,"21"25"3,-1-13-5,16 23-35,9-9-3,10-11-5,22 5-16,2-22-17,25 2-1,4-19-2,17 1 1</inkml:trace>
  <inkml:trace contextRef="#ctx0" brushRef="#br0" timeOffset="2048.1172">5430 14516 56,'-13'-31'39,"5"8"1,-6-5-1,13 9-29,-9 7-4,10 12 1,-10 19-3,2 9-1,-3 15-2,1 10 1,-2 9-3,-1 6-1,1 5 0,2-5 0,2-2-2,3-16-4,12 2-17,-5-30-15,12-5 0,-2-25 0,11-6 0</inkml:trace>
  <inkml:trace contextRef="#ctx0" brushRef="#br0" timeOffset="2265.1296">5164 14381 80,'-27'-6'42,"1"0"-2,14 17 2,12-11-36,1 14-3,18-11 0,13-6-2,12-3-1,11-2 0,12 0-2,4-5-2,7 7-4,-13-9-14,12 18-17,-18-7-2,-1 14-1,-22-5 1</inkml:trace>
  <inkml:trace contextRef="#ctx0" brushRef="#br0" timeOffset="2616.1497">5621 14795 70,'3'13'40,"13"2"-1,0-22 0,12 2-33,5-9-1,8-5 0,2-6-1,2-1-1,-2-6-1,-4 3 1,-5 1-1,-11 0-3,-7 8 1,-15 5 0,-11 8-1,-11 7 1,-9 11 0,-6 7 0,-4 9-2,-3 9 2,3 5-1,6 3-1,8-1 1,8 0-1,15-8-1,13-7-1,19-9-1,9-17-8,31 5-12,0-28-13,23 4-3,-5-20 0,13 2 3</inkml:trace>
  <inkml:trace contextRef="#ctx0" brushRef="#br0" timeOffset="2924.1673">6468 14614 78,'-51'19'40,"10"10"0,-3-10-3,14 4-33,6-5-3,11 1 2,10-7-3,14-1 2,7-8-2,10-3 1,8-1 2,4 0-2,2-1 0,3 2 0,-1 0-1,-6 5 0,-6 6 1,-6 5-3,-10 3 0,-12 6 0,-8 2 2,-11 5-2,-1 2 1,-5-5-3,2 2 0,-2-17-7,18 10-15,-9-26-11,25-5-5,2-23 1</inkml:trace>
  <inkml:trace contextRef="#ctx0" brushRef="#br0" timeOffset="3127.1789">7000 14179 76,'0'0'41,"-7"17"-1,-9 25 0,0 25-34,-6 11-4,1 16 0,-1 4-2,6 1-2,5-2-1,1-11-3,11 2-15,-8-31-20,14-7 1,-5-26-4,9-8 3</inkml:trace>
  <inkml:trace contextRef="#ctx0" brushRef="#br0" timeOffset="3315.1896">6799 14698 93,'0'0'43,"25"5"2,3-13-3,14-4-40,16-5-3,10-16-12,20 16-9,-10-22-10,21 15-10,-8-9-4,7 13 2</inkml:trace>
  <inkml:trace contextRef="#ctx0" brushRef="#br1" timeOffset="7176.4105">1735 15779 55,'0'0'35,"0"0"-1,0 12 1,-7-1-28,9 14 0,-1 5-2,5 14-1,-1 6-1,3 14 0,-2 5-2,4 8 0,-4 1 1,0 1-2,-2-2-2,-4-24-14,8 4-20,-2-28 1,8-10-1,-2-28-1</inkml:trace>
  <inkml:trace contextRef="#ctx0" brushRef="#br1" timeOffset="7402.4234">1797 15868 68,'-20'-9'38,"10"8"-1,6-14 0,14-2-27,8-2-7,12 0-1,10-5-3,4 2 0,6 2-2,-3 2-3,6 13-30,-14-5-1,-1 15-2,-11-5 1</inkml:trace>
  <inkml:trace contextRef="#ctx0" brushRef="#br1" timeOffset="7597.4346">1900 16084 80,'0'15'39,"0"-15"-2,21-9-1,2-8-36,6-4-1,6-2-2,2-11-7,15 11-28,-5-7 2,12 12-3,-10-6 3</inkml:trace>
  <inkml:trace contextRef="#ctx0" brushRef="#br1" timeOffset="7965.4556">2530 16046 58,'-3'14'36,"5"9"-1,-5-5-1,4 12-29,-2 3-1,2 7 0,-2-1 0,-1 6-2,0-6 1,1-1-2,0-8 1,1-8-1,1-11 1,-1-11-1,10-11-2,-3-11 2,1-9-1,0-8 1,-1-1 0,-1-8 0,-2 2 0,-1 3 0,-4 3 2,2 8-2,-3 7 0,2 7 0,3 5 0,-3 13-2,15-14-1,2 7-4,12 9-27,-5-16-4,12 13-1,-4-15-1</inkml:trace>
  <inkml:trace contextRef="#ctx0" brushRef="#br1" timeOffset="8164.467">3057 15907 58,'-7'34'38,"-6"-5"-1,6 17 0,-8 1-33,10 6 0,-1 2-2,6-2-1,2-1-3,2-11-3,9 2-16,-5-29-14,11-6-1,-8-30 0,12-6 0</inkml:trace>
  <inkml:trace contextRef="#ctx0" brushRef="#br1" timeOffset="8303.475">3033 15772 52,'-38'-51'35,"4"16"-1,-3 0-11,13 21-16,4 3-3,20 11-6,0 0-29,24 8-1,11 4-4,6-7 2</inkml:trace>
  <inkml:trace contextRef="#ctx0" brushRef="#br1" timeOffset="8806.5037">3816 15814 33,'-26'-7'37,"6"9"0,-16-6-1,6 14-25,-11-5-4,5 13-1,-7 7-1,6 8-1,1 6-2,6 7 0,6 3-1,11 2 1,12-2-1,12-8 0,11-17 0,13-13 1,8-16-1,9-20 0,4-17 1,2-21-1,0-15 0,-5-10-1,-5 0 1,-12-2 0,-8-1-1,-5 6 0,-9 10 0,-7 15 1,-5 17-1,-5 18 1,3 25-1,-20 17 1,9 24-2,-3 22 0,3 15 0,-1 11-1,6 7-1,3-3-2,9-2-4,1-22-31,22 5 3,-1-32-2,19-1 2</inkml:trace>
  <inkml:trace contextRef="#ctx0" brushRef="#br1" timeOffset="9231.528">4424 15805 44,'-22'-5'36,"3"20"1,-12-1-1,7 15-30,-5 1-1,4 10 1,-2 3-3,8 7 0,0-5 0,10 3-1,5-11 0,11-1 0,6-17-1,9-13 0,9-16 0,6-14 0,5-13 0,5-18-1,-1-6 1,-3-9-1,-3 1 0,-8 2 0,-7 9 0,-6 7 0,-8 15 0,-10 15 0,-1 21 0,-8 13 0,-2 20-1,-4 15 1,2 12-1,0 6-1,1 1-1,4-4-1,11 0-4,-1-31-14,16 4-14,-2-31-3,21-6 2,-4-24 0</inkml:trace>
  <inkml:trace contextRef="#ctx0" brushRef="#br1" timeOffset="9701.5549">4970 15803 41,'-16'11'35,"4"17"2,-15-5-2,10 16-25,-5-5-4,6 4-2,4-5 0,8-2-2,8-9 0,8-8 0,9-14 0,5-10-1,5-15 0,5-6 0,5-9 0,-1-5 0,0-6-1,-2-1 0,-4 6 0,-4 5 0,-3 8-1,-9 15 1,-7 13-1,-5 23 1,-8 19-1,-6 21 1,-6 30-1,-1 17 0,-8 23 1,1 7-1,-1 3 1,2-9-1,2-6 2,4-17-2,2-20 2,6-24 0,2-29-1,1-21 0,4-12 0,-3-23 0,3-12 1,3-20-1,1-16 0,2-11 1,1-8-1,6-1 0,2 2-1,2 6 1,-1 9-3,1 9-1,8 24-31,-4-4-2,14 25-1,-7-9-1</inkml:trace>
  <inkml:trace contextRef="#ctx0" brushRef="#br1" timeOffset="10181.5824">6276 15574 37,'0'0'42,"12"-26"-2,8 17 1,-7-1-26,9 4-10,-1-1-3,6 9 2,0 4-2,2 2 0,-1 0-1,0 0-1,0-3 2,0-2-1,0-3 0,0-1 0,-5-4 0,-5 3 0,-4-2-1,-2 7 3,-12-3-3,8 19-1,-8 4 1,-6 9-2,-3 11 2,0 9-2,-3 11 1,-3 5-1,0 4 1,-1 4-1,4-1-1,-3-9-3,10 2-5,-4-24-28,14-1 1,-1-24-1,18-4 1</inkml:trace>
  <inkml:trace contextRef="#ctx0" brushRef="#br1" timeOffset="10631.6081">7559 15532 47,'0'0'40,"0"0"0,0 0-1,19 8-31,-14 3-4,3 8-2,0 6 1,3 10-2,-4 7 1,2 11-2,-5 7 1,-7 4 0,-2 5-1,-2 3 0,-6-2 0,-5-6 0,-2-7-1,-1-12 1,-6-12-1,3-13-1,1-17-1,0-22-3,14-1-31,-11-28 0,12-1-2,-3-22 1</inkml:trace>
  <inkml:trace contextRef="#ctx0" brushRef="#br1" timeOffset="10857.621">7372 15569 63,'0'15'42,"0"-15"-1,22-7 2,-3-12-39,13-3 1,7-3-3,9-4 0,8 1-2,6 0 0,9 7-5,-6-10-13,11 26-22,-15-8 0,4 19 0,-14-6-1</inkml:trace>
  <inkml:trace contextRef="#ctx0" brushRef="#br1" timeOffset="11488.6571">7983 15723 57,'-15'17'41,"3"17"0,-8-6 0,8 10-37,-7 4-1,5 6 0,3-5-1,7-1 0,8-9-1,10-8 0,7-15-1,9-10 1,7-12-1,5-9 0,-1-11 0,3-2 1,-4-9 1,-5 3-1,-8 1 0,-7 3 0,-6 5 0,-7 5 0,-4 8 0,-3 18-2,-11-8 0,4 17 1,-2 13-1,2 11 1,-1 7-1,0 7 0,4 2 0,2 0 1,5-5 1,2-7-1,6-13 1,3-10-1,7-14 1,2-15 0,8-13 0,2-9-1,-1-6 0,2-5 1,-1 0-1,-3-2 1,-4 6-1,-3 11 1,-7 8-1,-8 13 1,-8 12-1,0 0 0,1 25 0,-6 5 0,-1 5 0,-3 6 0,1 1 0,1-2 0,3-3 0,4-10-1,0-6-1,0-21-1,13 6-1,-3-22-5,12 5-31,-10-23 0,6 8-1,-7-15 1</inkml:trace>
  <inkml:trace contextRef="#ctx0" brushRef="#br1" timeOffset="12127.6937">8607 16030 51,'4'-24'40,"7"3"-1,-3-13 1,6 6-32,-2-8-3,3 6-1,-3-1-2,2 5-1,-3 7 0,1 3 0,-1 4-1,0 5 1,1 5-1,2 4 1,0 2 0,2 5 0,-1 4 0,0 3 1,0 5 0,-3 5-1,-1 6 0,-6 5 0,1 5 0,-3 0-1,-2 1 0,-1 2-1,4-3-1,0-10-1,7 0-5,-11-32-32,25 16 1,-10-27-2,9 2 2</inkml:trace>
  <inkml:trace contextRef="#ctx0" brushRef="#br1" timeOffset="12531.7168">9082 15969 65,'0'0'41,"-4"19"-1,4-19 0,15-2-36,8-8-1,7 0-1,6-7 0,3-2 0,3-8-1,3-1 0,-5-3 0,-6 2-1,-8 1 1,-10 2-1,-12 7 0,-12 2 1,-8 11-1,-14 6-1,-8 9 0,-4 12 1,-1 6 0,0 11 0,6 7 1,6 3-1,8-1 1,11-2-1,14-7 1,12-9-1,15-11-2,10-14-2,23 0-19,-1-25-17,18 4 0,-3-19-2,11 6 1</inkml:trace>
  <inkml:trace contextRef="#ctx0" brushRef="#br1" timeOffset="13479.771">10517 15513 45,'0'0'37,"11"1"0,-11-1-2,2 33-30,-7-6 0,7 18-2,-8 4 2,6 12-3,-5-1 0,2 1 1,0-4-1,2-3 0,-4-13-1,5-8 1,-2-12-1,2-8 1,0-13-1,4-14 0,0-10 0,0-9 0,2-14 0,3-8-1,1-9 0,1-10 2,3-3-2,0-1 1,1 6-2,3 2 2,-1 15-1,1 9 1,-1 10-2,2 15 1,1 12 0,-3 9 0,2 7 0,0 5 0,-2 5 0,-1 0 0,-4 4 0,-3 0 0,-7 2 0,-3 4-1,-10 0 2,-4 2-2,-11 0 1,-4 0-2,-1-2 1,-1-1-5,9 6-2,-6-18-29,18 8-2,11-22 1,8 23-1</inkml:trace>
  <inkml:trace contextRef="#ctx0" brushRef="#br1" timeOffset="13881.794">11036 15668 51,'-7'11'38,"-9"-5"0,0 11-1,-11-3-29,7 9-3,-7 2 0,6 11-1,-4 1-1,7 7 0,4-2 0,5-4-1,3-6 0,13-5 1,3-14-1,9-13-1,7-19 1,8-15-1,6-15 1,3-14-1,0-8-1,3-5 1,-5-4-1,-2 3 1,-7 7-1,-4 12 1,-9 18-1,-10 12 1,-9 28-1,0 0-1,-4 42 1,-12 7-2,1 19 1,-3 7-3,4 7-1,2-8-7,14 2-28,0-21-1,18-6 1,4-27 0</inkml:trace>
  <inkml:trace contextRef="#ctx0" brushRef="#br1" timeOffset="14214.8131">11751 15376 69,'-25'9'40,"-11"10"-1,3 15 0,-4 6-33,7 3-3,5 2 0,10 0-2,10-7 1,13-3-2,12-14 1,11-6 0,7-8-1,6-6 1,2-5 0,-1 3-1,-5 2 1,-7 9-1,-6 6 0,-10 9 0,-9 9 0,-8 5-1,-8 9 0,-4-4 0,0 2-3,-6-10-2,10 9-20,-7-31-13,11-2 0,0-24-1,11-6 1</inkml:trace>
  <inkml:trace contextRef="#ctx0" brushRef="#br1" timeOffset="14395.8234">11850 15401 89,'-20'-19'41,"20"19"2,0 0-2,14-8-40,10-3-1,7-5-2,16 2-4,2-12-34,21 13 0,-4-11-1,12 14-1</inkml:trace>
  <inkml:trace contextRef="#ctx0" brushRef="#br1" timeOffset="14997.8578">13803 14719 67,'26'-31'39,"-9"0"-1,3 14-1,-9 1-32,-2 14-2,-9 2 0,-2 32-1,-8-1 0,-4 14-1,-4 10 0,-2 10 0,-4 7 0,-1 5 0,0-1 1,5-3-1,5-9 0,6-5 2,8-14-2,10-14 0,15-15 0,8-14-1,10-9 0,9-8-1,10-4-1,1-2-1,5 4-2,-6-5-6,6 16-27,-15-6 0,2 13-1,-14-10 0</inkml:trace>
  <inkml:trace contextRef="#ctx0" brushRef="#br1" timeOffset="15214.8703">14523 15024 74,'-11'28'39,"-8"-1"-1,5 20-1,-4-4-36,1 6 0,4 3 0,0-1-1,5-4-3,4-11-1,15-1-23,-11-35-10,30 11 0,-9-38-1</inkml:trace>
  <inkml:trace contextRef="#ctx0" brushRef="#br1" timeOffset="15381.8798">14573 14751 69,'-40'-24'39,"9"17"-2,0 1-1,12 10-34,12 11-22,7-15-16,16 22-1,6-12-1,20 6 0</inkml:trace>
  <inkml:trace contextRef="#ctx0" brushRef="#br1" timeOffset="15942.9119">15129 15037 36,'-8'24'33,"-18"-6"2,-3 5 0,-17-8-27,1 12 1,-10-6-1,4 14 0,-1-4-1,6 11-2,6 1-1,9 3 0,9-5-2,12-5 1,13-10-2,12-10 1,9-10-1,11-14 0,4-12 0,7-10-1,1-7 1,0-7-1,-2-1 0,-6-2 0,-5 6 0,-6 0-1,-5 7 1,-7 7-1,-7 13 0,-9 14 0,-6 11 1,-5 19 0,-6 17-1,-3 20 2,-5 20-1,-2 21-1,-4 15 1,0 13-1,2 1 1,2-3-2,0-12 1,6-12-1,2-20 2,0-21 1,7-25 0,3-26-1,9-18 0,-12-25 2,10-20-1,4-13 0,4-18-1,5-17 1,4-11-1,5-7 1,5 4-1,1 4 1,0 14-1,0 7 0,1 18-2,1 11-1,2 17-5,-10 1-29,16 12-1,-7-15-1,13 8 1</inkml:trace>
  <inkml:trace contextRef="#ctx0" brushRef="#br1" timeOffset="16547.9465">15788 14480 76,'-30'29'39,"3"20"0,-12 2-1,4 14-36,-5 12 0,1 14 0,-6 7-1,3 8 0,1-3 0,8 0 0,0-14 0,9-8-1,6-16 1,12-17-1,8-21 1,14-24-1,6-17 1,8-14-2,5-15 1,4-8 2,1-8-2,-1-1 1,1 6-1,-8 8 1,-2 14 0,-10 13-1,-3 17 0,-7 17 0,-4 14 0,-7 9-1,-2 8-1,-1 2 0,3-1-1,2-12 0,14-7-4,2-23-1,21-8-5,2-35-11,27 5 0,-9-34 3,22 6 2,-11-23 1,11 6 3,-13-12 4,-1 4 8,-11 9 15,-17-4 6,0 28 2,-23 1-3,2 30 1,-21 7-1,3 38 1,-18 9-4,3 33-6,-12 8-4,-1 17-3,-2 6-2,0-1-1,7 4-5,-6-19-30,17-2 2,-5-24-2,16-8 1</inkml:trace>
  <inkml:trace contextRef="#ctx0" brushRef="#br1" timeOffset="16764.9589">16145 14907 77,'-20'-12'42,"20"12"-3,-13 0 1,22 0-36,11-4-2,16-2-1,10-2-1,10-3-1,11 2-3,4-14-18,9 20-17,-9-11 2,4 15-4,-14-8 1</inkml:trace>
  <inkml:trace contextRef="#ctx0" brushRef="#br1" timeOffset="16964.9704">16872 15328 85,'-22'34'42,"-5"-19"-1,8-1 0,-5-21-41,9 1-3,15 6-4,-17-23-30,17 23-2,-6-16 1,6 16-2</inkml:trace>
  <inkml:trace contextRef="#ctx0" brushRef="#br1" timeOffset="19715.1277">16947 14496 35,'-49'-17'33,"-5"-8"1,1 3-2,-6-8-17,3 1-13,-6 0 0,-1 5 0,-7 2-1,-2 3 1,-10 3-1,-4 4 0,-6 1 0,-5 7 1,-5 0 0,-3 2 0,-6-2 1,-1 4-1,-2-2 0,3 2 1,0-2-1,-2-1 1,1-2-1,1 0 0,4-4 0,6 1 0,0 0 0,4 0-1,-2 1 0,5 2-1,2 7 0,2 4 1,1 5-1,4 6 0,0 5 0,1 3 0,2 10 0,7 4 0,1 6 0,1 3 1,9 4-2,0 4 1,5 2 0,4 6-1,10 2 1,4 2-1,6 3 1,7 3-1,6 3 1,11 2-1,7-1 1,11 2 0,12-3 0,7-1-2,13-5 2,9-1-1,16-6 0,9-2 0,9 0 1,12-2-2,4-2 1,10-1 1,8-2-1,9-2 1,1-4-1,7-1 0,11-4 0,8-9 2,6-6-1,10-9 0,7-8 0,5-7 0,9-9 1,3-10-1,-1-7 0,4-8 0,-1-3 1,-5-3-1,-6-3 1,-5-8-1,-9 1 1,-8-3 0,-15-5-1,-12-3 1,-11-6-1,-10-6 2,-15-4-2,-10-7 1,-18-6 0,-8-5 1,-14-6-2,-13-1 2,-12-4-1,-16-1 0,-15 0 0,-17-1 1,-15 4-1,-14 4 0,-20 8 0,-17 7 1,-22 16-2,-18 10 1,-20 22 0,-14 13-1,-16 15 0,-9 12-1,-6 12-1,-1 1-3,17 12-21,3-16-12,22 5 0,17-14-2</inkml:trace>
  <inkml:trace contextRef="#ctx0" brushRef="#br1" timeOffset="20765.1877">1609 14629 28,'16'-50'30,"-9"8"0,1 8-1,-7 5-23,2 9-1,-6-1 0,3 21 1,-4-24-1,4 24-1,-5-19-1,5 19 1,-3-11 1,3 11-1,0 0 0,0 0 0,0 0-1,0 0-1,-8 4 0,4 10-1,0 10-1,0 9 1,-2 13-1,-4 14 1,-2 16-1,-3 16 0,-5 18 0,-4 13 0,-4 12 1,12-64 1,-1 11 2,-2 1-3,0 12 2,2-1 0,1 9 2,3 3-3,5-11-2,-7 130-2,11-2-1,4-9-2,8-7 3,7-14-1,5-30-1,-2-36-1,-6-48-6,-11-24-20,9-26-3,-1-23-2,4-16 2</inkml:trace>
  <inkml:trace contextRef="#ctx0" brushRef="#br1" timeOffset="21840.2492">1543 17159 47,'-5'10'32,"1"3"2,4-13-3,-4 15-26,4-15-1,13 10 1,-2-5-2,8 3 0,4 1-1,6 3 4,12 0-4,5 3 3,5 0-3,11 4-1,8 2-1,12-3 1,11-2-1,9 0-1,8 0-1,12-5-1,16-3 1,8-3 2,13-4-1,9-1 0,10-4-1,13 2-1,9-6 2,13 2-1,10-1 1,11-1 0,10-2 0,9 0 2,9 1-1,9-3 1,8-1 0,12-2 0,8-2 0,7 0 0,42-2 1,-26-2-1,13 4 0,6 0 0,10 3 2,36 1-2,-26 1 2,9 6 0,-27 1-1,39 0 0,3 0 0,1-2 0,6-4-1,2 0-2,11-4 0,7-1 0,7-4-1,2 3 0,3-3 1,7 11-1,-3-4 1,-30 10 1,27-3 0,-11 9 0,-4 5 0,-3 3 1,-8 3 0,-6-3 0,-4 4-1,-13-4 1,29 5 0,-42-8-1,-11 6-1,-9-4 1,-13 4-1,-7 0 1,-13 2-1,-12 2 1,-45 1 1,22 0 0,-11 2 1,-16-1-1,-12-4 1,-17 0-1,-15-3 2,-21 1-1,-17-6-1,-20 2 0,-20-1 0,-19 0 0,-22-1-1,-16 1 1,-16-3-2,-10 1 1,-12 1 0,-11-4 0,-10-1 0,-10-3 0,10-5 1,-10 5 0,-3-25-1,-1 7 1,1-7-3,1-8 1,0-5 0,4-4-1,0-9 0,3 0 1,0-9-1,7-4 1,1-9 2,4-8-2,1-11 1,7-8 2,0-12 0,2-13 0,0-13 0,0-11 0,1-9-1,-1-6 1,0-1 0,-2-3-3,1 7 1,1 5 0,1 10-1,-2 8 0,-2 10-2,-6 4-5,4 20-30,-23 1 1,-9 12-2,-28 1 2</inkml:trace>
  <inkml:trace contextRef="#ctx0" brushRef="#br1" timeOffset="22416.2822">12685 14593 59,'5'-39'38,"-1"-3"-3,0 11 0,0 4-35,0 10 1,-4 17 1,11 28 0,-2 29 0,-1 31 0,-2 32-1,-1 35 2,-5 34-2,-2 36 0,-10 17-1,-6 14-1,-12-7 1,-2-9-1,-1-19-4,-7-32-27,16-34-4,3-44-4,15-33 3</inkml:trace>
  <inkml:trace contextRef="#ctx0" brushRef="#br1" timeOffset="22546.2896">12935 16899 66,'5'23'38,"-6"1"-6,-3-8-30,-11-24-41,2 11-1,-7-14-1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5-30T21:24:35.59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B0F0"/>
    </inkml:brush>
    <inkml:brush xml:id="br7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2501 11935 16,'0'0'21,"0"-18"-3,0 18-1,1-17-3,-1 17 0,3-18-5,-3 18 0,2-11-2,-2 11-1,2-11 0,-2 11-2,0 0 0,0 0-1,-3-11 1,3 11-1,0 0 0,-9 24-1,2-3 0,-1 6-3,-4 9 2,-7 7-2,-2 7 2,-3 8-2,-7 7 1,-4 6-1,-6 4 2,-7 1 1,-5 11-1,-7-1 0,-1 5 0,-7 3 0,0-1 0,2 2 1,-4-5-1,9-2 1,1-7-1,8-7 0,9-11 0,4-7 1,6-16-1,8-9 1,8-11-2,5-6 1,12-14-1,0 0 1,0 0 0,-7-15-1,13 3 1,0 2-1,4-2 1,0 1-1,11 1 0,2-1 0,6 5 0,5-1-1,7 1 1,7 2 0,5-1 0,10 1 1,8-4-1,4-1 1,3-2-1,9 1 1,2-3-1,4 2 1,6 1 0,-1 3-1,1-1 0,-1 7 1,-4 4-1,-4 0 0,-4 2 0,-9 2 0,-8 1-1,-11-3-1,-9 2-2,-10-10-6,-4 4-24,-19-14 0,-2 5-1,-15-14 0</inkml:trace>
  <inkml:trace contextRef="#ctx0" brushRef="#br0" timeOffset="466.0266">2266 12355 22,'-12'-6'28,"-1"5"0,13 1 3,-21 6-18,21-6-3,-17 12-1,17-1-2,0-11-1,5 11-1,7-8 0,9 5-1,7-3 0,12 9-1,5-1-1,3 11 0,5 5-1,-2 8 1,-3 10-1,-3 13 1,-13 8-1,-8 12 0,-10 9 1,-8 6 0,-12 2-1,-6 2 0,-10-9 0,1-6 0,-8-13-1,4-15-1,1-18-3,2-28-9,10-10-22,4-28 0,15-6-1,-3-23 0</inkml:trace>
  <inkml:trace contextRef="#ctx0" brushRef="#br0" timeOffset="1443.0826">2658 12734 31,'-10'-14'30,"10"14"1,0 0-1,0 0-19,-17 10-4,15 2-1,-9 0-1,7 7-2,-7 3 0,7 5 1,-6-4-1,10 3 0,-5-6 0,10-3-1,-5-17 0,14 13-1,-1-20 0,2-6 0,2-5 0,-2-6-1,-3-5 1,1-1 0,-3 0-1,-4 2 1,-4 5 0,-6 8-1,4 15 1,-20-10 0,5 19-1,-3 6 1,1 8 0,-1 5-1,1 4 1,3 2 0,4-4 0,5-5 0,9-8 1,-4-17-1,15 12 1,1-20 0,-1-7-1,-1-1 1,-3-3-1,-1 3 0,-5 3-1,-5 13 0,0 0-2,-15-8-6,14 22-28,-12-7 1,12 11-4,1-18 1</inkml:trace>
  <inkml:trace contextRef="#ctx0" brushRef="#br1" timeOffset="8386.4797">21522 12193 1,'-28'37'26,"-8"11"-1,-4 13-5,-19 7-1,-5 19 0,-19 2-3,-8 26-3,-27 2-4,-2 21-3,-24 5-1,-8 27-1,-26 10-1,-4 22 1,-23 18-3,-14 16 1,-14 16-2,-8 20-1,-16 15 1,-7 9-1,-2 9 1,-9 5-4,7-5 3,9-12-3,3-6 0,5-19-3,22-16-7,-4-27-19,127-122-3,-10 1 2,12-18 0</inkml:trace>
  <inkml:trace contextRef="#ctx0" brushRef="#br1" timeOffset="9017.5157">17967 15805 25,'3'-24'31,"-3"3"-1,-1 6 1,-7 1-28,8 14 1,-10-14-1,10 14 2,0 0 0,-10 18-1,7-4 1,3 10-3,-3 2 2,6 13-1,-10 3 2,1 10-2,-8 4 0,-1 11-1,-14 5 1,-2 10 1,-11-2-3,-4 3 1,-3-5 1,1-2-2,3-8 1,8-9-2,14-11 1,14-13-2,15-9 2,16-11-2,17-13 1,9-10 0,7-11-1,6-14 2,5-10-2,4-15 2,6-15-1,12-14 0,10-12 0,18-8 0,10-6 1,17-3-2,14 6-1,3 3 0,4 20-4,-15 1-29,-3 33 0,-24 5-2,-9 25 1</inkml:trace>
  <inkml:trace contextRef="#ctx0" brushRef="#br1" timeOffset="9573.5476">21997 14301 62,'0'23'36,"-28"41"-1,-40 22-5,-29 43-28,-33 33-3,-24 27 1,-23 29-1,-17 14-1,1 2 1,5-16-3,19-16-8,19-43-21,29-47 0,31-55-3,35-53 1</inkml:trace>
  <inkml:trace contextRef="#ctx0" brushRef="#br1" timeOffset="9762.5584">20549 14953 72,'50'-34'42,"10"48"-1,-6 32 1,8 44-37,-2 16-1,11 18-1,4 4 0,13-1-4,8-10-2,1-22-23,23 2-14,-3-29-1,18-13-1,2-31-2</inkml:trace>
  <inkml:trace contextRef="#ctx0" brushRef="#br2" timeOffset="16330.9341">10351 2492 25,'-39'8'28,"-6"1"4,-4-1-3,-9-9-13,6 12-5,-19-14-2,-2 12-4,-10-3-2,-6 5-2,-7-1 0,-9 7-1,-8 3 0,-10 3 0,-5 7 0,-7 3 0,-5 3 1,-3 4 0,-9 4 0,-3 1 0,-5 3 0,0-1 2,-5 1 0,-4 1 0,-4-2 0,-4 4-1,-14-5 0,2 3-1,-7 0 1,-5 3-2,-6 3 0,-1 3 0,-5 5-1,0 2 0,-5-1 1,2 6 0,4 0-1,-4-1 0,0-3 1,4 0 0,-2-5 1,3-1 0,1-9 0,0 3 0,-1-7 1,-3-1 0,-3 2 0,0 3 0,-10-1-1,-4 3 0,1 4 0,-10 3-1,-3 5 1,6 2 0,-1-1-1,0 3-1,17 2-1,8-6-4,23 10-21,6-14-8,21 0 0,14-13-2</inkml:trace>
  <inkml:trace contextRef="#ctx0" brushRef="#br2" timeOffset="16998.9723">4006 3357 80,'-20'23'36,"-3"-10"0,6 3 0,-5-4-33,1 5-1,-3 1 0,-5 12-1,-11 6 0,-11 14-1,-13 9 0,-14 13 1,-6 8-1,-14 10 0,-7 4 1,-6 4 0,-9-1 0,3-2 0,3-7 1,9-8-1,7-11 1,14-10 0,15-17-1,16-7 0,16-11 0,22-9-1,15-15 0,14 10 0,20-10 0,16-3 0,15 0 0,17-3 0,13 2 0,12 3 0,13 3 0,11 7 0,11 6-1,0 5 1,2 8 1,4-2-2,4 2 2,1-6-3,3-2-2,-14-26-27,12-1-6,-16-25 0,4-7-3</inkml:trace>
  <inkml:trace contextRef="#ctx0" brushRef="#br2" timeOffset="17441.9976">4753 2039 86,'0'0'36,"1"11"0,-16 32 1,-15 17-32,-5 23-2,-6 14-1,-11 23 0,-7 15-2,-4 1 0,2-4-1,5-13-2,12-12-2,-1-34-6,28-14-24,-2-45-2,21-25 1,3-38 0</inkml:trace>
  <inkml:trace contextRef="#ctx0" brushRef="#br2" timeOffset="17631.0084">4329 2290 99,'-5'29'41,"-2"8"-1,25 27 0,7-2-35,24 6 0,15-7-2,25-11-1,27-8-3,14-20-5,34 3-20,-2-24-12,21 6-1,-8-10-3,12 7 1</inkml:trace>
  <inkml:trace contextRef="#ctx0" brushRef="#br1" timeOffset="23152.3242">11378 2956 5,'0'0'23,"0"0"2,0 0-1,0 0-6,0 0-5,0 0-2,0 0-4,0 0-1,0 0-1,0 0-2,-2 12-2,2-12 1,-13 22-1,2-6 1,-1-1-1,-2 3 1,-2 0 0,1 3 0,-4-3 0,0 3 0,-2 0-1,2 1 0,-5 1-1,2 3 0,-4 3 0,-1 6-1,0-1 1,-2 4-1,1 4 1,-8 3-1,-1 3 0,-3 5 1,-7 4 0,-2 3 0,-8 4-1,-10 4 1,-4 7 0,-6 0 0,-3 8 0,-8 0-1,-3 6 1,-2 3-1,-5 5 0,-2 2 0,-5 3 2,3 3-1,-1 2 0,-1 4 0,-2-1 1,-3 1-1,-1 2 0,4 2 1,-4 4 0,0 0 1,2 2-2,-4 0 2,-2 4-2,2-1 2,2 3 0,-1-1-1,0 6-3,-2 1 3,-7 2-1,-2 2 1,-1 3-2,-1 5 1,1 4-1,-5 1 0,0 1 1,-5 0-1,1 1 0,4 0 1,3 2 0,-1-5 0,4 0 1,-4 3-1,5-2 0,-1 5 0,3-1 2,2-1-1,2 3-1,-4 2 1,-1 2-1,-1 1 1,-1-3-1,5 1 1,-7-6-2,4 1 2,-8-5-3,2-3 1,6-8 0,2 1 0,2-7 0,3 1 0,3-10 1,-2 1 0,1-7 1,6 0-1,3-6 1,2-3 0,4-7 0,3-4 0,2-7 0,9-2-2,1-5 2,6-8 0,-2-4 0,8-4-1,3-4 0,1-9-4,19-1-26,-2-12-1,16-6-3,7-17 2</inkml:trace>
  <inkml:trace contextRef="#ctx0" brushRef="#br1" timeOffset="23853.3643">6345 8160 46,'0'0'29,"-11"24"2,4-2-3,-7 0-19,5 16-3,-11 6 0,3 14-1,-11 4 2,3 10 0,-7 1 0,8-1-1,1-10 1,20-11-1,14-26 1,20-16-2,21-32-3,28-18 0,23-25-1,17-15-1,17 0-10,3-16-26,15 11-3,-7-8 1,-1 14-1</inkml:trace>
  <inkml:trace contextRef="#ctx0" brushRef="#br3" timeOffset="30072.7201">14361 3804 26,'0'0'23,"0"0"0,0 0-4,0 0-5,0 0-3,0 0-2,0 0-3,0 0-2,0 0-1,0 0-1,0 0-1,-5 11-1,5-11 1,-8 12-1,8-12 0,-13 18 1,13-18 0,-17 18 0,17-18 0,-22 20 0,11-11 0,-4 2-1,1 0-1,-1 4 0,-7-1-2,1 8 1,-9-4-1,-5 10 1,-5-2-1,-8 6 2,-4 3-1,-9 1 2,-9 6 0,-9 0 0,-3 6-1,-9 9-2,-7-2-3,-4 14-7,-13-2-5,-2 11-6,-3 3-1,-4 14 5</inkml:trace>
  <inkml:trace contextRef="#ctx0" brushRef="#br3" timeOffset="30523.7459">12050 5450 23,'-177'135'19,"-4"5"-3,-10 7-4,-9 2-2,-7 9-1,-2 3-7,-12 5 1,-2 1-2,0 5 1,1 0 0,-2 5 2,-1-2-1,6 0-1,2-4 2,1 0-1,-1-2-1,3 1 1,-3-4 0,-1 4-2,2 1 0,2 0-1,-6 4 1,4 0-1,7-1 2,1 2-2,3-5 0,5-1 2,3-9-1,0 0 1,0-5-2,4-2 2,-6-7-3,7 2 1,-2-4-1,5 5 0,-3-5 1,10 4 1,5-6 1,5 5-2,2-6 4,8 2 0,6-6 0,13-2 0,-3-8 0,7-2-3,0-10 1,13-6 0,9-6-4,3-16-1,12 0-13,6-19-15,14-6-1,10-18 1,17-6 0</inkml:trace>
  <inkml:trace contextRef="#ctx0" brushRef="#br3" timeOffset="31133.7808">7055 9037 61,'17'-17'34,"-3"9"-1,-14 8 0,0 0-24,0 0-4,-17 36 1,-10-1-2,-4 20-1,-14 11-1,-7 17 1,-15 6 0,3 7 2,0-5-1,11-4 0,15-25 0,22-20 0,29-32-1,33-29 0,33-26-3,29-23 1,29-19-1,17-8-2,15 4-3,-9-4-32,18 20-1,-10 10 0,-7 23-2</inkml:trace>
  <inkml:trace contextRef="#ctx0" brushRef="#br4" timeOffset="36298.0761">18896 3996 24,'0'0'29,"0"0"-1,0 0 0,-1-15-14,1 15-3,0 0-3,0 0-2,11-11-2,-11 11 0,0 0 0,0 0-2,0 0 0,0 0-1,0 0-1,0 0 0,-15 19-1,15-19-1,-22 17 1,8-7-1,-3 4 1,-1 1-1,-10 3 1,-2 2-1,-9 6 2,-10 0-2,-9 9 1,-14 3-3,-9 10 0,-18 1-1,-5 15-4,-24-3-2,-1 20-1,-27-4-2,-2 20 1,-23-2 2,-3 15 5,-20 4 2,-13 7 6,-8 8 6,-14 0 3,1 13 3,-19-7-2,4 10 0,-11-8-3,-2 6-2,-4 0-6,-4 2-5,-6 9-10,-6-2-6,0 4-1,-14-1 5,4 14 3,-14-4 3,5 9 6,-10-1 5,-5 4 9,-3 3 7,-4 5 1,-3 4-3,-5-1-3,4 11-4,-9 2-1,10 7-2,-6-3-2,3 1 0,-5-3-3,7 4 4,2-14-3,4-2 3,2-10-3,5-6 1,6-10 1,11 3 0,1-8-1,9 1 1,2-9-1,7 1-2,5-5 1,7-1 0,9-7-1,9-7 0,14-8-1,16-9-6,23-5-22,8-9-1,21-4-2,20-12 0</inkml:trace>
  <inkml:trace contextRef="#ctx0" brushRef="#br4" timeOffset="37179.1265">11684 7711 42,'8'-11'28,"-8"11"3,-5-18-3,5 18-19,-18 0-1,18 0 1,-28 12-3,15-1 0,-9-3-1,7 6-2,-2-2 0,-1 5 0,-2 0-2,0 5 2,-5 5-2,0 3 1,-7 8 1,-1 3-2,-4 1 2,3 5-1,0-8 1,10 1-2,7-7 1,11-3-1,16-14 0,16-4 0,15-9-1,10-6 0,20-8 1,10-7-1,19-14 0,10-5 0,14-7-2,4-7 0,9 5-3,-3-9-7,8 17-24,-12-3 0,1 20-2,-24 3 1</inkml:trace>
  <inkml:trace contextRef="#ctx0" brushRef="#br5" timeOffset="52679.013">22591 4412 46,'0'0'29,"-12"6"2,12-6-2,-12 5-22,0-6-4,12 1-1,-26 3-1,7 0 0,-9 3-1,-10 5 0,-12 3 0,-10 6 0,-13 5-1,-12 7 0,-11 7-2,-16 4 1,-15 7 1,-10 3-1,-14 5 2,-14 7 0,-19 5 2,-15 6 0,-17 3 1,-18 10 0,-13 4-2,-16 9 3,-16 2-1,-13 11-1,-11 6 0,-13 6 0,-13 6 0,-7 3 1,-13 2 0,-4 11-1,-13 0-2,-3 5 0,-8-4-1,-3 6 1,-3 3-1,-2 6 0,-6 2-1,-6 0 0,-1 8 1,-6 6 2,-1 7 0,-4 5 0,-3 3 2,-1 5-3,6 3 2,4 1 0,5-3 1,7-6-1,8-7-3,9-7 3,5-9-2,6-7 1,3-10-3,14-9 3,4-5-2,4-7 0,9-1 0,7 4 0,8-4 0,0-2 0,7 2 1,-3-4-4,4 1 0,6-3 1,8 4-1,5-16-5,18 9-17,13-12-7,26-3 1,17-5 1</inkml:trace>
  <inkml:trace contextRef="#ctx0" brushRef="#br5" timeOffset="53426.0558">16220 6475 32,'38'-39'28,"2"2"3,-5 2-2,-8 1-12,8 14-4,-17-3-2,1 14-4,-19 9 0,0 0-2,-30 23-1,-10 11 1,-24 11-2,-14 22 2,-17 14-2,-7 15 3,-9 3-3,9 1 2,10-9-2,25-7 0,35-22 0,41-24-1,54-30-1,42-23 0,41-19-3,34-13-2,38 4-15,4-15-18,16 11 1,-9 7-2,-2 19 0</inkml:trace>
  <inkml:trace contextRef="#ctx0" brushRef="#br6" timeOffset="58827.3647">22434 5404 36,'0'0'28,"-25"10"2,10-4-1,-4 3-18,-8-3-7,-1 6 0,-8 0-3,-7 3-1,-9 8-1,-7 4 2,-11 5 1,-13 5-1,-13 7 1,-12 4 0,-15 11 1,-17 5-1,-12 4 1,-17 5-3,-12 4 0,-11 3 1,-10 4-2,-8 0 3,-7-2-3,-3 1 2,-5 1-1,-2 2 1,-5 0-2,-4 3 2,-8 2-2,-7 4 0,-8 4-1,-13 8-1,-9 7 0,-13 4-1,-13 11 0,-8 0-2,-5 10 2,-12 0 0,4 9 1,-7-3 1,2 0 4,-8 5-1,-1-2 2,-3 7-1,-5-1 2,5 0-1,-11 3-1,3 3 0,-1 2-4,-1-6 2,4-1-4,7-8 3,12-1-3,-6-6 5,13-10-3,6-8 4,7-11-1,7-3 2,1-11 0,0 2-2,-5-5 1,5 3-2,1 2 1,-1 3-3,0 7 2,-1 1-2,-1 6 2,3 3-1,2 6 1,-2 3-1,-5 3 0,5 1 0,2 3-1,-2-1-3,17 7-14,6-8-10,18-10 0,17-14 1</inkml:trace>
  <inkml:trace contextRef="#ctx0" brushRef="#br6" timeOffset="59540.4055">15532 7896 71,'0'0'37,"13"-10"-3,-13 10 1,0 0-30,-5 18-3,-8 2 1,-2 9-3,-16 8 2,-8 8-1,-10 7 2,0 8-1,-6-5 1,9 5 0,8-14 1,22-2-1,23-18 1,28-14-1,33-13-1,24-13-1,29-10-2,19-12-2,25 9-12,-4-21-22,17 10-1,-2-3-1,11-4-1</inkml:trace>
  <inkml:trace contextRef="#ctx0" brushRef="#br7" timeOffset="64006.6609">22942 8044 0,'0'0'23,"0"0"-2,0 0 2,0 0-9,-16 3-1,16-3-2,-23 4-1,23-4 0,-33 7 0,19 2 0,-12-12 0,5 10-3,-13-7-1,-1 3-2,-10 1-3,-10 0-2,-9 3 0,-13 3-2,-13 2 2,-13 3-1,-10 6 0,-15 2 2,-11 4-1,-14 3 1,-9 3 0,-6 4 0,-9-1 0,-10 3 0,-9-2 1,-2 3-1,-7-1 0,-6 1-1,-5 1 0,-11-3-1,0 11-1,-13-6-3,1 9 2,-14-1-1,6 9 2,-18-4 0,0 10 1,-2 5 1,-5-3 1,-5 4 2,-5 3 0,-1 6 0,-5 0-2,-3 0 1,-3 6-2,-7 2 1,2 2 0,-1 0 0,-4 4-1,2-4 1,3-3-2,2 2 3,0-2-2,4-2 2,0-4-1,-1 5 2,-3-5-1,2 1 3,-6-4-2,1 4 0,-4-5 0,-3 1 0,-3 2-1,-4 3-2,1 4 0,-7 4-3,-2 7 0,-8 0 0,-4 12-1,-1 0 2,2 10 0,-3 0 2,8-1 1,5 5 1,4-9 3,10 3-1,1-9 1,13-1 0,0-12-1,9-5-1,4-7-1,7-8 0,5-3-4,5-12-8,17 3-20,-1-6 0,14-5-1,13-4 1</inkml:trace>
  <inkml:trace contextRef="#ctx0" brushRef="#br7" timeOffset="64747.7033">16014 9143 53,'11'-1'33,"-11"1"-1,0 0 0,-7 19-28,-13 3 1,-14 4-1,-7 14 3,-21 5-2,-3 18 0,-13-2 1,3 8 1,0-9 0,19 3-1,15-13 0,32-6 0,23-17-2,39-8 0,28-16-2,31-6-2,21-5 0,14-6-3,16 1 0,4-6-7,5 15-27,-14-6-2,0 13-1,-12 2 1</inkml:trace>
  <inkml:trace contextRef="#ctx0" brushRef="#br2" timeOffset="72743.1607">22538 8719 34,'-20'11'27,"-7"-9"0,4 8-1,-6-3-18,-1-1-7,-7 1-1,-6 1 0,-7 4 0,-9 1 0,-6 6 1,-10-1 0,-8 8 1,-12 1-1,-10 5 1,-9 2 0,-5-1 0,-14 3 0,-3 2 0,-11 0-1,-4 0 1,-9-1 0,2 2 0,-3-1-1,-9-1 0,1 2-1,-5-2 1,0 0-1,-4-3-1,-3 2 1,-3 0 0,0-1 0,-1 1 0,-6-1 0,-1 3 1,-3 0-1,-2 3 1,-3-1-1,-2 3 0,-5-1 0,-3 3 1,2-2-1,-2 3 1,-4-2-1,2 0 1,0-1-1,-2-1 1,-4 2-2,1 0 1,-2 1-1,-5-1 0,-3 5 1,-1 2-1,-6 0 0,-5 1 2,0 0-1,-1-1 0,-9 0 0,8 0 1,-1-2-1,-5-4 1,4 5-1,-4-2-2,-5 1 1,-4 0-1,4 3 2,-7 3-2,-3 3 1,0 3-1,-5 3 2,6 3 0,-4 2 0,1 1 1,-3 3 0,3 0 1,-6 2-1,0-2-1,-1 1 1,-3 3 0,0 1 1,3 5-1,-2-5 1,4 3-2,1-5 2,8 0 0,0-3 0,7-2-1,-9-10 0,10 0-1,0-2-2,-7-8-4,18 7-24,-6-5-2,4 1-1,5 0 1</inkml:trace>
  <inkml:trace contextRef="#ctx0" brushRef="#br2" timeOffset="73719.2164">16935 9780 41,'3'16'32,"-13"1"1,-11-1-1,2 14-15,-24-7-2,6 17-3,-17-7-3,6 12-1,-8-9-2,8 7 0,5-9-2,10 0 0,14-8-1,20-2-1,18-8 1,23-3-1,20-8-1,13-1 1,15-5-2,6-1-1,5 2-4,-8-14-16,8 19-16,-16-8-1,0 13 0,-13-4-3</inkml:trace>
  <inkml:trace contextRef="#ctx0" brushRef="#br0" timeOffset="87163.9855">791 1431 79,'0'0'36,"-2"-13"-1,2 13 0,15 0-28,8-1-4,7 0-3,15 1 2,18-3 0,16 0 0,13-1 1,18-4-2,9 0 1,13-3-1,4 2 0,3 1 0,-1-3 0,-8 3-1,-9-1 0,-7-2 0,-12-2 1,-12 1-1,-15 2 1,-11-5 0,-21 4 0,-6-3 0,-21 0-1,-11-2 0,-13 0 0,-10-3 1,-10-5-1,-8 2 0,-9-6 0,-1 3 0,-9 3 2,0 4-1,7 1 0,5 5 0,7 5 1,13 7-2,6 4 1,17-4-1,17 22-1,12-7 1,19 4-1,11 2 1,15-1-1,11 2 1,5-3 0,1 1 0,-6 0 0,-11 4 1,-17 5-1,-23 10 1,-35 6 0,-27 6-1,-35 7 0,-21 9 0,-21 6-1,-11-2-4,3 2-4,-9-13-29,23-1 0,15-10-1,30-4 0</inkml:trace>
  <inkml:trace contextRef="#ctx0" brushRef="#br0" timeOffset="87892.0271">862 3442 72,'0'0'35,"0"0"0,0 0 0,0 0-22,10-3-10,15 4 0,22 1 0,18-4 1,25-2 0,23-6-1,21-4 0,22-11-1,15-2 0,9-10-3,6 0 2,-6-5-2,-7-1 1,-19 0 0,-18 5 0,-32 4 0,-22 3 0,-32 1 1,-25 7-1,-39 1 0,-27 6 0,-28 2 1,-13 2 0,-15-2 0,-7 5 1,0 2 0,10 1 0,13 3-1,16 0 0,20 1 0,25 0 0,20 2-2,35-6 1,26 4-1,25-6 0,25 6 1,10 3-1,10 5 1,-8 7 0,-7 12 0,-22 14 1,-33 10 1,-34 18-2,-41 11 2,-33 7-2,-29 6 1,-21 5-3,-15 2 0,-10-13-6,15 5-29,-3-22-2,32-8 1,14-20-2</inkml:trace>
  <inkml:trace contextRef="#ctx0" brushRef="#br0" timeOffset="88645.0702">390 6621 91,'16'-7'36,"5"12"-1,-4 1 2,11 12-32,4-4-3,16-1 1,16-2-1,23-5 0,24-11 0,24-6 0,23-10 0,18-8-1,20-10-1,9-2 0,3-7 0,-7 2-1,-15 1 1,-17 0-1,-27 6 1,-32 2 0,-35 1 1,-34 8-2,-41-1 2,-35 6-1,-30 1 1,-26 3 0,-19-1 0,-13 7 0,3 0 0,10 4 0,16 2 0,24 2 0,26-1-1,30 1 1,43 0-1,30 1 0,31-3 1,32 1-1,18 4 0,16 1 0,3 9 1,-12 4-1,-18 15 0,-24 10 1,-32 14 0,-37 10 0,-44 11 0,-37 10 1,-31 8-2,-25 8 1,-9 1-5,-13-3-2,13 5-30,-1-13-2,23 1-1,14-22 0</inkml:trace>
  <inkml:trace contextRef="#ctx0" brushRef="#br0" timeOffset="89351.1106">658 9170 82,'21'-17'36,"7"-2"-2,14 14 1,12 1-31,15 4 0,19-1 0,16 5-1,20-1 0,17-5-1,22-3 0,19-9 0,11-6-1,11 1 0,-1-8-1,-5-5 1,-16 2 0,-19-2-1,-33 0 0,-32-1 1,-33 4-2,-39 1 1,-38 1-1,-38 5 1,-31-1-1,-23 3 2,-19 3-2,-3 3 1,-8 3 1,9-1 0,18 3 0,29-2 0,34 0 0,33-4 1,41-4-1,36 0 0,45-4 0,26 3-1,21-1 1,15 12 0,-8 7 0,-10 11 0,-23 17-1,-34 12 2,-44 18 0,-44 14 0,-38 15-1,-41 10-1,-31 9-1,-22 3-1,-4 5-5,-9-15-20,18 2-11,8-19 0,27-9-1,18-21 1</inkml:trace>
  <inkml:trace contextRef="#ctx0" brushRef="#br0" timeOffset="90062.1513">573 11144 85,'13'-21'37,"21"13"1,5-6-2,24 6-32,12 6-3,22 0 1,18-2-1,19 0 0,16-4 0,18-4 0,5-4 1,8-1-1,-3-4 1,-13-3-2,-15-5 1,-16 0 0,-27-7 0,-22 2-1,-33-8 0,-26-2 1,-26-1-1,-24 3-1,-22-1 2,-24 1-1,-12 8 0,-11 5 1,-2 7-1,8 5 1,10 8-1,21 3 1,28 3 0,28 3 0,40-4 0,28-1 0,39-6 1,26 2-1,21-8 2,19 4-1,-2 2 0,-8 4-1,-18 13 0,-30 11 0,-45 19-1,-47 19 1,-49 23-2,-57 16 1,-40 19-2,-38 13-1,-15 5 0,-10 3-2,7-1-2,10-20-7,36-3-26,30-29 1,51-12 1,36-25-1</inkml:trace>
  <inkml:trace contextRef="#ctx0" brushRef="#br0" timeOffset="90897.199">807 14302 72,'-18'4'38,"8"10"-2,-5-11 1,15-3-35,0 0 0,20 13 0,14-20-1,15-1 1,25-2-1,17-7 0,22 1 0,16-2-1,9-1 0,16 0 0,4 3 1,-4 3-1,-2-2 1,-1 2 0,-10-1-1,-4 1 1,-15-4 0,-20-1 0,-19 0-1,-16-2 1,-25-1-1,-23 2 1,-24-4-1,-25 2 1,-22-5-1,-14 2 0,-9-5 0,-8 1 0,-3-1 1,8 2-1,5 6 0,14 2 0,12 5 1,16 7-1,16 7 1,15 0-1,16 16 1,15-4 0,19 0 0,13 3 0,13-2 0,12 2 0,0-1 0,1 4 0,-8 5 0,-16 4 1,-18 9-2,-25 8 1,-31 10-1,-25 9 1,-32 6-2,-16 5 1,-18 5-2,-8-2 0,-2-1-1,0-9-3,23 0-29,5-30-5,30-4 2,15-30-3</inkml:trace>
  <inkml:trace contextRef="#ctx0" brushRef="#br0" timeOffset="91865.2544">1362 1941 89,'-33'30'37,"-19"8"-1,-2 23 1,-12 0-32,2 9 1,1-3-2,10-3 0,17-9-1,28-13 0,22-14-1,24-11 1,25-13-3,12-2 1,8 1 0,3 2 0,-8 6 0,-10 10-1,-25 11 1,-22 12 0,-28 10-1,-20 8 0,-14 7-2,-15-4-1,6 6-9,-9-21-24,20 1-2,0-26-1,32 2 0</inkml:trace>
  <inkml:trace contextRef="#ctx0" brushRef="#br0" timeOffset="92400.285">651 4271 89,'6'-32'37,"-2"3"0,-3 16-1,-1 13-31,0 0-1,-5 18 0,5 12 0,-1 7-2,1 6 0,0 4-1,8-1 1,3-5 0,6-8 0,10-16-1,3-15 0,10-18 0,4-14 0,6-14 0,-3-5-1,-6-7 1,-1 1-1,-10 6 1,-6 9-1,-7 11 0,-9 11 0,-8 18 0,0 0 0,0 29-2,-6 10-1,5 19-5,-12 3-29,12 19-2,-9 2 0,6 14-1</inkml:trace>
  <inkml:trace contextRef="#ctx0" brushRef="#br0" timeOffset="92866.3117">821 5776 103,'-1'-17'39,"1"17"-1,2-13 0,-2 13-35,-14 22-1,5 5 1,-4 7-1,-1 9 1,4 1-2,0-4 1,3-7 0,12-6 0,8-22 0,8-16-1,9-18 0,6-14 1,8-15-2,5-8 0,4-2 0,0 1-1,-3 7 1,-2 13 0,-9 11-1,-4 22 1,-10 20 1,-6 18-1,-10 24 0,-9 16-2,-4 24-2,-9 8-4,18 22-29,-21 1 0,22 9-3,-6-7 2</inkml:trace>
  <inkml:trace contextRef="#ctx0" brushRef="#br0" timeOffset="93251.3337">752 7712 95,'22'-68'38,"2"15"1,-13-1-2,5 26-32,-14 4-1,-2 24 0,-1 13 0,-5 24 0,-2 16-1,-1 15-1,1 11-1,0 10-1,0 6-2,3 3-3,9 7-26,-13-15-8,12 6 1,-8-19-2</inkml:trace>
  <inkml:trace contextRef="#ctx0" brushRef="#br0" timeOffset="93865.3688">825 9641 98,'0'0'39,"-6"32"0,-5-14 0,15 11-34,-13 9-2,1 8 0,2 4-2,-3 7 1,3 4-3,1-1 1,2-1-2,-2-7-1,6-5-4,-6-22-29,17 1-1,-12-26 1,17-7-2</inkml:trace>
  <inkml:trace contextRef="#ctx0" brushRef="#br0" timeOffset="94061.38">697 9503 114,'-19'16'41,"-2"-8"0,11 6-2,-6-13-38,16-1-3,0-16-27,4-9-10,13 11 1,-5-11-2,8 14-1</inkml:trace>
  <inkml:trace contextRef="#ctx0" brushRef="#br0" timeOffset="94857.4255">1019 10626 80,'-23'-18'37,"-2"12"-2,-10 0 3,5 19-29,-10 1-3,7 11-1,-3 5-1,8 7 0,7 0 0,9-1-1,9-9 0,14-5-1,9-14 0,13-9-1,8-14 0,9-6-1,-1-6 1,2-6-1,-4 1-1,-9 3 2,-4 4-1,-11 4 0,-10 6 0,-13 15 0,0 0 0,0 0 0,-19 20 0,5 12 0,-2 14 0,0 13 0,-3 16-1,0 10-1,0 15 1,-5 8 0,0 3 0,-2 5-1,-4-5 2,-4 0 0,0-13 0,-7-9 0,4-16 0,2-19-1,2-17 0,5-25-3,14-19-4,-7-30-30,26-8 0,-3-25 1,15-8-3</inkml:trace>
  <inkml:trace contextRef="#ctx0" brushRef="#br0" timeOffset="95412.4573">523 12062 86,'0'0'39,"11"11"-2,-13 6 1,-2 18-35,4 13-1,-2 13 0,-3 14 0,-1 15 1,-5 3-1,0 5 0,-4-3 0,9-8-1,4-14 1,7-14-1,6-19 0,8-25 0,10-21 0,7-18 0,8-20 0,3-6 0,1-10-1,-2 2 1,-3 4-1,-8 11 0,-5 17 0,-5 15 0,-9 23 0,-8 12 0,-7 15 0,-2 11 0,-3 7-1,-2 8 0,1 2-2,0-5-3,5 5-3,-7-15-28,19 7-2,-7-19 0,11 2-1</inkml:trace>
  <inkml:trace contextRef="#ctx0" brushRef="#br0" timeOffset="95743.4761">774 13598 72,'4'-39'38,"2"8"-1,-4-1 1,9 22-29,-11 10-5,2 13 0,-3 18-1,4 22-2,-3 14 1,0 14-2,2 12 0,-8 8-1,7 4-2,-4-5-3,3 1-7,-9-24-24,9-4 1,-12-32-2,11-15 2</inkml:trace>
  <inkml:trace contextRef="#ctx0" brushRef="#br0" timeOffset="95924.4865">603 13879 98,'-29'-22'40,"29"22"1,-21 14-2,32 5-32,10-7-3,17 0-2,17-9-3,15-8-1,22-7-5,5-16-31,32 2-3,-1-15-1,20 3-1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04T05:08:00.64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10340 17573 19,'7'-16'31,"-2"0"1,0 1 4,10 2-29,-15 2 1,0 11 0,0 0 1,10 10 0,-16 1-2,6 9 0,-10 4-3,10 8 0,0-32-1,0 0-2,-11 76 1,11-76-1,-6 64 1,6-64-2,-4 70 2,4-70-3,-4 71 3,4-71-3,-1 60 1,1-60 1,0 0 0,4 55 0,-4-55-2,0 0 3,5-21-2,2-19 2,1-24-2,4-14 1,-6-5-2,7 3 1,-4 12 0,-1 29 0,0 3 0,6 5-1,3 7 1,4 6 0,2 6 1,9 4-1,-2 3 0,3 4 1,-2 7-1,-2 0 1,-4 4-1,-4 3 1,-7 2-1,-9 4 0,-9 0 1,-6 3-1,-6-4 0,-8 5 0,-1 0 0,0-1 1,0-1-1,1-1 1,4-1-2,10 1 2,5 3-1,5-23 1,0 0 0,0 0 0,0 0 0,34 64-1,-34-64 2,0 0-2,46 52 0,-46-52 0,0 0 0,54 61-2,-54-61-3,0 0-15,60 65-20,-60-65-2,48 28 1,-48-28 1</inkml:trace>
  <inkml:trace contextRef="#ctx0" brushRef="#br0" timeOffset="1">11012 17740 70,'0'0'39,"0"0"0,0 0-8,0 0-28,0 0 2,27 33-1,4-26-2,5-5-1,3-6 1,5-4 0,-3-8-1,0-5 1,-8-4-1,-17 3-1,-7-6 2,-8 7-2,-7 1 1,-4 2 0,-12 8 0,-1 10 0,-6 9 0,-4 10 0,-2 9 0,35-28 1,0 0 0,-48 62-1,48-62 1,-20 51-1,20-51 0,0 0-3,7 73 1,-7-73-3,0 0-6,70 49-32,-70-49 1,89 16-1,-50-20 0</inkml:trace>
  <inkml:trace contextRef="#ctx0" brushRef="#br0" timeOffset="2">12194 17275 50,'-13'-27'39,"-12"1"1,8 16-1,-20 3-30,11 12-2,-6 6-2,0 16-1,0 7-1,1 11 1,-3 7-2,8 7 1,1 9-2,25-68 1,-19 73-1,19-73 0,-10 88-1,10-88-2,-5 88-2,5-88-8,6 86-29,-6-86 0,9 73-1,-9-73 1</inkml:trace>
  <inkml:trace contextRef="#ctx0" brushRef="#br0" timeOffset="3">11705 17690 76,'0'0'43,"-21"3"-1,34-2 2,7-8-40,13 0-2,9 1-1,11-10-2,9 2-3,-8 2-36,19 4-1,-8-7-2,7 6 2</inkml:trace>
  <inkml:trace contextRef="#ctx0" brushRef="#br0" timeOffset="4">12515 17494 52,'0'0'39,"0"0"0,-5 11-2,-5-4-31,5 8-1,-6-5-2,6 6-1,-3-1-1,4-2 1,3 0 0,1-13 0,5 10-1,-5-10 0,13-6 0,-1-1 1,-2-5-1,-1-1 1,-4-1-1,0 1 0,-3 3 1,-2 10-1,0-16 0,0 16-1,-5-12 1,5 12-1,0 0 0,0 0-2,2 16-4,-10-3-33,14 4-1,-7 0-2,10 5 2</inkml:trace>
  <inkml:trace contextRef="#ctx0" brushRef="#br0" timeOffset="5">12612 17773 54,'-52'49'40,"52"-49"-2,0 0-2,0 0-30,-55 44-1,55-44-1,0 0-1,0 0 0,0 0-3,0 0 3,0 0-1,0 0 0,0 0-1,0 0 2,0 0-1,0 0-1,0 0 0,0 0 0,0 0 0,0 0-1,0 0 1,0 0-1,0 0 1,0 0 1,0 0-1,0 0-2,0 0 3,0 0-1,0 0 1,0 0-2,0 0-1,0 0 2,0 0-1,0 0 2,0 0-3,0 0 1,0 0-3,0 0-1,0 0-17,0 0-22,50 18 2,-50-18-1,0 0 0</inkml:trace>
  <inkml:trace contextRef="#ctx0" brushRef="#br0" timeOffset="6">13037 17737 33,'-18'8'39,"18"-8"0,-17 7 0,17-7-27,0 0-3,-10-2-2,10 2-2,0 0-1,0 0-2,0 0 0,9 13-1,-9-13 0,21 10-1,-1-10 1,4 2-1,7-8 0,7 1 0,4-2 0,5-2 1,-1-1-1,0 4 1,-1-1-1,-5 2 0,-6 5 0,-9-3 1,-8 3-1,-5 0 0,-12 0 1,0 0-1,0 0 0,-8-12 0,8 12 1,-21-13-1,6 3 0,0 0 0,-4-2 0,2 0-1,-1 1 1,-6 0 0,6-1 1,-4 2-2,5 2 1,-2-1 0,4 1 0,1 2 0,3 1 0,11 5 0,0 0 0,0 0 0,0 0 0,20 8 0,1-5 0,8 1 1,5 0-1,1 1 0,1 0 0,0 0 0,-1 3 0,-5 2 0,-7 2 1,-6 4-1,-7 2 0,-7 1 1,-5 1-1,2-20 0,0 0 0,0 0 0,-23 56 0,23-56 0,0 0 0,0 0 0,-36 56 0,36-56 0,0 0 1,0 0 0,0 0 0,-58 50 0,58-50-1,0 0 1,0 0-1,0 0 1,-55 33-2,55-33 0,0 0 0,0 0-4,0 0-26,0 0-9,0 0 0,0 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4392733"/>
              </p:ext>
            </p:extLst>
          </p:nvPr>
        </p:nvGraphicFramePr>
        <p:xfrm>
          <a:off x="214283" y="685800"/>
          <a:ext cx="8750332" cy="46329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why rainbows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nature uses both reflection and refraction to make something beautiful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HRT and more bookmarking PLUS, if time,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from the projector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86000" y="5055120"/>
              <a:ext cx="8171640" cy="121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2320" y="5048640"/>
                <a:ext cx="8196480" cy="123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760" y="5799"/>
            <a:ext cx="8114479" cy="68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033" y="-304800"/>
            <a:ext cx="1466850" cy="1479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99" y="151018"/>
            <a:ext cx="1466850" cy="1479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151019"/>
            <a:ext cx="1466850" cy="14798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82" y="742209"/>
            <a:ext cx="1466850" cy="14798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887" y="1860830"/>
            <a:ext cx="1466850" cy="14798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43" y="2880701"/>
            <a:ext cx="1564734" cy="15785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67" y="27675"/>
            <a:ext cx="1466850" cy="147983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-42480" y="362880"/>
              <a:ext cx="8301960" cy="6027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47880" y="348120"/>
                <a:ext cx="8314200" cy="60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210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48" y="76200"/>
            <a:ext cx="9209448" cy="484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03"/>
            <a:ext cx="9013605" cy="629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3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50" y="215900"/>
            <a:ext cx="7194550" cy="59002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" y="6211669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Ref http</a:t>
            </a:r>
            <a:r>
              <a:rPr lang="en-NZ" dirty="0"/>
              <a:t>://somethingsurprising.blogspot.co.nz/2011/10/ever-thought-about-rainbows.html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490110" y="6193800"/>
              <a:ext cx="1161450" cy="284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76789" y="6181560"/>
                <a:ext cx="1188452" cy="31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778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74" y="213081"/>
            <a:ext cx="8340051" cy="64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741</TotalTime>
  <Words>134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2013-06-05T00:30:08Z</dcterms:modified>
</cp:coreProperties>
</file>