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6" r:id="rId4"/>
    <p:sldId id="305" r:id="rId5"/>
    <p:sldId id="307" r:id="rId6"/>
    <p:sldId id="30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FFFFFF"/>
    <a:srgbClr val="00FFFF"/>
    <a:srgbClr val="FF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3T23:14:00.2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8325 3793 63,'-2'20'36,"1"17"-1,-7-4 2,7 8-23,-9-6-7,12 4-1,-1-11 0,10-4 0,13-29-3,19-29 0,23-40-1,27-41 0,34-42-2,32-43-6,41-28-31,7-33-3,17 3 1,-5-1-3</inkml:trace>
  <inkml:trace contextRef="#ctx0" brushRef="#br0" timeOffset="1007.0576">8220 5772 80,'0'0'39,"8"-14"-4,-5 24 3,-11 8-29,7 15-5,-6 6 4,4 6-5,-2 0 2,2 5-3,6-15 2,10-8-2,14-26-1,16-29 1,20-31-3,21-32 0,23-33-2,25-34-2,27-23-34,5-30-1,23-8-1,-4-13-1</inkml:trace>
  <inkml:trace contextRef="#ctx0" brushRef="#br0" timeOffset="2773.1586">8784 8251 44,'0'0'30,"3"-16"3,-3 16-6,-4-19-12,4 19-4,0-16 0,0 16-2,0 0-3,4 16 0,-6 4-1,2 20 0,-4 9-1,-1 13-1,-3 1 0,5 3 0,1-11-1,13-21 1,17-42-1,31-44 0,39-47 1,45-50-3,89-29-7,-11-40-29,38-11-2,4-8 0,-1 21-3</inkml:trace>
  <inkml:trace contextRef="#ctx0" brushRef="#br0" timeOffset="4548.2602">1022 9364 39,'0'0'26,"-62"-15"1,62 15 0,-66-18-14,66 18-6,0 0 0,0 0 1,0 0-1,0 0-1,0 0 0,0 0-1,73-53-3,12 66-1,-14 12 0,18-2-1,13 0 1,7-3-1,4-3 0,8-10-1,-16-6 1,4 1 1,7 1-1,0 3 1,3 3-2,3 1 0,9 1-1,3 0 3,3-3-1,-1 0 1,5-3-1,9-6 1,2 0 0,5-5 0,2 2 0,4-1 0,0 2 0,6 3 0,-2 3 0,0 1-1,3 1 1,7-2-2,-4 2 1,6-4 0,9-4 0,3-3-1,6-4 1,11-4 0,8 1 0,-3 2-1,8-1 1,1 2 0,-4 5 1,2 4-2,-4 2 2,-2 2-1,-2 3 1,2-2-1,1-2 1,6-3 0,3-4 0,4 1 0,2-7 0,5 0-1,2-1 1,1 2 0,1-1-1,-2 6 1,-5 1-1,2 4 0,-3 2 0,-2 2-1,-2 4 1,0-2 0,0 0 0,4-2-1,1-4 1,6 0 0,4-3 0,3-3 1,3-1-1,5 0 1,-3 4-1,2-1 1,0 4 0,-5 2 0,0 4-1,-1 0 1,-2 3 0,3-2 0,1 0-1,3-1 1,4-4 0,3-2-1,11-3 1,0-5-1,9-3 1,1 0-1,4-4 1,2-1-1,-1-3 1,-4 1-1,-3 4 0,1-2 0,-6 2 0,-1-3 1,1-1-1,-4 1 1,5-4 0,0 0 0,3-4 0,3-3-1,-2 1 1,0 0-1,-5 6 0,-11 3-1,-11 6-2,-17 7-1,-18 15-9,-28-5-26,-24 10 0,-34-1-1,-33 5 0</inkml:trace>
  <inkml:trace contextRef="#ctx0" brushRef="#br0" timeOffset="5252.3004">19423 9036 68,'-27'25'32,"-14"9"-3,-21 9 0,-18 8-31,-19 8 1,-21 15 0,-26 9 2,-26 9-1,-25 16 2,-26 6 0,-23 14 0,-26 5 0,-17 20 3,-23 5-1,-15 10 0,-15 5-3,-12 12 1,-17 2 0,-12 13 2,-13 5-2,-15 10-1,-11 7 1,-16 14-2,-9 9 2,-9 9 0,-10 10-1,-5 5-2,-4-1 1,1 1 1,-2-3-1,6-11 0,14-7-2,10-6 1,16-15-2,20-6 0,15-10 0,25-9 0,24-9-2,24-15-6,32-6-24,18-35-5,34-14 0,24-32 0</inkml:trace>
  <inkml:trace contextRef="#ctx0" brushRef="#br0" timeOffset="6464.3697">9566 11359 60,'-8'39'35,"0"15"1,-3 2-2,6 16-26,-7-3-3,12 6 0,-4-12 1,8-3-2,1-15 0,7-11-2,-1-21 1,6-17-3,-2-21 3,4-14 0,2-15-1,2-10 1,-2-11-1,-2-1 0,-3-3-1,-2 6 1,1 5-1,-6 13-1,-1 12 0,0 13 1,-3 15-1,-5 15 1,12 10 0,-2 16-1,-3 13 1,1 8-1,5 9 0,-2 5 1,2 4-3,1-3 0,4-2-5,-3-19-12,12-1-21,-6-23 0,8-8-1,-8-20 0</inkml:trace>
  <inkml:trace contextRef="#ctx0" brushRef="#br0" timeOffset="6825.3904">10034 11326 91,'0'0'38,"8"13"0,0-27 0,11 5-35,8-11 0,8-4-1,2-12 1,3-2-2,2-3 1,-3-4 1,-6 7-2,-9 2 1,-12 8-1,-9 9 1,-14 11-1,-8 12-1,-10 12 0,-7 13-1,0 10 2,-4 10-1,4 10 0,7-1 0,9-1 1,11-6 1,14-11-2,17-16-1,18-19 0,12-20-3,17-14-2,3-25-7,15-2-26,-8-16-1,6 5 1,-13-7 1</inkml:trace>
  <inkml:trace contextRef="#ctx0" brushRef="#br0" timeOffset="7155.4093">10782 10852 99,'-28'39'37,"5"13"0,-3-1-1,5 11-33,1-2 0,7 0-3,2-5-1,3-8-1,7-9-2,0-17-4,11-2-10,-10-19-20,15-18 1,-8-6-1,2-1 2,-9-13 24,1 7 11,-2 6 7,-10-8 9,7 21 22,-8-6 2,12 18-2,-10-9 2,10 9-24,11 4-9,5-11-3,8-6-3,9-13-1,12-8-2,5-19-5,13-3-29,-3-17 1,9-2-2,-8-16 0</inkml:trace>
  <inkml:trace contextRef="#ctx0" brushRef="#br0" timeOffset="7328.4192">11235 10157 111,'-14'93'39,"-2"4"-2,6 10 0,0-5-37,8-3-1,6-2-7,-8-16-30,16-3-2,-8-20 0,5-9-1</inkml:trace>
  <inkml:trace contextRef="#ctx0" brushRef="#br0" timeOffset="7501.4291">11085 10821 109,'-12'-26'40,"16"5"1,4-10-1,23 1-38,1 0-2,7-8-5,17 11-32,-5-6-4,7 17 1,-9 1-2</inkml:trace>
  <inkml:trace contextRef="#ctx0" brushRef="#br0" timeOffset="7754.4435">11289 11266 100,'-3'29'41,"-2"-8"1,5 18-2,-4 4-38,-4 9 0,5 5-2,-2 6 0,-1 0-3,1-9-6,9 2-30,-5-16-3,5-4 2,-5-19-3</inkml:trace>
  <inkml:trace contextRef="#ctx0" brushRef="#br0" timeOffset="8101.4634">11187 11632 90,'-9'-9'42,"-6"-2"0,15 11-1,-11-7-31,11 7-8,9-12 0,9 0-2,5-4 0,7-9-3,7-1 0,6-10-3,6 10-3,-7-21-16,6 19-15,-13-5 1,4 19 21,-16-5 11,-4 12 6,-10 8 3,-9-1 7,0 34 14,-13-10 15,5 15 1,-10-9-20,10 16-12,-1-4-4,5-2 0,9-5-4,-1-11-2,14 3-24,-8-25-13,12-4 2,-6-20-3,8-5 1</inkml:trace>
  <inkml:trace contextRef="#ctx0" brushRef="#br0" timeOffset="8665.4956">11714 11040 100,'9'18'39,"-4"-7"2,7 17-8,-5-11-29,8 4 1,-4 0-1,3 5-1,-5 2 0,1 3 0,-3 1-1,-3 4 0,-4-1-1,0-3-1,-3-3 1,-2-7-1,1-9 0,4-13 0,0 0 0,0 0-1,0-30 1,6-1-1,3-4 0,-1-7 1,6-1 0,-3 1-1,1 6 1,-4 4 0,3 7 0,-4 8 1,-7 17-1,13-4 0,-13 4 1,6 20-1,-4-5 1,4 4-1,-1-3 1,3-3-1,0-8 0,5-6 1,4-9-1,4-10 0,2-5 1,3-7-1,1-7 1,-1-1 1,0 2-1,-4 3 0,-4 7 0,0 8 1,-8 14-2,-10 6 2,6 24-3,-9 8-1,-1 8 0,-2 5-2,0 5 0,1-6-3,15 8-10,-8-25-24,18-1 0,-3-23 0,15-7-1</inkml:trace>
  <inkml:trace contextRef="#ctx0" brushRef="#br0" timeOffset="9040.5171">12422 10936 101,'0'19'40,"0"-19"1,20-4-2,3-13-36,10-8 0,4-8-1,3-5 1,-2-3-2,-2-2 0,-10 1 0,-4 1-1,-11 2 1,-9 6-1,-10 6 2,-8 12 0,-5 9 0,-8 16 0,-1 10 0,0 15 1,1 10 0,6 6 0,6 4-3,8-1 0,12-9 0,12-7 0,12-14 0,13-16 0,14-10-4,6-17-4,13 1-19,-11-24-14,13 1-1,-13-15 1,1 10-2</inkml:trace>
  <inkml:trace contextRef="#ctx0" brushRef="#br0" timeOffset="9184.5253">13217 10582 107,'-8'12'44,"5"5"0,-9-18-1,12 1-26,0 0-19,-15-32-19,22 17-20,-13-7-2,10 3-2,-6-1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3T22:34:01.54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8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03T22:35:13.519"/>
    </inkml:context>
  </inkml:definitions>
  <inkml:trace contextRef="#ctx0" brushRef="#br0">795 12289 68,'0'0'32,"0"0"0,0 0-1,0 0-24,0 0-2,0 0 0,43 50 0,-43-50-3,5 52 1,-5-52-2,6 70 1,-6-70-1,4 86 1,0-38-3,-4-48 1,8 93 1,-8-93-1,11 88 1,-11-88-1,9 67 1,-9-67-1,0 0 1,15 50 0,-15-50 0,0 0 0,0 0-1,6-52 0,-6 52 2,-2-81-2,0 29 2,0-6-1,0-1 0,1-4 0,1 1 1,3 0 0,2 2-1,2 2 0,5 5 0,-3 3 0,-9 50-1,34-84 1,-34 84-1,30-52 0,-30 52 1,0 0-1,0 0 0,0 0 0,0 0-1,26 65 0,-26-65-1,-21 66-2,21-66-11,-35 75-21,35-75 0,-38 71 0,38-71-2</inkml:trace>
  <inkml:trace contextRef="#ctx0" brushRef="#br0" timeOffset="398.0227">1086 12431 93,'0'0'34,"38"9"0,-38-9 0,0 0-32,0 0 1,44 62-2,-44-62 2,3 51-3,-3-51 2,-4 56-1,4-56 1,-4 49 0,4-49 1,0 0-1,-12 62 1,12-62-1,0 0 1,0 0-1,0 0 0,0 0 2,11-22-5,1-18 1,2-16-1,8-3 0,0-5 0,9 10 0,-6 7-1,3 20-1,2 9 4,2 3-1,-1 7-1,6 0-1,3 7-2,-2-5-7,8 12-24,-10-11-2,7 12 0,-9-12-1</inkml:trace>
  <inkml:trace contextRef="#ctx0" brushRef="#br0" timeOffset="598.0342">1806 12306 92,'-8'35'37,"-10"-4"-1,7 20 3,-8-11-35,8 10-2,2-2 0,4 1-1,2-7 0,6-6-2,4-8-3,2-24-13,10 0-20,-2-25 1,13-5-3,-5-22 0</inkml:trace>
  <inkml:trace contextRef="#ctx0" brushRef="#br0" timeOffset="747.0427">1806 11959 88,'-17'1'35,"-6"6"1,12 12-1,2-5-35,13 1-4,19 8-11,1-18-18,16 8-1,3-11-2,13 9 1</inkml:trace>
  <inkml:trace contextRef="#ctx0" brushRef="#br0" timeOffset="1264.0723">2190 12201 63,'16'49'35,"-21"-5"-1,-1 9 1,-18-6-22,9 5-6,-7-7-1,5-2-3,1-10 1,4-2-2,4-11 0,7-9-2,1-11 1,14-16 1,-1-7-1,6-8 0,-1-8 0,2-7 0,0-9-1,-1 2 1,-2 1 0,-2 3-2,-1 6 2,-5 10-1,0 12 0,-1 11 1,2 18-1,-2 14 1,-1 8-1,-2 11 1,4 3-1,-1 4 2,0 0-1,7-6 0,0-11 1,4-10 0,6-14-1,6-10-1,1-15 0,4-9-2,0-14 2,1-7-2,0 1 2,-2-1-2,-5 2 1,-5 9 2,-6 8-1,-1 13 0,-6 14 0,-4 12 1,-6 18-1,-3 8-1,-2 12 1,-1 6 0,4 6-2,0-1-1,8 2 0,3-11-3,14 1-3,-2-22-25,20-1-2,-4-21-1,12-4-1</inkml:trace>
  <inkml:trace contextRef="#ctx0" brushRef="#br0" timeOffset="2405.1375">3195 12288 75,'-12'-20'39,"-11"1"-2,3 20 3,-10 2-33,4 15-1,-3 7-2,6 11 1,-2 4-3,10 7 1,0 2-1,8-5-1,7-2 0,8-7 0,7-12 0,7-8-1,4-13 0,4-13 0,3-12-1,-2-10 1,0-5 0,-6-9 0,1-5-1,-7 1 1,-3 5-1,-6 5 0,-5 7 2,-1 11-1,-4 11 0,0 12 0,-5 13 0,1 12 0,0 7-1,2 6 2,4 5-1,2 2 1,5-2-2,9-4 1,8-6 0,9-12-1,8-9 1,6-7-1,8-11 0,0-6 0,1-7-1,-6-3 1,-7-1 0,-10 4 0,-9 2 1,-10 5-1,-16 12 1,0 0 0,-2 19 1,-8 6-1,-4 7 1,-2 6 0,0 2 0,4 2 0,1-4-1,2-7 1,5-10 0,5-9 0,-1-12 0,14-13-1,-5-12 1,7-7 0,-4-11-1,4-7 0,-1-3 0,-2 1 0,2 1-1,-6 8 1,-1 11 0,0 8-1,-1 8 1,-7 16 0,14-3 0,-7 13 0,8 1 0,1 1 0,8-4 0,4-5 0,7-6 0,5-7 0,3-7 0,-1-2 0,-3-5 1,-4 5-1,-6-2 0,-9 8 0,-8 5 1,-12 8-1,-2 11 1,-9 8-1,-4 9 0,-1 4 1,1 5-1,2 1 1,2-1-1,6-2 1,8-8-1,5-8 1,7-12-1,5-11 0,4-11 0,0-10 0,4-8 0,-1-3-1,0-5 1,-3 7 0,-6 4 0,0 11 0,-9 15 0,-1 14-1,-9 16 2,-5 21 0,-4 15-1,-6 12 0,0 14 0,-1 5 1,-3 0-2,2 0 2,1-9-2,0-10 1,1-10 0,2-14 0,2-13 0,2-17 0,10-20 0,-14-1 0,11-21 0,3-13 0,0-18 0,3-14 0,2-16-1,3-11 0,2-1 0,3-3-3,2 8-1,-1-4-13,17 28-21,-5 3 0,12 30-1,-2 1 1</inkml:trace>
  <inkml:trace contextRef="#ctx0" brushRef="#br0" timeOffset="2824.1615">5483 12312 77,'0'0'40,"-6"-18"-2,-5 23 1,-13 0-33,-3 12-1,-9 6-1,0 6-1,1 5-2,3 5 1,6-1-1,9-3-1,13-5-1,16-10-2,17-7-2,13-15-4,22-1-28,2-20-1,14 0 2,-3-12-2</inkml:trace>
  <inkml:trace contextRef="#ctx0" brushRef="#br0" timeOffset="3109.1778">5853 12380 95,'-29'30'39,"-15"-4"1,12 14-1,-3-4-35,10-1-1,7-1-1,11-1-1,11-4 0,11-7-1,8-6 1,8-7 0,8-9-1,0-7 1,2-5-1,-6-8 0,-3-4 0,-6-4 1,-13-3-1,-5 0 0,-7 1 0,-9 2-1,-1 6-1,-6 1-1,3 11-3,-3-7-11,15 17-22,-11-3 0,21 9-1,-10-6 1</inkml:trace>
  <inkml:trace contextRef="#ctx0" brushRef="#br0" timeOffset="3380.1933">6351 12222 91,'8'-31'39,"-8"-10"1,5 13-1,-6 0-35,1 10-1,0 18 0,0 0 0,-16 41-1,5 4 0,-4 14-2,0 11 1,-3 12-1,3 1-1,1-2-3,5-9-2,14-1-16,-1-26-17,18-8 0,-1-26-2,20-8 2</inkml:trace>
  <inkml:trace contextRef="#ctx0" brushRef="#br0" timeOffset="4641.2654">6678 12350 89,'-27'-2'39,"16"13"3,-14-1-3,13 6-33,-8 8-1,2 6-2,1 5-1,4 1-1,2 1 0,7 1-1,6-8 1,7-2-1,8-13 0,6-8 0,6-9 0,4-12 0,2-8-1,-1-7 1,-4-8-1,-3-2 1,-7-2 0,-8-1 0,-8 3 0,-6 2 0,-2 9 0,-6 6-1,1 6 1,-3 8 0,12 8 0,-7 4 0,7-4 0,10 21 0,5-10 0,4-1 1,5-2-1,4-3 0,3-5 1,-2-4 0,1-1 0,-5-2-1,-4 0 1,-5-2 0,-5 3-1,-11 6 1,8 1-1,-10 11 0,-7 6 0,-1 11 0,-2 4 0,0 6-1,0 3 1,1 1 0,6-9 0,8-4-1,6-11 2,11-15-1,6-13 0,8-13 1,4-9 0,3-8 0,0-4-1,-4-4 1,-5 1 0,-6 7 0,-6 10 0,-12 10-1,-8 19 0,0 0 0,-16 19-1,2 6 1,0 7-1,2 5 1,1 2-1,9-5 0,7-6 0,7-9 0,14-12 0,3-10 0,11-10 0,3-10 0,1-6 0,-1-4 1,-5-1-1,-6 3 1,-9 3 1,-7 9-1,-9 5 1,-7 14 0,0 0 1,-15 18-1,3 4-1,1 5 1,-3 6-1,2 3 0,1 1 0,4-4-1,-1-3 0,7-7 1,1-9 0,0-14-1,13-2 1,-4-15 0,6-8 1,2-6 0,-1-3 0,2-4 0,-1-3-1,-1 8 1,-2 4 0,-1 1-1,-1 8-1,-1 1 1,3 5 0,2 2 0,4-1-1,5 1 1,3-3 0,3 3 0,0 0 0,1-1 0,-5 3 0,-4 3 0,-4 3 0,-9 4 1,-10 0-1,0 0 0,-1 10 0,-11-1 1,-3 5-1,-1 2 0,-2 1 0,-1 3 1,4 3-1,3-1 0,6 1 0,7-4 1,8-6-1,7-3 0,6-3 0,5-4 0,1-3 0,-1 0 0,-2 1 1,-7 4-1,-9 6-1,-7 5 2,-12 6-1,-7 4 0,-7 4-2,-4-1 0,-2 2-4,-5-14-9,16 11-19,-11-21-8,12 3 0,0-19-2</inkml:trace>
  <inkml:trace contextRef="#ctx0" brushRef="#br0" timeOffset="5564.3182">1887 13665 73,'9'-11'36,"-10"-2"2,1 13-1,-5-17-32,5 17-3,0 0 1,-18 21 0,-1 3 1,-3 13 0,-2 9-2,-2 10 1,-3 11-2,1 9 1,3 6-1,9 2 0,9-1 0,8-2 0,13-9 0,22-8-3,7-23 1,12-14 0,9-26 1,10-21 0,1-21 0,-3-22 0,-5-17 0,-9-9 2,-14-9-1,-12-1 1,-18 1-1,-22 7 0,-18 5-1,-17 15 1,-10 18-1,-13 15 1,-7 19 0,-1 20 0,3 14 0,12 13 0,15 9-2,15 2 0,21 4-3,24-15-8,32 3-26,14-24-2,32 1 2,2-21-2</inkml:trace>
  <inkml:trace contextRef="#ctx0" brushRef="#br0" timeOffset="5813.3325">2817 13530 87,'-21'0'38,"-9"-8"0,11 12 0,4 3-35,2 14 0,3 15 0,4 18 0,-1 20-2,3 15 1,0 11-2,0 8 0,0 3 0,3-7-1,3-13-2,5-18-3,9-15-11,0-39-22,17-15 1,0-34-1,9-11 0</inkml:trace>
  <inkml:trace contextRef="#ctx0" brushRef="#br0" timeOffset="5997.343">2786 13513 68,'-32'-21'39,"17"21"1,6-2 0,27 6-15,14-6-22,20-4-2,13-4 0,14-4-1,10 0-2,3-6-3,8 16-27,-21-10-6,-3 15-1,-26-1-2</inkml:trace>
  <inkml:trace contextRef="#ctx0" brushRef="#br0" timeOffset="6182.3536">2966 13832 97,'-24'35'40,"8"-20"0,25 4 0,15-18-37,15-5-1,16-4-3,8-2-2,18 6-6,-5-11-28,23 15-2,-8-8-1,7 18-1</inkml:trace>
  <inkml:trace contextRef="#ctx0" brushRef="#br0" timeOffset="6631.3793">4563 13575 87,'-10'-24'40,"10"24"0,-14-11 1,0 20-37,5 9-1,0 9 0,-1 12-2,-4 11 1,-2 10-1,-1 12 1,-2 6-2,-1 2 1,0 0-1,4-6 0,3-7 1,7-12-1,6-10 0,11-15-1,12-15 1,12-12 1,10-13-1,17-7-1,6-7 1,8-1-1,7-2 0,-2 2-3,5 5-2,-7-9-9,14 15-25,-20-11 0,6 3-1,-14-14 1</inkml:trace>
  <inkml:trace contextRef="#ctx0" brushRef="#br0" timeOffset="6850.3918">5571 13545 89,'-9'-14'40,"-11"3"-1,7 28 2,-12 8-35,4 19-1,-3 15-2,-3 12 0,-1 10-3,3 3 0,1 5-1,5-5-1,11-5-1,8-15-3,16-5-4,3-28-12,26 1-19,2-24 1,22-6-1,-2-28 1</inkml:trace>
  <inkml:trace contextRef="#ctx0" brushRef="#br0" timeOffset="7280.4164">6347 13466 82,'-33'-21'41,"7"12"-1,-11-4 1,6 11-32,-12 15-7,1 21 1,-9 15-1,-3 20 1,-1 12-2,7 14 2,2 4-3,9 1 1,10-4-1,15-12-1,15-16 1,17-16-1,13-20 1,10-19-2,10-15 3,4-15-1,3-11 0,-8-8 0,-4-2 1,-13 4 1,-9 4-2,-12 12 2,-14 18-2,0 0 0,-13 14-1,2 8 0,0 10 0,5 0-3,6 4-2,5-14-7,22 13-12,-6-26-16,20-2 0,-1-19-1,13-3 1</inkml:trace>
  <inkml:trace contextRef="#ctx0" brushRef="#br0" timeOffset="7496.4287">6784 13629 87,'-20'35'39,"2"23"1,-11 1-1,9 15-34,-4 1-2,4 5-2,1-5-1,7-6-3,7-5-3,4-20-8,13 1-25,-4-25-2,13-3 1,-7-25 1</inkml:trace>
  <inkml:trace contextRef="#ctx0" brushRef="#br0" timeOffset="7678.4392">6721 14030 87,'-4'11'38,"4"-11"2,2 27-4,7-17-33,10-2-2,6-9 0,9-11-3,8-5-1,3-17-5,13 3-29,-12-18 0,9-1-2,-14-15 1</inkml:trace>
  <inkml:trace contextRef="#ctx0" brushRef="#br0" timeOffset="7849.4489">7193 13531 76,'-14'22'40,"-12"11"-1,3 27 3,-9 7-34,8 16-1,-2 3-4,7 2-1,5 0-3,8-7 0,10-10-2,10-14-3,15-9-4,0-27-31,22-5 1,1-26-1,15-8 2</inkml:trace>
  <inkml:trace contextRef="#ctx0" brushRef="#br0" timeOffset="8044.4601">7683 13671 80,'-18'1'40,"-1"32"0,-10 9 2,9 19-35,-5 7-4,4 9-1,4 1-1,7-1-1,6-6-3,4-13-3,10 2-7,-8-27-28,12-2 2,-14-31-2,23 6 1</inkml:trace>
  <inkml:trace contextRef="#ctx0" brushRef="#br0" timeOffset="8233.4709">7483 13674 100,'-10'-1'42,"14"17"2,6-13-2,15 7-40,18-8-2,16-7 0,12 0-4,6-20-11,26 8-25,-8-15-3,19 3 1,-1-15-2</inkml:trace>
  <inkml:trace contextRef="#ctx0" brushRef="#br0" timeOffset="9284.531">15616 11392 54,'-8'-4'34,"8"4"0,-14-15-1,14 15-24,-6-28 0,8 16-2,-3-7-1,5 7-1,-3 2-1,-1 10 0,8 2 0,-4 19-1,0 14-1,-4 15 0,-3 11 0,0 13 2,-4 4-3,0 1 0,-1-1 0,0-10-1,1-11 1,5-12-2,1-18 1,5-14-2,-4-13 2,16-20 0,-6-13 0,2-11 1,0-12-1,1-14 1,-1-11-1,1-6 0,-2-6 0,2 0 1,0 7-1,2 6-1,1 11 2,0 10-1,5 19 0,-2 16 0,2 17 0,1 13 0,-4 11 1,-1 8-1,-9 8 0,-4 9 1,-9 6-1,-10 5 0,-11 3 0,-11 2 0,-5-4 1,-6-3-1,3-6-1,2-12-1,11-5-3,10-21-3,22-7-27,13-6-4,20-8 1,7-11-1</inkml:trace>
  <inkml:trace contextRef="#ctx0" brushRef="#br0" timeOffset="9663.5527">16094 11487 77,'-4'32'37,"-12"-2"0,8 7 3,-5 0-34,4 1 0,0-4 0,2 7-3,-2-5 1,2 0-2,1-5 1,1-2-4,-1-7 3,2-6-3,4-16 2,0 0 0,0 0 0,15-16 0,-2-9-1,-1-9 1,3-6 0,1-6 0,-2 0-1,1 1 1,-2 2-1,-1 6 2,0 7-2,0 6 0,1 10 0,5 6-1,6 6-1,1 2-1,8 2-2,6-2-2,13 12-11,-5-15-21,14 9 1,-11-12-1,8 9 2</inkml:trace>
  <inkml:trace contextRef="#ctx0" brushRef="#br0" timeOffset="9830.5622">16704 11553 96,'-22'23'38,"2"14"2,-9-4-1,5 9-35,-4-1 1,8 0-3,2-2-1,9-5-1,9-8-2,8-12-4,13-3-5,1-24-28,17-2 1,-5-17 0,12-1-2</inkml:trace>
  <inkml:trace contextRef="#ctx0" brushRef="#br0" timeOffset="10380.5937">16802 11331 92,'-18'-6'37,"18"6"2,-15 14 1,24-8-34,4 5-3,10 4 0,4-1 0,3 4-1,1 3 0,-1 8-1,-10 1 0,-6 5 0,-8 4 0,-10 1 1,-8 1-1,-4-1 1,-5-2-1,1-7-2,3-6 1,4-7-1,13-18 2,0 0-1,4-14 0,11-8-2,8-8 2,4-5 1,2-3-1,-1 3 2,1 1-3,-5 8 0,-6 5 1,-4 9 0,-14 12 0,10 3 0,-11 12 0,-1 3 1,0 4-1,1 2 0,3-1 0,5-5 1,10-6-1,5-5 0,7-10 1,4-8 0,4-5-1,3-6 1,-2-2 0,-6-1-1,-6 2 0,-3 7 1,-9 4-1,-14 12 0,0 0-1,4 24 1,-11 2-1,0 2 2,1 7-4,0-3-1,16 8-11,-7-21-19,23 9-6,1-21-1,19-3 0</inkml:trace>
  <inkml:trace contextRef="#ctx0" brushRef="#br0" timeOffset="10830.6194">17827 11507 102,'-43'3'38,"8"14"3,-13-1-2,10 11-34,1 0-1,7 5 1,5 1-3,10 1 1,9-5-1,11-3-3,9-11 2,6-9 1,8-7-2,7-9-2,1-7 2,3-10-2,-2-5 2,-2-6 1,-2-3-1,-4 2-2,-3 2 2,-9 5-1,-1 7 1,-6 9 0,-10 16 0,0 0-1,-3 9 2,-4 13-1,-2 5 0,2 2 0,3 3 0,4-3 0,7-6 0,6-3 1,10-9-1,5-7 0,7-5 1,2-7-1,3-5 0,-1-1 0,-4 0-1,-3 2-3,-5 15-15,-27-3-19,9 17-1,-22 1 2,0 16-5</inkml:trace>
  <inkml:trace contextRef="#ctx0" brushRef="#br0" timeOffset="15289.8745">18274 11560 82,'0'0'36,"0"0"-1,-8-2 1,8 2-33,0 0-1,-8 13 1,8-2-1,0 5 0,0 6 2,-2 4-2,2 7 2,-6 5-2,1 1-1,-5 1 0,2-2 0,-2-3 0,0-7-2,4-4 2,-1-9-3,7-15 3,0 0 0,2-16 0,6-10 3,5-10-4,4-6 3,2-6-3,-1-4 2,2 0-1,0 6 0,-4 9 0,-3 7-3,-4 8 3,-3 9-2,-6 13 0,15-1-1,-2 12-1,0-4-1,11 6-4,-5-13-9,17 11-20,-7-15 0,8 8-1,-5-12 2</inkml:trace>
  <inkml:trace contextRef="#ctx0" brushRef="#br0" timeOffset="15732.8998">18686 11518 79,'-14'8'35,"3"7"0,-3-1 1,8 11-28,-5-2-3,6 7 3,-2 1-3,6 5 1,-3-5-2,8 0-1,-3-7 0,10-6-2,5-13 2,3-6-2,5-13 0,5-10-2,1-7 1,4-6 1,-2-4-1,-3-2 1,0 4-1,-6 1-3,-1 10 3,-7 5-1,-2 14 0,-5 10 1,-1 16-1,-6 12 2,-1 16-1,-4 14 2,-1 11-2,-4 13 0,-6 6 0,0 9 0,-5 1 0,-1-4-2,-3-2 1,-2-11-2,1-7 2,1-15 0,-1-12 0,2-17-1,2-7 0,1-19-5,7 0-17,-6-27-14,8-3 1,0-21-3,10-8 1</inkml:trace>
  <inkml:trace contextRef="#ctx0" brushRef="#br0" timeOffset="16480.9426">20216 11131 90,'0'0'36,"-28"-9"2,3 21-2,-14-3-31,-1 16-1,-8 4 1,1 17 0,-5 5-2,7 8 0,5 2-1,10 1 0,12 2-1,11-6 1,14-5-4,12-13-1,18-3-6,2-24-13,26 3-16,0-18 0,12-1-1,-5-17 0,3 5 22,-16-10 10,-7-8 9,-13 14 16,-19-9 16,-12 10 3,-19-2-1,-2 12 2,-19-6-19,4 19-10,-6 3-2,3 8-2,0 3-1,7 10 1,3 0-2,10 8 2,10-3-4,10-2 0,6-3 0,9-7-1,5-4 1,5-9-4,4-10 2,-2-8 1,0-9-1,-6-4 1,-6-7-1,-7-3 0,-5-4-1,-8-2 0,-3 4-1,-7-3-4,2 9 1,-6-7-7,11 14-25,-2-9 0,14 12 0,1-9 0</inkml:trace>
  <inkml:trace contextRef="#ctx0" brushRef="#br0" timeOffset="16686.9544">20962 11000 93,'0'0'38,"-28"9"2,4 22 0,-12 14-29,1 13-9,-3 8 0,6 11 0,4-2-1,9 1-1,11-2-3,9-13-1,21-6-32,-1-21-4,21-10 1,-2-17-2</inkml:trace>
  <inkml:trace contextRef="#ctx0" brushRef="#br0" timeOffset="17897.0236">21131 11451 78,'-19'9'40,"-13"3"0,3 17 0,-8-3-14,9 11-20,0 0-2,8 4 1,11-7-3,9-4 1,9-11-3,11-5 2,7-12-2,4-9-3,5-5 2,0-11-3,-1-6 2,-3-7-2,-4-2 2,-5-5-2,-4 0 3,-7 0-1,1 7 1,-5 3 0,-2 7 0,-1 8 1,-5 18 1,12-10-1,-12 10 0,16 17 1,-5-3 0,1 2 0,2 0 0,1-1 1,2-2-1,1-6 0,-3-2 0,3-2 1,-3-5-1,-1-2 0,-2-1 0,-2 2 0,-10 3-1,0 0 1,0 0 1,-10 22-1,-5-4 0,-2 5 0,-2 5 0,4 1-1,3 0 1,8-4-1,6-4 0,7-8 0,9-7 0,8-7 0,3-8 0,5-7 0,0-6 0,-1-6 0,-1-3 0,-2-1 0,-5-2-1,-3 4 1,-5 3 0,-2 6 0,-7 7 0,-8 14-1,0 0 1,0 18 0,-7 4 0,-4 6 1,1 2-1,2 0 0,4-2 0,9-4 0,7-9 0,14-5 0,7-9 1,11-3-1,3-8 0,2-1 1,-1-1-1,-5 0 0,-7 1 0,-9 5 0,-11 5 0,-8 5 0,-9 7-1,-6 5 1,-5 2 0,1 1 0,-2 5-1,0-4 1,3-3-1,5-6 1,5-11 0,0 0 0,15-2 0,-2-12 0,4-10 1,3-8-1,3-6 0,4-5 1,0 0-1,-2 2 0,1 0 0,0 8-1,0 5 1,-1 9 0,-3 8-1,1 7 2,2 1-1,1 3 0,3 0 1,2 0-1,-3-1 0,0-1 1,-4 0-1,-5-2 0,-4 1 0,-15 3 0,0 0 0,0 0 1,-23 19-1,3-2 1,-6 0-2,1 4 1,5-1 0,4 3 0,7-2 0,11-4 0,10-6 0,12-7 0,6 1 1,6-3-1,0 0 1,-1-4-1,-8 6 0,-8 2 0,-10 6 0,-13 3 0,-11 4 0,-6-1 0,-9 6-2,-6-3-4,9 8-13,-14-16-20,13 9-3,-7-13 0,12 6 0</inkml:trace>
  <inkml:trace contextRef="#ctx0" brushRef="#br0" timeOffset="21245.2151">16333 13208 65,'22'-31'38,"-15"0"-2,-3 11 2,-13 0-34,-7 14 1,-14 6 0,-2 14 0,-11 13-1,-4 16-2,-2 13 1,-2 21 0,4 9 0,6 14-2,10 3 1,9 4 0,16-8-2,16-4 1,17-19 0,17-17-1,17-23 1,10-23-1,12-23 1,4-22-1,-3-20 1,-3-18 0,-10-11 0,-14-4-1,-17-2 1,-20 2-1,-22 3-1,-17 5 2,-17 12-2,-11 11 0,-5 11 0,-2 10-1,6 11-1,10 3-2,20 23-11,8-9-17,31 21-5,8-6-1,22 8 0</inkml:trace>
  <inkml:trace contextRef="#ctx0" brushRef="#br0" timeOffset="21480.2286">17018 13259 86,'0'0'39,"-15"-14"1,7 15 0,-8 0-35,7 14-2,0 8-1,3 19 0,-2 13 0,1 16-1,-2 12 0,4 4-1,1 2-1,1-7-3,7-2-5,-7-30-18,22-7-13,-3-29-1,14-14 1,-2-27-1</inkml:trace>
  <inkml:trace contextRef="#ctx0" brushRef="#br0" timeOffset="21689.2405">17079 13223 102,'-20'-3'40,"4"-4"2,16 7-7,26-5-32,10-4-1,12-4-1,13-1 0,7-1-2,3 3-2,0 6-4,-16-8-18,4 21-15,-24-3 1,-10 14-3,-25-3 2</inkml:trace>
  <inkml:trace contextRef="#ctx0" brushRef="#br0" timeOffset="21847.2496">17049 13589 88,'-28'22'41,"28"-3"0,17-20-2,25-8-34,16-5-5,13-3-3,20 9-11,1-14-24,16 8-1,-2-3-1,11 7 0</inkml:trace>
  <inkml:trace contextRef="#ctx0" brushRef="#br0" timeOffset="22464.2849">19072 13366 87,'-2'-18'40,"2"18"-1,-6-21 1,6 21-37,-15 7 0,7 15 0,-3 7-1,-4 17 0,1 9-1,1 10 0,0 5 0,1 4 0,3-3-1,3-2 0,2-7-1,3-12 1,1-8-1,0-12 0,2-12 0,-2-18 0,0 0 2,6-18-1,-6-12 1,0-12 0,-1-13 0,-2-12 0,3-11 0,3-11 0,1-8 0,8-3-1,4-2 1,8 4-1,7 9 1,8 12 0,1 14 0,3 19 0,3 19-1,-4 16 0,-2 18 1,-6 9-1,-7 15 0,-9 8 0,-8 7-1,-15 1 1,-10 4 0,-13-5-1,-13-1 1,-6-5-1,-10-7 0,-1-8-1,0-6-1,9-16-5,20 3-11,1-22-11,28 14-9,18-36 0,21 13-2</inkml:trace>
  <inkml:trace contextRef="#ctx0" brushRef="#br0" timeOffset="22944.3123">19841 13139 86,'-26'8'37,"1"15"0,-6 0 1,9 18-32,-7 7 0,8 14-2,-3 11-1,2 11-1,2 1 0,2 2-1,2-4-1,1-6 0,1-11-1,2-15 1,3-14-1,5-17 0,4-20 1,1-12 1,9-22 0,6-11 0,2-18 1,8-11 0,4-14-1,3-11 1,3 1-1,2 0 1,0 9-1,-1 12 1,-4 14-1,-1 19 1,-2 21-1,-5 23 1,-3 23-2,-4 17 0,-8 17 0,-4 8-1,1 13 0,-8 6 0,0 2-2,-4-3 0,1-5-3,-5-16-6,10 5-10,-15-31-9,14-3-9,-8-24-1,8-9 2</inkml:trace>
  <inkml:trace contextRef="#ctx0" brushRef="#br0" timeOffset="23132.3231">19712 13641 113,'-24'-22'41,"20"10"1,10-12-8,22 4-31,17-5-2,17-3-1,16-3-2,11-2-3,13 7-6,-11-16-10,16 22-14,-20-11-4,2 11-3,-19-4 3</inkml:trace>
  <inkml:trace contextRef="#ctx0" brushRef="#br0" timeOffset="23371.3367">20535 13182 91,'15'3'41,"-15"-3"1,21 20-1,-24 6-28,-2 12-9,-7 12-1,-6 12-1,-6 6-2,-2 7-1,-1-1-1,4-10-4,16 2-9,-7-28-6,29 4-11,0-30-8,17-5-1,4-23 1</inkml:trace>
  <inkml:trace contextRef="#ctx0" brushRef="#br0" timeOffset="23913.3677">20978 13293 106,'-14'21'38,"-11"0"2,9 24-11,-5-5-25,-1 8-2,1 2 1,-1 7-1,2-2 0,1-5 0,5-6-1,1-6 0,5-15 0,4-12-1,4-11 0,12-26 0,1-7 1,3-9-1,4-10 1,4-9 0,-1-5 0,1 0 0,-1 5 0,0 9 1,-5 8-2,-3 18 1,-1 13-1,-4 18 0,-2 18 0,0 14-1,-3 15 1,4 8-1,2 5 2,4 3-1,4-5 0,4-3 1,7-11-1,1-7 0,5-17 1,4-13-1,-3-15 0,1-13 1,-6-11-1,-6-13 0,-3-8 0,-5-9 0,-5-4 0,-5-7-2,-2 3 1,-4 0-2,0 7-2,0 1-7,12 22-6,-13-8-8,19 26-11,-8 1-1,14 15-1,-3-5 1</inkml:trace>
  <inkml:trace contextRef="#ctx0" brushRef="#br0" timeOffset="24115.3793">21837 13148 94,'21'2'40,"-21"-2"0,14 4 0,-14-4-29,-9 26-6,-2 3-2,1 9-2,-6 11 0,2 8-2,-5 7 0,0 4-3,6 6-4,-8-21-9,17 12-12,-13-23-11,14 0 2,-3-27-2,10-5 0</inkml:trace>
  <inkml:trace contextRef="#ctx0" brushRef="#br0" timeOffset="24303.39">21693 13356 100,'-11'-37'42,"-5"-4"1,12 17-2,-3-6-32,16 10-4,12 2-3,15-3-3,17-2-2,14-11-7,22 7-10,-5-25-10,21 9-10,-9-19-1,11 0-1,-17-19 1</inkml:trace>
  <inkml:trace contextRef="#ctx0" brushRef="#br0" timeOffset="25348.4498">21640 7552 95,'9'-23'39,"-9"23"0,-2-19 0,2 19-30,0 0-3,-2 12-2,0 5-1,-1 14-1,3 9 0,0 9-1,0 10 0,1 9 0,-2 4-2,0-2 1,1-2 0,2-8-1,0-8 0,2-8 0,2-12-1,0-16 1,3-11 1,3-13-1,0-10 1,-1-11 0,-1-13 1,1-9 0,-3-9 0,-1-11 1,1-7-2,-4-4 2,-2 1-1,2 1-1,1 11 0,-2 8 0,1 11 1,3 11-1,2 15 0,3 12 1,4 8 0,3 8-1,3 2 1,4 4 0,4 5 0,1 1 0,1 3-1,-3 2 1,-6 1-1,-4 3 1,-11 6-1,-12 5 0,-9 1 0,-9 3 0,-7 3 0,-1-1 0,-5-1-1,6-3 1,8-6 0,7-8 0,14-5 0,12-8 0,13-5-1,9-4 1,10 2 0,2-4 0,0 2 0,-5 5 0,-9 2 0,-13 13 0,-18 4-1,-16 5 0,-16 2 0,-12 4 1,-8 2-1,-3 0-1,3-5 0,4-10-1,15-1-2,7-19-10,25-4-8,0 0-15,36-25-1,0-10-2,17-6 2</inkml:trace>
  <inkml:trace contextRef="#ctx0" brushRef="#br0" timeOffset="25558.4618">22500 7269 122,'-11'-6'41,"-1"24"0,-14 4-2,6 18-36,-9 14-2,1 11 0,-3 9-1,0 4-2,7 9-1,-1-7-6,18 10-17,-9-19-14,22-3-1,0-17 0,16-8-2</inkml:trace>
  <inkml:trace contextRef="#ctx0" brushRef="#br0" timeOffset="25956.4846">22614 7813 117,'0'0'41,"-16"-15"0,8 27 0,-3 3-37,-3 13-1,-1 5-2,2 5 0,1 3 0,4 0-1,1-3 0,6-4-1,4-7 0,5-10 1,9-10 0,6-9 0,5-7 2,3-8-2,2-10 2,-1-5 1,-2-3-3,0 1 0,-6-1 0,-4 6 0,-6 5 0,-3 10 0,-11 14 0,6 12 0,-14 11 0,-2 9 0,1 9 0,-5 4-5,6 5-1,-2-8-5,17 12-9,-9-30-6,25 9-12,-4-22-3,18-1 0,-2-19 2</inkml:trace>
  <inkml:trace contextRef="#ctx0" brushRef="#br0" timeOffset="26330.506">23049 7944 108,'-12'24'39,"-1"-8"-1,14 5 0,10-8-36,4-4-1,8-14 2,6 1 1,2-12-1,0-3 0,-3-6-1,-4-5 1,-5-5-1,-9-3 1,-8 4-2,-8-1-1,-9 9 1,-8 9 1,-9 14-2,-4 10 2,-1 14-2,1 14 0,6 8 0,6 5-2,8 1 1,14-5-1,13-3 0,12-10-1,12-2-3,1-17-6,19 7-10,-20-21-9,13 8-10,-25-10 0,-6 3-2</inkml:trace>
  <inkml:trace contextRef="#ctx0" brushRef="#br0" timeOffset="27014.5451">14883 7650 89,'-5'23'37,"-7"2"1,4 15 1,-3-2-35,5 5 0,3-3 0,7 0 1,5-10-1,11-7-1,10-16 1,9-12-2,5-13 1,6-12-1,2-13 0,-1-3-1,-3-5 0,-9 1-1,-8 4-1,-11 4-2,-11 14-1,-10 8-3,1 20-3,-28 0-16,14 25-13,-12-1 0,4 17 0,-3-5 2</inkml:trace>
  <inkml:trace contextRef="#ctx0" brushRef="#br0" timeOffset="27196.5555">15099 7936 98,'0'0'38,"7"18"2,-7-18-2,-3 27-31,-6-3-2,1 7-3,-3 7 0,-3 7-2,1 4 0,-3 1-2,6 1-2,2-14-5,14 9-20,-2-24-9,11-3-2,1-19 0</inkml:trace>
  <inkml:trace contextRef="#ctx0" brushRef="#br0" timeOffset="27563.5765">15290 8025 101,'0'0'40,"-20"0"0,18 14-1,2-14-34,4 20-3,11-10 1,9-2-2,4-6 1,6-2 0,3-8-1,-4-4 1,-4-1-2,-2-6 2,-10 1-2,-6-3 1,-11 5-1,-3-4 0,-9 9 0,-4 5 0,-4 6 0,-4 11 1,-3 10-1,-1 9-1,1 13 1,4 2-1,7 4 1,8 2 0,12-1 0,11-17-2,17-5 0,11-20-2,16-8-6,2-27-9,24 0-12,-12-28-9,9-3 2,-12-17-1</inkml:trace>
  <inkml:trace contextRef="#ctx0" brushRef="#br0" timeOffset="27766.5881">16035 7341 111,'-32'0'40,"7"32"0,-13 14-1,4 26-34,-1 9-2,3 15 0,3 7-2,3 0 0,13-4-2,2-11-2,14-12-1,6-23-5,22-8-10,-7-38-13,21-11-8,-4-28 1,12-11 0</inkml:trace>
  <inkml:trace contextRef="#ctx0" brushRef="#br0" timeOffset="27980.6004">16301 7318 107,'-19'39'38,"-15"21"2,-2 28 0,-14 5-36,9 15-1,-1 1-1,6-1-2,11-2-1,7-12-2,17-12-3,5-25-11,21-2-19,0-28-4,13-8 1,-2-24 0</inkml:trace>
  <inkml:trace contextRef="#ctx0" brushRef="#br0" timeOffset="28727.6431">16331 8022 93,'-21'-5'40,"2"16"0,-11 1 0,8 20-24,-6 1-11,8 11-2,0 1 0,9 0-2,8-4 1,9-6 0,8-7-1,8-11-1,7-12 1,6-13-1,1-11 0,3-9-1,-7-10 1,-4-9-1,-7-1 0,-7-6 1,-7 4-2,-7 2 2,-5 4-2,-3 8 2,0 7-1,3 11 1,5 18-1,0 0 1,0 0 0,16 11 1,-1 4-1,3 8 1,4-3 0,1 1 0,0-4 0,1-1-1,-5-2 0,-1-5 0,-1-1 1,-6-4-1,-3-1 1,-8-3-2,0 0 1,0 13 1,-9-1-1,-6 6 1,-2 4-1,-1 6 0,2 2 1,2 2-1,4-3 1,7-4-1,7-6 1,9-10-1,7-9 0,5-6 0,4-9 1,0-7-1,2-2-1,-4-5 1,-2 6 0,-2 3 0,-8 5 0,-5 8 0,-10 7 0,0 0 0,6 27 0,-10-5 0,-2 4 0,1 4 1,0 0-1,5-2 0,3-4 1,6-6 0,2-10-1,6-7 1,2-8 1,0-8-2,2-6 0,-3-4 0,-2-4-2,-5-3 0,-3 2-1,-4-8-4,2 4-6,-9-14-4,12 12-7,-9-23-9,12 3-5,3-18-2,10-6 1</inkml:trace>
  <inkml:trace contextRef="#ctx0" brushRef="#br0" timeOffset="29750.7016">17922 1723 97,'-8'15'38,"-7"2"2,5 18-10,-6-2-25,4 12-2,-4 5 0,9 10-2,-6 2 1,5 7-2,1-3 1,-1 2-1,1-9 1,2-7-2,-1-11 2,5-10-1,-2-12 0,3-19 1,0 0-1,4-31 1,4-4-1,2-11 0,2-10 1,3-10 0,5-6-1,-1-6 1,4-2-1,2-2 2,0 7-2,-1 4 2,1 9-2,2 6 1,0 13-1,-3 12 1,1 15 0,-1 9-1,-4 8 0,-4 4 1,-1 7-1,-10 7 0,-3 10 0,-6 2-1,-11 7 1,-4 3 0,-5 1 0,-4 6-1,-3-6 1,3-4-1,1-8 2,7-4-1,5-7 0,6-4 0,9-15 0,6 19 0,5-12 0,2 6 1,3 1-1,5 5 0,-2 0 1,2 7-1,0 4 0,0 1 0,-2 3-1,1-2-3,4 3-1,-5-16-9,16 19-15,-12-27-11,11 4 0,-5-19-2,6 0 2</inkml:trace>
  <inkml:trace contextRef="#ctx0" brushRef="#br0" timeOffset="30117.7226">18383 2060 95,'-11'12'40,"17"11"-1,-6-23 1,30 16-37,0-12 0,10-5 0,6-9 0,5-4 0,-1-7-1,0-3 1,-6-5-1,-8-2 0,-10-1-1,-11 0 1,-10 3-1,-15 5-1,-7 8 1,-6 6-1,-8 10 0,-2 10 1,-6 12-1,4 12 0,3 10 0,10 6-1,7-1 0,11 3-1,16-3-1,13-9-3,21-1-6,0-26-9,30 8-12,-8-24-6,18 0-1,-10-18-1</inkml:trace>
  <inkml:trace contextRef="#ctx0" brushRef="#br0" timeOffset="30471.7429">19231 2010 113,'-51'1'42,"7"19"0,-10-4 0,13 8-40,4 3 0,11 3 0,12-3-1,18-3 0,16-9 0,14-5-1,12-11 1,10-12 0,3-11-1,3-12 1,-2-8 0,-5-9 0,-6-6-1,-7-5 2,-8-3-2,-8-1 0,-7 10 0,-7 5 0,-5 9 0,-8 14 0,-7 15 0,-5 27 0,-4 17 0,-5 19 0,1 11 0,-3 12-8,8 16-5,-6-11-8,20 25-5,-7-23-12,16 14-4,-1-10-3,12 7 3</inkml:trace>
  <inkml:trace contextRef="#ctx0" brushRef="#br0" timeOffset="31385.7951">16495 4412 65,'0'0'36,"-24"-13"0,10 20 1,-12-3-30,4 13-1,-5 3 0,6 12 0,-5 2-1,7 9-1,3 1-1,7 1 0,6-4-1,9-4-1,7-9 1,8-7-1,6-12 0,5-10-1,3-12 1,2-9 0,-2-9-1,-3-6 0,-5-3 0,-10 1-1,-9-4 0,-8 6-1,-6 7 1,-8 4-2,-5 11-1,-4 2-2,7 17-5,-8-5-24,21 19-1,3-18-1,1 32-1</inkml:trace>
  <inkml:trace contextRef="#ctx0" brushRef="#br0" timeOffset="31710.8137">16668 4645 74,'20'7'38,"-20"-7"-1,0 0 1,0 0-27,0 0-6,0 0-1,-11 21-1,4-5-1,1 3 0,-3 2 0,3 1-1,-2-2 1,4-3-1,-1-4 0,5-13 0,0 0 0,9-9 0,3-10 0,4-6-1,3-8 0,3-1 0,2-3 1,0-1-1,-2 3 0,-3 6-1,-2 10-1,-3 0-2,1 13-2,-6-10-13,10 22-20,-9-8 1,13 13-2,-6-8 2</inkml:trace>
  <inkml:trace contextRef="#ctx0" brushRef="#br0" timeOffset="32491.8584">17119 4547 82,'-13'-5'38,"-4"-3"0,5 12 0,-10-7-33,3 10 0,-7 0 0,2 10-2,-4 8 1,4 4-2,0 4 1,4 4-1,2-3-1,8 0 0,10-5 0,7-9 0,10-13-1,7-8 0,11-9 0,1-12 0,6-5 1,-3-7-1,-2-4 0,-2 1 0,-8 1 0,-8 3 0,-6 5 1,-8 6-1,-5 4 0,0 18 0,-15-6 0,2 13 0,0 9 0,-1 8 0,3 7-1,0 4 1,4 2 0,4-1 0,9-5 0,6-5-1,7-7 0,6-14 0,9-6-1,2-10 0,3-10-1,2-8 0,1-1 0,-4-4-1,-2-1 1,-8 2 0,-4 5 2,-6 4-1,-6 8 2,-12 16 0,6-11 0,-6 11 0,-14 21 1,4-2 0,-3 8 0,-1 6 0,-1 1 0,2 4 0,-1-3 0,5-1 0,3-5 0,2-4 0,4-7 0,0-18 0,8 7 1,5-18-1,0-10 0,4-7 1,1-7-1,3-3 1,1-7-1,1 3 1,-3 3-1,-4 7 0,-4 5 0,0 10-1,-4 8 1,-8 9-1,8 10 0,-5 6-1,-3 9-1,3 1 0,3 8-3,0-3-1,10 9-7,-8-21-11,17 12-12,-7-16-2,10 2 0,-1-20 2</inkml:trace>
  <inkml:trace contextRef="#ctx0" brushRef="#br0" timeOffset="32979.8863">17936 4448 76,'-14'0'38,"-14"2"0,5 18 1,-12-2-24,7 14-10,0 4-1,8 3-1,5-1-1,10-1 0,9-11 0,11-8-1,9-8 0,4-13 0,6-11-1,1-8 1,1-10 0,-4-4-1,-3-5 1,-6 0-1,-5 6 0,-4 3 0,-10 9 0,-2 8 0,-2 15 0,-17 15-1,2 15 1,-7 15-1,-2 16 1,-1 13 0,-6 5 1,3 5 0,0-1 1,3-4 0,3-11 0,4-9 0,6-16 1,1-14-1,6-19 0,5-10-1,0-24-2,9-11 2,6-11-4,3-9 2,4-9-3,4-8 0,4 7-2,-3-4-1,7 17-4,-14-9-8,15 29-5,-19-14-7,12 21-7,-5-1-1,6 10 2</inkml:trace>
  <inkml:trace contextRef="#ctx0" brushRef="#br0" timeOffset="33317.9056">18250 4452 71,'-23'4'40,"9"5"0,1-12 0,13 3-13,0 0-24,17-6-1,2-6-1,5-3 1,1-2-1,3-2-1,-2 1 1,-5-3 0,-7 1-1,-5 0 2,-9 4-2,-10 8 2,-6 5-2,-9 13 1,-3 5 0,-3 13 0,1 12 0,2 1-1,6 8 0,5-2-2,17 1-2,7-12-8,30 9-7,1-31-7,35 9-12,8-18-3,29-2-2,12-11 1</inkml:trace>
  <inkml:trace contextRef="#ctx0" brushRef="#br0" timeOffset="34272.9603">18535 8235 92,'-13'4'37,"-10"-1"0,-5 8 1,-4 2-34,-3 9 1,-1 2-1,2 8 0,1 2 0,7 3-1,6-6 0,12 1 0,8-7-1,9-10 0,13-7-1,6-10 0,5-11 0,5-4-1,3-7 1,-1-5-1,-4-2 0,-3 1 0,-6 1 0,-7 4 0,-5 4 0,-6 9 0,-9 12-1,0 0 1,-2 21 0,-5 11-1,-1 16 1,-5 12 1,2 14 0,-6 5 0,-1 6 1,-1 0-1,-9-2 1,1-11-1,-7-11 1,0-11-1,-3-18 0,3-18-1,4-20 0,5-18-2,13-16-2,8-19-1,17-7-4,6-19-7,25 8-8,-3-18-11,18 16-5,-3-5 1,9 18 0</inkml:trace>
  <inkml:trace contextRef="#ctx0" brushRef="#br0" timeOffset="34640.9813">18817 8240 114,'16'22'39,"-16"-22"2,2 23-3,-4-11-35,5-1 0,-3 3 0,1 6-1,-2 2-1,-2 4 1,-1 5-2,-5 2 1,2-2 0,-4 0 0,1-3-1,1-8 1,1-7-1,8-13 0,0 0 1,2-21-1,9-10 1,6-3-1,2-9 0,5-7 0,0 3 1,-4 2-1,0 8 0,-5 6 0,-3 8 0,-4 8-1,1 9 0,-9 6-1,19 4-1,-5 1-1,6 6-3,1-9-4,14 14-7,-9-21-5,15 16-11,-12-13-3,7 4-2,-12-5 3</inkml:trace>
  <inkml:trace contextRef="#ctx0" brushRef="#br0" timeOffset="34993.0015">19206 8270 100,'-21'19'37,"-3"-6"2,8 5 0,-6-4-32,16 3-3,5-7 0,9 1-1,8-4-1,10 0 1,6-6-2,2-2 0,3-6 0,-2-1 0,-3-6-1,-5 1 1,-7-4-1,-8-2 1,-10 2-1,-6 2 0,-8 1 1,-5 6-2,-6 5 1,-5 7 0,-2 10 0,-1 8 0,0 10 0,3 6 0,5 1 0,8 3 1,8-1-1,11-7-1,13-7-1,10-10-2,13-1-6,0-23-6,19 11-8,-12-27-11,14 6-4,-10-13-1,2 4 1</inkml:trace>
  <inkml:trace contextRef="#ctx0" brushRef="#br0" timeOffset="35647.0389">19541 8358 99,'-9'22'39,"0"-9"1,14 3-1,-5-16-33,25 6-2,2-12 0,6-2-2,1-6 0,4-5-1,-5-1 1,-2-5-2,-7 2 1,-6 0-1,-11-1 1,-6 3-1,-10 5 1,-6 5-1,-7 5 0,-4 7 1,-3 9-1,-2 9 1,0 6-1,5 6 1,4 3-1,7 3 0,12-2 0,13-5-1,8-7-2,12-9-1,13-4-3,-2-19-4,18 11-9,-12-28-10,10 10-8,-13-14 1,-1 7 30,-14-5 3,-8 3 7,-5 10 4,-17-10 11,1 25 9,-16-7 11,4 18-1,-14-3-27,8 13-3,-3 0-3,5 4-1,2 1 0,8-3-1,3-4 0,9-5-1,5-10 1,5-6-1,5-8 1,1-3-1,2-7 0,-1-2 0,0-4 0,-4 1-1,0 4 2,-4 3-2,-3 5 0,-2 3 0,-1 7 0,0 6-2,0 6-1,-9-9-3,19 31-7,-19-31-5,24 38-5,-24-38-10,35 19-7,-10-21-2,12-2 2</inkml:trace>
  <inkml:trace contextRef="#ctx0" brushRef="#br0" timeOffset="37030.118">20364 4457 74,'0'0'37,"-6"-21"0,6 21 1,0 0-28,0 0-4,0 0-1,-4 30 0,3-6-2,-1 14-1,-2 5 0,1 7 0,-3 5 0,0-2-1,-1-1 0,2-6 0,-3-4 0,2-11 0,1-6 0,0-9-1,5-16 1,0 0 0,-7-16-1,7-10 1,7-9 0,0-8-1,3-10 1,-2-4-1,9-7 1,-2 0-1,4 2 1,-1 4-1,1 6 0,1 10 1,0 9-1,5 11 1,-2 8-1,4 13 1,-3 7 0,0 5-1,-4 10 1,-2 0-1,-4 9 0,-7 1 0,-11 6-1,-9-3 0,-9 4-1,-10 0 0,-7 2 0,-3-10-2,-1 3-1,2-18-6,18 13-9,-5-26-12,28-2-5,0 0-2,21 1 0</inkml:trace>
  <inkml:trace contextRef="#ctx0" brushRef="#br0" timeOffset="37433.141">20742 4639 94,'0'0'38,"0"0"1,0 0 0,-2-13-28,2 13-8,-13 0 0,4 4 0,1 9-1,-1 6 0,-1 8 0,-2-1 0,4 8 0,0 1-1,3 1 0,9-5 0,4-4 0,7-11 0,7-9-1,6-8 0,6-9 0,2-9 1,5-9-1,-4-4 1,0-4-1,-7 4 0,-4-5 1,-8 7-1,-6 2 0,-5 9 0,-4 5 0,-3 14 0,-11-2 0,2 12-1,-1 7 0,4 9-1,0 0-1,8 5-2,0-3-3,16 9-7,-9-24-7,27 12-11,-13-19-6,12 5 1,-3-15 0</inkml:trace>
  <inkml:trace contextRef="#ctx0" brushRef="#br0" timeOffset="37780.1609">21285 4722 100,'0'0'37,"-12"-18"1,12 18-1,-16 4-31,8 8-3,-3 1 1,6 8-1,-5 5-1,5 1 0,-3 0-1,6-2 1,-2-2-1,4-5 0,0-18 0,4 10 0,-4-10 0,16-23 0,-4 2 0,-1-8-1,5-3 1,-1-6-1,0 2 1,1 2-1,-2 3 0,2 2 0,-2 7 0,-1 6 0,-1 5-2,1 6 0,0 5-1,0 0-3,7 10-4,-8-15-9,16 19-15,-4-15-3,7 6-1,-5-9 0</inkml:trace>
  <inkml:trace contextRef="#ctx0" brushRef="#br0" timeOffset="38103.1794">21706 4628 72,'4'20'36,"-14"0"0,1 8 2,-8-10-15,2 16-17,-5-11 0,2 4-1,-5-8-1,5 1-1,-2-8 0,3 0-1,2-9 0,1-3 0,2-7-1,2-3 0,3-8-1,3-1 1,0-8-1,1-3 0,3 4 0,3-3 0,-3 6 0,4 0 0,-2 7 0,1 2 0,-3 14 0,0 0-1,0 0 0,0 0-3,4 13-3,-4-13-10,9 21-10,-9-21-12,14 19 0,-14-19-2,22 13 2</inkml:trace>
  <inkml:trace contextRef="#ctx0" brushRef="#br0" timeOffset="39064.2343">21633 4684 50,'-1'-17'32,"-1"4"0,2 13-5,-5-16-9,5 16-3,0 0-6,0 0-1,-10-14-2,10 14-1,0 0 0,0 0 0,0 0-2,0 0 1,-9 2-1,9-2 0,-3 20 0,0-2-1,-1 4 0,-3 6 0,-3 6-1,0 1 1,-3 4-1,0-2 0,-2-1 0,4-6 0,0-5-1,3-6 1,3-6-1,5-13 1,0 0 0,11-10-1,0-6 0,3-10 0,1-5 1,3-5-1,0-9 1,0 0-2,-1-2 1,1 2 0,-2 1 1,-1 7-1,1 2 0,0 9 0,1 5 0,3 8 0,2 4 1,-1 6-1,-1 4 0,0 5 0,-1 1 1,-3 5-1,-1 3 0,-6 0 0,-8 4 0,-3 3-1,-9 1 1,-4 0 0,-4 5-1,-6-3 1,-4 0-1,-1 3 1,-1-5-1,-1 0 1,5-6 0,2-2 0,3-6 0,6-1 0,3-4 0,13-4 0,-11 0 0,11 0 0,0 0 1,-7 18-1,2 2 1,-2 4-1,-4 13 2,-2 7-1,1 5 1,-4 6-2,0-2 2,2-3-2,7-5-1,2-12-3,15-6-6,1-30-7,21 3-7,-8-36-9,21 5-6,-4-19-1,7-3 0</inkml:trace>
  <inkml:trace contextRef="#ctx0" brushRef="#br0" timeOffset="39297.2476">21987 4372 114,'8'-6'40,"-8"6"2,-1 11-3,-12 12-36,7 9-1,-4 9 0,-3 12 0,-3 6-1,-1 4-1,1 2-2,-2-5 0,7-2-2,-3-15-4,19 3-11,-9-33-12,18 2-9,-1-21 1,15-4 0,-2-15 0</inkml:trace>
  <inkml:trace contextRef="#ctx0" brushRef="#br0" timeOffset="39643.2674">22068 4683 108,'-7'15'39,"-2"-10"1,11 10-2,10-10-34,6 0-1,5-9-1,6-2 0,4-5 0,2-5 0,-3-1-1,-3-2 0,-10-1-1,-8 0 0,-8 1 1,-12 7-1,-11 6 1,-9 5 0,-6 7-1,-1 7 1,-4 8 0,6 9 0,4 2 0,9 2 0,12 1-1,12-6 0,13-2-2,11-7 0,12-4-4,1-15-5,14 9-8,-12-25-8,14 13-10,-14-16-3,2 5-1,-16-13 1</inkml:trace>
  <inkml:trace contextRef="#ctx0" brushRef="#br0" timeOffset="40972.3435">19085 5085 61,'0'0'34,"4"-11"-1,7-1 2,5-15-27,14 1-2,8-21-1,20-5 1,10-19-2,22-9 0,15-17 1,17-11-1,16-16 1,20-9-1,13-12 1,16-4-2,12-9 1,9-3-1,8-4 0,6-2-1,-1 5-1,2 4 0,-9 2-1,-3 10 0,-14 12 0,-15 12-2,-20 13 1,-19 15 1,-26 14-1,-24 14 2,-29 19-2,-24 8 1,-17 9 0,-17 6 1,-10 10-1,-10 1-1,1 7 0,-7-2-3,12 13-12,-10-14-15,18 9-9,-15 10 0,10 2-2</inkml:trace>
  <inkml:trace contextRef="#ctx0" brushRef="#br0" timeOffset="41761.3886">19303 4596 57,'12'-23'34,"-2"-1"-2,4 6 0,-1-3-28,1 8 0,-7-3 4,5 13-3,-12 3 1,0 0 0,0 0-1,0 0 1,0 0-2,0 0 0,0 0-1,-1 16-1,-7-2 0,5 11 0,-5 7-1,0 14 0,-3 7 0,-1 12 0,1 2 0,0 0 1,1-5 1,2-8-1,3-11 2,5-13-2,4-14 2,12-16-2,4-13 0,8-11-1,8-8-2,8-7 2,5-4-3,7 2 1,3 0-3,-3 8 1,1 10-2,-6 3-3,5 23-9,-15-15-9,10 20-12,-13-9-1,4 10-1,-5-10 1</inkml:trace>
  <inkml:trace contextRef="#ctx0" brushRef="#br0" timeOffset="43143.4676">22708 1229 96,'0'0'39,"-17"-56"-1,17 56 0,0 0-35,0 0 0,-15-11 0,3 32-1,4 14 1,-4 11-3,5 12 2,-4 0-1,3 14 0,-4-6-1,5-5 1,3-14-1,0-8 0,1-11 0,3-6 0,2-10 0,-2-12 0,8-9 1,-1-10-1,2-10 0,3-8 1,-4-10 0,7-18-1,-15 65 1,16-71-1,-16 71 0,16-89-1,-16 89 1,21-87-1,-21 87 1,21-93-1,-21 93 1,31-80-1,-31 80 2,29-74-2,-29 74 1,36-56 0,-36 56 0,0 0 0,41-44 0,-41 44 1,0 0 1,0 0 0,0 0-1,0 0 0,7 52 0,-7-52 0,0 0-1,-32 58 0,32-58-1,0 0 1,-34 57-1,34-57 1,0 0 0,-9 51-1,5-26 0,27 9 1,9-5-1,5 8 1,-4 0-1,-6 6 1,-19 6 0,-19 2 0,-22-2 1,-4 0-1,-6-8 0,3-6 0,4-8-2,4-11-1,19-7-5,7-22-13,29-1-16,5-16-3,15-9-1,5-17 2</inkml:trace>
  <inkml:trace contextRef="#ctx0" brushRef="#br0" timeOffset="43354.4797">23256 1045 97,'0'0'42,"0"0"0,0 0-1,43-27-39,-53 69 2,-14 20-2,-7 19 0,-5 3-3,12-1 0,8-2-5,1-17-4,22-15-27,-3-14-4,11-7 2,4-15-1</inkml:trace>
  <inkml:trace contextRef="#ctx0" brushRef="#br0" timeOffset="43730.5012">23491 1405 93,'15'-64'39,"-15"47"2,-2-10-2,-11 10-32,-5 20-1,-11 12-1,2 14-1,-7 7-2,8 7 1,-2-2-1,10 1 1,4-4-2,11-11 0,12-6 0,9-10 0,9-8-1,3-11 0,4-7 1,3-8-1,0-5 0,-3-4 0,-6-4 0,-6 3-1,-6 3 1,-3 6-1,-6 9 0,-7 15 0,0 0-1,3 15 0,-6 10-2,-2 4-1,6 9-6,-9-6-8,19 5-9,-10-4-13,17-1 3,-2-11-3,10-3 3</inkml:trace>
  <inkml:trace contextRef="#ctx0" brushRef="#br0" timeOffset="43999.5166">23919 1383 90,'-5'-27'40,"0"12"1,-8 4 0,0 9-33,-7 12-2,0 10 1,-10 9-3,4 7 0,-4 4-1,1 2-1,6-3 0,4 0-1,6-4-2,14-10 1,14-6-2,7-11-1,10-6-2,10-9-3,10-1-10,-1-18-10,8-1-11,-13-9-3,0 2-1,-6-7 2</inkml:trace>
  <inkml:trace contextRef="#ctx0" brushRef="#br0" timeOffset="44246.5307">24216 1054 95,'0'-50'41,"0"50"2,0 0-2,0 0-35,0 0-2,-32-15 1,5 66-2,3 24-1,-4 21-2,2-3 0,1-1-3,10-6-1,8-10-5,10-29-14,20-6-16,-2-14-3,9-9 0,3-14 0</inkml:trace>
  <inkml:trace contextRef="#ctx0" brushRef="#br0" timeOffset="44563.5489">24376 1441 85,'7'-40'40,"-10"-10"0,-12 4 1,-13 19-31,-7 14-5,2 21 0,-1 9-1,9 3-1,4-4 0,11-1 0,1 0-1,5-3 0,4-12-1,-1 16 0,1-16 0,5 24-1,4-9 1,5 3-1,4 0 0,-18-18 0,0 0 0,40 32-1,-40-32-2,40 25-2,-40-25-10,48 19-9,-48-19-7,50 21-8,-50-21-3,43 12-2,-43-12 4</inkml:trace>
  <inkml:trace contextRef="#ctx0" brushRef="#br0" timeOffset="45313.5918">22872 992 85,'0'0'38,"0"0"-1,0 0 3,0 0-36,0 0 0,0 0 0,0 0-1,29-51 0,-29 51-1,0 0 0,53 1-1,-53-1 1,39 7-1,-39-7 1,0 0-1,49 21 1,-49-21 0,0 0 0,0 0-1,11 57 1,-11-57-2,0 0 1,-34 58-1,34-58 0,0 0-1,-57 52 1,57-52-3,-41 23-1,41-23-2,0 0-9,-44 13-20,44-13-5,0 0 0,0 0 0</inkml:trace>
  <inkml:trace contextRef="#ctx1" brushRef="#br0">12152 14311</inkml:trace>
  <inkml:trace contextRef="#ctx0" brushRef="#br0" timeOffset="73076.1797">5646 5805 40,'16'-17'33,"-12"7"-2,4-2 3,-8-9-18,0 21-6,6-23-1,-6 23-4,4-23 0,-4 23-2,2-16 0,-2 16-2,0 0 1,-8 20 0,2-1 1,-1 4-1,-1 6 1,-3 3-2,1 5 2,1-2-2,0-1 1,3-4-1,5-3-1,4-4 0,3-6 0,3-2-1,3-6 1,1-4 0,-1-7 1,3-4-1,-2-1 0,-2-5 0,1-1 0,-4 0 0,-4-1 0,2 1 0,-6 13 0,6-14 0,-6 14 0,0 0 0,0 0 0,0 0 0,7 13 0,-7-13 1,7 17-1,-7-17 1,13 14-1,-3-10 0,0-4 1,2-5-1,2-3 0,1-2 0,-1-2 1,1-2-1,-4 0-1,-3 1 0,-2-2-2,-8-3-6,6 7-26,-10-4 0,6 3 0,-7-7 0</inkml:trace>
  <inkml:trace contextRef="#ctx0" brushRef="#br0" timeOffset="73563.2075">6128 5537 69,'0'0'35,"2"-17"-1,-2 17 1,0 0-30,0 0 0,4 15 0,-4 13-1,-5 4 0,-1 11-1,-2 3 2,0 3-2,-4 3 1,3-3-2,-2-2 1,3-3-1,0-12 0,7-3-1,1-11-1,3-4 0,-3-14 1,18 0-1,-2-10 0,0-5 1,-1-2-1,3-3 1,-1 2 0,-5 1-1,0 5 0,-12 12 0,12-4 0,-12 4 0,0 24-1,-3-7 0,1 7 0,0-2-3,5 3-1,-3-14-7,12 7-24,-1-17-1,9-1 0,-2-16-1</inkml:trace>
  <inkml:trace contextRef="#ctx0" brushRef="#br0" timeOffset="73747.2181">6419 5842 97,'0'0'36,"-14"24"1,0-7-1,-1 10-33,2 2-1,4 4 0,2-1-2,2-2 0,4-2-4,3-16-4,17-1-28,-9-18 1,12 0-1,-4-18-2</inkml:trace>
  <inkml:trace contextRef="#ctx0" brushRef="#br0" timeOffset="74068.2364">6708 5331 72,'-4'13'36,"3"13"-1,-10 4 1,1 11-27,-3 8-6,-1 13 1,-3 4 0,3 6-2,-3 0 1,5-1-3,4-3 0,-4-15-8,16 0-27,-7-21 0,12-9-1,-9-23-2</inkml:trace>
  <inkml:trace contextRef="#ctx0" brushRef="#br0" timeOffset="74263.2476">6591 5803 104,'-11'-3'36,"11"3"2,15-4-3,-1-2-32,12-4-6,1-4-1,10 13-12,-8-12-20,7 12-1,-10-4-1,3 11 2</inkml:trace>
  <inkml:trace contextRef="#ctx0" brushRef="#br0" timeOffset="74577.2655">6870 5962 85,'18'1'34,"-1"-10"1,9 2 1,-5-12-31,10 3-1,-10-8-1,3 0-2,-9 2-2,-3 1 3,-12 7-4,0 14 3,-20-9 0,0 16 0,-7 8 1,-4 9 0,1 6 2,2 7-3,4 1 4,10-1-3,6-5 1,14-5-2,10-8 0,12-13-4,20-2-32,3-21-3,12 1-1,2-12-1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3T23:07:26.9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5929 11365 42,'-15'0'32,"6"2"1,9-2-2,-11 1-21,11-1-5,12-20-2,1 4-1,11-6-1,6-7 0,6-5-1,9-15 0,7-4 3,9-11-2,8-14 1,11-10-1,7-14 2,13-13-1,7-17-1,8-16 2,14-19-4,6-15 2,6-20-2,9-9 2,8-16-1,6-11-1,10-8 1,7-5-1,4-13 1,3-7-1,6-2 2,-1-6 0,-3 0-1,4-3 2,-3-4 0,-4-7-1,4 1-2,0-5 0,-1-2 0,1-6 0,7 2 1,-7-1-2,0 2 1,1 2 0,-9 13 2,-5 8-1,-9 7-1,-6 16 0,-11 13-3,-9 21 1,-13 14-1,-6 25-5,-21 13-12,-4 25-10,-14 29 0,-13 13 0,-14 21 1</inkml:trace>
  <inkml:trace contextRef="#ctx0" brushRef="#br0" timeOffset="638.0365">12901 1318 31,'0'0'27,"17"12"1,-9 0-1,2 11-20,4 11-3,0 6 0,7 12-1,-1 14-1,3 6 0,4 17 0,5 8 0,2 13 1,7 15-1,2 16 3,8 12-2,3 13 0,7 21 1,-3 9-1,7 19 0,1 11-1,2 15 2,-2 11-3,6 17 0,-2 12 2,7 8-2,2 7 3,4 7-2,1 1 2,8 2-1,4-7 0,9 2 0,2-8-3,0 0 2,11-4-2,4 3 0,3 1 1,9-1-2,-8 0 2,3 3-1,2-1 2,-1-4-3,-5 1 1,-4-13 2,-4-12-4,-2-11 2,1-14-3,-8-16 1,1-18-7,-13-30-23,7-14-3,-10-24-4,5-15 3</inkml:trace>
  <inkml:trace contextRef="#ctx0" brushRef="#br0" timeOffset="1201.0687">17433 12057 58,'-21'-18'34,"-5"-1"-1,-2 4-1,-8-1-29,-5 6-2,-5 1 1,-8 4-2,-7 4 0,-9 0 0,-7 3 0,-12 2 1,-11 0 0,-4-2 0,-12 0 1,-5 1 2,-17-5-1,-3-1 0,-13-5 0,-8-2-1,-10-3 1,-8 2-1,-13-3-1,-13 2-1,-7 1 1,-15-1-2,-11 4 1,-12 1-1,-5 2 1,-15-1-1,-5-1 1,-8 1 1,-10-2 0,-7 0 0,-5-1 0,-4 0 4,-6-1-4,-2 3 3,-5-1-3,0 8 3,1-4-4,0 6 2,-3-3-2,5 0 0,4-5 0,6 0-1,6-4 1,9-5-2,6 2 1,10-4-3,9 8 1,8-3-7,12 17-27,4-3 1,17 18-2,9-2 0</inkml:trace>
  <inkml:trace contextRef="#ctx0" brushRef="#br1" timeOffset="5457.3121">1514 8771 36,'0'0'28,"9"-13"2,3 6 0,1-9-14,9 11-6,-2-11-2,7 8-1,-2-9-2,5 5-1,-1-4 0,2-1-2,1-1 0,5-1-3,2-3 0,1-2 1,5-5-1,9-2 0,2-2 0,10-4 1,3-1 0,0-3 1,8 1-1,1 0 0,3 0 1,4 2-1,1 3 0,3-7 0,0 0 0,3 0 1,4-2-1,4-6 2,8 0-1,0-6 1,-1 0-1,4-1 0,5-1 1,2-2-2,3 1 2,-3-1-2,-1 0 0,2 2 1,4 0-1,3 2 1,1-3-1,-3-2 0,4-1 1,5-5 0,2-1-1,-1 1 0,-1-1 0,4 2 0,0 2 0,0 1-2,-5 1 2,1 4-2,3 0 2,1-3-1,-1-2 1,-1-4-1,5 0 2,3-4-1,0 3-1,2-6 2,-4 4-2,3 2 1,-3 3-1,1 5 1,-10 4-1,6 2 0,-6-1 3,0 6-4,-6-1 3,0-1 0,-1 2 0,-1-1-1,-3 0 1,-5-1 1,-6 1-3,-4 2 1,-4 2-1,-6 1 1,-6 2-1,-7-1 2,-4 3-3,-4 1 1,0 0 0,-5 0 0,2 3-1,-6 0-2,5 10-7,-11-6-23,1 10 0,-12-1-2,-6 4 1</inkml:trace>
  <inkml:trace contextRef="#ctx0" brushRef="#br1" timeOffset="6013.3439">8170 4952 71,'0'0'35,"18"-2"0,-1 4-2,10 0-31,21 3 0,13-1 0,7-2 0,11 1 0,7-2 0,7-1 1,-1-1-1,-6 3 0,-6 4-1,-15 7 0,-17 8 2,-20 11-3,-18 13 2,-21 13-2,-18 10 1,-16 8-1,-6 6 0,-8-3-3,9 3-4,2-18-27,27-10-2,16-27 2,32-17-5</inkml:trace>
  <inkml:trace contextRef="#ctx0" brushRef="#br1" timeOffset="6749.386">10932 4342 26,'0'0'29,"0"0"1,0 0-1,0 0-15,0 0-9,12 3 0,-12-3-1,18 7-1,-5-5-1,6 6 0,2-3 0,8 2-1,-1-1 1,12 1-1,0-4 1,10 0-1,4 0 0,8-2 0,5-1-1,9-1 1,4 0-1,3-2 1,6 2-1,5-1 1,5 1-1,3 0 1,4 1-1,4 1 1,1-2-1,9-1 1,3-1-1,5 0 1,-2-2 0,4-1-1,1-1 0,1 0 0,-1 4 0,-8-2-3,2 10-7,-15-5-20,4 7-2,-16-3 0,-7 6-1</inkml:trace>
  <inkml:trace contextRef="#ctx0" brushRef="#br1" timeOffset="7317.4185">13003 4083 52,'0'0'29,"-2"-15"1,2 15-1,12 0-24,-1 1-1,10 9 1,2-6 0,10 11 0,0-5-1,13 6 2,-4-3-2,7 8-1,-6-3 1,-2 6-2,-12 1 1,-6 6-2,-18 5 0,-14 6 0,-13 5 0,-14 2-2,-9 6 1,-8-4-1,2 6-3,-2-18-10,15 5-21,5-15-1,23-8 0,10-21 0</inkml:trace>
  <inkml:trace contextRef="#ctx0" brushRef="#br1" timeOffset="8300.4748">14017 4231 40,'0'0'28,"0"0"0,0 0-5,-3-16-13,3 16-1,0 0-2,0 0-1,0 0-2,0 0 1,0 0-2,14 8 0,-5-2 1,6 2-2,6 0-1,2 3 0,5 2 0,4 3-2,2 3 2,2 4-2,6 4 1,3 8-1,3 3 0,7 5 1,6 7-1,10 3 0,8 10-1,7-1 1,8 7 0,9 4 1,11 4 1,4 7-1,6 4 1,7 3-2,7 3 2,8 9-2,5 2 5,3 1-3,9 3 0,6 5 0,9 0 0,6 0 1,7 6 0,13-2 1,7 2-4,5 9 3,10 4-2,9 5 2,3 0-2,3 10 0,4 5 0,1 4 0,-1 7 0,1-2-1,-2 5 2,-2 3-2,3-1 4,4-3-2,1-2 1,4 2-2,4-2 2,7 1 0,44-4 1,-33 1-2,-4 0-1,6 3 0,-7-4 0,-6-2 0,-10-2-3,-133-84 0,13 13-8,-20-9-25,12 8-4,12-5 0,8 2-1</inkml:trace>
  <inkml:trace contextRef="#ctx0" brushRef="#br1" timeOffset="9559.5468">21760 7027 64,'0'0'31,"8"-10"0,-6-4-1,2 1-22,-6-10-2,5 4-1,-6-4 0,3 3 0,0-3-1,0 11 0,0 12 0,0 0 0,0 0-2,-4 32 1,1 2-2,3 11 1,-4 14-2,-3 7 0,-1 1 0,1 1 0,-1-5 1,1-5-1,-2-12 1,5-8-1,-1-17 1,5-21 0,0 0 0,2-15 0,0-19 0,1-8 0,2-15 0,0-9 0,1-14 0,2-8 0,0-4 0,2-2-1,0 1 1,4 5-1,3 10 0,3 7 0,-1 17 0,3 15 0,2 15 0,-1 11 0,-2 18-1,-4 9 1,-5 8 1,-3 6 0,-5 8-1,-6 3 1,-5 5-1,-7 2 2,-3-2-2,-1 3 1,-2-3-1,-2 0 0,3-5 0,4-2 0,3-6-1,5-4 1,2-4 0,5-4 0,5-1 0,2-1 1,5 1-1,4 2 1,2 2-1,3 1 0,6 2 0,2 7-2,2-2 1,3 1-3,4 6-3,-6-9-25,5 7-6,-3-4 1,2 3-1</inkml:trace>
  <inkml:trace contextRef="#ctx0" brushRef="#br1" timeOffset="10000.572">22506 7241 97,'-19'-20'36,"-5"13"3,-9 2-5,-1 11-29,-6 5-1,2 11-1,-6 3 1,4 7-3,3 5 2,5 3-2,8 0 0,7 0-1,13-7 1,8-1 0,13-10-1,8-5 0,6-13 0,7-7 0,1-9 1,3-11-1,-3-5 1,1-8 0,-8-6 0,-3 1 0,-6 0 0,-6 6 0,-5 8 0,-8 8 0,-4 19-1,-11-5-1,-1 22 1,-6 7-1,0 11 0,1 3-1,4 7-1,5-6-3,14 11-5,-2-22-25,20 3-2,3-20 1,16 2-1</inkml:trace>
  <inkml:trace contextRef="#ctx0" brushRef="#br1" timeOffset="10183.5825">22848 7318 77,'2'-19'37,"-14"6"0,2 16 1,-10-1-13,3 21-19,-6 7-3,4 10-1,-1 3-1,3 6-1,9 5-5,-9-10-30,23 2-2,-2-15 1,14 0-4</inkml:trace>
  <inkml:trace contextRef="#ctx0" brushRef="#br1" timeOffset="10617.6073">22938 7205 113,'-20'-5'38,"11"13"2,-1-8-2,10 0-36,2 21-1,6-2 0,0 1 1,1 6-1,-1 2 0,-1 7-1,-4-1 0,-2 1 0,-2 2 0,-2-7 1,-2-3-1,1-3 0,-1-7 1,5-17-1,0 0 0,0 0 1,8-21 0,2-3-1,1-5 0,5-3 1,-3-2 0,6 6 0,-5 4-1,0 7 1,-1 12 0,-3 8-1,-2 10 1,-6 12-1,4 8 1,-6 6-2,7 6 0,-4 1-2,7 2-3,1-18-12,13 11-20,0-22-1,13-2-1,2-23 1</inkml:trace>
  <inkml:trace contextRef="#ctx0" brushRef="#br1" timeOffset="11113.6357">23674 6747 103,'2'-45'39,"-11"13"-1,9 32 1,-31 6-34,12 25-1,0 13 0,1 19-1,-4 12 0,5 13-1,-3 5 0,4 4-1,0-1 0,3-3 0,0-9-1,2-10 1,-1-14-1,6-11 0,-1-14 0,3-13 0,4-22 0,0 0 0,11-21 0,-2-11 0,2-7 1,3-9-2,1-6 1,1-1 1,1 2-2,2 7 1,-3 8 0,1 8 0,-3 12-1,3 15 1,-2 12 0,2 11 0,-7 9 0,5 4 1,-9 5-1,5 2 1,-7-2-1,-6-3 0,-2-5 0,-9-2-1,-2-9 0,-5-6 0,1-6-1,-5-13-2,6 2-1,-1-18-4,13 6-29,-6-16-1,14 10 0,2-9 0</inkml:trace>
  <inkml:trace contextRef="#ctx0" brushRef="#br1" timeOffset="11835.677">23874 7346 101,'0'0'39,"0"0"1,-17 18-1,-8-8-33,6 11 0,-9 1-3,2 8 0,1 3-2,6 2 1,0 2-2,10-1 1,8-6 0,6-5-1,13-8 1,3-7 0,5-10 0,2-8-1,3-10 1,-3-7-2,-2-6 1,-1-6-1,-4-2 1,-3-3-1,-6 1 0,-1 1 0,-6 6 0,-1 6 0,-3 7 0,-2 8 1,1 13 0,-9-3 0,1 12 0,4 5 0,0 4 1,2 1-1,4-2 1,6 0-1,5 0 0,2-8 1,7 0-1,0-4 0,2-3 0,-1-5-1,0-3 1,-4-3 0,2 0 0,-6-1 0,-1-1 0,-3 0 0,-11 11 0,11-9 1,-11 9-1,0 0 0,-18 26 0,8-2 1,-2 6-1,0 8 1,1 7-1,2 2 0,5 2 1,5-3-1,7-5 0,2-5 1,4-13 0,6-9 0,1-15-1,-21 1 3,0 0 0,43-33-1,-43 33-2,0 0 0,49-73 0,-49 73 0,29-57 0,-29 57 0,26-66 0,-26 66 0,25-55 0,-25 55-6,27-52-32,-27 52-3,0 0-3,44-47 0</inkml:trace>
  <inkml:trace contextRef="#ctx0" brushRef="#br2" timeOffset="17736.0144">20423 6388 3,'6'50'11,"-2"-3"9,1-5 3,0-6 2,-1-15-2,5-3-3,-9-18-6,12-4-3,-9-11-5,4-4-2,-2-9-1,0-2-2,-1-2 1,1-1 0,-3-3 3,2 4 0,-6-7 0,6 8 0,-8-6 1,7 11 0,-7-2 0,5 10-1,-5 0 0,4 18-1,0 0-1,-9 9 0,3 12-1,-1 9 0,-1 8-1,1 10-1,-3 8 0,0 5 2,-1 4-2,2 0 2,0 1-2,-1-6 1,5-9-1,0-8 2,2-11-2,0-8 1,1-14-1,2-10 1,0-13-1,4-14 1,-1-7 0,2-15-1,0-5 0,2-14-1,3-9 1,2-9-1,0 1 2,1 5-2,2 3 1,0 9-1,2 10 2,1 15-1,3 13 1,0 17-1,2 12 0,0 7 0,-2 10 0,0 6 0,-2 4 0,-5 6 0,-5 4 0,-7 1 0,-8 3 0,-6-2 0,-8 5-1,-8-4 1,-3 2 0,0-3 0,-1-5-1,6-3 2,3-3-1,11-5 1,9-4-1,8-3 1,9-3 0,10-1 2,1 2-2,4 4 0,1 3 1,-1 6-1,-3 3 0,-2 4 0,-6 3-1,-4 1-1,-1 6-3,-6-9-5,10 10-28,-16-13-4,11 10 2,-10-12-1</inkml:trace>
  <inkml:trace contextRef="#ctx0" brushRef="#br2" timeOffset="18147.0379">20695 7186 92,'-9'-30'38,"2"11"2,-9 2-3,0 19-27,-8 2-4,-1 18-2,-6 12 0,3 13-2,-1 11 1,3 9-2,6 2 0,10-1 0,10-5 0,12-11 0,11-14 0,7-14 0,9-18 0,3-15 0,2-16 0,-2-12 0,-4-11 0,-9-5 0,-8-2-1,-11-4 1,-8 6-2,-9-1-1,-7 12-1,-6 8-1,0 17-4,-8-1-24,9 34-8,-7 3 1,12 20-1</inkml:trace>
  <inkml:trace contextRef="#ctx0" brushRef="#br2" timeOffset="18562.0617">20612 7945 94,'-7'-31'38,"6"11"1,-4 4-2,5 16-30,-6 12-2,5 17 0,0 4-2,2 11-1,-2 3 1,2 7-2,2-6 1,6 0-1,3-10 0,3-14-1,8-12 2,2-12-2,7-15 1,5-12-1,1-14 1,1-10-1,-1-4 0,0-7-2,-7 5-2,-7-5-6,1 18-28,-20 5-1,1 23 1,-16 4-3</inkml:trace>
  <inkml:trace contextRef="#ctx0" brushRef="#br2" timeOffset="18784.0744">20778 8275 98,'0'39'39,"-8"-3"2,5 8-1,-10-5-32,5 4-4,-1-3-1,1 2-2,-2 1-2,0-3-1,3 2-1,-1-7-7,12 9-28,-8-9-1,8 8 1,-1-10-2</inkml:trace>
  <inkml:trace contextRef="#ctx0" brushRef="#br2" timeOffset="19268.1021">20811 9366 76,'-2'-22'38,"-11"1"-1,5 17 2,-16 4-16,0 18-16,-7 13-1,2 18 0,-6 9-2,2 14 1,1 5-2,4 5 1,8-5-1,8-4-1,11-14 0,11-12-2,11-17 0,9-16 0,10-22 0,1-10 0,4-14 0,-2-7 0,-7-3 0,-3-1 0,-12 2 0,-10 14 0,-7 10 0,-4 17 0,-21 18 0,-1 14 0,0 18 0,-4 6-3,5 17-4,0-9-19,11 16-15,1-14 1,14 5-1,1-12 0</inkml:trace>
  <inkml:trace contextRef="#ctx0" brushRef="#br2" timeOffset="20025.1454">20667 10988 85,'4'-30'38,"4"10"1,-9-1 0,1 21-30,0 0-4,-1 11 0,-5 14-2,0 10-2,-2 8 0,2 12-1,-2 2 0,3 6 0,1 1 0,1-5 0,3-6 0,2-4 1,1-13-1,0-7 0,1-15 0,-4-14 1,9-19-1,-3-10 0,-1-12 0,-3-8 1,-2-11-1,2-12-1,0-8 3,0-5-1,1-3 1,2 5 0,3 6-1,4 9 1,3 10-1,5 16 2,-1 13-2,5 18-1,1 16 0,1 10 1,-4 8-2,0 5 2,-5 6-1,-5 4 0,-10 5 0,-6 2-1,-8-1 0,-8-2-1,-5 0 1,-5-4-1,5-7 1,1-7-1,6-4 1,18-20-1,-4 9 1,18-10 1,10-6 0,5 1 0,4 2 0,1 3 1,-4 4-1,-5 10 1,-9 5-1,-8 10 1,-16 2-1,-8 8 1,-11 5-1,-8 5 1,-7-1-1,-3 3 0,1-4-2,1-8-1,9 0-6,-2-15-28,23-1-3,-1-14 1,14-8-1</inkml:trace>
  <inkml:trace contextRef="#ctx0" brushRef="#br2" timeOffset="20320.1622">20869 12156 101,'-21'-9'39,"10"21"2,-11 3-2,2 12-34,0 10-3,4 12 1,-4 11-2,3 5-2,3 9-2,0-6-6,10 14-29,-4-9-3,12 6 2,-5-12-3</inkml:trace>
  <inkml:trace contextRef="#ctx0" brushRef="#br2" timeOffset="20793.1893">20594 13227 72,'-14'-35'38,"7"11"0,-6-5 0,9 13-29,-6-1-3,10 17 0,0 0-2,-4 19 1,4 11-2,4 13-1,1 10 0,4 13 0,-3 10 0,-1 7-2,3 3 1,-4-3-1,4-2 0,-2-3 0,6-12 0,0-13-1,2-15 1,5-14 0,6-20 0,3-17 1,4-17 1,3-18-1,3-10 0,0-11 1,2-5 0,-5-5-2,-2-2 0,-4 7 1,-1 6-1,-7 8-2,-4 16-5,-13 0-26,10 27-7,-12 1 1,-2 16-4</inkml:trace>
  <inkml:trace contextRef="#ctx0" brushRef="#br1" timeOffset="34649.9819">3540 9029 90,'15'5'36,"-15"-5"-2,10 36 1,-10 0-34,0 15 0,3 16-1,-2 13 0,-3 11 1,0 2-1,2 2-2,0-11-1,7-5-14,-7-28-17,8-16 1,-8-35-2,15-9 0</inkml:trace>
  <inkml:trace contextRef="#ctx0" brushRef="#br1" timeOffset="35136.0097">3234 9073 99,'-28'-1'37,"2"-5"1,26 6-2,3-17-34,19-6 0,17-11-1,17-3 1,9-6-2,8-1 1,6 1-2,0 6 2,-4 8-1,-8 11 1,-11 12 0,-14 15 0,-11 16 0,-12 13 0,-8 12 0,-9 16 0,-6 10 0,-6 11 1,-2 5-2,-3-1 0,-1-8 1,7-6 0,1-14 0,4-15-1,5-23 2,-1-25-1,19-7 0,-2-23 1,5-12-1,2-9 1,1-8-1,0 4 1,0 4-1,0 5 0,-5 14-1,-3 14 0,-3 14 0,-4 14 0,1 16-1,-7 6-1,3 11-2,-2 5 0,3 5-1,-3-8-5,13 8-27,-10-23-1,12 2 1,-8-25 0</inkml:trace>
  <inkml:trace contextRef="#ctx0" brushRef="#br1" timeOffset="35467.0286">4233 9225 74,'0'0'36,"-2"29"0,5-9 0,10 15-11,1-13-21,10-2 0,5-12-1,7-6 0,1-11 0,2-7-1,-1-12 0,-5-4-1,-9-2 0,-6 0 0,-12 0-1,-11 7 1,-8 5 0,-9 8-1,-4 12 1,-3 12 0,-3 12 0,4 13 0,5 7-1,4 9 1,9-3-1,10 0-2,14-6-3,6-19-31,27-5-2,11-23 0,19-6-2</inkml:trace>
  <inkml:trace contextRef="#ctx0" brushRef="#br1" timeOffset="35916.0543">5697 8885 82,'-6'-30'37,"1"16"-1,-12 4 0,-1 18-29,-6 3 0,1 19 0,-5 4-3,1 7 0,3 0-2,7-6 1,9-3-2,8-5 1,10-7-1,8-9 0,7-6-1,6-5 1,1-5-1,0 4 1,-3 2 0,-5 5-1,-5 5 1,-11 10 0,-6 13-1,-7 2 1,-7 9-1,-4 0 0,-2 0-1,2-7-1,5-3-3,1-18-4,20-7-27,-4-24-3,18-4 2,2-24-1</inkml:trace>
  <inkml:trace contextRef="#ctx0" brushRef="#br1" timeOffset="36473.0861">6003 8912 105,'-18'3'37,"-2"9"2,4 17-2,-6-1-34,7 11 1,-3 3-2,7 11 1,-3 2-1,8 4 0,-1-4-1,2-2 1,2-9-2,2-4 2,0-12-2,1-8 1,0-20 0,0 0-1,5-33 1,0-4-1,-1-13 1,0-11-1,4-5 1,0-10-1,2 1 0,2 2 0,4 9-1,4 6 1,0 12-1,4 9 0,2 8 0,3 10 0,2 11 0,-3 5 0,-1 7 2,0 3-1,-6 3 2,0 9-1,-8 1 0,-6 2-1,-9 5 2,-6 3-3,-6 3 1,-6 3 0,-7 4 0,-5 2-1,-3 3 1,-1 9 0,0 6 0,-1 6 1,2 5-1,4 2 1,3 4-1,4 0 1,4-1-1,4-4 0,6-10-1,3-10-3,8-7-2,-3-23-24,17-2-9,-2-30 1,13-6-2,-3-26 0</inkml:trace>
  <inkml:trace contextRef="#ctx0" brushRef="#br1" timeOffset="36698.099">6463 8243 106,'-2'23'40,"-18"24"0,2 31-1,-7 8-36,5 11 0,0 9 0,3 2-2,6 1-1,8-10-3,7-9-2,4-22-8,17-10-24,-3-25-2,12-12 0,-7-32 0</inkml:trace>
  <inkml:trace contextRef="#ctx0" brushRef="#br1" timeOffset="36871.1089">6623 8855 97,'0'0'37,"-19"8"1,5 23-3,-3 10-29,3 16-1,-1 8-3,4-1-1,6 0-1,8-8-1,9-7-4,2-27-30,14-7-2,1-31 0,8-11-2</inkml:trace>
  <inkml:trace contextRef="#ctx0" brushRef="#br1" timeOffset="37014.1171">6843 8461 100,'-20'-5'35,"13"15"0,6 5-31,1-15-41,14 10 1,6-20-3</inkml:trace>
  <inkml:trace contextRef="#ctx0" brushRef="#br1" timeOffset="37231.1295">7253 8242 100,'-29'39'39,"4"22"2,-10 5 0,-2 19-36,7 5 1,4 8-3,3 1 0,7 0-3,4-5-1,6-16-2,8-3-8,-1-32-27,14-6-2,-15-37 1,23 5-2</inkml:trace>
  <inkml:trace contextRef="#ctx0" brushRef="#br1" timeOffset="37417.1401">7012 8749 93,'-8'-12'40,"-7"5"1,15 7-3,0 0-23,19 13-12,8-15-2,16-6-3,9-7-1,7-14-5,13 4-19,-2-25-12,3 2 0,-9-18-1,3 4 2</inkml:trace>
  <inkml:trace contextRef="#ctx0" brushRef="#br1" timeOffset="37583.1496">7729 8131 100,'-17'43'39,"-13"13"1,1 27-2,-12 10-31,4 15-2,-1 0-1,8 6-2,5-9-1,7-10-2,8-15-2,7-22-4,21-12-31,-10-28-2,9-13 2,-4-27-3</inkml:trace>
  <inkml:trace contextRef="#ctx0" brushRef="#br1" timeOffset="37883.1668">7494 8626 91,'-19'-7'39,"12"19"2,-7 3 0,16 11-24,6-2-13,8-8-1,12-4-1,11-7-1,8-8 0,11-8-1,3-5-1,1-8 1,-3 1-2,-4 2 2,-8-2 0,-9 8 0,-11 7 0,-11 10 0,-10 11 0,-9 9 0,-3 7 1,-4 9-3,-2 7-1,-1-1-3,10 9-14,-9-21-20,13 3 2,-2-23-1,10-5-1</inkml:trace>
  <inkml:trace contextRef="#ctx0" brushRef="#br1" timeOffset="38050.1763">8039 8318 113,'-20'-41'41,"8"21"2,-3 2-3,15 18-34,-16-1-5,16 1-3,3 20-4,-3-20-7,32 20-26,-12-14-2,13 12 1,-5-13-2</inkml:trace>
  <inkml:trace contextRef="#ctx0" brushRef="#br1" timeOffset="38383.1954">8307 8426 83,'-6'28'39,"2"9"0,-11-3 0,6 8-26,-8-3-8,4 4 1,0-6-1,3-3-1,4-10 0,8-11-1,-2-13-2,25-14 0,-1-14 0,10-8 0,1-11-1,9-9 0,-1 3-1,0 1 1,-3 9 1,-8 11 0,-4 15-1,-9 14 1,-10 21-1,-6 11 1,-6 12-2,-1 5 1,2 10-1,-1-2-2,11 2-2,2-19-7,24 5-27,0-19-1,17-1 1,0-22-2</inkml:trace>
  <inkml:trace contextRef="#ctx0" brushRef="#br1" timeOffset="38800.2192">9045 8417 106,'-36'-22'39,"3"25"2,-9 0-3,6 19-34,4 5-1,4 9 0,5 1-1,9 2 0,7-4-1,9-5 0,7-12-1,7-7 1,8-13-1,4-8 0,3-11 0,5-8-1,-1-4 1,-1-6 0,-3 3 0,-2 4 0,-5 8 0,-6 13-1,-8 15 1,-8 14 0,-4 17 0,-10 15 1,-6 14 0,-4 11 0,-5 9 1,-2 1-2,-2 2 2,2-1-2,0-7 2,2-7-2,3-9-1,4-14 1,5-12-2,-4-14-1,9-11-3,-9-28-21,15 2-12,-11-23-2,10-2 2,-7-24-3</inkml:trace>
  <inkml:trace contextRef="#ctx0" brushRef="#br1" timeOffset="39312.2485">9986 8413 87,'0'-22'36,"-7"3"0,7 19 1,-22-12-34,6 24 0,-8 5 1,1 14 1,-5 4-1,7 8 1,1 0-1,8 3-1,5-6 0,13-8 0,11-10-2,11-9 0,10-13 0,7-13 0,3-9 0,2-8-1,-7-9 0,-3-4 1,-13-1-1,-14 3 0,-8 0 0,-11 9-1,-6 6-1,-9 8-1,4 10-2,-2-3-9,19 11-24,0 0-2,10 9 1,14-15-2</inkml:trace>
  <inkml:trace contextRef="#ctx0" brushRef="#br1" timeOffset="39533.2612">10795 7795 99,'-41'-9'39,"-12"11"0,4 25-1,-9 18-35,11 15 0,6 10 0,5 13-1,7 7-2,11 1-2,12 0-4,-1-18-31,18-3-2,-2-21 0,10-8-1</inkml:trace>
  <inkml:trace contextRef="#ctx0" brushRef="#br1" timeOffset="39696.2705">10311 8296 119,'-21'-14'41,"21"14"0,-4-14-6,21 14-36,19 4-5,7-10-32,28 6-2,13-13 0,24 3-2</inkml:trace>
  <inkml:trace contextRef="#ctx0" brushRef="#br1" timeOffset="40300.305">11416 8142 95,'9'-13'38,"-8"-5"2,-1 18-2,0 0-34,-12 13-2,2 3 1,0 13 0,-7 2 0,4 9-1,0-2 0,6 4 0,4-6-1,7-5 0,7-10 0,10-12 0,9-10-1,10-11 0,3-6 1,4-11-1,0-1 0,-3-4 0,-4 7 0,-7 3 0,-10 5-1,-8 9 1,-15 10 0,10 9-1,-14 13 1,-3 7 0,2 6 0,-1 5 0,5 0 0,5-3 1,4-5 0,8-10 0,6-13 0,4-16 0,4-13 0,2-10 0,-1-11 0,1-8 0,-8-3-1,-4-6-1,-3 5 0,-10-1-2,2 14-6,-13-4-25,8 20-6,-4-4 1,8 13-2</inkml:trace>
  <inkml:trace contextRef="#ctx0" brushRef="#br1" timeOffset="40716.3288">12459 7621 111,'-14'-11'40,"4"19"1,-12-3-3,7 23-34,-6 10 0,2 14 0,-3 12-2,2 7-1,0 6 0,1 3-1,1 1 0,4-4 0,6-6 0,1-5 0,5-18 0,6-5 1,4-21-1,5-14 0,7-16 0,3-13 0,2-11 1,2-6-1,-3-4 0,-1 2 0,-7 5 0,-1 9 0,-9 13 0,-6 13 0,0 0 0,-4 29 0,-1-2 0,1 5-1,2 1-1,4 2 0,10-4-1,1-10-3,12 2-8,-4-24-25,16-2-1,-4-18 0,13-3-1</inkml:trace>
  <inkml:trace contextRef="#ctx0" brushRef="#br1" timeOffset="40900.3394">12834 8073 107,'-14'27'38,"-13"-1"2,7 24-3,-4-3-33,4 6-2,5-6 0,5 1-2,10-13-1,6-14-4,17-4-26,-3-26-8,12-6 0,-2-24-1</inkml:trace>
  <inkml:trace contextRef="#ctx0" brushRef="#br1" timeOffset="41032.3469">12933 7634 97,'-15'-22'35,"15"22"-1,0 0-18,0 0-51,17 15-1,2-13-1,17 5 1</inkml:trace>
  <inkml:trace contextRef="#ctx0" brushRef="#br1" timeOffset="41233.3584">13327 7457 99,'0'0'39,"-28"32"2,8 16-1,-12 12-35,5 13-1,-2 12 0,0 11-1,2 0-1,7 1-3,5-7-1,4-11-3,10 0-16,-2-28-20,12-12 2,-3-26-1,9-8-1</inkml:trace>
  <inkml:trace contextRef="#ctx0" brushRef="#br1" timeOffset="41415.3688">13040 7908 112,'-12'6'41,"3"-1"0,14 12 0,11-1-38,11-2 0,10 0-2,12-5-1,15 0-4,7-11-5,16 3-29,-13-12-4,5 2 3,-11-11-4</inkml:trace>
  <inkml:trace contextRef="#ctx0" brushRef="#br1" timeOffset="41750.388">13651 7953 83,'-36'27'41,"14"9"-2,-3-12 2,21 3-15,3-8-22,13-6-2,5-13-1,11-10 0,7-7-1,0-8 1,4-6-2,-3-8 2,-7-1-2,-5 1 2,-8 4-2,-12 8 1,-11 8 0,-8 12 1,-12 13 0,-7 14-1,-4 8 1,-1 13 0,5 7 0,9-2-2,9 1 1,11-7-1,19-7-2,16-8-3,21 0-19,2-26-16,17 3 1,-2-13 0,5 0-2</inkml:trace>
  <inkml:trace contextRef="#ctx0" brushRef="#br1" timeOffset="42333.4213">3281 10644 83,'16'-39'38,"-8"0"-1,6 13 1,-10 8-32,-4 18-4,9 6 0,-6 23 1,-6 17-1,-1 13 0,1 10-2,-1 8 1,0 4-1,4-4-2,0-6 0,8-11-2,3-14 0,4-21-9,10-2-23,1-26-1,12-9 0,-4-21 0</inkml:trace>
  <inkml:trace contextRef="#ctx0" brushRef="#br1" timeOffset="42517.4318">3709 10754 94,'-20'29'38,"8"15"0,-8 1-1,2 11-27,0 5-9,2 2-2,7-6 1,4-5-3,8-8-1,3-20-4,16-8-28,-7-25 0,15-6-2,-3-26-1</inkml:trace>
  <inkml:trace contextRef="#ctx0" brushRef="#br1" timeOffset="42650.4395">3724 10539 92,'-34'-35'36,"6"22"-2,1 5 0,14 6-54,11 13-14,2-11 0,30 27-2,2-22-1</inkml:trace>
  <inkml:trace contextRef="#ctx0" brushRef="#br1" timeOffset="43166.469">4182 10713 100,'-33'42'38,"0"13"2,-10-12-3,8 5-33,-1-9-2,12-2 1,5-12-1,14-6-1,5-19 1,20-2 0,9-18 0,5-11-1,9-6 0,0-12 0,1-3-1,-1 0 0,-4-1-1,-4 6 0,-7 10-2,-8 12 1,-7 17 0,-13 8 0,9 37 0,-15 10 1,-4 22-1,-4 13 0,-4 20 2,1 9-1,1 5 1,0-1 0,4-8 1,4-8-1,1-16 1,5-13 1,3-22-1,-2-17 2,1-31-2,0 0-1,8-24 1,-8-14-1,-1-14 1,-2-11-1,0-11 0,1-8-1,3-3 3,2 3 0,3 8-1,3 7 0,5 8-1,3 11 0,9 7-3,1 1-5,15 14-29,-7-14-3,14 7 2,-4-19-2</inkml:trace>
  <inkml:trace contextRef="#ctx0" brushRef="#br1" timeOffset="43550.4909">4826 10025 114,'-28'43'39,"-13"4"0,9 27-1,-5 3-35,6 12 1,1 6-2,6 2 1,4-5-2,11-8 1,5-10-1,8-13 0,7-17 0,8-19-1,7-19 1,5-15-1,3-19 1,1-10-1,4-9 1,-6-5-1,-2 1 0,-4 2 0,-5 7 0,-6 14 0,-5 16 0,-11 12 0,7 24-1,-9 8 1,-1 13-1,-2 4 0,6 2-1,0-2-2,7-6-1,3-19-4,20 0-16,-7-32-14,16-6 1,-1-24-1,10-7 0</inkml:trace>
  <inkml:trace contextRef="#ctx0" brushRef="#br1" timeOffset="43716.5004">5361 10202 100,'-11'-14'39,"3"30"1,-14 15-4,5 29-26,-9 8-5,2 15-1,4 3-4,5-2 0,6-6-5,1-18-13,17-1-19,-9-24-2,14-5 1,-14-30-2</inkml:trace>
  <inkml:trace contextRef="#ctx0" brushRef="#br1" timeOffset="43857.5085">5123 10542 111,'-4'-24'39,"0"-8"0,13 11-3,5 1-39,8-9-32,24 18-2,1-11-1,20 10-2</inkml:trace>
  <inkml:trace contextRef="#ctx0" brushRef="#br1" timeOffset="44216.529">6364 10300 102,'-12'11'39,"11"8"2,-7-3-2,0 14-37,0 2-1,2 10 1,-1 2-2,2 1-1,5-3-2,0-8-5,16-1-28,-11-20-2,13-3-1,-2-21 0</inkml:trace>
  <inkml:trace contextRef="#ctx0" brushRef="#br1" timeOffset="44650.5539">6350 10081 105,'-15'-2'39,"1"3"-1,12 16-1,5-1-35,10 3 0,9 1-1,9 5 0,9-2-1,7-1 0,4 2 0,0 3 0,-5 2-1,-6 4 2,-8 1-1,-11 5 1,-11-1 0,-10 0 1,-6-2 0,-2-5 0,-5-8 0,5-6 1,8-17-2,0 0 0,4-36 0,10 2-1,9-10 2,5 0-4,5-6 4,-2 5-2,1 6 1,-5 9 0,-4 15 0,-5 12 0,-8 14-1,-3 10 2,-7 11-3,1 6 1,-2 6-3,3-2-1,4 2-5,-3-18-22,21 1-9,-4-23 0,16-7-1,1-23 2</inkml:trace>
  <inkml:trace contextRef="#ctx0" brushRef="#br1" timeOffset="44841.5648">7433 9797 108,'-18'1'40,"1"33"1,-11 11-2,8 16-34,-7 17-2,4 10 0,3 3-3,5-2 0,7-3-5,2-21-12,14 4-22,-4-27-1,10-3-1,-6-25 0</inkml:trace>
  <inkml:trace contextRef="#ctx0" brushRef="#br1" timeOffset="45261.5888">7170 10172 105,'0'0'37,"0"0"3,25 6-3,10-3-33,1-2-1,11 3 0,5-10-1,1-1 0,0-2-1,-2-5 0,-5 4-1,-6-1 1,-8 4 0,-9 5 0,-8 5 0,-8 11 0,-11 7 1,-5 7 1,-5 6-2,1 9 1,-2 2-1,7 0 1,4-6-2,10-8 1,15-11-1,8-12-1,9-15 1,6-13-2,2-7 2,-3-12-2,-7-4 2,-7-1-1,-15 3 2,-15 0-2,-15 5-1,-10 2 0,-8 11-4,-7-6-7,6 22-25,-7-6-2,13 15 1,-2-5-2</inkml:trace>
  <inkml:trace contextRef="#ctx0" brushRef="#br1" timeOffset="45674.6124">8867 9892 106,'2'-15'39,"-2"15"1,0 0-1,-2 17-34,-5 6-2,-2 14 1,-3 11-2,-3 11 0,-5 5-2,3 4 1,-2-3-3,2-8 0,9-6-5,-4-26-28,21-5-5,1-26-1,14-10 1</inkml:trace>
  <inkml:trace contextRef="#ctx0" brushRef="#br1" timeOffset="45840.6219">8801 9698 109,'-18'5'36,"3"-2"1,15-3-5,4 15-47,7-25-22,21 2 0,2-13 1,18-2-2</inkml:trace>
  <inkml:trace contextRef="#ctx0" brushRef="#br1" timeOffset="46049.6339">9274 9383 95,'-9'27'38,"-2"10"1,-9 3-2,4 22-31,-2 6-2,2 15 1,1 4-2,2 6 0,3-1-2,2-5 0,4-8-4,3-13-1,9 1-18,-5-30-15,9-7-3,-3-25-1,6-5 2</inkml:trace>
  <inkml:trace contextRef="#ctx0" brushRef="#br1" timeOffset="46508.6601">9093 9869 109,'-11'-12'38,"11"12"1,11-2-2,12-2-35,10 0-2,12-1 1,7-2 0,7-1 0,4-2 0,-1-2-1,-3 2 1,-6 1 1,-8 2-1,-11 1 1,-13 4-1,-9-1 1,-12 3 0,-17 5 0,-3 1-1,-6 3 0,-3 4 0,2 2-1,3 0 1,3 3-1,9-1 1,8 2-1,11-4 0,9-4 0,8-1 0,9-4 0,3 1 0,3-2 0,-2 3 1,-4 4-1,-8 7 1,-11 4-1,-13 11 0,-12 6 0,-11 4-1,-6 2 2,-6-2-3,-1-5 0,7-4-5,-1-20-22,21 0-12,8-15 0,10-14 2,8-15-4</inkml:trace>
  <inkml:trace contextRef="#ctx0" brushRef="#br1" timeOffset="46933.6844">10749 9760 83,'5'-15'38,"-12"3"-1,1 25 2,-18 5-28,5 23-2,-10 3-2,3 15-1,-2 1-2,8 4-1,3-4-1,13-11-1,15-8-2,13-20-3,15-9-1,15-29-15,18 2-17,2-24-2,13-1 0,-7-17-1</inkml:trace>
  <inkml:trace contextRef="#ctx0" brushRef="#br1" timeOffset="47215.7006">11182 9834 114,'-38'35'40,"-8"2"1,11 11-1,0-3-36,10 2 0,12-2-2,10-3-1,13-8 1,11-6-1,14-14 0,8-10-1,5-10 0,3-12 1,-4-9-1,-1-13 0,-13-3 0,-5-5 0,-17 0 0,-11 2 0,-11 9-1,-9 2 1,-3 11-1,-5 7-1,4 11-3,4 1-2,20 5-31,0 0-2,14 10 1,8-17-2</inkml:trace>
  <inkml:trace contextRef="#ctx0" brushRef="#br1" timeOffset="47433.713">11866 9227 105,'-24'-21'40,"-3"26"1,-11 14-2,8 23-35,-6 17 0,5 14 0,0 11-2,10 6-1,8 3-2,6-6-1,15-4-5,-2-20-31,24-1-1,-3-28-1,16-6-1</inkml:trace>
  <inkml:trace contextRef="#ctx0" brushRef="#br1" timeOffset="48533.776">12009 9654 120,'-22'15'41,"-16"5"2,7 22-5,-5 5-34,7 7 0,5 3-2,12 2 1,9-8-3,13-12 0,14-15 0,11-14 0,13-18 0,7-19 0,4-13 0,2-17 0,-4-5 0,-6-6 0,-8-1 0,-12 1-3,-12 6 2,-14 12-1,-11 15 1,-7 10 0,-6 13 0,-1 12 0,0 9 2,8 8 0,6 3 0,12 0 0,10-2-1,7-1 1,11-6 0,7-6 0,4-4-1,-1-3 0,-4-3 0,-4-2 0,-8 2 0,-9-3 0,-7 3 0,-12 5 1,0 0-1,-8 16 2,-7 3-2,-5 10 0,-2 9 0,0 6 0,4 2 0,4 4 0,2-5 0,12-4 0,10-13 0,6-14 0,12-15 0,7-14 0,5-12 0,5-14 0,3-6 0,-4-6 0,-2-1 0,-8 5 0,-7 5 0,-11 10 0,-11 14 0,-5 20 0,-14 1 0,-2 20 0,-3 8 0,0 11 0,2 4 0,5-1 0,8-3 0,13-8 0,14-10 0,13-11 0,11-15 0,12-12 0,7-12 0,4-6 0,0-8 0,-6-1 0,-9 2 0,-11 5-3,-14 7 2,-16 14 0,-14 15 1,0 0 0,-18 32 1,-1 5 0,-2 12 0,-2 7 1,2 6-2,5 1 0,6-5 0,7-3 0,4-10 0,10-14 0,5-16 0,7-14 0,8-14 0,5-14 0,0-13 0,3-9 0,-3-9 0,-1-2 0,-6-1 0,-4 5 0,-5 9 0,-6 8 0,-4 9 0,-6 12-2,-4 18 2,0 0 0,0 0 2,8 6-2,-8-6 0,13 19 0,-5-10 0,3-1 0,4-2 0,0-1 0,2 1 0,2-4 0,3-1 0,2-2 0,1-1 0,1-7-2,3 4-4,-5-17-10,12 15-11,-17-17-14,13 6-1,-12-13-1,7 7 2</inkml:trace>
  <inkml:trace contextRef="#ctx0" brushRef="#br1" timeOffset="49129.8101">14351 9501 68,'0'0'40,"-12"-8"-1,-4 17 1,-13-6-19,-1 18-11,-11-4-3,3 10 0,-3-1-3,7 3 0,7 0-1,12-3 0,12-5-2,15-3 0,10-2 0,7-7-1,7 1 0,2-3 0,-3 3 0,-2 1 1,-11 4-1,-5 1 0,-10 6 0,-8 0 1,-10 6-1,-6 1 0,-10 3-1,-6-1 0,-4 1-3,-9-1-2,8 12-14,-14-19-22,9 7 1,-11-11-1,11 3 1</inkml:trace>
  <inkml:trace contextRef="#ctx0" brushRef="#br1" timeOffset="49716.8436">3529 12024 70,'0'0'39,"4"15"-1,-4 11 0,-15 14-26,2 5-11,0 10-2,-1 4 1,3 8-2,-4-9-3,14 5-18,-3-26-12,14-9-1,-1-25-2,11-13 2</inkml:trace>
  <inkml:trace contextRef="#ctx0" brushRef="#br1" timeOffset="49899.8541">3463 11787 91,'-29'-5'38,"-4"1"-2,15 24-8,-1-3-26,16-2-3,15 0-1,10-15-7,23 7-25,3-18-2,16 5-1,0-14 4</inkml:trace>
  <inkml:trace contextRef="#ctx0" brushRef="#br1" timeOffset="50159.869">3948 11862 79,'-30'25'38,"6"9"-4,-7-12 2,8 8-30,8-8-2,10-1 0,11-7-1,11-3-1,12-6-1,10-4 0,6-1 0,0 2 0,0 2-1,-7 11 1,-12 8 0,-13 12 0,-17 13 0,-13 5 0,-10 6-1,-7-3 0,2-4-3,1-19-7,15-4-28,4-25 0,24-11-1,11-27-3</inkml:trace>
  <inkml:trace contextRef="#ctx0" brushRef="#br1" timeOffset="50616.8951">5325 11849 85,'-33'-4'39,"-1"17"0,-9 1 0,-3 19-34,3 5-2,4 11 0,6 7 0,6 1-4,10-1 2,12-6-1,13-5-1,13-15-2,19-8-1,13-21-6,24-1-27,-4-22 0,15 0-1,-4-17-1</inkml:trace>
  <inkml:trace contextRef="#ctx0" brushRef="#br1" timeOffset="50955.9145">5860 11911 81,'-17'-4'39,"-15"1"0,3 14 0,-14 7-31,5 11-4,-1 1-1,6 12 0,2 0 0,9 4-1,6-5 0,10-1-1,8-12 0,10-10 1,9-14-1,10-14 0,6-12-1,5-7 1,-1-10-1,2-2 1,-7-1-1,-4 5 1,-9 7-1,-7 9 0,-8 13 0,-8 8 1,-5 25-1,-4 8 0,-1 10 0,2 6 0,1 7-2,4 0 0,6-2-3,7-17-6,21-5-27,-5-22-2,18-9 0,-4-29-1</inkml:trace>
  <inkml:trace contextRef="#ctx0" brushRef="#br1" timeOffset="51173.927">6455 11504 92,'-28'39'38,"3"29"3,-13 10-2,8 30-33,-4-3-1,6 4-2,8-4-2,6-10-2,13-15-2,6-18-2,21-11-19,1-40-16,17-15 2,1-33-2,17-13 0</inkml:trace>
  <inkml:trace contextRef="#ctx0" brushRef="#br1" timeOffset="51366.938">6859 11439 102,'-26'15'40,"3"39"3,-13 11-3,-1 19-35,1 7-2,5 10-1,3-2 0,6-5-2,10-6-2,5-15-4,15-3-14,-2-29-21,17-8 1,-3-26-1,13-7-1</inkml:trace>
  <inkml:trace contextRef="#ctx0" brushRef="#br1" timeOffset="51734.9591">6887 11970 78,'3'34'38,"0"-8"-1,14-1 1,-5-10-33,19-9-2,5-10 0,8-8-1,4-11-2,1-9 0,-2-6 1,-3-4-1,-6-2 1,-10 1 2,-9 4-1,-12 8 1,-9 4 1,-9 15 1,-13 11-2,-4 12 1,-10 16-1,0 9-2,-4 13 0,5 5 0,3 10-1,7-3-1,9-7 0,11-7-2,18-8-2,8-21-4,25-6-30,0-24-2,16-8 1,3-20 0</inkml:trace>
  <inkml:trace contextRef="#ctx0" brushRef="#br1" timeOffset="52117.981">7653 11807 95,'-24'19'40,"-16"-7"2,6 18-2,-6-3-34,3 7-1,3 1-2,5 6 0,7 1-1,9-1 0,12-4-1,12-8 0,9-12 0,10-15 0,9-19-1,9-15 0,3-16 1,9-17-1,-5-12 1,-4-7-1,-8-10 1,-5-3-1,-8 5 1,-8 8-1,-9 11 1,-10 18 0,-7 20-1,-6 23 1,-3 31-1,-7 25 1,1 27-1,0 12 1,1 12-2,6 6 0,10 0-3,2-19-11,26 8-14,-6-28-15,18-10 1,-2-21-2,10-8 1</inkml:trace>
  <inkml:trace contextRef="#ctx0" brushRef="#br3" timeOffset="56076.2074">8590 12030 58,'3'-15'37,"-3"-4"0,4 5 1,-10-4-28,6 18-2,2-22-2,-2 22-1,0 0-1,0 0-1,-6 20-1,4 6 0,-1 16-1,-2 11 0,3 12-1,-2 13 2,-1 7-3,2 3 1,1 0-2,-1-5 0,2-5-3,0-21-3,15-2-27,-10-31-4,12-7 0,-7-24 0</inkml:trace>
  <inkml:trace contextRef="#ctx0" brushRef="#br3" timeOffset="56466.2297">8596 11918 65,'-2'-15'39,"1"-3"-1,1 18 2,9-12-23,4 8-14,9 0 0,9 3 0,4 2-1,9 3 0,2 6-1,6 2 1,1 8-2,0 5 1,-8 10-1,-6 7 1,-9 12-1,-9 5 0,-17 11 0,-10 7 1,-13 4-1,-9 2-1,-10 3 1,-9-4-1,-5-6 1,-4-3-1,1-11 0,1-10 0,7-12 0,4-13-1,11-14-2,6-28-9,24 0-25,5-27 0,20-5-2,6-20 1</inkml:trace>
  <inkml:trace contextRef="#ctx0" brushRef="#br3" timeOffset="56759.2464">9494 11936 89,'1'-11'40,"-1"11"-1,0 0-2,-12 17-32,8 10-1,-4 17 0,0 13-1,0 16 0,-3 11-2,1 9 0,0 2-1,-2-1-1,8-1-1,3-20-3,9-3-6,-1-32-19,21-5-10,-1-28 0,16-12-2</inkml:trace>
  <inkml:trace contextRef="#ctx0" brushRef="#br3" timeOffset="57143.2684">10042 11941 71,'-21'9'41,"-14"4"0,1 18 0,-12-1-21,9 10-16,1-1-1,11 2 0,7-4-1,11-5 0,13-12 0,13-9-1,15-9 0,7-5-1,10-4 1,1 0-1,2 3 1,-4 6-1,-9 11 1,-8 8 0,-15 13-1,-15 12 1,-10 14-1,-19 8 0,-5 5 0,-10-1-1,-1-1 1,-2-9-2,10-9 0,5-20-3,18-10-9,3-39-12,30-2-12,3-34-2,21-6-2,1-22 1</inkml:trace>
  <inkml:trace contextRef="#ctx0" brushRef="#br3" timeOffset="57684.2993">10518 11993 89,'-21'17'41,"7"16"1,-7-3-2,8 17-32,-1 0-4,3 12 1,3 6-2,1 9-1,4 3-1,-1 8 0,2-8-1,2 1 1,-1-4-1,2-8-1,1-11 2,-2-14-1,1-13 0,-1-28 0,8 3 0,-2-26 0,2-15 0,0-13 0,0-11 0,-2-13 1,0-13-1,-1-7 0,-3-6 1,1 2-1,1 2 0,1 7 0,5 7 1,2 13-1,10 13 0,4 17-1,5 14 1,3 13 0,2 7 0,1 13 0,1 5 0,-6 10 0,-4 9 0,-9 7 0,-15 7 0,-9 8 0,-13 5 0,-12 2 1,-12-2-2,-6-2 2,-3-6-2,1-9-1,7-7-3,3-18-3,18 1-12,-2-29-10,24 12-11,8-39-2,19 13 2,4-12 0</inkml:trace>
  <inkml:trace contextRef="#ctx0" brushRef="#br3" timeOffset="58044.3199">11139 12092 92,'-8'-21'39,"8"21"3,-8 4-4,5 26-33,-5 10-1,3 16 1,-3 15-3,2 11 0,-2 4 0,4 8-1,-4-4-1,6-6 0,1-6-2,2-17-2,10-11-4,-4-35-16,18-6-14,-7-32-2,10-12-2,-4-29 2</inkml:trace>
  <inkml:trace contextRef="#ctx0" brushRef="#br3" timeOffset="58247.3315">11122 12130 102,'-17'-5'41,"17"5"2,0 0-1,29-27-38,2 7-2,17-1-1,8-2 0,7-3-2,6 0-1,-3 3-3,3 16-13,-25-11-12,0 24-12,-25-4 2,-6 19-2</inkml:trace>
  <inkml:trace contextRef="#ctx0" brushRef="#br3" timeOffset="58450.3432">11172 12426 100,'-26'23'40,"18"-2"3,8-21-1,18-7-40,16-9 1,16-6-2,11-4 2,4-4-4,8 1-1,0 2-2,-5 15-9,-18-10-15,1 23-13,-23 0 0,-11 16 0,-19-2 1</inkml:trace>
  <inkml:trace contextRef="#ctx0" brushRef="#br3" timeOffset="59200.3861">11247 12745 87,'-37'30'40,"22"0"-1,15-30 2,10 12-39,21-23 1,16-8-1,15-10-1,9-5-1,10-10-2,3-6 0,5 2-4,-9-11-5,7 12-11,-21-14-17,-3 10 2,-15-11 12,-5 20 15,-20 0 6,-11 8 5,-4 19 7,-22-3 15,5 28 14,-16 7 0,7 25-9,-14-3-14,13 22-5,-5 1-3,4 7-1,7-3-2,2 4 0,6-8-2,2-4 0,3-12-1,4-11 0,1-8 0,2-14 0,-7-13 0,13-13 0,-6-14 0,2-9 0,0-11 0,-1-9 1,1-8-1,-1-7 0,2-6 1,5-1-1,1 0 0,1 4 0,7 5 0,3 10 0,4 8 0,1 11-1,4 16 1,-4 5-1,0 13 1,-1 6 0,-4 6-1,-7 9 1,-8 3-1,-5 5 1,-10 6 0,-7 4 0,-8 4 0,-6 2 1,-8 3-1,0 0 1,-2 0 1,5-3 0,3 0-1,8-4 1,9-4 0,9-1 0,11-1-1,12-5 0,6-2 0,3 0-1,6-4 0,2-2-1,-2 2 2,-4-4-3,-3-2 1,-5-1-2,-2 1-3,-8-11-8,12 14-6,-13-20-7,21 9-10,-9-14-5,17 3-1,2-14 3</inkml:trace>
  <inkml:trace contextRef="#ctx0" brushRef="#br3" timeOffset="59700.4147">13015 12012 83,'5'-11'40,"-6"-4"-1,1 15 1,0 0-36,-18 4-1,1 10 0,-6 9 1,-6 3-1,3 4 0,-2 0-1,5 0 0,6-5 0,9-5-1,11-8 0,12-4 0,10-3-1,7-3 1,3 3-1,6 3 0,-2 4 1,-5 5 0,-8 10-1,-6 6 2,-16 4-2,-7 6 1,-10 2-1,-8-2 1,-2-5-2,-4-6 1,4-4-3,6-11-2,12-5-2,2-27-13,26 9-9,-3-24-12,20 3 1,2-18-2,15 3 4</inkml:trace>
  <inkml:trace contextRef="#ctx0" brushRef="#br3" timeOffset="59900.4261">13560 12100 100,'0'0'40,"-9"3"2,-15 14-1,1 13-37,-6 10-2,-1 10 1,0 8-1,1 5-1,6 1-1,8-5-1,11-6-1,9-11-3,19-4-7,-3-29-12,29 2-14,-6-24-2,18-7-2,-5-17 2</inkml:trace>
  <inkml:trace contextRef="#ctx0" brushRef="#br3" timeOffset="60756.4751">13963 12137 94,'-25'-1'41,"5"30"2,-11 2-2,7 16-33,-4 3-4,5 8 1,4 3-3,8-4 1,7-5-2,8-11 0,10-9 0,12-15-1,5-14 0,10-14-1,4-15 1,1-11 0,0-7 0,-9-12 0,-5-4-1,-11-4 1,-10 1-1,-11 7 1,-10 5-1,-4 8 1,-3 12-1,1 9 1,0 14 0,6 12 0,5 7 0,6 7 0,6 1 0,8 2 0,4-4 0,6-4 0,6-7 0,7-5 0,0-8 0,2-3 0,-1-2 0,-3-3 0,-4 2 0,-7 4 1,-5 6-1,-8 6 0,-6 6 1,-9 13-1,-5 9 1,-4 6 0,-7 5-1,1 5 2,-2 2-2,1-2 1,1-6-1,4-5 1,3-12-1,5-10 1,6-14-1,0 0-1,17-25 1,-3-5-1,4-9 1,1-8-1,5-6 1,-2 3-1,3-5 1,-3 9 0,-5 8 0,1 9 0,-4 14 0,-1 15 1,-4 19-1,-3 12 0,-2 16 0,-2 8 2,1 6-2,5 6 2,1-2-2,3-5 0,8-7 0,4-10 0,6-12 0,2-12-1,-1-14 1,0-13-2,0-13 3,-3-12-1,-2-11 1,-7-9 0,0-15 0,-6-3-1,3-4 1,0-1-1,-3 8 1,-2 5-2,0 15-1,-3 9-2,2 25-6,-7 2-4,8 26-4,-11-14-4,17 31-6,-13-20-5,22 16-6,-4-11 0,13 4 5</inkml:trace>
  <inkml:trace contextRef="#ctx0" brushRef="#br3" timeOffset="60936.4854">15251 12347 117,'-25'11'42,"5"-10"1,5-10-3,-3-3-40,18-8-15,-9-18-3,18 18-7,-15-20-7,22 13-9,-10-7-3,4 3 1</inkml:trace>
  <inkml:trace contextRef="#ctx0" brushRef="#br2" timeOffset="66156.7839">15666 12594 70,'-13'-7'37,"1"8"0,-12-6-6,1 14-25,-5 3-1,-1 10-1,-5 5 0,3 9-1,3 2-1,5 1 0,8-2-1,9-3 0,14-10 0,7-9 0,14-11 0,10-10-1,5-12 1,6-2-1,0-11 1,-2-4-1,-2 0 1,-5 2-1,-10 1 0,-7 5 1,-9 5-1,-6 5 0,-9 17 1,0 0-1,-13 6 0,0 18 0,-2 7-1,0 7 0,4 6-2,5-3-1,9 7-7,3-19-26,24-1 0,3-17-1,13-8 1</inkml:trace>
  <inkml:trace contextRef="#ctx0" brushRef="#br2" timeOffset="66849.8236">16203 12603 86,'-23'4'36,"4"15"0,-10-5-10,9 17-21,-2-1-1,6 4 0,1-1-1,7-2 0,2-8-1,6-4 1,5-8-1,3-11 0,5-11-1,6-4 0,1-10 0,5-6 0,1-1 0,0-2-1,-2 3 0,0 5 1,-4 9-1,-4 11 0,-3 10 0,-6 13 1,-5 10-2,-2 9 1,1 6-2,0 2 0,7 5-2,2-8-1,12-2-2,5-16-2,15-3-1,0-23 1,13-1-1,-5-17 4,1-3 2,-10-7 3,-7-5 4,-5 4 2,-19-5 3,-2 11 1,-18-2 0,0 11-1,-14 2-1,1 11-2,-9 8-1,5 9 0,-4 8-1,10 3 0,2 3-1,12 1 0,10-5-1,13-8 1,12-10-1,9-12 1,9-10-1,3-11 0,4-11 0,1-11 0,-6-7 1,-6-4-1,-3-3 0,-6 2 0,-12 3 0,-6 10 0,-6 7 0,-6 17 0,-3 25-1,-16 1 0,-2 26 0,-3 14 0,4 14-2,-3 4-2,10 12-4,-4-15-26,16 10-7,0-14 0,13 1-1</inkml:trace>
  <inkml:trace contextRef="#ctx0" brushRef="#br2" timeOffset="67716.8732">3324 13500 63,'-7'-15'38,"7"15"-2,-16-8 2,16 8-32,-20 0-1,12 11-1,-2 4-1,2 15-1,1 10 0,0 11-1,0 14-1,0 5 0,1 5-1,2-1-2,4-6-2,-2-23-28,8-7-3,-6-38-3,18 0 2</inkml:trace>
  <inkml:trace contextRef="#ctx0" brushRef="#br2" timeOffset="67882.8827">3159 13240 75,'-21'-13'36,"2"-1"-1,9 7-3,10 7-61,16-8-4,5 5-2,4-5 0</inkml:trace>
  <inkml:trace contextRef="#ctx0" brushRef="#br2" timeOffset="68117.8961">3643 13070 80,'0'0'37,"0"24"0,-6-2 0,4 15-33,-2 12-3,1 16 1,-3 10-1,0 17 1,-3 7-3,1 5 2,-3-4-2,-3-4 0,5-7-4,-4-21-8,13-9-23,-5-33-2,13-13 1,-5-26 0</inkml:trace>
  <inkml:trace contextRef="#ctx0" brushRef="#br2" timeOffset="68282.9055">3577 13732 67,'-25'-30'37,"6"18"0,-8 2 1,15 14-26,2 3-7,16 5-1,13-5-3,13-6-3,19-1-2,9-19-8,23 11-24,3-18 0,15 5-2,-7-11 0</inkml:trace>
  <inkml:trace contextRef="#ctx0" brushRef="#br2" timeOffset="68477.9167">4484 13576 79,'-14'29'38,"-8"-6"0,9 9-2,-6-2-32,7 6-1,0 1 1,7 2-2,-1-1-1,5-3-2,5-1-2,-1-11-5,9 2-28,-12-25-1,19 5-2,-7-22 1</inkml:trace>
  <inkml:trace contextRef="#ctx0" brushRef="#br2" timeOffset="68618.9248">4417 13418 77,'-22'-18'37,"1"1"-1,7 12-1,14 5-39,0 0-29,18-5-2,8-1-2,16 7 1</inkml:trace>
  <inkml:trace contextRef="#ctx0" brushRef="#br2" timeOffset="68935.9429">4788 13470 83,'-27'10'40,"3"10"-1,-8-14 1,1 3-35,9-1-2,8 3 0,7 1-2,7 3 1,11 0-2,8 2 1,9 1-1,4 4 0,4-2 1,2 0-1,0-3 0,-2 5 1,-5-3-1,-8 2 1,-7 3-1,-9 1 1,-6-2 0,-6 0-1,-6 0 0,-1-4-1,0 0-1,-4-9-3,4 7-6,0-19-28,12 2 1,0 0-3,0 0 0</inkml:trace>
  <inkml:trace contextRef="#ctx0" brushRef="#br2" timeOffset="69393.9691">6035 13604 66,'0'0'40,"-25"-20"-1,7 22 0,-17 3-29,2 9-6,-3 5 0,-2 11-1,1 4-2,4 5 0,9 1 0,9-3-2,12-2 0,14-7-1,13-5-2,11-16-3,24 5-27,-2-16-4,15 1 0,-2-13 0</inkml:trace>
  <inkml:trace contextRef="#ctx0" brushRef="#br2" timeOffset="69754.9897">6408 13658 82,'-22'-7'39,"-9"-5"-2,3 22-6,-4-7-26,1 14 0,0 6-1,6 10 0,-2 4-1,6 6 0,5-2-1,10-2 0,5-6 0,10-8-1,11-10 0,7-13 0,5-14 0,11-5-1,1-12 0,1-4 1,-5-4-1,-2 1 0,-9 1 0,-7 8 0,-7 4 1,-15 23-1,0 0 0,0 0 0,-22 33 0,7-1-1,2 3-2,1 2 0,10 2-2,4-10-4,21 2-31,-1-21 0,18-1 2,-4-17-3</inkml:trace>
  <inkml:trace contextRef="#ctx0" brushRef="#br2" timeOffset="70128.0111">6830 13634 74,'-18'-16'39,"4"16"0,-6-7 0,8 15-32,0-3-3,4 14 0,-1 4 0,5 9-1,2 4-1,3 6 1,-1 0-2,5 1 1,2-7-1,3-5 0,4-11 0,2-11-1,4-14 1,4-14-1,2-10 1,0-10-1,0-8 0,-2-4 1,-2-2-1,-3 5 0,-6 4 0,-1 11 0,-4 11 0,-3 10-1,-5 12 1,2 21-1,-5 8-1,-1 5-2,4 9-1,0-4-7,16 7-27,-6-17-1,17 0-1,-1-22 2</inkml:trace>
  <inkml:trace contextRef="#ctx0" brushRef="#br2" timeOffset="70439.0289">7401 13463 67,'-23'9'42,"-14"-2"-2,7 16 1,-4-8-23,7 8-15,8-4 0,12 1-1,6-1-1,10-4 0,11-4-1,7 0 0,4-3 0,0 1 0,-1 3 1,-4 0-1,-6 3 0,-8 7 0,-5 4 0,-10 2 1,-8 1-1,-4 0-1,-4 0-1,1-7-1,4 0-6,-3-20-31,17-2 1,3-14-1,17-4-1</inkml:trace>
  <inkml:trace contextRef="#ctx0" brushRef="#br2" timeOffset="70799.0495">7648 13571 86,'-6'17'39,"-4"-14"1,10-3-1,12 7-36,5-13-1,3-3-1,7-1 0,3-3 0,0-4-1,-3 4 1,-4-2 0,-6 0 0,-6 1 0,-8-1 1,-6 2-1,-8 4 0,-4 3 0,-4 6 0,-1 7 0,-5 9-1,0 9 1,-1 10-1,4 9 0,2 4 0,4 0 0,11-1 0,7-8-2,13-5-1,12-18-2,17-7-2,2-27-22,21 1-11,-2-18 0,10 0-1</inkml:trace>
  <inkml:trace contextRef="#ctx0" brushRef="#br2" timeOffset="71145.0693">8268 13520 81,'-20'25'41,"-16"-7"1,4 13 0,-8-2-35,5 0-2,0 0-2,5 2 0,6-1-2,9-3 1,8-3-2,9-7 1,7-11-1,9-6 1,8-14-1,5-8 0,3-11 0,2-9 0,2-10 1,-3-7-2,-2-3 1,-6-2 0,-3 5 0,-7 7 1,-5 12-1,-10 15 2,-2 25-2,-17 4 0,-1 23 0,-2 17-1,-3 10-1,-1 4-3,15 14-12,-8-20-25,19 2 1,1-20-1,17 1 0</inkml:trace>
  <inkml:trace contextRef="#ctx0" brushRef="#br2" timeOffset="71821.1079">9045 13180 72,'0'0'40,"-15"9"0,-3 9-2,4 19-33,-3 3 0,5 14-1,-1 4-1,7 9-1,1-4 0,4-4-1,4-3 0,2-9 0,1-8 0,1-10 0,-1-9 0,0-8-1,-6-12 1,11-6-1,-6-7 0,2-7 0,2-1 1,1-2-1,4-1 0,3 2 0,3 5 0,2 4 0,2 6 0,1 5 0,-2 5 0,-1 7 0,-3 2 1,-5 7-1,-5-1 0,-8 4 0,-8 0 0,-6 0 1,-8-1-2,-4-5 0,-3-2-1,-4-9-2,7 1-5,-3-19-31,28 13 1,-14-35-1,24 12-1</inkml:trace>
  <inkml:trace contextRef="#ctx0" brushRef="#br2" timeOffset="72361.1388">9420 13584 56,'0'0'38,"16"25"0,-16-25 1,4 21-22,-9-10-12,0 7 0,-4 2-1,0 7 0,-2-2-1,4 5 0,-3-4 0,5-5 0,5-5 0,0-16-1,19 3-1,2-15 0,8-15 0,6-5 0,0-11-1,7-4 0,-1-3 1,-1 1-1,-5 4 0,-7 3 0,-4 12 0,-8 8 0,-3 12 0,-13 10 0,5 31 0,-8 11 0,-7 20 0,-5 18-1,-5 18 1,-2 12-1,-2 11 0,-3 3 0,1-4 1,2-10-1,1-13 1,5-16-1,3-21 1,6-22 1,2-21-1,7-17 1,-4-29-1,7-12 0,1-18 1,4-11-2,0-11 2,4-8 0,3 3-1,0 0 1,4 8-3,4 5-1,6 23-13,-3-6-24,12 25 0,-3-1-3,17 17 2</inkml:trace>
  <inkml:trace contextRef="#ctx0" brushRef="#br2" timeOffset="72737.1603">10792 13137 85,'16'15'39,"-8"7"0,-1 21 0,-5 6-34,-2 12-3,-6 8 0,0 6-2,-5 2 1,2-4-2,2-3-1,1-12-1,7 0-6,-6-28-30,17-2 2,-4-22-3,7-8 2</inkml:trace>
  <inkml:trace contextRef="#ctx0" brushRef="#br2" timeOffset="72910.1702">10622 13636 90,'-29'1'39,"21"6"2,8-7-3,12-10-36,23-9-1,14-8-3,13-5-1,5-15-11,15 8-24,-8-10-1,3 6-2,-15-8 2</inkml:trace>
  <inkml:trace contextRef="#ctx0" brushRef="#br2" timeOffset="73248.1895">11207 13155 85,'-24'21'38,"2"15"1,-3-2 1,11 17-36,-9 3 0,5 7 0,0 4 0,4-1-1,1-2-1,3-5 1,4-8-2,6-10 1,4-13-2,5-10 1,5-16 0,5-11-1,3-10 0,5-5 1,0-10-1,-2-1 0,-1 1 1,-1 6-1,-6 8 0,-2 11 0,-6 12 0,-6 12-1,-3 14 0,-1 8-2,2 8-2,-1-2-1,8 12-11,-5-19-24,14 4 0,-2-22 0,11-5 1</inkml:trace>
  <inkml:trace contextRef="#ctx0" brushRef="#br2" timeOffset="73616.2106">11470 13577 80,'-10'16'41,"-3"-8"-1,15 9 1,0-6-34,14-6-5,9-6 0,5-3 0,6-5 0,2-5-2,-2-3 1,0-4-1,-5 0 1,-8-1-1,-10 2 1,-9-1-1,-7 7 1,-7 5 0,-12 8 0,-3 11 0,-9 7 0,0 12 1,-1 7-1,4 6 0,7 3 0,7-1 0,10-1-1,16-11-1,18-3-2,12-17-2,24 1-13,4-25-23,26 2 0,5-19-1,18 4 1</inkml:trace>
  <inkml:trace contextRef="#ctx0" brushRef="#br2" timeOffset="74035.2346">12659 13404 85,'0'0'39,"-18"-2"0,6 24-4,-9-6-32,2 10-1,-2 6 1,1 3-2,5 6 1,6-3-1,8-2-1,11-12 0,13-5-3,13-23-8,18 4-27,2-19-1,12 1-1,-2-19 1</inkml:trace>
  <inkml:trace contextRef="#ctx0" brushRef="#br2" timeOffset="74330.2514">13037 13448 87,'-38'13'40,"4"12"1,-4-2 0,16 6-36,-2 3-2,10 5 0,7-3-1,11 0 1,10-4-2,10-6 0,4-9 0,11-8 0,1-8-1,-1-10 1,-1-4-1,-5-8 0,-9-9 0,-7 1 0,-7-3 0,-10 3-1,-6-2-1,-2 1-1,-4 8-1,0-4-2,12 28-7,-20-25-26,20 25-1,-3-15 0,14 14 1</inkml:trace>
  <inkml:trace contextRef="#ctx0" brushRef="#br2" timeOffset="74547.2639">13578 13062 85,'0'0'40,"-29"1"-1,8 20 2,-13 5-31,3 11-7,1 7-1,3 8 0,3 7-1,5 2-2,11 1-2,6-9-3,18 9-28,-3-23-7,17 1 2,-2-18-2</inkml:trace>
  <inkml:trace contextRef="#ctx0" brushRef="#br2" timeOffset="75231.303">13755 13374 89,'-16'-1'41,"-13"2"1,7 12-2,-9 3-33,7 9-4,6 3 0,7 7-1,4-3 0,10 4-1,5-7-1,11-2 1,3-11-1,4-8 0,3-9-1,1-9 1,0-11-1,-2-7 1,-4-7-1,-7-6 0,0-1 1,-6-1 0,1 4-1,-5 1 2,-4 9-1,-1 6 0,-1 6 0,-1 17 1,0 0 0,0 0-1,1 16 1,3-1-1,4-1 0,3-1 0,4-2 0,5-7 1,5 0-1,1-6 0,-1-2 1,-1-1-1,-4 1 1,-3 0 0,-5 6-1,-12-2 1,2 17 0,-10 1-1,-4 4 1,-4 8-1,1 5 0,-2 3 0,6-4 0,2 1 0,9-6 0,6-11 0,8-10 0,11-11 0,7-12 0,3-12 0,5-3 0,1-9 0,-2 1 0,-5 2-1,-6 3 1,-6 9 0,-10 9 0,-12 15 0,0 0 0,-6 11 0,-7 9 0,-1 5 1,3 4-2,0 0-1,9 0-3,2-10-3,17 10-17,-6-21-16,17 4 0,-1-19 0,14 3 0</inkml:trace>
  <inkml:trace contextRef="#ctx0" brushRef="#br2" timeOffset="75916.3422">14557 13392 65,'-8'12'39,"9"7"-1,-10-2 1,8 13-26,-9-4-6,4 10-1,-4-1-2,4-3 0,-1-2-1,3-7-1,3-11 0,1-12 0,9-6-1,4-13 0,-3-7 0,3-9 0,-1-4 0,0-2 0,-1 0 0,-5 3-1,1 5 1,-3 7 0,3 4-1,1 11 0,4 5-1,4 5-1,8 4-2,3 1 0,6 4-1,3-8-3,4 5 1,-4-11-1,2 1 3,-8-5 3,-5-1 2,-8 2 3,-11-1 1,-6 10 3,-6-20-1,-6 18 1,-7-1-1,-3 6-2,-2 3-1,1 6-2,3 0 0,4 6-2,5 1 2,7 2-2,7-2 2,7-3-2,9-2 2,3-1-1,3-3 0,1 1 1,-2-3-1,-2 1 0,-5 0 1,-6 7-1,-9 4 0,-6 2 1,-6 2-1,-7 4-1,-1 1-4,-6-4-3,11 8-15,-14-18-17,14 3 0,-6-18-2,19 0 0</inkml:trace>
  <inkml:trace contextRef="#ctx0" brushRef="#br2" timeOffset="76508.376">15471 13359 75,'0'0'39,"8"6"-2,-8-6 2,16 16-35,-6-5-1,8 1 0,6-3-1,4 2 0,7-8 0,3-2 1,-1-5-1,0-5-1,-7-5 1,-4-4-1,-7-2 0,-7-2 1,-13-1 0,-8 2-1,-7-1 0,-8 5 0,-2 6 0,-7 10 0,0 9-1,0 10 0,1 8 1,8 9-2,7 5 2,12 3-2,10-1 0,18-4-2,15-3-1,15-11 0,16-1-3,4-19-3,18 7-14,-9-21-14,8 3 0,-17-15 0,-2 5 3</inkml:trace>
  <inkml:trace contextRef="#ctx0" brushRef="#br2" timeOffset="76816.3936">16319 13392 82,'-20'-11'38,"-13"0"-1,6 12 0,-8-2-30,4 10-3,-1 1 0,5 10 0,2 2-2,5 2 0,5 2 0,5 0 0,9-3-1,7-4 1,7-6-1,11-8-1,6-10 1,6-6 0,-1-7-1,2-2 1,0-5-1,-5 1 0,-5 3 0,-6 3 1,-7 6-1,-6 7-1,-8 5 0,5 10 0,-7 8-2,-2 2-1,6 9-5,-4-11-11,15 16-20,0-16 1,18 8-1,2-22 2</inkml:trace>
  <inkml:trace contextRef="#ctx0" brushRef="#br2" timeOffset="77041.4065">16790 13341 85,'-28'9'39,"-14"-3"0,7 19 2,-6 3-35,12 3-3,6 1 1,12 4-2,11-7 0,13-6-1,13-6-1,9-12-2,15-5-3,4-18-8,14 3-26,-4-13 0,11 3 0,-7-11-1</inkml:trace>
  <inkml:trace contextRef="#ctx0" brushRef="#br2" timeOffset="77462.4306">17149 13029 92,'-1'-9'40,"-5"-8"0,6 17-8,0 0-26,0 26 0,-4 0-1,-5 13-1,-3 9-2,-4 7 0,-3 3-1,3 5-1,0-4 1,4-1-1,4-10 0,8-10 0,7-10 0,6-7 0,7-14 1,3-8-1,5-9 0,2-9 1,-1-2 0,-2 0 0,-4-3 0,-1 6 0,-6 4-1,-5 8 1,-11 6-1,9 10 0,-9 3-1,0 6-1,2 9-6,-5-11-10,15 19-18,-9-17-6,13 8 0,0-16-1</inkml:trace>
  <inkml:trace contextRef="#ctx0" brushRef="#br2" timeOffset="78949.5156">3084 14697 53,'-3'-20'36,"6"9"-1,-7-5 0,4 16-27,1-14 0,-1 14-4,0 0 0,0 0-2,-4 23 0,4 2 0,-3 6-2,-1 11 0,0 7 0,-2 11 0,-1 3 0,4-1-1,-2-2 1,3-8-1,3-12 2,3-9-1,1-16 1,7-16 0,1-17 0,7-11 0,-2-9 0,4-7-1,-4-2 1,3 2-1,-4 3 0,-4 11 1,0 11-1,-3 12 0,-10 8 0,12 28 0,-9 2 0,-2 9 0,2 8-1,0 1-3,3 6 1,2-10-3,7 4-8,2-23-22,11 0 1,-1-23-3,12-3 3</inkml:trace>
  <inkml:trace contextRef="#ctx0" brushRef="#br2" timeOffset="79318.5368">3552 14884 59,'-27'2'37,"-5"-1"-1,5 18 0,-10-4-29,11 12-3,2 3-1,5 6 1,7-1-2,8 0 0,6-2 0,8-9 0,10-8-1,10-9 0,4-12 0,6-9 0,2-4 0,-2-7-1,-1-4 1,-5-2-1,-9 2 0,-6 0 1,-9 6-1,-5 1 0,-5 6 0,0 16 1,-9-13-2,9 13 1,-18 20-1,8 4-1,1 9 0,0 4-1,5 7-2,3-1-1,8 4-4,-4-18-23,20 4-3,-2-20-1,9 0 1</inkml:trace>
  <inkml:trace contextRef="#ctx0" brushRef="#br2" timeOffset="79686.5578">3974 14844 48,'0'0'39,"-8"-6"-1,8 6-2,-12 13-20,11 0-12,-2 3-1,5 7-1,-1 6 0,2 8 0,2 3-1,0 10 0,-1 1 0,3-4 0,2-3-1,2-6 1,1-12 0,4-11 0,1-15 0,5-16-1,-1-15 1,0-12 0,0-6 0,-1-9 0,-2-1-1,-4 3 1,-2 3-3,-4 6 0,0 13-3,-5 4-5,9 22-28,-12 8 0,9 0-1,-9 0 0</inkml:trace>
  <inkml:trace contextRef="#ctx0" brushRef="#br2" timeOffset="79881.569">4388 14883 54,'0'0'38,"14"0"-1,-14 0 1,-7 15-28,-2 1-4,2 11-2,-5 6-2,4 4 0,1 1-2,-2 0-1,7 0-3,0-11-3,15-1-31,-13-26 1,27 3-2,-10-26 1</inkml:trace>
  <inkml:trace contextRef="#ctx0" brushRef="#br2" timeOffset="80286.5921">4573 14740 77,'-5'18'41,"-9"-5"-4,10 13 2,0-3-37,2 1-1,2 2 0,1 2-1,2 1 1,-2 4-1,-1-1 1,0 3 0,-3-5-1,1 0 0,-2-7 0,4-6 0,0-17 0,11-2-1,1-17 1,8-8 0,2-11 0,4-9 0,2-2 1,0-1 1,2 4 0,-5 5 0,-6 12-1,-3 14 1,-3 12-2,-5 14 0,-3 14-3,-3 9 0,4 8-1,-3 2-1,9 5-1,-1-11-2,12-1 1,0-23-5,19 5-13,-6-28-11,10-3 0,-7-17 1</inkml:trace>
  <inkml:trace contextRef="#ctx0" brushRef="#br2" timeOffset="80759.6192">5180 14801 55,'-14'-34'38,"4"18"0,-15-4 1,7 19-26,-12 1-7,4 14-1,1 3-3,6 9 0,1 4-2,7 4 1,5-1-1,12-1-1,6-8 2,5-5-3,6-10 3,5-13-1,3-7 0,0-10 0,1-8 0,-7-3 2,1-3 0,-4 1-1,-6 5 1,-2 6 0,-5 10-1,-9 13 0,4 20-2,-7 16-3,-6 20 1,-2 22-1,-1 22 1,-2 10 0,3 10 0,-1 4-1,4-8 2,0-6 2,1-17 0,2-21 0,-2-25 1,3-24-2,4-23 2,-16-17 0,8-23 0,0-15 0,-1-13-1,-2-13 2,4-7-1,3-6 0,0 3-1,7 1 1,2 11-3,2 6-3,16 19-9,-7 2-24,26 21 0,0 2-2,20 16 1</inkml:trace>
  <inkml:trace contextRef="#ctx0" brushRef="#br2" timeOffset="81345.6527">6324 14778 49,'0'0'40,"-1"-22"-1,1 22 1,-28-15-31,8 16-2,-11 2-3,3 11 0,-4 7-3,2 9 0,0 6 0,7 6-1,6 1 1,8 2-2,8-6 2,11-9-1,9-13 1,11-13 0,6-16 0,11-16 0,1-15 2,3-11 0,0-9 0,-2-2-1,-8-3 0,-7 1 1,-8 6-1,-8 10 0,-8 14-1,-7 15-1,-3 22 0,-13 10 0,-1 26-1,1 17 1,0 14-1,2 9-2,5 6 0,6-6-1,8-1-3,8-17-1,15 1-10,-3-33-25,19-3 3,-9-27-1,13-4 2</inkml:trace>
  <inkml:trace contextRef="#ctx0" brushRef="#br2" timeOffset="81519.6626">6848 14808 74,'-13'15'40,"-11"2"-1,9 21-1,-1 2-35,4 6-3,4 2 0,4-3-4,11 0 0,0-25-15,14 6-19,-1-23 0,9-6-2,-6-23 2</inkml:trace>
  <inkml:trace contextRef="#ctx0" brushRef="#br2" timeOffset="81661.6708">6886 14577 79,'-21'-27'42,"-2"2"-5,12 15-2,11 10-40,0 0-31,19-1-1,8 3-3,15 12 1</inkml:trace>
  <inkml:trace contextRef="#ctx0" brushRef="#br2" timeOffset="81946.6871">7539 14435 70,'-7'-32'40,"-11"-5"-1,4 16 0,-8 2-33,1 14-1,-4 12-1,-1 19 0,-5 17-2,6 15 0,-2 10-2,7 7 0,1 4-2,7-1 1,8 1-3,1-10-1,10-4-4,-6-20-26,14-1-4,-9-20-2,9-2 1</inkml:trace>
  <inkml:trace contextRef="#ctx0" brushRef="#br2" timeOffset="82126.6974">7218 14838 77,'-27'-21'43,"13"12"0,-1-8-1,15 17-36,8-17-2,12 9-4,11 0-1,4-4-4,18 7-4,-4-14-29,18 13-1,-7-6-3,10 8 3</inkml:trace>
  <inkml:trace contextRef="#ctx0" brushRef="#br2" timeOffset="82509.7193">7986 14541 61,'1'-30'39,"-1"6"0,-13-12 1,1 11-32,-8-6-2,0 8-1,-6 4-1,2 12-1,0 7-1,3 18 0,1 15-1,0 12 0,1 15-1,3 8 0,0 9-1,4 2-2,4 1 0,0-7-3,8-5-1,-5-24-19,18 3-13,-6-25-2,13-6 1,-7-22 1</inkml:trace>
  <inkml:trace contextRef="#ctx0" brushRef="#br2" timeOffset="82690.7296">7716 14763 81,'-18'-8'44,"18"8"-1,-17 5 1,17-5-39,19 5-3,1-7-4,12 2-4,-1-12-11,18 14-25,-1-9 1,15 11-1,-2-9-1</inkml:trace>
  <inkml:trace contextRef="#ctx0" brushRef="#br2" timeOffset="83381.7692">8096 14902 71,'18'5'41,"-3"-12"0,13 7-2,0-9-36,6 1 1,-1-5-2,-1-2 0,-3-1 1,-1-2-1,-7-2-1,-8-1 1,-6-1-1,-8 2 1,-8 0-1,-7 5 1,-6 5-2,-5 8 1,-2 4-1,-4 11 0,3 7-1,3 7 0,7 5 0,7 2-1,9 0 1,12-2 0,9-4 0,13-8 0,8-6 1,8-8 1,4-7-1,1-6 0,0-4 1,-5-1-1,-5-1 0,-8-1 1,-9 3 0,-7 1-1,-8 5 1,-9 5-1,0 0 1,-6 12-1,0 3 0,-6 6 0,3 3-1,1 4 1,1 0-1,4-4 1,1-4 0,2-6 0,0-14 0,0 0 1,15-13-1,-5-10 1,-1-9-1,1 0 1,3-6-1,-1 1 0,3 1-1,1 4 0,5 7-3,-2 1-1,9 13-4,-5-11-16,17 21-16,0-6 1,13 12-2,-4-5 3</inkml:trace>
  <inkml:trace contextRef="#ctx0" brushRef="#br2" timeOffset="84125.8117">8900 14855 65,'0'0'42,"25"19"-3,-7-19 3,13 2-37,5-10-1,8 1 0,2-11-1,0 1-1,-4-5 0,-5-1 1,-9-2-2,-10-1 1,-9 1-1,-10 2 1,-12 3-2,-6 3 1,-7 8-1,-6 3 0,-2 12 0,-1 8 0,0 9-1,4 8 0,10 7 1,10 1-1,10-1 1,13-2-1,12-7 2,12-10-2,11-6 2,6-11 0,1-6-1,1-7 1,-3-5 0,-6 0 0,-8 1 0,-9-1 0,-8 2-1,-8 7 1,-13 7 0,0 0 0,-10 13-1,-4 6 0,-4 7 0,-2 6 1,2 3-2,2 2 1,5-7 0,6-3 0,9-13 0,9-12 0,9-12 0,6-12 0,4-9 1,2-7-1,1-8 1,-2 0 0,-6 4 0,-3 6 1,-11 10-1,-3 12 0,-10 14-1,0 0 0,-2 30 0,-2 0-1,0 7 0,4 1-1,8 0 0,7-9-2,11-6-2,5-21-6,25 4-15,-3-28-14,14-1-1,-2-22 0,4 1 3</inkml:trace>
  <inkml:trace contextRef="#ctx0" brushRef="#br2" timeOffset="84275.8203">10263 14480 83,'-17'6'42,"-12"9"-3,1 26 2,-5-1-35,2 20-4,7 4-2,4-2-4,9 6-6,2-18-31,13-2 0,-1-21 0,11-4 0</inkml:trace>
  <inkml:trace contextRef="#ctx0" brushRef="#br2" timeOffset="84462.831">10011 14686 93,'-14'-12'44,"1"-5"1,13 17-2,0 0-40,26-9-2,5 9-2,13-1-3,16 4-1,6-15-12,21 14-25,-2-9 1,15 7-1,-2-8-1</inkml:trace>
  <inkml:trace contextRef="#ctx0" brushRef="#br2" timeOffset="84913.8568">11113 14703 58,'-11'-18'40,"-9"2"0,0 10 1,-15 4-34,7 11-1,-6-1 1,4 7-3,2 0 0,7 3-2,6-6 0,11 1-1,4-13 1,24 9-1,0-5 0,4-3-1,8-1 0,-1 3 0,-1 3 1,-5 6-1,-7 7 0,-9 5 1,-9 5-1,-7 8 0,-10-1 1,-2 2-1,-4-3-1,-3-7 0,4-3-3,2-15-3,14 5-23,-2-27-11,16 1 0,-2-18-1</inkml:trace>
  <inkml:trace contextRef="#ctx0" brushRef="#br2" timeOffset="85469.8886">11375 14703 86,'-10'20'41,"-4"-6"-1,7 10 2,-16 3-38,10 4-2,1 4 0,0 3 0,1 1-1,4 2 0,1-1-1,0-2 1,1-8-1,2-4 0,1-10 0,2-16 0,0 0 0,6-10 0,-2-11 0,2-10 0,2-2 0,1-8 0,1-5 1,3 1-1,4-3 1,1 2-1,3 3 1,1 7-1,4 6 0,-2 7 1,1 12-1,0 6 0,-4 14-1,-2 7 0,-4 6 1,-6 7-2,-6 1 2,-3 4-2,-8 2 2,-4-1-2,-4-1 2,-7-6-1,-2-2 1,-2-3 0,2-4 0,-1 0 1,2-5-1,1 2 0,3 3 1,0 9 0,3 8-1,-2 10 1,-2 9-1,1 4 1,0 7-1,5 1-1,2-5-2,2-15-7,16 7-20,-7-30-13,14-7 2,-4-22-2</inkml:trace>
  <inkml:trace contextRef="#ctx0" brushRef="#br2" timeOffset="86048.9217">11802 14836 49,'0'0'40,"5"-15"1,-5 15-1,0 0-21,0 0-13,10-4-2,0 8-1,3-1-1,10-3 0,4-4-1,6 0 0,3-9 0,2-1 1,-2-2-1,-6-6 0,-8-1 1,-4-1-1,-12 0 0,-10 2 1,-8 2-1,-11 4 0,-3 6-1,-6 6 1,-4 9 0,-2 10-1,3 9 0,0 8 0,8 6 0,8 7-1,8 1 1,13-2 0,13-5-1,15-8 0,16-9-3,8-14-2,17 3-11,-6-24-24,10 3 0,-10-18 0,5 6-1</inkml:trace>
  <inkml:trace contextRef="#ctx0" brushRef="#br2" timeOffset="86408.9423">12394 14759 69,'-14'21'39,"1"-10"1,13 6-1,0-17-33,13 9-3,5-9-1,7-4 0,2-5-1,5-2 2,0-6-1,-1 0 0,-3-5 0,-5 1 0,-6-2 0,-1 0 0,-8 3-1,-4 0 0,-5 3 0,-6 4-1,-5 10 0,-5 6 0,-5 11 1,-6 9-2,-2 6 1,-1 8 0,3 1 0,6-1-1,7-3 0,10-3-1,13-6-1,10-13-3,23 3-8,0-18-25,27 2-1,-1-17 0,19 7 0</inkml:trace>
  <inkml:trace contextRef="#ctx0" brushRef="#br2" timeOffset="86844.9672">13098 14700 51,'-16'-14'41,"-4"-6"0,4 9-1,-11-11-24,6 20-7,-8 2-3,0 12-2,-5 6 0,3 11-2,0 6 0,8 3-1,9-4 0,11 1-1,11-10 1,12-9-1,12-10 0,8-11 1,7-13 0,6-12 0,-1-7 0,-4-7 0,-5-6 0,-5-1 0,-8-5-1,-5 3 2,-9 5-2,-7 5 0,-5 12 1,-8 13-1,4 18 0,-20 8 0,4 18-1,-3 16 0,-2 13-2,-3 1-4,14 16-11,-11-15-23,21 3-1,0-20-1,20-3 2</inkml:trace>
  <inkml:trace contextRef="#ctx0" brushRef="#br2" timeOffset="87182.9866">13583 14568 61,'-29'10'39,"-10"-1"-1,8 13 2,-2-8-20,7 9-17,9-3-1,10-1 0,9-7-1,10-2 0,12-6 0,6-3 0,1-3 0,1-1 0,-4 2 1,-3 3 0,-9 4-1,-7 7 0,-9 5 0,-6 5-1,-9 3 0,-4 3 0,-5 2-1,-1-4-3,3 5-2,-7-21-20,22 12-14,-6-17 0,19 5-1,-6-11 1</inkml:trace>
  <inkml:trace contextRef="#ctx0" brushRef="#br2" timeOffset="87567.0085">14395 14565 69,'9'-20'40,"0"14"-1,-9 6 0,0 0-32,-14 21-3,-1 9 1,-5 9-3,-1 6-1,1 4 0,2 0-2,6-1-3,3-14-5,14 0-30,-2-22 0,16-6-1,-2-21 1</inkml:trace>
  <inkml:trace contextRef="#ctx0" brushRef="#br2" timeOffset="87933.0295">14516 14417 89,'3'20'40,"-7"-5"1,11 18-1,-3-7-38,4 6 0,-3 4 0,2 3 0,-4 4-2,-2-1 0,-4-1-1,0-3 0,-2-4 1,-1-4-2,4-11 1,2-8-1,0-11 2,15-10 0,-2-8 1,8-10 0,2-3 0,3-5 2,-2 2-2,1 1 1,-2 5-1,-4 9 1,-3 7-1,-7 8-1,-9 4 0,11 19 0,-6 4-4,-7-3-6,10 15-25,-12-11-7,12 11 2,-6-18-3</inkml:trace>
  <inkml:trace contextRef="#ctx0" brushRef="#br2" timeOffset="88700.0733">15687 14650 70,'-18'-19'39,"6"11"-1,-11-6-1,-1 10-32,0 0 0,1 10-1,-6 7 0,2 9 0,0 5-2,1 9-1,4 2 0,9 2-1,5 1 1,5-6-1,10-6 0,8-10-1,7-9 1,8-11 0,4-11 1,3-7-1,1-9 1,0-5 0,-5-2 0,-2 1 0,-5 0 0,-4 6 0,-6 5-1,-4 12 2,-12 11-2,10 15 0,-10 15-1,-2 14 0,-2 14 0,-4 17 0,-2 12 0,-1 9 0,-5 3 0,1 2 0,-2-4 1,0 0-1,-3-14 1,-1-9-1,-1-15 2,1-13-2,0-15 1,-2-17-2,-1-14 2,7-15 1,0-15-2,5-15 1,7-9 0,7-12 1,8-13-1,8-6 1,8-8 0,7-2 0,4 4-1,3 6 0,1 9-1,-3 6-3,6 29-11,-16-2-23,8 27-1,-10-4-2,8 19 1</inkml:trace>
  <inkml:trace contextRef="#ctx0" brushRef="#br2" timeOffset="89038.0927">16280 14215 77,'9'-5'41,"-9"5"-2,8 29 1,-17 10-36,4 15-1,-7 13-1,0 12 0,-6 6-2,0-2-2,4 0 0,3-10-3,10-4-6,0-23-27,19 0 0,0-26-2,19-4 2</inkml:trace>
  <inkml:trace contextRef="#ctx0" brushRef="#br2" timeOffset="89399.1133">16603 14688 83,'-8'-22'41,"-17"-6"-1,9 15 2,-11 2-38,2 9-1,-3 7-1,2 13 0,1 7-1,0 5-1,7 1 0,3 4 0,7-6 0,7-4 0,9-9 0,11-11-1,6-9 1,6-10 2,6-6-2,3-6 2,-1 0-2,-5-3 2,-6 5-1,-3 3 0,-6 8 0,-9 7-1,-10 6 0,4 15 0,-10 6-1,0 5-1,0 7-1,-2-2-4,9 11-7,-9-17-21,19 7-5,-4-19-2,17 2 3</inkml:trace>
  <inkml:trace contextRef="#ctx0" brushRef="#br2" timeOffset="89775.1348">17161 14455 82,'-27'-5'40,"3"13"-1,-11-8 1,2 11-36,-2 2 0,4 5-1,2 1 0,5 7-1,6-4-1,5-2 0,13 0 0,8-4-1,9-1 1,6-3-1,9-2 0,-1 1 0,-1 1 1,-2 2-1,-5 2 0,-7 4-1,-10 4 1,-8 2 0,-9 3 0,-5-1-1,-4 0 0,-2-5-1,5-4-2,-1-12-2,17 3-14,-4-21-20,22 2 1,2-21-1,21 4-1</inkml:trace>
  <inkml:trace contextRef="#ctx0" brushRef="#br2" timeOffset="90098.1533">17566 14342 89,'-8'5'41,"-20"0"0,1 19-1,-11-2-34,7 7-3,3-1-2,5 5 0,7-3 0,10-2-1,10-4 1,12-7-1,4-3 0,9-6 0,2-2 1,3-3-1,-3 1 0,-3 1 1,-4 3 0,-13 4-1,-4 7 1,-10 7-1,-8 3 0,-5 7 0,-4 0-1,-2-2-2,3 0-4,-3-17-12,20 8-22,2-25 0,0 0-1,15-12 1</inkml:trace>
  <inkml:trace contextRef="#ctx0" brushRef="#br2" timeOffset="90271.1632">17951 14853 103,'-4'28'40,"-9"-20"2,11 6-3,2-14-41,0-14-5,26 8-19,-5-21-15,20 12-1,0-16-2,25 4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162511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ROYGBIV and then look at the three primary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three primary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splitting of white light into seven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 Learn the name for it and WHY it happens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correct jargon is and the reason for its existence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rainbows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nature uses both reflection and refraction to make something beautiful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more bookmarking PLUS, if time,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from the projector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learning opportunities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1840" y="885240"/>
              <a:ext cx="8333640" cy="502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600" y="879840"/>
                <a:ext cx="8350200" cy="503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1066800"/>
            <a:ext cx="6248400" cy="3048000"/>
          </a:xfrm>
          <a:prstGeom prst="rect">
            <a:avLst/>
          </a:prstGeom>
          <a:solidFill>
            <a:srgbClr val="8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0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"/>
            <a:ext cx="4229100" cy="4229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50" y="76200"/>
            <a:ext cx="3841750" cy="38417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86200" y="333720"/>
              <a:ext cx="8509680" cy="4881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3600" y="317880"/>
                <a:ext cx="8526960" cy="491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45040" y="474480"/>
              <a:ext cx="8247240" cy="5229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8920" y="468720"/>
                <a:ext cx="8260200" cy="524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10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4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684</TotalTime>
  <Words>177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99</cp:revision>
  <dcterms:created xsi:type="dcterms:W3CDTF">2006-08-16T00:00:00Z</dcterms:created>
  <dcterms:modified xsi:type="dcterms:W3CDTF">2013-06-03T23:15:10Z</dcterms:modified>
</cp:coreProperties>
</file>