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0" r:id="rId3"/>
    <p:sldId id="268" r:id="rId4"/>
    <p:sldId id="269" r:id="rId5"/>
    <p:sldId id="270" r:id="rId6"/>
    <p:sldId id="275" r:id="rId7"/>
    <p:sldId id="273" r:id="rId8"/>
    <p:sldId id="274" r:id="rId9"/>
    <p:sldId id="27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9T02:34:41.74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29T02:35:58.537"/>
    </inkml:context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2391 878 66,'0'0'35,"17"-7"1,-17 7 0,2 26-34,-2-4 0,-4 5 1,2 8 0,-5 5 0,2 11-1,-2 1 0,3 9-1,-4 2 0,6-2-2,-1 0 0,1-8-3,7 2-4,-11-21-17,14-4-10,-2-13-1,7-9-1,-1-12 2</inkml:trace>
  <inkml:trace contextRef="#ctx0" brushRef="#br0" timeOffset="243.0139">2485 880 89,'0'0'40,"-9"-59"-2,9 59 2,0 0-39,16-52-1,-16 52 1,0 0 0,74-43-2,-74 43-1,66-25-3,-66 25-24,80-15-10,-80 15 2,77-9-2</inkml:trace>
  <inkml:trace contextRef="#ctx0" brushRef="#br0" timeOffset="473.027">2505 1121 73,'0'0'37,"28"2"0,4-15 1,17 1-35,-3-4 1,8 1-1,0-3 0,-3 1-3,-6 9-5,-16-2-24,-2 12-7,-27-2-1,13 21-1</inkml:trace>
  <inkml:trace contextRef="#ctx0" brushRef="#br0" timeOffset="668.0382">2476 1454 80,'-9'19'39,"9"-19"-1,0 0 0,34 0-35,0-14-1,12-2-1,8-10-2,15 1-6,-7-9-29,22 2-1,-5-1-1,6 6-1</inkml:trace>
  <inkml:trace contextRef="#ctx0" brushRef="#br0" timeOffset="961.0549">3612 1036 89,'-37'11'39,"-16"2"0,4 9 1,-5-3-35,6 5-1,-2 3 1,11 5-2,6 2-1,5 0-2,19 2 1,12-5-1,14-2 0,13-2-1,20-10 0,6-10-2,19-7-1,-1-21-4,21-6-30,-10-15-2,9-4 1,-15-14-1</inkml:trace>
  <inkml:trace contextRef="#ctx0" brushRef="#br0" timeOffset="1194.0683">4200 690 70,'0'0'42,"-30"-23"0,2 48-1,-3 29-18,-9 23-19,7 17 1,8 3-4,10-10 0,15-9-3,15-19-1,17-9-3,5-26-7,24-1-25,-2-22-2,10-4 2,-7-20-2</inkml:trace>
  <inkml:trace contextRef="#ctx0" brushRef="#br0" timeOffset="1378.0788">4643 963 99,'-14'17'39,"-8"9"0,5 9-1,-12 0-34,12 6-1,4-1-1,4 0-3,5-2-4,1-15-9,19 4-26,-4-12 1,14-4 1,-4-14-3</inkml:trace>
  <inkml:trace contextRef="#ctx0" brushRef="#br0" timeOffset="1579.0903">4743 775 89,'0'0'36,"-5"-52"-1,5 52 0,0 0-38,0-56-5,0 56-8,0 0-8,0 0-8,0 0-3,39 0 0,-24 40 3</inkml:trace>
  <inkml:trace contextRef="#ctx0" brushRef="#br0" timeOffset="2113.1208">4884 1006 42,'6'42'35,"-7"-4"0,5 4-2,-15-11-11,19 6-5,-20-11-6,13-5-4,-6-6-2,5-15-1,-1 12-2,1-12 0,1-19-1,4 1 1,0-8-1,1-9 0,-2-6 0,4-7 0,-8 48 0,12-57-1,-12 57 2,16-60-1,-16 60 1,23-55-2,-23 55 2,24-52-2,-24 52 2,0 0-2,45-62-1,-45 62 2,0 0-1,39-23 0,-8 30-2,4 18 2,-12 11-2,-8 11 2,-10 5-1,-5 1 1,-13-1-2,-13-13 2,-3-5 0,-1-3 0,-3-6 0,1-3 0,0-7 0,4-1 0,2-7 0,4 3 0,7 0 1,1 2-1,3 4 1,2 8-2,-2 9 2,5 5-1,-2 9 1,-1 8-1,1 3 0,0 3-2,0-3 1,1-2-1,2-3-3,-3-16-12,14 9-22,-7-20 0,15 0-1,-4-19 1</inkml:trace>
  <inkml:trace contextRef="#ctx0" brushRef="#br0" timeOffset="2514.1438">5645 835 111,'0'0'41,"17"-52"0,-17 52-5,-9-15-34,-23 22 0,2 14 1,-13 8-2,0 6 0,-1-5-1,17 4 0,10-7 0,17-7 0,10-3 0,8-6 0,9-2 0,4-1 0,-1 0 1,-2 2-1,-5 0 0,-4 3 1,-8 6-1,-10 0 0,-6 5-1,-7 3 1,-2 3-2,-4 0-1,2 1-4,-6-16-27,22 3-6,0-18 0,12 9-1</inkml:trace>
  <inkml:trace contextRef="#ctx0" brushRef="#br0" timeOffset="2884.1649">5944 1014 102,'0'0'40,"-2"16"0,2-16 0,32 1-35,-5-11-2,13-5 1,5-7-1,4-6-1,-49 28-1,56-29 0,-56 29 0,52-36 0,-52 36 0,0 0 0,58-53 1,-58 53-2,0 0 2,0 0 0,-12-45-1,-15 55 2,-21 5-3,1 16 0,-10 4 0,8 14 0,4 4 0,26-3-2,21-10-2,15-8 0,25-3-3,4-22-21,28 3-11,-2-14-3,20-6 1,-4-10 0</inkml:trace>
  <inkml:trace contextRef="#ctx0" brushRef="#br0" timeOffset="3215.1839">6900 806 114,'0'0'41,"0"0"2,-55-40-2,43 36-37,-38 9-1,-6 5-1,9 16 0,8 1-2,18 1 1,20-8 0,29-7-1,18-7 0,6-4 0,-2 3 0,2 1 0,-6 1 0,-7 3 1,-10 4-1,-15 3 0,-13 6 0,-10 5 2,-9 0-2,-9 1 0,-7-2 0,1-4-3,4 0-3,-3-13-17,26 3-17,6-13-2,0 0 0,33-2-2</inkml:trace>
  <inkml:trace contextRef="#ctx0" brushRef="#br0" timeOffset="3373.1929">7401 1131 117,'-16'18'42,"-2"-13"0,18-5-3,-25 12-43,3-19-34,22 7-3,-14-12-1,14 12-1</inkml:trace>
  <inkml:trace contextRef="#ctx0" brushRef="#br1" timeOffset="8368.4786">2485 1583 24,'17'-12'29,"-17"12"-1,18-12-5,-2 12-7,-16 0-4,25-6-3,-25 6-3,29-2 0,-29 2-1,26-1 0,-13-1-1,6 3 1,-3-4-2,8 5 1,-5-7-1,5 3 0,3-3-1,1 0-1,2 0 1,-5 1-1,3 0 0,1 0-1,-4-1 1,2 3-1,3 0 0,-2 0 0,1-1 0,2 1 1,0 0-1,6-1 0,-2-2 0,4 1 0,1 2 0,6-3 1,0 2-1,3-2 0,2 0 1,2 2-1,4 1 0,-2-2 1,-2 3-1,3-1 0,-2 2 1,1-1-1,-2 2 0,-1-1 0,1 3 1,1-2-1,0 1 0,3-1 1,2 1-1,0-1 0,5-3 1,-1 1-1,3-3 1,1 3 0,-2-3-2,5-1 3,-3-2-2,6 2 2,0-2-3,6 2 3,-6-2-2,3 1 1,4 1-1,-4 1 1,0-1-1,-7 3 0,2-3 1,-2 2-1,2 0 0,1 2 0,-4-1 0,3 1 0,-7-1 1,3 0-1,-5 0 0,-1 1 0,-2-1 0,-2 2 0,-3-3 0,1 2 0,-4 1 0,0-1-1,1 1 1,-4-1 0,-5 1 0,2-1 0,-6-2 0,-2 2 0,-8-1 0,0 1 0,-4-2 1,-2 1-1,-1-2 0,0-1 0,2 1 0,-1 1 0,4 0 0,1-2 0,0 0 0,-4 2-1,-2 1 1,-4 0 0,-4 1 0,-14 1-1,12 0 0,-12 0 0,0 0-1,0 0 0,0 0-2,0 0-3,0 18-11,0-18-18,0 0 2,0 0-3,18 1 2</inkml:trace>
  <inkml:trace contextRef="#ctx1" brushRef="#br2">10824 8331</inkml:trace>
  <inkml:trace contextRef="#ctx0" brushRef="#br3" timeOffset="81478.6603">1021 2013 81,'11'13'38,"-18"6"-3,0 15 1,-6 3-39,-1-1-1,11 11-5,-12-14-22,24 1-4,2-13-1,11-7 2</inkml:trace>
  <inkml:trace contextRef="#ctx0" brushRef="#br3" timeOffset="81645.6698">1359 1964 77,'-9'-13'37,"-2"28"-1,-13 8 0,9 18-32,-9 7-2,7 7 0,6 15-9,-2-11-26,22 5-2,6-16-1,17-3 0</inkml:trace>
  <inkml:trace contextRef="#ctx0" brushRef="#br3" timeOffset="81944.6869">1864 2189 88,'-12'24'38,"9"7"1,-9-1-1,3 20-35,-5 6 0,3 14 1,-3 7-3,-1 6 1,6-2-2,-1 0-2,10-4-5,-2-22-22,11-2-9,0-20 0,10-12-1</inkml:trace>
  <inkml:trace contextRef="#ctx0" brushRef="#br3" timeOffset="82164.6995">1922 2192 89,'-3'-17'37,"17"11"2,4-14-1,13 1-37,18-3 0,13-5 0,6 1-3,0-9-8,12 15-27,-16-4-1,-7 21-1,-20 2 0</inkml:trace>
  <inkml:trace contextRef="#ctx0" brushRef="#br3" timeOffset="82367.7111">1969 2470 89,'-11'22'37,"11"-22"1,14 9 0,24-24-36,10-1 1,4-5-1,7-2-1,0 4-2,-5-3-3,2 18-16,-21-7-17,-10 18-1,-25-7 0,-8 27 0</inkml:trace>
  <inkml:trace contextRef="#ctx0" brushRef="#br3" timeOffset="82531.7205">1832 2843 79,'-10'23'37,"20"-5"-1,10-13 1,28-5-32,7-17-2,18-4-3,14-2-9,-3-12-27,12 3 0,-4-8-1,5 10 0</inkml:trace>
  <inkml:trace contextRef="#ctx0" brushRef="#br3" timeOffset="82781.7348">2887 2484 91,'-24'4'40,"-14"-5"1,6 9-1,-12 4-34,7 3-1,-6 5-1,8 8-1,-4 10-1,14 0-1,7 2 0,8 2-1,9-5 0,15-2 0,20-11-2,14-14-1,17-8-1,8-22-5,27-2-27,-6-26-3,15-1-1,-8-22-3</inkml:trace>
  <inkml:trace contextRef="#ctx0" brushRef="#br3" timeOffset="82973.7458">3721 1921 81,'-5'-29'40,"-20"12"-1,-1 39 1,-21 10-29,1 27-6,3 9-2,-2 20 2,5 3-3,9 8 0,12-3-2,8-6-1,18-8-2,10-13-4,27 1-22,-8-34-11,16-3 1,-2-24-1</inkml:trace>
  <inkml:trace contextRef="#ctx0" brushRef="#br3" timeOffset="83162.7566">3933 2488 100,'-3'-21'40,"3"21"1,-17 4-1,8 18-35,-8 12-1,-1 9-2,3 3-1,-1 5-1,6 1-1,4-6-2,12-2-5,-5-22-27,28 0-6,-1-27 0,18 2 0</inkml:trace>
  <inkml:trace contextRef="#ctx0" brushRef="#br3" timeOffset="83845.7957">4354 2543 92,'0'22'38,"0"-22"3,2 16-2,-2-16-33,10 7 0,-10-7-2,0 0-1,15 18-1,-15-2 0,-1 3-1,-3 3 0,-1 5-1,-6 4 0,2 5 0,-2-2 0,1-4-1,3-7 1,5-7-1,2-16 1,0 0-1,9-13 1,4-15-1,0-5 1,6-10 0,-1-6-1,0-4 1,1-6 1,2 0-1,-1 4 0,-3 6 0,3 4 0,-5 10 0,9 6 0,-6 14 0,7 6 0,-5 11 0,-1 9 2,4 4-2,-2 7 2,-2 1-2,-7 6 1,-4 6-1,-11-1 0,-3 1 0,-10 0-1,-4-3 1,-5-4-1,-4-4 1,-2-6-1,2-2 1,2-6-1,4-5 2,0 1-1,7-1 0,0 3 0,2 6 0,-1 10 1,0 8-1,-5 18 1,-6 11-1,-3 13 0,-5 4 1,0 0-2,7 0 0,0-5-1,11-7-2,7-27-6,30-6-28,1-33-2,22-5-1,2-26-2</inkml:trace>
  <inkml:trace contextRef="#ctx0" brushRef="#br3" timeOffset="84206.8163">5220 2168 93,'-35'9'40,"-4"17"3,-15-6-3,7 9-27,-4 0-10,6 4 1,3-5-2,13 2 1,13-7-2,16-6 0,15-6 0,10 0-1,8-6 0,4 2 1,2-1-1,-1 2 0,-6 7 0,-13 2 0,-12 7 0,-12 7-1,-14 5 1,-11 2 0,-3 0-1,0-6-2,2 1-3,3-24-15,25 8-18,3-17-2,36-11-1,2-17 0</inkml:trace>
  <inkml:trace contextRef="#ctx0" brushRef="#br3" timeOffset="84559.8365">5539 2411 106,'-29'7'41,"17"12"-1,-2-18 0,14-1-35,23 0-1,9-11-1,4-1 0,13-8-2,3-3 0,4-7-1,-5-3 1,-8-1-1,-11-3 1,-10 6-2,-20 5 1,-15 11 1,-14 12-1,-14 13 0,-8 13 0,-4 9 2,2 11-3,1 5 3,12 3-2,9-4 0,17-5 0,19-9 0,20-9-3,18-11-2,21-2-8,-5-29-22,22 3-6,-11-20 0,5 7 0</inkml:trace>
  <inkml:trace contextRef="#ctx0" brushRef="#br3" timeOffset="84785.8494">4099 2091 108,'-48'-6'41,"22"7"1,13-19-7,13-17-68,39 17-7,-1-9 0,17 10-2</inkml:trace>
  <inkml:trace contextRef="#ctx0" brushRef="#br3" timeOffset="85369.8829">6461 1529 102,'-14'23'37,"-12"0"2,8 11-5,-3-8-34,6 2-2,10-2 0,5-8-4,30 2-14,-4-23-16,24-5 1,1-13-1,17 5 5,-18-19 17,13 9 8,-17-2 6,-17-2 16,-3 18 16,-26 12 4,0 0-3,-21-6 0,5 31-18,-20-3-6,9 10-5,0 2-3,6 2-5,21 5-30,0-5-1,19 5-1,10-10-3</inkml:trace>
  <inkml:trace contextRef="#ctx0" brushRef="#br3" timeOffset="86054.922">7506 2134 91,'-19'-18'38,"19"18"0,-17-23 0,17 23-33,-16 2 0,5 13-1,-5 9-1,-1 6 0,-9 5-1,1 3 0,0 0 0,0-3 0,4-8-1,5-6 0,8-5 0,8-16 1,0 0-2,10-12-1,5-7 1,5-7-1,0-8 1,2-3-1,-1-6 1,0-1-1,-4 2 2,-3 6-1,-3 9 0,-3 5 0,-3 10 0,-5 12 0,6 16 0,-2 6 0,-3 8 0,2 4 0,4 2 0,5-1 1,5 0-1,4-12 0,10-8 1,6-8-1,5-15 1,4-7-1,4-12 1,-5-4 0,1-8-1,-7 5 0,-3 1 1,-11 3 0,-6 9-1,-9 9 0,-10 12 1,9 12-1,-13 14 0,-4 7 0,-1 10-1,1 4 1,2 5-1,1 3-1,5 0-2,2-16-4,27 5-26,-6-31-4,22 2-2,-5-22 0</inkml:trace>
  <inkml:trace contextRef="#ctx0" brushRef="#br3" timeOffset="86422.9431">8221 2211 94,'-8'21'39,"8"-21"0,10 22-1,16-22-36,9-1 0,11-11 1,9-6-2,-3-4 1,2-3-1,-8-6 1,-5 4-2,-15-5 2,-8 3-2,-15 4 2,-17 5-1,-8 9 0,-11 6 0,-8 9 0,-7 15 0,-7 11 0,0 8 0,2 7 0,9 4 0,13 4 0,12-4 0,15-4-1,19-13-1,22-5-2,20-15 0,19-6-6,1-22-24,25 6-6,-5-21-2,12 4 1</inkml:trace>
  <inkml:trace contextRef="#ctx0" brushRef="#br3" timeOffset="86789.9641">9056 2004 101,'-45'21'40,"-17"-8"1,8 26-4,-6-1-32,5 8 1,6 1-3,10-2 1,10-2-2,8-2 1,16-8-2,13-10 1,9-12-2,17-7 0,8-12 0,8-10-2,3-7 2,5-10-1,-4-6 1,-5-1-2,-10-3 2,-6 5-1,-13 3 1,-5 11 0,-11 6 0,-4 20 0,-14 6-1,-3 16 1,-3 15-1,1 4 0,5 9-1,2 2 0,10 3-3,8-12-3,24 6-14,-1-25-16,27 5-1,-1-25 0,13 1 0</inkml:trace>
  <inkml:trace contextRef="#ctx0" brushRef="#br3" timeOffset="87150.9847">9661 2212 89,'-13'-7'40,"-14"-1"-2,3 20 3,-11-2-33,6 16-2,0 3-2,6 2 0,3-1-2,10-1 2,10-8-3,10-5 2,7-14-2,12-8 0,1-6-1,5-8 0,-1-8 0,7-5-1,-5-6 2,1-2-2,-4-4 1,0 3-1,-4 5 1,-4 3 0,-3 9 1,-6 12-1,-5 19 0,-5 11 0,-8 19-1,-5 6 2,2 11-2,-4 2 1,12 0-3,4-1 0,17-6-2,15-20-4,27 6-23,-3-28-8,27-1 1,-6-22-2</inkml:trace>
  <inkml:trace contextRef="#ctx0" brushRef="#br3" timeOffset="87445.0015">10679 2086 74,'-28'-16'41,"-27"-1"-1,4 26 1,-21-8-12,13 21-25,6 4 0,13 3-2,20-1-1,21-4 0,24-4-1,20-5 1,15-1-2,7-4 2,1 0-1,0 1 0,-10 0 0,-15 2 1,-17 4 0,-18 4 0,-19 3-1,-14 7 2,-17 0-2,-4 3 0,-2-1-3,-2-5-4,18 9-21,-11-23-13,26 4 1,1-22-2,16 4 0</inkml:trace>
  <inkml:trace contextRef="#ctx0" brushRef="#br3" timeOffset="88141.0414">11798 1312 95,'0'0'39,"-9"5"-1,-5 14-3,0 1-33,-2 2-2,5 5 0,0-4-3,9 2-1,4-8-5,23-3-27,-1-9 0,18-4-2,0-13 2</inkml:trace>
  <inkml:trace contextRef="#ctx0" brushRef="#br3" timeOffset="88271.0488">12083 1361 83,'-30'-3'37,"7"14"0,-11 0 1,10 11-33,0-3-7,1-7-31,23 10-3,8-3-1,20 4-1</inkml:trace>
  <inkml:trace contextRef="#ctx0" brushRef="#br3" timeOffset="88594.0673">12764 1379 97,'-22'17'39,"10"17"1,-11 2-3,-5 20-35,4 9 1,4 12-3,-3 5 2,1 7-2,5-3 0,3-2-2,6-5-1,2-18-4,16 1-23,-6-31-9,10-4 2,-14-27-3</inkml:trace>
  <inkml:trace contextRef="#ctx0" brushRef="#br3" timeOffset="88812.0797">12378 1870 105,'-20'0'40,"0"-3"0,20 14-2,11-9-35,13-2-2,20-3 0,9-4-2,7 5-1,8-5-2,11 4-2,-9-5-4,12 15-14,-22-16-15,4 14 1,-17-12-1,0 9 2</inkml:trace>
  <inkml:trace contextRef="#ctx0" brushRef="#br3" timeOffset="89110.0968">13130 1792 59,'-14'-12'38,"14"12"-1,-30-1 2,15 15-14,-14-3-16,6 10-2,-9 1-2,3 14 0,-4 4-2,8 4 0,4-3-1,11 2 1,11-6-2,15-6 0,14-14 0,18-14-1,12-12 1,4-14-1,3-7 0,-5-7 0,-7-1 0,-13-4-1,-14 2 0,-24 1-2,-13 13-1,-20 0 0,-11 10-1,-9 4-2,4 17-8,-14-7-24,19 15 2,-2-3 0,25 3-2</inkml:trace>
  <inkml:trace contextRef="#ctx0" brushRef="#br3" timeOffset="89976.1463">14432 1777 79,'-16'-5'38,"16"5"-2,-17 2 3,17-2-34,-9 15-1,3 5 0,-3 3 0,1 13 0,-3 7-2,-5 10 1,1 1-1,1 3 0,0-6-1,3-3 1,2-13-1,3-7 0,6-18-1,0-10 1,17-21 0,1-12-1,3-7 1,4-9-1,0-4 1,0-4-1,1-2 1,-1 4-1,0 3 0,-5 4 1,-1 9-1,1 5 1,1 6-1,2 4 0,2 10 0,1 7 1,1 9-2,0 8 1,2 5-1,-4 4 0,-7 7 0,-2-1-1,-11 8 1,-10 2 0,-8 0 0,-9-1 0,-9 0 0,-8 0 2,-4-2-2,-7 4 1,1-6 0,0 5 0,1-2 0,1 6 1,4 5-1,5 5 1,1 13-1,4 5 2,3 9-2,1 5 1,5-3-2,5-4 0,5 0-4,2-27-15,21-2-18,-1-24 0,21-13-1,10-27-2</inkml:trace>
  <inkml:trace contextRef="#ctx0" brushRef="#br3" timeOffset="90396.1703">15000 1863 102,'9'-1'40,"-9"1"0,5 15-2,-10-2-36,5 9 1,-6 0-1,3 8 0,3-3-1,0 3 0,9-8 0,7-3 0,7-12-1,12-10 1,5-9-1,10-12 1,5-5-1,-1-7 0,-2 1 1,-3-3-1,-6 6 1,-7 1-1,-11 10 1,-6 4-1,-19 17 0,10-8 1,-10 8-1,-10 29 0,-4-3 0,1 10 0,-1 4-1,0 4-1,9-1-3,1-12-4,32 5-27,-7-26-4,26-2 0,0-26-2</inkml:trace>
  <inkml:trace contextRef="#ctx0" brushRef="#br3" timeOffset="90599.182">16187 1391 99,'-39'35'38,"-3"30"2,-11 2-3,5 7-35,-3 6-2,6 1-3,12 8-19,1-24-16,21-1 1,-2-26-3,20-4 2</inkml:trace>
  <inkml:trace contextRef="#ctx0" brushRef="#br3" timeOffset="90764.1914">15820 1761 83,'-13'-15'43,"0"-6"-2,13 21 1,2-24-20,22 12-23,17 9-5,7-16-29,36 11-6,6-9 2,24 8-4</inkml:trace>
  <inkml:trace contextRef="#ctx0" brushRef="#br3" timeOffset="91035.2069">17022 1676 94,'5'11'39,"-5"-11"0,-6 38-4,-5-8-32,-2 10-2,-7 5-1,1 4-3,8 12-11,-7-25-24,19 3 0,3-19-1,21-9 0</inkml:trace>
  <inkml:trace contextRef="#ctx0" brushRef="#br3" timeOffset="91463.2314">17380 1488 101,'-23'9'42,"16"12"-1,-8-3 0,22 4-38,-4 1-1,5 10 1,-1 2-2,-5 7-1,-4-1 1,-3 2-1,-5-3 1,1-4-2,-1-9 1,0-7-1,6-8 2,4-12-1,0 0 0,21-26 0,1 4 0,3-4 0,3-8 0,6 0 1,3 1-1,-4 6 1,-1 3 0,-5 4 0,-5 8-1,-4 12 2,-2 7-2,-10 13 0,-4 5 0,-7 4-2,2 5 0,3-2-3,0 3 0,0-16-7,28 12-26,-13-25-4,22 3 2,1-19-1</inkml:trace>
  <inkml:trace contextRef="#ctx0" brushRef="#br3" timeOffset="91682.2439">18489 1095 90,'-43'52'40,"-21"15"1,4 17-2,-9 14-32,7-5-5,8-3-2,11-4-5,21 4-12,1-28-23,25-2 1,4-22-3,12-5 2</inkml:trace>
  <inkml:trace contextRef="#ctx0" brushRef="#br3" timeOffset="92132.2696">18015 1498 99,'0'0'39,"6"13"2,25 3-3,9-7-36,16-2 0,9 1-2,13-6 1,8-1 0,0-1-1,-7 2 0,-6-4 1,-14 1 0,-10 0-1,-16 2 1,-11 3 0,-22-4 0,-5 19 0,-17-3 0,-4 12 0,-7 6 0,-1 1-2,0 6 2,5 3-2,10-3 1,7 1-1,13-9 0,19-9 0,7-6 0,11-12 0,8-8 0,3-9 1,1-10-1,-5-8 1,-6-4-1,-14-7 1,-4-2-1,-21-2 0,-6 6-3,-13-3-1,-2 16-16,-18-6-16,10 19-2,-15 1-1,9 11 0</inkml:trace>
  <inkml:trace contextRef="#ctx0" brushRef="#br3" timeOffset="92680.301">20196 1586 88,'-31'-5'39,"-18"6"-1,-5 11 1,-15-4-34,5 6-1,1-4-1,11 1-1,8-1-1,15 0 0,29-10 0,0 0-1,30 13 0,11-11 0,11 5 0,2 5 0,-1 4 0,-2 4 1,-11 5 0,-11 3-1,-17 4 1,-15 3 0,-12-4 0,-8-2-1,-5-7 1,-1-6-2,4-8-3,5-18-6,27-1-29,2-18-1,28 3-1,1-21 0</inkml:trace>
  <inkml:trace contextRef="#ctx0" brushRef="#br3" timeOffset="93085.3241">20817 947 105,'0'0'41,"-25"27"2,3 16-2,-12 14-38,2 16 0,-3 8 0,-5 8-1,1 0 0,4 2-1,3-6 0,4-2-2,7-14 2,12-13-1,-1-14 0,14-12-1,9-14 1,7-14 0,7-13 0,7-6 1,4-11-1,2-4 2,4-5-2,-6 0 2,-2 6-2,-9 3 1,-5 9-1,-10 7 1,-12 12-1,5 15 0,-10 6-1,-1 9-2,1 2-1,5-1-3,14 12-11,-6-20-23,29 6 0,0-22-1,23 2 0</inkml:trace>
  <inkml:trace contextRef="#ctx0" brushRef="#br3" timeOffset="93446.3448">21391 1483 109,'-49'7'41,"-17"4"2,6 17-2,-12 6-36,12 5-2,10 5 0,10 1-1,11-4-2,21-1 0,13-6 1,19-9-2,15-8 2,5-10-2,10-8 1,6-10 0,-1-10 0,-1-6 1,-9-5-1,-4-5 0,-11 0-1,-13 2 1,-3 1-1,-13 6 0,-8 15 0,3 13 0,-26-1 0,5 19 0,-1 8 0,2 8-3,8 3 0,-1-3-8,26 10-23,-2-16-6,23 5 1,3-19-2</inkml:trace>
  <inkml:trace contextRef="#ctx0" brushRef="#br3" timeOffset="93986.3757">22060 1617 102,'-27'-10'40,"2"9"1,-17-6-5,8 13-30,-17 3 0,-2 13-1,-2 3-1,2 5-2,3 1 0,15 2-1,16-4 0,13-3-1,21-9 0,22-12 0,21-9 0,18-11 1,12-11-1,12-8 1,4-5 0,-1-12 0,-1-2-3,-11-11 3,-7 2-2,-17 0 1,-18 2-1,-17 5 1,-16 10-1,-16 12 1,-19 18 0,-18 22 0,-11 20 0,-11 18 0,-3 9 1,3 9-2,6 6 0,10 4-3,23 1-2,10-21-16,39 7-17,4-17-2,29-1 0,-1-19 0</inkml:trace>
  <inkml:trace contextRef="#ctx0" brushRef="#br3" timeOffset="94821.4234">22855 1583 117,'-46'0'40,"0"14"1,-8 0-11,3 17-24,2 1-2,10 6-1,8-3 0,8 1-2,17-5 0,17-5-1,13-4 0,15-9-1,10-6 1,8-9-1,9-6 0,3-7-1,-2-8 0,-7-5 2,-6-3-2,-16-2 1,-5-2 0,-15 4 2,-11-1-1,-9 7 1,-10 8-1,-4 6 0,-8 8 1,4 5 0,0 5 0,1 6-1,5-1 1,11 5 0,8-4 0,12 0 0,12-5 0,6-3 0,9-4-1,7-4 1,1-7-1,1-1 1,-3-3-1,-6 0 1,-6 1-1,-11 1 1,-4 5 0,-12 2-1,-11 5 1,0 0 0,-19 24-1,0 1 0,-3 1 0,-1 8-1,2 1 1,6 6-1,5-4 1,14-3-1,8-2 1,6-10-1,12-5 1,7-9 0,4-8 1,6-10-1,-1-2 0,-5-10 0,-3-6 0,-7-5 2,-3 0-2,-9 1 1,-4 4-1,-12 3 2,-3 9-4,0 16 4,-17-8-4,7 19 2,-4 9-2,-1 3 0,0 4 1,3 1-1,5-2 1,6-2-1,4-6 2,2-7-1,-5-11 1,23 2 0,-4-9 1,5-7-1,7-8 1,2-4 0,11-4-1,0-4 0,2 0-3,-1-5-4,9 6-21,-25-5-11,1 15-1,-20-2 0,0 11-3</inkml:trace>
  <inkml:trace contextRef="#ctx0" brushRef="#br3" timeOffset="96089.496">24513 926 90,'0'0'36,"-14"9"0,-6 12 1,6 2-36,-2 4-1,2 0-1,6 2-4,-1-11-11,14-1-20,9-6 1,19-4-2,4-9 1</inkml:trace>
  <inkml:trace contextRef="#ctx0" brushRef="#br3" timeOffset="96233.5042">24809 1011 100,'-22'21'38,"-12"6"1,5 5-3,6 1-42,-8-3-30,10 3-1,-2-3-2,8 1 0</inkml:trace>
  <inkml:trace contextRef="#ctx0" brushRef="#br3" timeOffset="97329.5669">4952 3542 77,'0'0'38,"-33"-13"0,10 18 1,-17-5-27,4 12-7,-6 4-1,1 7-1,0 8-1,6 6 0,3 1-2,13 5 1,7-2-1,14-4 0,15-7 0,11-7 0,11-12 0,10-10 0,3-13 0,10-13 0,2-12 0,-3-8 0,-4-7 0,-9 0-1,-9 3 2,-10 0-1,-12 9 0,-14 8 0,-11 12 0,-9 11 1,-8 5-1,-2 6 1,4 6-1,5-1 0,7 5 1,14-1-1,11-1 1,16-4-1,12-4 1,8 1 0,9 3-1,-2-2 1,-2 1 0,-7 7-1,-6 6 0,-15 4 1,-9 10-1,-10 0 0,-14 5 0,-5 0 0,-6-3 0,1-3 0,-3-6 0,3-6 1,4-10-1,12-9 1,0 0 0,2-27 0,14 2 1,5-2-1,0-7 0,6-1-1,1 0 1,1 5-2,0 5 0,-6-1-3,3 15-4,-9-12-24,19 22-7,-8-11-1,14 13-2</inkml:trace>
  <inkml:trace contextRef="#ctx0" brushRef="#br3" timeOffset="97983.6043">7040 3082 77,'0'0'34,"0"0"0,-20 18-1,10 4-26,-4-2-6,3 6-1,2-1 0,5-2-3,8 1-1,-4-24-4,29 22-12,-4-28-13,11-2 0,-2-12 1,8 7 15,-10-16 12,3 5 5,-2 5 8,-20-12 11,8 19 17,-20-4-2,-1 16 2,-11-15-15,11 15-10,-20 10-3,9 4-4,-3 0-2,6 7-2,7 8-3,-2-11-23,23 15-10,-3-12-1,14 5-1,8-11 0</inkml:trace>
  <inkml:trace contextRef="#ctx0" brushRef="#br3" timeOffset="98216.6176">7883 2975 87,'-16'22'37,"-8"5"-1,8 20 1,-8 6-31,5 15-2,-2 5-1,4 8-2,2 2-2,1-3-1,7 4-8,-7-20-27,20-3 1,-9-21-1,15-5-1</inkml:trace>
  <inkml:trace contextRef="#ctx0" brushRef="#br3" timeOffset="98695.645">7679 3418 92,'0'0'37,"-24"-23"1,24 23 0,0 0-30,15 4-5,9-2-1,13-1-1,7-2 0,7 1 0,8-3-1,6-2 1,4 0-1,-3-1 0,-5 0 0,-8 2 1,-9-1-1,-12 3 1,-8 0 0,-12 3-1,-12-1 1,-13 12-1,-5 3 1,-3 8 0,-5 4-1,1 9 1,4 4-1,1 3 0,7-1 1,10-1-1,10-7 0,10-8 0,13-10 0,8-11 0,7-14 0,1-9-1,-1-10 1,-3-6 0,-7-5-1,-10-4 0,-12 2-1,-13 2 0,-10 9-1,-12 4-1,-2 12-3,-16-6-12,10 24-18,-10-5 1,11 13-2,2-5 1</inkml:trace>
  <inkml:trace contextRef="#ctx0" brushRef="#br3" timeOffset="99346.6823">9383 2929 91,'19'-22'38,"-18"4"-1,8 31-6,-13 2-25,0 19-1,-7 12 0,4 14-2,-7 6 0,4 10-1,-6 3 0,7 2 0,-5-6-1,8-7 0,2-13 0,0-5-1,4-13 1,4-11-1,0-13 1,-4-13-1,23-7 0,-8-12 0,2-8 0,-2-7 0,3-5 0,1-4 0,2-1 0,-1 7 0,0 1 0,-3 8 0,1 9 0,1 7 0,0 10-1,-1 9 2,-5 8-1,-3 8 0,-6 6 0,-6 2 0,-6 2 0,-7 2 0,-7-2 0,-7 0-1,0-9 0,-4-9-1,4-5-3,-4-17-5,33 7-25,-22-33-4,32 6 1,1-20-2</inkml:trace>
  <inkml:trace contextRef="#ctx0" brushRef="#br3" timeOffset="99597.6966">10139 2841 98,'0'0'39,"-10"26"1,-9-3-2,-5 19-34,-3 8-1,0 15 0,-5 5-1,1 5-2,2-2 1,6-2-2,10-6-1,7-10-3,17-4-2,3-28-19,28 6-13,-2-25 1,17 2-2,-6-23 2</inkml:trace>
  <inkml:trace contextRef="#ctx0" brushRef="#br3" timeOffset="99883.713">10361 3293 96,'-10'-5'38,"-15"-3"3,6 19-4,-6 3-31,4 12-1,-2 6-1,3 3-2,7 5 0,6 2 0,5-5-1,8-1 1,6-10-2,10-7 1,5-9-1,2-10 0,2-11 1,6-11-2,-3-5 1,0-10-1,-6-1-1,-2-6 0,-6 3 0,-8-2-2,-1 11-2,-13-5-2,7 24-20,-16-10-10,11 23 0,-10-12 0,10 12-1</inkml:trace>
  <inkml:trace contextRef="#ctx0" brushRef="#br3" timeOffset="100162.729">11042 3228 102,'-29'-19'40,"2"20"0,-13-4-2,-2 13-34,-5 6-1,0 10 0,1 6 0,8 5-1,5 1-1,10 4 0,17-4-1,12-6 0,22-8-2,12-11-2,16-6-2,7-25-9,25 6-23,-11-22-1,14 2-2,-8-16 1</inkml:trace>
  <inkml:trace contextRef="#ctx0" brushRef="#br3" timeOffset="100364.7405">11542 2854 106,'0'0'40,"-30"7"1,16 26-1,-19 3-36,14 8-1,1 11-1,5 4-2,2 7 0,6-3-2,5 4-1,2-10-6,14 7-18,-9-20-13,15-1 1,-9-16-2,10-4 0</inkml:trace>
  <inkml:trace contextRef="#ctx0" brushRef="#br3" timeOffset="100635.756">11585 3194 100,'-40'-1'41,"7"20"1,-9-6-1,10 8-36,5 0-1,14 4 0,7-3-2,13-1 0,12-4-1,11-1 0,9-2 0,3-3-1,5-2 0,0-2-1,-2-2-2,-8-5-2,6 15-14,-23-19-19,4 13-3,-10-12 0,2 10 0</inkml:trace>
  <inkml:trace contextRef="#ctx0" brushRef="#br3" timeOffset="101133.7845">12962 2863 96,'6'-25'38,"-6"25"2,0 0-2,7 19-32,-18 18-2,1 15-1,-5 12-1,0 6-2,2 7 1,-4 4-1,4-4 0,2-11-3,10-5 0,1-18-4,19 5-25,-11-22-7,15-4 0,-8-20-1</inkml:trace>
  <inkml:trace contextRef="#ctx0" brushRef="#br3" timeOffset="101319.7951">12753 3300 97,'-32'-4'39,"20"14"0,0-9-1,24-3-34,5 2-3,17-4-1,14-4-2,9-9-3,26 7-29,-9-17-4,14 5 0,-6-11 0</inkml:trace>
  <inkml:trace contextRef="#ctx0" brushRef="#br3" timeOffset="101734.8189">13495 2738 101,'-30'4'39,"8"24"0,-9-4-2,6 21-32,4 6-1,0 16 0,-4 6 0,2 7-2,-1-3 1,5 3-2,0-6 1,10-13-2,6-6 1,6-16 0,11-11-1,6-14 0,10-14 1,7-11-1,2-9 1,2-4-1,1-6 0,-2-4 1,-5 4-1,-5 2 0,-5 9 0,-7 5 0,-7 9 1,-11 5-1,4 22 0,-8 4 1,-5 6-2,-2 5 1,6 3-1,3 2-2,9 0-2,6-16-4,28 8-23,-10-30-8,23 3 0,-4-18-1</inkml:trace>
  <inkml:trace contextRef="#ctx0" brushRef="#br3" timeOffset="102100.8398">13980 3337 105,'-13'23'39,"-3"-10"2,22 11-3,4-11-36,14-5 1,11-7-1,7-4-1,6-5 0,5-6-1,-1-6 1,-7-2 0,-9-3-2,-11-3 1,-12-1 0,-15 2 0,-16 1 0,-13 4 1,-11 7-1,-7 11 1,-7 10 0,-6 11 1,3 13 0,8 10-1,4 6 1,16 5-2,12 1 1,19-4 0,22-7-4,17-11-1,27-5-3,8-26-21,37 9-12,0-23 0,21 0-2,-2-16 1</inkml:trace>
  <inkml:trace contextRef="#ctx0" brushRef="#br3" timeOffset="102565.8664">15621 2937 76,'2'-48'38,"1"14"1,-10 1-1,2 18-22,-8 3-11,13 12 0,-25 33-1,11 8 1,-3 13-2,1 11-1,-1 10 1,5 3-1,3 4 0,1-4-2,6-7-1,4-12-1,6-7-1,6-18-2,10-3-4,-3-22-4,23 4-22,-10-26-4,11 2 1,-4-18 0</inkml:trace>
  <inkml:trace contextRef="#ctx0" brushRef="#br3" timeOffset="102761.8776">15928 3224 90,'-4'-24'38,"4"24"0,0 0 1,-12 10-27,-5 12-5,6 11-3,-3 3-1,-1 5-2,5 0 1,1 0-1,5-3-3,5-11 0,8-1-2,-9-26-6,37 18-25,-15-30-4,11 2-1,-6-17 0</inkml:trace>
  <inkml:trace contextRef="#ctx0" brushRef="#br3" timeOffset="102903.8857">16008 2863 93,'-13'-17'35,"13"17"-4,-11-12-23,22 30-40,8-6-3,15 10-1</inkml:trace>
  <inkml:trace contextRef="#ctx0" brushRef="#br3" timeOffset="103474.9184">16496 3096 95,'-45'-9'39,"1"15"2,-14-5-1,7 9-34,-9 6 1,4 11-3,1 3 0,12 5-1,6 0-1,12 1-1,15-3 1,16-4-1,15-8-1,9-8 0,11-9 0,7-7 0,4-9-1,1-5 0,-4-6 0,-4-4 1,-5-3-1,-9 0 0,-4 1 0,-8 1 0,-8 5-1,-3 7 1,-8 16-1,0 0 1,0 0 0,-22 37-1,2 8 2,-3 17 0,-6 18 1,-4 14 0,-8 10 0,1 2 0,2-4 0,3-2 0,0-15-1,5-11 1,2-25 0,5-15 0,7-19 0,2-19-1,7-13 1,3-12 0,9-9 0,6-9-1,8-9-1,6-7 0,5-4-1,4-5 1,5-1-3,1-1 0,6 8-1,-7 1-3,4 18-4,-13-7-21,14 27-6,-8-7 1,5 17-1</inkml:trace>
  <inkml:trace contextRef="#ctx0" brushRef="#br3" timeOffset="103921.944">17275 2555 102,'-19'12'41,"-18"3"1,8 22-1,-15 10-37,13 10-1,-4 8 0,1 10 0,-1 6-1,0 3 0,10-4-1,7-8-1,6-7 1,2-14-1,6-9 0,12-16-1,6-11 1,8-15 0,6-10 0,4-7-1,3-7 1,-1-5 1,3-4-2,-3 0 2,-6 1-1,-4 8 0,-8 7 0,-3 9 1,-13 8-1,1 16-1,-6 6 1,-1 8-1,-3 3 0,0 0-2,8 4 0,2-8-2,14-5-4,2-22-12,27 7-18,-5-22 0,20 2-2,-6-21 2</inkml:trace>
  <inkml:trace contextRef="#ctx0" brushRef="#br3" timeOffset="104128.9558">17961 2698 93,'-40'33'40,"0"28"2,-17-1-2,14 22-33,-14-6-3,8 7-2,5-5-2,14-9-2,6-4-2,4-26-10,24 6-24,-8-24-2,16-4-1,-12-17 0</inkml:trace>
  <inkml:trace contextRef="#ctx0" brushRef="#br3" timeOffset="104301.9657">17518 3064 107,'-25'-16'39,"25"16"3,-14-11-4,28 10-36,23 1-4,14-8-3,28 16-22,-3-22-13,21 11 0,-4-17-2,7 6 1</inkml:trace>
  <inkml:trace contextRef="#ctx0" brushRef="#br3" timeOffset="104519.9782">18551 2431 96,'-39'29'41,"-5"-11"0,13 10-2,-2-6-39,11 0-1,13-4-3,9-18-12,14 13-22,4-18-1,18 4-1,-5-16 1</inkml:trace>
  <inkml:trace contextRef="#ctx0" brushRef="#br3" timeOffset="104656.986">18725 2408 85,'-25'16'38,"3"13"1,-9 0-2,6 7-36,6 9-37,-7-2-1,14 7-2,-2-13-2</inkml:trace>
  <inkml:trace contextRef="#ctx0" brushRef="#br3" timeOffset="104827.9958">18738 3266 87,'-17'18'42,"-12"-13"0,10-2-5,2-12-30,-11-8-46,32 4-1,-6-10-1,13 7-2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9T02:42:28.75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1826 4693 30,'15'-9'28,"-4"-4"4,-11 13-2,20-10-22,-20 10 1,0 0-2,0 0-1,0 0 0,-3 23 0,3 6-1,-3 2 0,3 16-2,0 10 0,-3 13-1,-2 5 1,-1 12-2,0-2-1,-4 6 1,0-1 0,-2-8-3,7-6-3,-8-21-22,14-10-7,2-18-1,5-17 1</inkml:trace>
  <inkml:trace contextRef="#ctx0" brushRef="#br0" timeOffset="580.0332">1404 4847 82,'-20'5'39,"7"-8"-1,13 3 0,25-23-38,14 2 1,21-7-1,17-4 2,11-7-2,8 0 1,6-3-1,-6 3 0,-5 7 0,-9 6 1,-13 7-1,-13 11 0,-19 12 1,-15 15-1,-12 11 1,-10 12 0,-11 11 1,-2 11-1,-5 6 1,-3 5-1,3 4 1,-1-2-1,8-2 0,5-5-1,4-9 0,6-5 0,2-11 0,5-6 1,1-14-1,2-11 0,-3-12 1,3-9-1,1-16 0,1-8 0,0-7 1,0-9-1,1-6 1,0-1-1,-1 3 1,-5 8-1,1 7 1,-2 11 0,0 12 0,-10 13-1,17 17 1,-13 11-1,5 10 0,-4 11 0,2 5-1,3 5 0,5 1-2,0-11-3,12 11-7,-1-24-24,15-2-1,-7-23-1,12-2 0</inkml:trace>
  <inkml:trace contextRef="#ctx0" brushRef="#br0" timeOffset="1293.074">2812 5122 76,'-14'7'38,"14"-7"-2,5 16 1,9-8-34,2-6-1,10-2 1,1-6-1,5-3 1,5-6-1,0-3-1,-2-6 0,-1-1-1,-9-5 1,-6-1-1,-4-2 0,-8 2 1,-14 1-1,-5 7 1,-9 2 0,-3 11 0,-6 8 0,-5 10 0,0 9 0,-1 14 1,6 8-2,4 5 1,9 1 0,13 2 0,12-6 0,10-7-1,21-9 1,9-13-1,11-9 0,9-10 1,3-12-1,-2-4 0,-4-8 1,-5-1-1,-14-3 0,-7 4 0,-12 2 1,-10 5-1,-8 6-1,-9 18 1,0 0 0,-26 1-1,6 22 1,-2 10 0,-3 10-1,-2 5 1,6 6 0,4-2 0,3-2-1,8-7 1,8-13 0,7-11 1,7-13-1,4-16 1,0-12 0,4-12 0,-1-8 0,-1-7 0,-8-4 0,-1 0 0,-3 2 0,-3 8-1,-3 9 1,-1 6-1,1 10 0,-4 18 0,16-13 0,-3 18 0,5 5-1,6 2 0,9 3-3,1-9-4,20 6-30,-5-12-2,15 4 0,-5-17 0</inkml:trace>
  <inkml:trace contextRef="#ctx0" brushRef="#br0" timeOffset="1669.0955">4051 5043 83,'14'7'39,"12"-5"-2,7-25-5,16 4-28,2-9-1,9-5 0,-7-4-3,-3 1 3,-10 1-3,-14 1 0,-11 6 0,-22 7 1,-20 11-2,-10 12 3,-18 10 2,-7 16-3,-8 11 3,4 9-1,4 6 1,11 5-2,17-1 1,14-3-3,21-8 0,27-11-2,21-10-5,15-18-27,33 4-5,5-20 0,24 0-2</inkml:trace>
  <inkml:trace contextRef="#ctx0" brushRef="#br0" timeOffset="2577.1474">5959 4882 70,'-8'-16'37,"-19"0"1,-4 14-1,-20 0-30,0 17-2,-10 3-1,2 18 1,-6 5-2,7 7 1,2 5-1,15-2-1,12-3 0,16-6 0,13-8-1,18-17 0,12-13 0,20-15 0,8-10-1,10-13 1,4-11 0,0-6-1,-7-3 1,-2-3-1,-15 6-1,-8 4 1,-12 9 0,-16 11 0,-10 15 0,-2 12 0,-24 15 0,4 14 0,-5 9 1,6 6-1,2 5 0,6 1 0,11-6-1,11-6 0,17-13-1,8-12-1,19-7-1,2-20-3,11 2-2,-9-25-16,12 9-14,-16-16 2,1 14 0,-16-8 2,-5 10 29,-18 7 5,-13 2 6,-4 19 17,-14 1 12,2 18 2,-13-2 0,10 20 1,-12-7-29,12 13-2,4 1-3,5 0-1,4 1 0,2-5-1,2-3 0,4-7-1,-1-7 1,0-8-1,-5-15 0,12-1 0,-6-15 0,0-8 0,-1-12 1,3-7-1,0-9 0,5-6 0,3-6-1,5-2 3,-1 3-3,6 7 2,1 2-1,3 13 1,-2 6-2,3 10 2,0 8 0,4 6-3,6 8 0,5-4-3,11 13-5,-4-13-28,18 9 1,-9-10-1,10 7 0</inkml:trace>
  <inkml:trace contextRef="#ctx0" brushRef="#br0" timeOffset="2940.1682">7147 4841 79,'-11'18'39,"19"1"-2,7-16 3,22-5-34,8-7-5,11-5 3,2-9-3,5 0 2,-7-3-3,-7-1 1,-13 3-2,-15-1 1,-24 10-1,-17 6 0,-21 10 1,-15 10 0,-14 11 2,-3 10 0,-7 5 1,9 10-1,8-1 1,18 4-2,20-5 2,22-6-3,25-8 0,30-10-3,32 3-11,7-26-25,31 3 1,-4-16-2,19 0-1</inkml:trace>
  <inkml:trace contextRef="#ctx0" brushRef="#br0" timeOffset="3748.2144">9092 4221 68,'15'-30'37,"-15"5"-1,0 25 1,-6 16-33,2 18 0,-9 18 0,5 17-1,-6 14-1,4 10 0,1 8 0,7 3-1,3-3 1,2-8-3,4-6-1,1-18-5,14-1-13,-12-26-17,7-8-1,-5-21 0,3-8 1</inkml:trace>
  <inkml:trace contextRef="#ctx0" brushRef="#br0" timeOffset="3960.2265">8836 4794 91,'-34'-13'41,"2"3"-2,17 14-3,15-4-31,0 0-4,23 2 1,20-4 0,13-5-2,10-2-3,12 0-1,0-8-2,10 14-11,-8-12-20,4 9-2,-25-4-2,-4 7 3</inkml:trace>
  <inkml:trace contextRef="#ctx0" brushRef="#br0" timeOffset="4456.2549">9504 4664 78,'-12'7'39,"-7"-1"-1,8 10 1,-11 3-35,15 5-1,-2 6 2,0 8-2,1 7 1,3 5-2,-2-1 1,7 2-2,0-6 2,9-4-2,6-9-1,8-13 1,6-14-1,7-12 0,7-15 1,6-8-1,-2-9 0,0-7 0,-3-2-1,-4 2 3,-7 4-4,-9 6 2,-5 6-1,-8 12 1,-11 18-2,0 0 2,2 12 1,-10 17-3,-2 9 4,3 3-3,-3 11 3,6-3-2,4-1 2,4-5-2,10-10 0,5-7 1,6-14 0,7-13-1,3-17 1,3-10 0,5-11 0,-8-8 0,1-5-3,-7-5 3,1 3-4,-10 2 1,2 13-3,-13 2 0,5 20-6,-16-2-26,2 19-1,0 0-1,20 29 1</inkml:trace>
  <inkml:trace contextRef="#ctx0" brushRef="#br0" timeOffset="4816.2755">10596 4734 68,'-14'3'39,"-15"-3"-1,4 20 1,-8-3-22,11 11-12,2 3 1,8 8-3,6-2 1,11 1-2,7-3 1,11-5-2,6-11 0,4-6-1,5-14 0,-3-10 1,2-8-1,-7-11-1,-4-4-1,-11-6 2,-7-2-4,-8 0 2,-9 4-2,-8 5 2,-11 8-2,-5 5 2,-6 14 0,2 3-3,4 24-16,-7-9-15,17 13 1,0-7-3,22 11 2</inkml:trace>
  <inkml:trace contextRef="#ctx0" brushRef="#br0" timeOffset="5274.3017">11873 4119 77,'7'-22'39,"-7"22"-2,0 0 2,-13 34-35,-3 7 0,4 16-1,-5 14-2,1 11 1,1 7-2,1 3 1,4 1 0,3-6-3,5 2-3,0-28-17,13 5-15,-5-18 0,10-9-1,-8-20 0</inkml:trace>
  <inkml:trace contextRef="#ctx0" brushRef="#br0" timeOffset="5877.3362">11641 4716 85,'-22'-5'38,"22"5"-1,-11 4 1,28-3-35,11-1-1,12-3-1,15-1 0,9-1 0,8-3 1,0-2-2,-3 2 1,-7 1-1,-10-1 1,-14 5 0,-12-2 0,-16 3-1,-10 2 1,-15 8 0,-11 4 0,0 4 1,-3 9 1,-1 6-2,3 0 2,9 5-1,8-5 1,19-3-2,11-9 2,15-8-2,10-15-2,14-6 3,5-10-3,7-8 2,0-7-2,3-1 2,-6-1-3,-3 2 2,-10 6 0,-9 8-1,-13 8 0,-8 12 0,-13 15 1,-15 17 0,-14 15 1,-12 19-1,-5 18 1,-8 15-1,-7 14 1,4 4 0,-3 8 2,7-4-2,8-10 0,2-6 1,9-17-1,0-18 0,7-21 1,-2-14-2,4-19-1,2-19 0,0-14-1,4-19-2,7-5-5,-1-32-21,18 4-12,-4-23 2,23-3-2</inkml:trace>
  <inkml:trace contextRef="#ctx0" brushRef="#br0" timeOffset="6491.3713">13262 4641 78,'0'0'39,"0"18"0,-13-7 0,7 11-28,-14 2-5,7 11-3,-4 5 1,-2 10-1,0 3 0,4 3-2,-1 0 2,7-1-2,-2-4-1,4-8 1,1-9-1,1-11 0,5-11 0,0-12 0,5-11-1,1-9 1,1-13 0,0-9 0,4-11-2,2-11 2,7-5-1,-1-5 0,6 0 0,-1 4 1,7 4-2,0 10 2,5 9 1,-1 14-2,3 15 2,0 12-1,-5 12 1,2 11-1,-6 8 0,-4 11 0,-8 7 0,-11 4 0,-12 5 1,-11 0-1,-8 1 1,-9 0-1,-10 0 1,-4-3 0,-3-2 0,2-4-1,1-4 0,6 2 0,3-4-1,5-1 1,8 0 0,1 9 0,5 3-1,-2 10 3,-4 12-1,-3 5-1,-6 11 0,0-3-1,2 1-1,-1-18-5,23-6-29,-9-22-3,30-20 0,5-28-1</inkml:trace>
  <inkml:trace contextRef="#ctx0" brushRef="#br0" timeOffset="6898.3946">13710 4816 92,'0'0'40,"0"0"0,25 4-3,16-8-33,4-5-3,9-2 2,3-4-3,2-2 1,-2-4-3,-7-2 3,-10-1-1,-6-1-1,-17-2 2,-9 1-1,-13 1 0,-9 7 1,-7 5-1,-11 9 1,-9 11 1,-1 13-1,-9 11 1,1 13 0,3 9 1,5 6-1,8 0 1,15-2-2,15-4 0,16-9-2,23-9-1,12-20-6,31-2-31,-6-23 0,21 0-2,-6-24 1</inkml:trace>
  <inkml:trace contextRef="#ctx0" brushRef="#br0" timeOffset="7296.4173">14753 4486 95,'-30'-3'38,"1"14"2,-6-11-3,4 13-33,-5 4 0,6 5-1,3 1-1,4 2-1,4 2 1,7 1-1,7-2 0,9-3 0,9-3 0,6-4-1,9-6 1,3-2-1,7-3 0,4-3 0,-4 0 0,-4-1 0,-1 4 0,-13 3 0,-10 6 2,-11 4-2,-11 8 2,-12 4-1,-9 3 0,-3 4-1,-4 0 0,4-2-4,8 0-3,-2-17-31,24 5-2,6-23 0,0 0-2</inkml:trace>
  <inkml:trace contextRef="#ctx0" brushRef="#br0" timeOffset="7769.4444">15226 4441 90,'-21'-4'27,"7"4"-26,14 0-1,0 0-40,0 0 1</inkml:trace>
  <inkml:trace contextRef="#ctx0" brushRef="#br0" timeOffset="7947.4546">15346 4919 113,'-35'13'44,"11"0"0,-5-21-4,6-5-41,23 13-9,-9-34-27,23 21-5,-14-14 0,12 11-3</inkml:trace>
  <inkml:trace contextRef="#ctx0" brushRef="#br0" timeOffset="8842.5058">1315 6745 59,'0'0'37,"2"-15"-1,-2 15 0,-2-13-12,2 13-17,0 20 0,2 7-1,-5 9-3,-1 15 0,-3 8-1,-2 6-1,1 7 0,-1-1-1,-2-1-2,5-9-2,8 1-6,-4-24-26,16-1-2,-6-19 0,11-6-1</inkml:trace>
  <inkml:trace contextRef="#ctx0" brushRef="#br0" timeOffset="9416.5386">1402 6421 61,'-23'-20'33,"-11"-2"0,-4 8-1,-12-3-24,0 15 2,-11-4-2,3 19-1,-13 4-1,2 19-1,-4 9 0,10 19-1,-4 14-2,12 11 0,2 13-1,13 10 1,16 4-2,15 2 1,18-6-1,20-6 0,20-12-1,15-11 1,20-20 0,13-15 0,7-17 0,6-23 0,-1-18-1,-4-22 2,-1-19-1,-11-16 0,-8-16 0,-17-8 0,-17-8 0,-15-5 0,-21-2 0,-15 2 0,-21 6-1,-21 7 1,-12 15 0,-20 14-1,-10 18 1,-11 16-1,-1 25 0,3 13-2,9 27-4,6-1-22,28 13-8,16-10 0,34-2-2</inkml:trace>
  <inkml:trace contextRef="#ctx0" brushRef="#br0" timeOffset="10187.5827">2431 6613 81,'0'0'35,"0"0"0,-16 23-1,3 8-31,8 20 1,-13 9 0,2 16-2,-4 7 1,-1 8-1,0-2 1,-1-5 0,3-11-1,5-11-1,5-17 1,4-12 1,5-33-1,0 0-1,18-21 1,-1-18-1,5-18 0,3-7 1,-1-15 0,3-9-1,-1-3 1,2-3-1,-2 5 1,-4 6-1,-4 12 1,-1 9-2,-4 16 1,3 20 0,-1 19-1,-1 18 1,-1 16 0,1 17 0,1 11-1,7 12 0,2 9 0,-1 11-1,1-1 1,-3 4-2,0 0 0,-3-8-1,3-4-3,-9-21-4,11-3-27,-13-30-1,10-8-1,-10-27-1</inkml:trace>
  <inkml:trace contextRef="#ctx0" brushRef="#br0" timeOffset="10353.5922">2518 7110 99,'-39'-1'37,"21"8"2,18-7-3,17-20-33,24 8-4,17-14-6,25 2-27,2-13-3,20 4 0,3-8-1</inkml:trace>
  <inkml:trace contextRef="#ctx0" brushRef="#br0" timeOffset="10805.618">4053 6808 68,'-10'-17'37,"-7"10"-1,-12 1 2,-3 12-24,-12 0-8,1 16 0,-7 1-1,6 9-1,0-2-1,8 2 0,7-1-2,17-5 1,11-5-2,14-8 0,11-5 1,14-3-1,5-3 0,4-4 0,1 2 0,-4 1 0,-4 3 0,-10 8 0,-13 4 0,-15 8 0,-10 4 1,-12 5-1,-5 1-1,-5-1 0,1 0-3,0-15-5,18 0-27,11-18-1,0 0-2,20-21-1</inkml:trace>
  <inkml:trace contextRef="#ctx0" brushRef="#br0" timeOffset="11136.637">4517 6873 102,'-26'16'38,"-4"15"2,-13-6-9,2 19-26,4 0 0,9 1-2,5-1 0,14 0-2,12-10 1,15-4-1,11-14 0,12-5 0,5-12-1,5-12 0,1-9 0,-5-7 0,-4-7-1,-10-3 1,-12-2-1,-10-2-1,-8 2 0,-12-1-1,-5 12 0,-10-1-1,3 12-2,-3-1-3,24 20-27,-28-18-1,28 18 1,0 0-2</inkml:trace>
  <inkml:trace contextRef="#ctx0" brushRef="#br0" timeOffset="11353.6494">5187 6333 95,'-16'6'39,"-13"16"1,3 26-1,-16 2-35,8 20-1,1 9-1,7 5 1,5 2-4,8-2-2,15 3-6,-2-21-22,27 2-8,1-20 1,16-5-2</inkml:trace>
  <inkml:trace contextRef="#ctx0" brushRef="#br0" timeOffset="12055.6895">5426 6866 101,'-39'-2'39,"7"17"1,-19 1-2,6 14-32,-3 2-2,8 9-1,2 1-1,10-1 0,10-2 0,14-6-1,15-9 0,12-9-1,13-9 1,8-13-1,7-9 0,5-11 0,-1-7-1,-5-8 1,-7-2-1,-8-1 1,-7 0 0,-9 5 0,-9 7 0,-10 8 0,-5 13 0,-8 11 0,-4 12 1,-1 11-1,0 7 0,6 2 0,2 6-1,8-5 1,9-1 0,8-6 0,10-10-1,10-6 1,7-9 0,4-5 0,0-6 0,1-2 0,-5-2 0,-2 1 0,-9 1 0,-9 3 0,-9 8 0,-13 2 0,1 23 1,-14 2-2,-1 9 1,-7 6 0,2 2 0,2 2 0,3 0 1,3-8-2,8-6 2,7-14 0,-4-16-1,22 1 0,-8-15 1,5-10 0,-2-7 0,0-7 0,-5-2 0,-2-3 0,0 0 0,-4 5 0,-2 4-1,1 5 0,4 8 0,6 3-1,6 8-2,7 2-1,17 10-4,0-13-14,26 17-17,3-10-2,25 7 1,1-10-2</inkml:trace>
  <inkml:trace contextRef="#ctx0" brushRef="#br0" timeOffset="12794.7318">7028 6986 79,'-8'21'38,"8"-21"-2,20 11 2,9-11-34,9 0 1,4-7 0,12 0 0,-3-8-1,6 0-1,-8-6 0,1 1 0,-14-8-1,-10 4 0,-15-4-1,-12 3 1,-16 3-1,-12 8 0,-14 3 0,-6 11-1,-4 11 1,-6 6 1,5 14-2,8 5 1,4 7 0,17 5-1,10 0 0,15-5 0,19-2-1,19-10-1,21-6-1,10-11-2,21-2-4,-1-25-21,15 7-9,-6-17 1,5 4-1</inkml:trace>
  <inkml:trace contextRef="#ctx0" brushRef="#br0" timeOffset="13019.7447">8070 6823 100,'-32'-3'39,"-1"14"0,-12 2 0,1 11-33,0 5-2,5 7 0,4-3-1,13 6-2,13-6 1,14-3-1,18-14-1,20-10-1,20-13-1,15-13-3,21-6-4,-8-23-27,21 3-3,-8-19 0,-2 7-1</inkml:trace>
  <inkml:trace contextRef="#ctx0" brushRef="#br0" timeOffset="13227.7566">8689 6241 106,'-29'28'42,"-9"6"0,11 20 0,-7 5-39,11 10 2,1 6-3,8 8 1,-1-3-2,6 1-2,4-3-1,-1-7-4,9 0-3,-11-20-30,19-3-1,-10-18 0,12-6-1</inkml:trace>
  <inkml:trace contextRef="#ctx0" brushRef="#br0" timeOffset="14274.8165">8943 6746 88,'0'0'36,"-14"1"1,8 18 0,-11 2-33,5 14 0,-4 7-2,3 6 1,-3 5-2,7 2-1,3 0-4,2-19-16,15 3-16,7-18-2,12-9 0,4-18-1</inkml:trace>
  <inkml:trace contextRef="#ctx0" brushRef="#br0" timeOffset="14442.8261">9002 6485 99,'-47'-19'37,"9"11"-1,8 10-4,10-2-43,19 13-26,12 0 2,18 5-1,1 0-2</inkml:trace>
  <inkml:trace contextRef="#ctx0" brushRef="#br0" timeOffset="15002.8581">9285 6859 92,'-12'33'37,"-6"-6"0,9 5 1,-8 0-34,12-4-2,-2-4 2,5 4-3,-3-4 1,7-3-1,-2-5 1,3-5-2,-3-11 1,0 0 2,14-9-3,-9-11 2,2-6-2,-2-4 1,0-8-1,-1-6 1,-1-3-1,2-2 0,-1-2 0,3 0 1,4 3-1,3 7 1,2 7-1,3 6 0,7 14 1,-1 6-1,0 9 0,-4 10 0,4 4 0,-7 5 0,-4 6 0,-7 4 0,-7 1-1,-9 2 2,-2 1-1,-5-1 0,-11 0-1,0-2 2,-1-5-1,-1 0 0,-2-2 0,7 1 0,3 2 0,4 7-1,1 3 2,6 8-1,-4 7 0,3 9 0,-6 8 0,0 5 0,0 0 0,-2-1 1,3-5-2,2-12-1,9-4-7,0-23-28,22-7-2,0-23-1,17-11 0</inkml:trace>
  <inkml:trace contextRef="#ctx0" brushRef="#br0" timeOffset="15581.8912">10027 6613 80,'-30'-23'39,"4"26"0,-10-2 0,-4 13-19,-5-3-16,1 14 1,3-2-2,6 9-1,7-6-1,13 3 1,15-5-2,10 0 1,19-4-1,6-5 1,5-3-1,4-2 0,0-2 0,-6 0 1,-8 1-1,-5 4 1,-11 0 0,-12 5-1,-8 3 1,-9 4-1,-10 1 1,-5 5-3,-3-2 2,1-2-2,8 0-1,-1-10-5,24 3-29,1-20-3,12 5 1,9-18-1</inkml:trace>
  <inkml:trace contextRef="#ctx0" brushRef="#br0" timeOffset="15978.9139">10218 6890 94,'0'0'37,"6"19"2,10-22-1,17 4-31,6-12-2,10-5-2,5-6 0,1-1-2,-3-5 1,-8 2 0,-12-4-1,-12 0 1,-16-2 0,-20 7-1,-16 3 1,-9 7 1,-16 8-1,-2 11 0,-7 13 1,3 13-1,5 10 0,7 8 0,16 7-2,17-2 0,17-2 0,18-5 0,25-12 0,16-8 0,21-8-3,8-13-5,22 2-26,-16-19-6,7 1-2,-13-13 1</inkml:trace>
  <inkml:trace contextRef="#ctx0" brushRef="#br1" timeOffset="54039.0909">3093 8004 49,'5'-13'30,"0"1"3,-5 12-2,-1-17-21,1 17-4,2 18 0,1 6-1,-7 7-1,3 14-1,-3 7 0,4 13-1,-5 5-2,1 1 0,1 3-4,-7-14-13,10 6-15,-8-14-1,8-7-1,-6-15 0</inkml:trace>
  <inkml:trace contextRef="#ctx0" brushRef="#br1" timeOffset="54296.1056">3027 8132 80,'0'0'37,"-7"-18"-1,7 18-1,18-22-30,7 9-2,5-8 0,13 3-1,6-3-1,4-7-2,12 12-4,-14-9-20,11 14-11,-15 2-1,-6 8-1,-16 2 2</inkml:trace>
  <inkml:trace contextRef="#ctx0" brushRef="#br1" timeOffset="54502.1173">3011 8365 90,'-6'11'37,"6"-11"-1,24-18 0,7-9-34,13 1-2,9-6-1,5-4-7,11 7-27,-10-1-1,5 11 0,-14 1-2</inkml:trace>
  <inkml:trace contextRef="#ctx0" brushRef="#br1" timeOffset="54903.1403">3793 8131 81,'0'0'38,"0"13"-2,-7 0 2,5 10-34,-9 7-1,2 11-1,-6 4-1,5 5 1,-3 0-2,3-4 1,2-3-1,5-11 0,3-9 1,6-12 0,-6-11 0,22-11 0,-9-11 0,4-5 0,-2-10 1,-1-2 0,-3-8-1,-1 4 0,-3 1 1,1 6-2,-3 4 1,0 8-1,-2 5 1,6 4-2,4 5 0,4 1-2,7 6-1,2-5-4,13 16-16,-5-13-13,12 7-1,-6-4-1,8 3 1</inkml:trace>
  <inkml:trace contextRef="#ctx0" brushRef="#br1" timeOffset="55715.1867">4329 8124 64,'-23'9'37,"4"-5"0,-2 7 1,-4-4-18,3 10-15,-4 3 0,2 12-1,-2 3-1,6 4 0,-1 0-1,7 0-1,9-2 0,7-7 0,7-7-1,9-13 0,10-10 0,8-12 0,5-11-1,3-8 1,1-8-1,-4-6 0,-5 0 1,-4 0-1,-12 4 0,-10 5 1,-7 7 0,-9 6-1,-2 6 2,8 17-1,-21-11 0,21 11 1,-13 6-1,13-6 1,10 14-1,6-8 2,3 0-1,6 1 0,5-3 0,4-2 0,-4 0 0,4-1-1,-7 3 1,-6 2-1,-4 1 0,-7 4 0,-9 8 0,-6 5 0,-6 2 0,-7 8 0,1-3 0,2-1 0,0-3 0,6-6 0,7-10 0,2-11 0,22-14 0,0-8 0,2-7 0,4-3 0,3-6 1,-2-2-1,-4 7 0,-2 4 1,-7 6-1,-4 7 1,-12 16-1,0 0 0,0 0 1,2 20-1,-8 2 0,-2 2 0,3 1 0,2-1 0,6-4 0,4-5 0,9-12 0,7-11 1,7-4 0,10-9-1,0-4 1,4-5-1,-2 2 1,-1 2-1,-9 6 1,-4 8-1,-11 9 0,-17 3 0,11 29 0,-17-1 0,-6 8-1,-2 7 0,2 4-2,-3-4-4,12 13-14,-7-26-16,25 5-2,-2-22-1,21-1 0</inkml:trace>
  <inkml:trace contextRef="#ctx0" brushRef="#br1" timeOffset="56159.2121">6097 7836 98,'0'0'39,"0"0"1,-11 13-7,5 16-29,-5 4-2,0 12-1,0 6 0,-1 6-1,-1 6 1,2 1-2,1-3 0,2-7-1,6-3-2,-2-18-4,20 1-24,-16-34-7,26 8 2,-10-30-2</inkml:trace>
  <inkml:trace contextRef="#ctx0" brushRef="#br1" timeOffset="56369.2241">6058 7836 94,'0'0'41,"0"-15"-2,15 16 1,-1-15-33,22 8-4,7-6 0,6-1-2,9 1-2,1 0-1,1 5-4,-13-7-17,4 20-16,-22-3 0,-4 13 0,-21-2 0</inkml:trace>
  <inkml:trace contextRef="#ctx0" brushRef="#br1" timeOffset="56565.2353">6132 8093 88,'-3'10'38,"3"-10"0,26 1 1,4-11-35,12-3-1,-1 1 0,9-3-3,-1 4-3,-5-7-8,3 14-27,-20-4 1,-3 13-1,-24-5 0</inkml:trace>
  <inkml:trace contextRef="#ctx0" brushRef="#br1" timeOffset="56740.2454">6140 8327 81,'-19'26'38,"8"-14"-2,22-1 3,8-22-33,19 4-3,7-11 0,15-4-4,14 2-5,-2-10-25,13 9-4,-7-8-2,1 13-2</inkml:trace>
  <inkml:trace contextRef="#ctx0" brushRef="#br1" timeOffset="57491.2883">7036 8139 88,'-25'-13'38,"5"9"0,-11-4 1,-2 9-34,-3 2-1,-4 13-1,-7 9 1,3 9-1,-5 4-1,4 6 0,4-2 0,11-1-1,8-6 0,20-8 0,14-15 0,16-14-1,14-11 1,6-14-1,10-5 0,1-8 0,-1-3 1,-7-2-1,-9 5 0,-9 2 0,-10 8 1,-9 7-1,-8 6 1,-6 17-1,-7-10-1,7 10 1,-23 24-1,7 3 1,-2 4 0,3 8 0,3 0-1,5 1 1,7-7 0,11-4 0,11-11 0,9-12 1,12-11-1,5-7 0,7-10 1,1-7-1,2-2 0,-9-4 0,-4 6 0,-5 3 0,-16 7 0,-5 7 0,-19 12 0,0 0 0,-9 22 0,-11 2 0,3 7-1,-3 2 1,-1 4 0,6 3 0,4-9 0,4-4 0,8-7 0,5-7 0,-6-13 0,24-11 0,-7-4 0,3-11 1,-2-3-1,4-6 0,2-3 0,-3 1 0,-2 5 0,0 3 0,-2 5-1,-1 7 1,1 4-1,0 6-1,1 5-1,-1-4-2,9 12-4,-9-18-15,23 13-12,-10-12-2,20 1-1,-10-13 1</inkml:trace>
  <inkml:trace contextRef="#ctx0" brushRef="#br1" timeOffset="57674.2988">8297 7644 99,'-8'13'38,"-23"8"1,2 25-2,-12 9-32,-1 13-1,-2 6-2,6 9-1,3 1-2,8-5-2,10 1-6,-6-21-25,18 1-4,-3-21 0,10-4-2</inkml:trace>
  <inkml:trace contextRef="#ctx0" brushRef="#br1" timeOffset="57864.3097">7877 8155 101,'0'0'40,"0"0"1,0 0-2,0 0-35,39-14-2,5 2-2,10-7-3,17 1-6,-7-20-27,21 3-2,-10-10 0,1 2-1</inkml:trace>
  <inkml:trace contextRef="#ctx0" brushRef="#br1" timeOffset="58193.3285">8628 7595 104,'-38'42'40,"0"25"0,-8-1-1,8 11-33,-8 0-1,9 2-2,0-8-1,16-5 0,6-12-2,12-10 0,6-15 1,9-11-1,8-13 0,5-12 0,4-8 0,2-6 0,2-5 0,-4-1 0,-1 4 0,-4 5 1,-4 7-1,-3 14 0,-7 9 0,-3 10 0,-5 6-1,3 7-2,0 3-3,-1-12-12,16 14-10,-10-25-11,15 2-2,2-22-1,11-5 1</inkml:trace>
  <inkml:trace contextRef="#ctx0" brushRef="#br1" timeOffset="59493.4028">9082 8363 78,'10'-13'39,"-10"13"-1,5 11 0,-18 8-31,4 9-3,-9 7-1,-3 3-2,1 5-5,-4-12-11,15 7-22,3-16 0,15-3-2,3-19 1</inkml:trace>
  <inkml:trace contextRef="#ctx0" brushRef="#br1" timeOffset="62509.5753">9945 7613 62,'7'-14'35,"-7"14"0,12-12-1,-12 12-27,5 16-2,-1 9 1,-4 5-2,2 10-1,-2 13-2,-2 11 0,-7 3 0,2 2-1,-6 1 0,-2-3 0,2-2-2,1-13-1,7-4-6,-3-23-24,17-7-2,2-18-2,6-11 2</inkml:trace>
  <inkml:trace contextRef="#ctx0" brushRef="#br1" timeOffset="62702.5864">9795 7938 78,'-34'1'37,"15"10"-1,6-9 1,13-2-33,24 9-2,10-16-1,15-4-1,8-5-1,12 2-8,-8-8-26,13-1 1,-10-6-2,5 1 1</inkml:trace>
  <inkml:trace contextRef="#ctx0" brushRef="#br1" timeOffset="63109.6097">10391 7555 82,'-11'0'37,"2"13"-2,-4 0 3,6 14-32,-5 1-1,4 16 0,-3 6-1,1 8 0,-4 3-2,1 4 1,-3-3-2,4-1 0,-1-8 0,3-4 0,2-16 0,5-8 0,6-14 0,9-11 0,5-14 0,7-11-1,1-5 1,5-7 0,-1-4 0,7 4-1,-7 2 1,-3 11 0,-5 9-1,-9 11 1,-12 4-1,14 26 0,-14 4 0,-5 1-1,1 6 0,4-2 0,1 0-2,4-3-1,13-2-5,-6-17-27,20 1-4,-3-14 1,11 0-1</inkml:trace>
  <inkml:trace contextRef="#ctx0" brushRef="#br1" timeOffset="63471.6304">10814 8003 85,'0'0'37,"0"0"1,25 6-1,-12-11-33,19 3-1,3-11 1,4 0-1,5-3 0,4-1 0,-4-5-1,-8 0 0,-6-2-1,-11 1 1,-8 4-1,-13 5 0,-14 2-1,-8 7 0,-7 8 1,-9 6-1,-4 10 0,-2 8 0,4 3 1,7 4-1,7-1 1,10 0-1,12-1 0,12-4 0,17-8-1,12-8-3,17 5-11,0-15-22,22 5-3,-6-13 1,16 6-2</inkml:trace>
  <inkml:trace contextRef="#ctx0" brushRef="#br1" timeOffset="64424.6849">12470 7504 73,'-27'2'38,"-10"5"-2,-2 7 2,-10 5-33,7 5-1,-3 1 0,15 3 0,5 1-2,12-1-1,8-4 0,13-2 0,10-3-1,11-3 0,2 0 0,4-3 0,-3 0 0,-3 0 1,-6 4-1,-8 6 1,-12 5 0,-13 6-1,-8 1 1,-11 7-1,-4-2 1,-1-1-1,2-2-1,5-9-1,15-6-2,12-22-10,0 0-23,24-1 0,13-11-2,5-11 1</inkml:trace>
  <inkml:trace contextRef="#ctx0" brushRef="#br1" timeOffset="64815.7072">12694 7833 82,'0'0'38,"0"0"-1,-6 13 1,-6 2-33,4 10-1,-1 2 0,-2 7-1,0 1 0,5 3-2,1-4 2,7-1-2,6-5 1,10-13-2,7-7 1,10-12 0,7-6-1,8-11 1,1-11-1,3-3 1,-3-5 0,-6 0 0,-2-2-1,-13 6 1,-7 4-1,-10 9 1,-8 13-1,-5 10 0,-16 10 0,-3 14-1,-3 10 1,-1 3-1,6 4-1,2-3-2,11 1-1,3-16-6,31 4-27,-6-23-1,20 1 0,0-14 1</inkml:trace>
  <inkml:trace contextRef="#ctx0" brushRef="#br1" timeOffset="65172.7277">13392 7928 85,'-21'30'37,"-6"-1"0,8 9 0,-2-7-31,12 5-3,1-9 1,11-5-3,-3-22 1,29 13 0,-4-23 0,8-7-1,-2-10 1,6-3 0,-3-7-1,1 1 1,-7-2-1,1 6 0,-10 1 0,1 8 0,-7 10 0,-2 7-1,-11 6 1,13 17-1,-9 4 0,-3 6-1,7 7-2,-1-1-1,13 6-3,-6-13-11,20 15-21,-4-16-1,20 6 0,-9-10 2</inkml:trace>
  <inkml:trace contextRef="#ctx0" brushRef="#br1" timeOffset="65472.7448">14482 7828 89,'17'25'40,"-17"-3"-2,2 10-1,-11 0-33,4 6-3,-6 3 1,0-1-2,3-2-1,-1-7-4,13-2-1,-9-16-31,21-3-1,-1-14 0,13-6-1</inkml:trace>
  <inkml:trace contextRef="#ctx0" brushRef="#br1" timeOffset="65611.7528">14550 7606 64,'-15'-14'28,"15"14"-26,0 0-2,22 4-29,2 2-3</inkml:trace>
  <inkml:trace contextRef="#ctx0" brushRef="#br1" timeOffset="65956.7725">15072 7719 85,'-36'16'37,"1"10"2,-15-6 1,14 9-34,-7-5-1,13 5-1,8-7-1,11 1 0,15-10-2,15 2 0,15-12 0,7 0-1,9-3 0,1-6 0,-6 4 0,-2 3 0,-13 7 0,-9-2-1,-16 7 2,-14 4-2,-13 2 1,-8 3-1,-5 1 2,0-3-3,2-1 1,-1-4-3,16 3-7,-4-14-27,22-4 0,0 0-1,17-15-2</inkml:trace>
  <inkml:trace contextRef="#ctx0" brushRef="#br1" timeOffset="66624.8107">16052 7394 79,'0'0'37,"1"10"0,-3 11 0,-9 8-33,1 10 0,-7 6 0,5 12-1,-6 5 0,1 9 1,-2 0-1,4-3-1,-2-4 0,5-5-1,-2-6 1,7-7-1,3-10 0,4-9-1,4-11 1,-4-16-1,24 3 1,-4-14 0,1-5-1,7-8 1,-3-4-1,0 0 2,2-1-2,-5 7 1,0-1-1,-7 13 2,-2 3-2,-2 10 0,-6 10 0,2 4-1,-7 11 1,1-3-3,3 13 1,0-6-3,5 7-2,0-17-6,16 8-26,-3-14 1,14-2 0,-3-19-1</inkml:trace>
  <inkml:trace contextRef="#ctx0" brushRef="#br1" timeOffset="66828.8224">16596 7876 95,'-16'23'38,"9"6"1,-7-1-1,-1 10-34,1 2-1,5 4-1,1-3-2,8-5-2,5-6-1,-1-14-5,23 0-30,-9-19 1,13-4-2,-5-16 0</inkml:trace>
  <inkml:trace contextRef="#ctx0" brushRef="#br1" timeOffset="66963.8301">16672 7608 92,'-12'-9'31,"12"9"-28,7 18-4,13 1-34,7 1-1</inkml:trace>
  <inkml:trace contextRef="#ctx0" brushRef="#br1" timeOffset="67377.8538">17301 7914 87,'-26'-2'38,"-17"-10"1,1 11 2,-13 3-34,5 10-1,-5 2 0,6 9-3,4 6 1,9 5-2,11 0 0,13 1-1,17-3 0,14-14-2,15-6 1,11-14 1,15-11-1,4-12 0,4-13 0,4-9 1,-2-6-1,-7-6 1,-6-3-1,-9 1 0,-8-2 0,-11 6 0,-6 7-1,-11 9 0,-12 14 1,-7 16-1,-10 20 1,-5 14-1,-7 18 1,-1 14-1,2 9-1,2 4-2,11 11-7,0-18-22,23 5-6,6-18 0,23 0-2</inkml:trace>
  <inkml:trace contextRef="#ctx0" brushRef="#br1" timeOffset="67797.8778">17975 7884 95,'-24'-17'40,"-1"20"1,-13-3-2,6 16-31,-12 6-2,7 9-2,2-2 0,4 7-2,11-6 0,12-5-2,14-5 2,11-13-3,11-9 2,13-8-1,3-14 0,9-7 1,2-7-1,-5-6 0,1-8 1,-4-2-1,-6-6 0,-12-2 1,0 4-1,-10 7 0,-8 6 0,-11 17 0,-6 16 0,-10 17 0,-7 21-1,3 16 1,-9 14-1,1 11 1,3 7-1,0-5-3,14 0-1,-4-13-6,25 9-14,-9-22-15,17-3 1,-2-20-3,13-3 3</inkml:trace>
  <inkml:trace contextRef="#ctx0" brushRef="#br1" timeOffset="68465.916">18295 7969 89,'0'0'37,"4"17"1,-4-17 1,42 3-33,-11-12-2,14 1 1,9-5-3,7-3 1,1-5-1,0 0 0,-5-3-1,-9 0 0,-12 3 0,-11 2-1,-16 0 1,-10 4 0,-18 7 0,-9 6-1,-9 9 1,-7 10 0,-8 6 0,0 10 1,5 4 0,2 4-1,16-3 0,11-2-1,17-8 1,18-5-1,19-9 1,10-14-2,12-5 1,9-9 0,3-11 0,-1-1 0,-1-5 0,-7 3 1,-12-2-1,-7 7 1,-14 1-1,-10 7 1,-18 15-1,0 0 1,-23 26-1,-5-2 0,-1 7 0,-5 2 0,5 4 0,10-2 0,3-5 0,16-11-1,10-8 1,13-10 0,7-7 0,6-8 0,8-9 1,1 0-1,-1-7 0,2 0 1,-6 3-1,-5 4 1,-9 4-1,-5 13 1,-11 7 0,-10-1-1,0 26 0,-6-4-3,0 7 0,-1-1-4,14 13-8,-11-22-14,28 16-12,-4-15 0,20 5 0,-4-10 1</inkml:trace>
  <inkml:trace contextRef="#ctx0" brushRef="#br1" timeOffset="69367.9676">20666 7837 82,'-22'-14'39,"1"10"-1,-15 3-1,2 11-30,-10 5-1,7 10-2,-5 4 0,8 3-1,0 3 0,12-1-1,10-1 1,13-5-2,13-6 0,14-7-1,9-8 1,8-7-1,5-6 0,5-6-1,-1-6 1,-6-5-1,-3-5 1,-10-4 0,-5 1-1,-13-1 2,-8 2-1,-9 2 0,-7 2 0,-2 7 2,-1 7-2,10 12 0,-17-15 0,17 15 1,0 0 0,17 4-1,2 3 1,5 1 0,0 3 0,1 5 0,-4 6 0,-1 2-2,-6 4 2,-9 2-2,-7 3 1,-8 3 0,-3-2 0,-1-1-2,-3-6 2,1-1 1,2-7-1,6-5 0,8-14 0,0 0 1,14-10-1,4-10 1,5-3 0,0-5 1,3-8-1,1-3 1,0 1 0,-3 3-1,-3 1 0,4 8 1,-2 0-2,1 6 1,6 8-2,4 1-3,9 9-7,-6-11-10,22 15-12,-6-11-9,7 7 1,-7-7-2</inkml:trace>
  <inkml:trace contextRef="#ctx0" brushRef="#br1" timeOffset="70515.0332">3073 9459 91,'9'-23'36,"-5"-1"0,-4 24-5,4-18-26,-4 18-1,0 0 1,-8 28-2,0 0 0,7 9 0,-6 8-1,3 7 0,-1 3-1,2 4 1,3-3-1,-2-2 0,2-7-1,0-5 1,3-13-1,-2-6 1,-1-23 0,0 0 0,0 0 0,10-27-1,-8-7 1,2-7 0,2-9-1,2-6 0,-1-9 0,3-1 0,1-1 0,2 4 0,2 3-1,3 6 1,3 10 0,0 7-1,6 11 1,-3 8 0,3 13-1,0 6 1,-2 10-1,-1 9 0,-4 6 0,-8 7 1,-9 4 0,-5 8-1,-8 0 1,-7 3 0,-5 0 1,-3 1-1,-2-3 0,-4 0 0,7-3 0,-2 1 0,0-1 0,5 5 0,0 6 0,-2 6 1,5 4-3,-4 6 2,7 1-2,-2-1 1,5-3-4,2-15-3,14 1-25,-8-24-5,16-8 1,-12-21-2</inkml:trace>
  <inkml:trace contextRef="#ctx0" brushRef="#br1" timeOffset="71343.0806">3833 9370 86,'-5'-17'37,"5"17"0,-24-16 0,8 19-29,-9 2-1,-1 15-2,-8 6 0,0 12-1,-8 5-1,6 4 0,2 1-1,10-1 0,7-9 0,15-7-2,13-16 1,15-12-1,12-13 1,7-12-1,7-11-1,7-7 1,-8-6 0,-2-1-1,-8 3 1,-8 3-1,-10 8 1,-6 9-1,-10 8 1,-7 16 0,-11 0 0,-2 15 0,1 6 1,-3 5-1,2 4 0,7 1 1,3-1 0,7-4-1,8-7 1,4-8-1,9-3 0,5-8 0,5-8 0,1 1 0,-1-1 0,-1-3 0,-5 2 1,-5 1-2,-6 5 1,-7 4 0,-11-1 0,3 19 0,-12-5 0,4 4 0,-4 2 0,0 0 0,1 0 0,3-4 0,1-6-1,4-10 1,0 0 0,13-10 0,0-9 0,1-6 0,1-6 0,4-4 0,-3-3 0,-2 1 0,-1-1-1,4 4 1,-8 1 0,-2 7 0,3 4 0,-1 2 0,3 5 0,3 5 0,4 5-1,2-1-2,8 9-1,-2-8-2,16 16-13,-17-26-14,26 8-6,-10-16 0,14 1 0</inkml:trace>
  <inkml:trace contextRef="#ctx0" brushRef="#br1" timeOffset="71523.0909">4925 8863 78,'-12'1'37,"-11"7"0,5 18 0,-9 3-26,7 21-4,-4 7-4,6 11 0,2 4-4,2 0 0,14 8-12,-10-18-22,17-2-1,-4-19 0,7-4-2</inkml:trace>
  <inkml:trace contextRef="#ctx0" brushRef="#br1" timeOffset="71718.102">4714 9308 96,'-7'-17'37,"7"17"2,0-17-2,17 9-32,-3-6-2,16-2-3,10-6-4,6-16-8,23 5-25,-3-14-1,14 4 0,-12-12-1</inkml:trace>
  <inkml:trace contextRef="#ctx0" brushRef="#br1" timeOffset="71898.1123">5404 8718 94,'-30'60'39,"-11"8"0,4 22-4,-6-6-30,11 9-2,5-5-2,8-5-1,9-8-2,8-19-4,21 0-15,-2-31-16,12-8-1,1-19-1,8-7 2</inkml:trace>
  <inkml:trace contextRef="#ctx0" brushRef="#br1" timeOffset="72372.1395">5457 9256 99,'-18'15'38,"6"16"2,-6-16-5,7 15-31,5-8-1,6-1-1,0-21 1,30 13-2,-1-22 0,6-9 0,5-8 0,7-10 0,1-4 0,-3-1 0,1 4-1,-8 0 0,-5 11 1,-10 9-1,-10 15 0,-12 16 0,-8 17 0,-10 20 1,-4 16-1,-13 21 1,-4 13-1,-1 15 1,2 2 0,-4-1 0,5-4-1,4-8 1,1-21-2,12-16 1,2-19 0,6-20-1,11-29 1,-11 5 0,10-26 1,1-12-1,4-10 0,0-11 1,3-11 0,-2-6 0,4-4-1,2-5-1,6 4 0,1-1-4,10 13-3,-9-9-17,23 25-15,-7 0 0,18 13-1,-1 1 0</inkml:trace>
  <inkml:trace contextRef="#ctx0" brushRef="#br1" timeOffset="72989.1747">6832 8850 82,'19'-12'38,"-11"-3"1,-8 15-1,12 1-32,-10 16-2,-10 4 1,4 14-1,-7 11 0,1 12-1,-4 9-1,2 9 1,-5 2-1,3-3 0,1-5 0,3-8 0,8-10-1,2-14 0,4-14 1,-4-24-1,26 7-1,-5-19 0,-1-11 0,6-7-1,-5-6 1,1-2 0,0 0-1,-2 5 1,-3 2 1,-2 11-1,-6 7 1,-9 13-1,16 5 0,-9 12 1,-4 7-2,1 6 1,1 5 0,0-1-1,4 3-1,-3-9-2,10 2-2,-16-30-15,38 21-14,-20-28-5,15 0 1,-8-20-2</inkml:trace>
  <inkml:trace contextRef="#ctx0" brushRef="#br1" timeOffset="73189.1862">7440 9164 95,'-1'29'38,"-3"9"2,-17-2-1,17 8-34,-16-2 0,9 5-2,2-7-1,4-8 0,10-6-2,2-13-3,17-1-9,-11-25-25,19 3-2,-9-22 0,11 1-2</inkml:trace>
  <inkml:trace contextRef="#ctx0" brushRef="#br1" timeOffset="73338.1947">7538 8931 91,'-19'-19'36,"19"19"-2,-13-3-4,13 3-63,12 22-2,5-7 0,14 13-3</inkml:trace>
  <inkml:trace contextRef="#ctx0" brushRef="#br1" timeOffset="73769.2194">8029 9179 82,'-27'-13'40,"2"17"-1,-21-6 1,12 19-29,-15-1-3,5 13-2,0 4-1,9 8-1,3-1-2,9-1 0,16-4-1,9-5 0,13-11 0,14-12 0,6-13-1,13-13 1,3-13 0,3-13-1,4-7 1,-2-11-1,-3-2 1,-8-2-1,-1 0 0,-9 2-1,-2 7 2,-12 9-2,-4 10 1,-7 15-1,-10 24 1,0 0-1,-13 26 1,-6 19 0,-6 17-1,1 7 1,-1 11-1,-1 0 0,8 1-1,6-10-2,13 1-8,-6-30-12,30 3-14,-9-23-1,21-7-1,-8-18 0</inkml:trace>
  <inkml:trace contextRef="#ctx0" brushRef="#br1" timeOffset="77369.4253">8792 9304 65,'0'0'36,"0"0"-2,0 0 2,-16-19-28,16 19-2,-9-18-1,9 18-1,-17-25 0,5 16-1,-5-2 0,-4 5 0,-10 1 1,-1 13-2,-9 3 1,1 13 0,-5 7-1,2 6 0,3 6 0,5 3-1,16-1 1,13-6 0,12-8-1,18-16 0,19-14-1,14-16 1,15-18-1,12-17 0,5-14 0,3-9-1,-4-8 1,-7-3 0,-11 1 0,-11 2 0,-18 9-1,-15 9 1,-14 14-2,-14 15 2,-12 22 0,-11 16-1,-8 24 1,-4 16 0,1 18 2,1 18-2,5 6 1,8 3-2,16-1-3,6-15-2,22 9-9,-8-24-19,27-6-5,-6-19 2,10-2-3</inkml:trace>
  <inkml:trace contextRef="#ctx0" brushRef="#br1" timeOffset="77767.448">9274 9382 80,'0'0'38,"0"0"-2,0 0 2,8 10-32,8-4-1,3-8 0,8 2 0,6-8-2,5-1 0,-2-10 0,8-1-2,-7-7 0,-3 0 0,-7-4 0,-11 2-1,-10-2 1,-9 5-1,-13 5 0,-9 6 0,-2 8 1,-8 9-1,-3 12 0,-2 9 0,5 8 0,1 10 1,9 1-1,7 1 1,8-1-1,15-6 1,13-6-1,12-9-1,13-8-1,8-13-3,13 1-3,-2-24-16,12 13-14,-10-19-1,6 8 1,-15-10-1</inkml:trace>
  <inkml:trace contextRef="#ctx0" brushRef="#br1" timeOffset="78097.4669">9944 9231 87,'-21'29'37,"-8"-3"0,9 11 2,-11-6-33,12 6-1,1-9 0,11 1-1,2-12-1,5-17 0,24 2-1,1-17 0,10-13-1,2-9 0,3-6 1,3-5-1,0-1 0,-8 4 0,-1 7 0,-8 10-1,-6 10 1,-2 14-1,-5 15 0,-4 11 1,-4 10-2,-1 6 0,6 6-2,-3-3-6,21 15-15,-19-19-16,24 1 1,-5-16-2,18 1 1</inkml:trace>
  <inkml:trace contextRef="#ctx0" brushRef="#br1" timeOffset="78249.4756">10753 9489 99,'0'0'41,"0"0"0,-13 15 0,-6-14-27,4-10-15,15 9-4,-23-17-19,23 17-15,0 0-1,0 0 0,-17-5-2</inkml:trace>
  <inkml:trace contextRef="#ctx0" brushRef="#br2" timeOffset="83370.7685">999 10941 75,'0'0'37,"16"-21"-2,4 10 1,0-8-31,15 5-2,-1-3 1,6 3-2,-2 6-1,0 5 1,-9 6-1,-4 13 1,-14 6-1,-15 9-1,-11 12 0,-11 7-1,-9 5 2,-8 6-2,-3 1 2,3-3-2,-1-7 1,12-7 0,11-9 1,8-10 0,18-9-1,12-11 0,16-8 1,11-7-1,11-3-1,8-3 0,7-3-2,-2-5-2,2 8-7,-11-10-25,1 7-1,-16-11 0,-5 8 0</inkml:trace>
  <inkml:trace contextRef="#ctx0" brushRef="#br2" timeOffset="83859.7965">1548 10566 70,'-53'-19'35,"-14"-2"1,1 9 0,-10 0-31,2 9-1,-3 3 1,6 14-1,-5 5 1,6 18 0,7 10-2,6 14-1,8 12 0,10 13 0,10 9 0,7 5-2,19 7 0,15-2-1,19-3-1,14-8 1,18-10 0,15-11 0,13-14 1,8-14 0,8-19-1,3-15 0,2-23 1,-1-18-1,-2-19 1,-6-15-2,-13-14 1,-7-16-1,-15-5 2,-18-5 2,-16 0-2,-23 2 1,-24 4-1,-24 6 2,-21 10-2,-18 14 2,-15 14-2,-12 14 0,-7 17-1,3 19 0,13 18-2,8 11-6,27 21-26,8-1-1,31 13-1,16-9-1</inkml:trace>
  <inkml:trace contextRef="#ctx0" brushRef="#br2" timeOffset="84825.8518">2864 10889 64,'12'-36'38,"1"12"-3,-13 6 1,0 18-31,0 0-1,-18 26 1,5 3-1,0 10-2,-7 11-1,5 10 0,-3 3 0,7 8-1,-4-1 2,6-3-3,5-4 2,-3-6-1,6-13 1,2-9 0,0-12 0,-1-23 1,0 0-1,19-12 0,-7-18-1,0-15 1,3-5 0,5-12 0,2-8 1,0-3 0,4-2 1,-1 5 0,-1 3-1,3 7 1,-6 10-2,-2 13 2,-1 14-2,-3 17 0,1 16-1,-4 15 1,-2 17-1,1 11 0,-2 8-1,4 8-1,-1 7 0,-3-3-1,4-3 0,-2-8-3,3-2-1,-4-25-13,10 4-18,-12-23 0,5-2-1,-13-14 2</inkml:trace>
  <inkml:trace contextRef="#ctx0" brushRef="#br2" timeOffset="84992.8613">3027 11319 74,'-25'-12'38,"13"7"-1,3-5 0,9 10-33,21-19-1,8 8-2,10 1-4,5-9-16,16 10-18,-1-6 1,14 5-2,-2-3 0</inkml:trace>
  <inkml:trace contextRef="#ctx0" brushRef="#br2" timeOffset="85616.897">4213 10753 66,'5'-32'37,"7"10"0,-10-5 2,-2 27-29,4-23-1,-4 23-2,0 0-1,0 0-2,0 0-1,0 0 0,0 0-1,6 15 0,-3 6-1,-7 11 0,4 11 0,-4 15 0,-3 6-1,-6 11-1,1 6 1,-3 1-1,-2-6 1,3-5-1,2-9 1,2-8-1,5-12 2,7-8 0,1-9-1,2-8 1,1-4 0,-6-13-1,10 12 1,-10-12-1,0 0 1,15 0-1,-15 0 1,0 0-1,10-11 0,0 7 0,9-6 0,6 0 0,9 1 0,7-4 0,5 4-1,5-4-1,-1 2-1,-1-4-2,5 7-2,-12-17-19,4 15-14,-10-9 1,-2 8-1,-11-10 1</inkml:trace>
  <inkml:trace contextRef="#ctx0" brushRef="#br2" timeOffset="86217.9314">5010 11085 58,'8'-21'37,"0"8"1,-10-2 0,2 15-27,0 0-4,0 0 0,-19 10-2,10 13-3,0 2 1,-1 10-1,3 3 0,3 7-1,-1-2 1,8 1 0,5-5-1,1-4 1,7-9-1,9-7-1,6-10 1,6-14-1,4-12 1,8-8-1,-3-7 1,1-7-1,-2-1 1,-5-4-1,-6 1 0,-6 5 0,-5 6 2,-9 6-1,-3 9 0,-11 17 0,4-11-1,-4 11 0,-8 25 0,4-1 0,-4 8-2,5 3 0,2 4-1,-1-1 0,10 3-3,0-15-3,21 5-24,-6-19-6,14-3 1,2-19 0</inkml:trace>
  <inkml:trace contextRef="#ctx0" brushRef="#br2" timeOffset="86608.9537">5915 11067 66,'-4'-20'38,"4"20"0,-18-14 1,8 28-28,-7-3-4,5 12-2,-7 2-1,6 10-3,-5-1 1,7 4-1,1-2 1,2-1-1,4-7 0,4-5 0,4-9 0,-4-14 0,19 0 0,-1-15-1,0-10 1,4-6-1,1-7 1,1-1-1,2-4 1,-3 6 1,-2 5-1,-5 5 1,-2 9-2,-3 11 2,-11 7-3,17 16 1,-11 8-2,1 3-1,5 8 0,0-1-2,7 6 0,6-11-1,7 6-2,0-24-17,16 9-13,-4-18 2,14-2-2,-7-14 2</inkml:trace>
  <inkml:trace contextRef="#ctx0" brushRef="#br2" timeOffset="87284.9924">6587 11101 72,'-20'-9'39,"-12"-1"-1,3 13 1,-9-6-28,6 18-5,0 0-1,4 11-1,-1 3-1,7 5 0,5 1-1,5 3 0,5-5-1,7-8 0,7-2 0,1-8 0,10-10-1,7-11 0,1-9 0,4-8 0,5-6-1,-1-4 0,0-3 1,-5-2-1,-5 3 1,-1 4-1,-9 7 1,-4 5 0,-10 19 1,2-10-1,-2 10 0,-7 18 0,6 1 1,-3 6-1,3 1 1,1 2-1,5 1 1,2-1-1,3-4 0,3-4 1,4-6-1,0-9 0,6-3 0,-3-6 0,3-6 0,0-4 0,-1-3-1,-3-2 1,1 2 0,-7 1 0,0 4 0,-13 12-1,16-8 1,-16 8 0,2 17-1,-5 3 1,-6 2-1,3 4 1,0 1 0,1-4 0,2-2 0,3-5 0,0-16 0,0 0 1,13-4 0,-3-13-1,-3-5 1,2-4 0,0-5-1,2-4 1,1 3-1,-4 1 0,6 6 0,6 0 0,-3 7-1,2 0-1,8 7-1,3-4-6,22 9-27,-8-9-5,20 8 2,0-9 0</inkml:trace>
  <inkml:trace contextRef="#ctx0" brushRef="#br2" timeOffset="87878.0263">8093 11126 86,'0'11'39,"14"2"-2,5-19-2,14 5-33,9-6 1,5-5-1,-1-5-1,2-1 2,-5-3-2,-8 0 2,-11-2-2,-10 5 1,-11-3-1,-13 5 2,-11 5-2,-7 6 1,-10 5 0,-4 8 0,-5 7-1,2 10 0,-1 6 0,8 8-1,5 2 1,11 0-1,14-2 0,15-4-2,14-6 2,14-11-2,17-5-2,4-16-2,22 7-10,-7-20-23,16 2-1,-14-9 0,10 6 0</inkml:trace>
  <inkml:trace contextRef="#ctx0" brushRef="#br2" timeOffset="88133.0409">8954 11023 89,'-24'-1'42,"-6"-6"0,5 13 1,-9-3-38,4 6-1,-2 5-1,3 9-1,4 1 0,2 5-2,8 4 2,9-3-3,12-4 1,13-6 0,10-5-1,12-11-1,18-6-2,5-14-2,20-1-6,-7-20-29,19 1 2,-12-15 1,10 4-1</inkml:trace>
  <inkml:trace contextRef="#ctx0" brushRef="#br2" timeOffset="88329.0521">9573 10597 71,'-25'29'40,"6"20"-1,-15 3 2,12 18-15,-6-7-23,8 1-1,4-4-2,9-7-1,2-7-1,10-12-6,15-2-2,-2-21-30,21-3 2,-6-15-2,11-1 1</inkml:trace>
  <inkml:trace contextRef="#ctx0" brushRef="#br2" timeOffset="88510.0625">9781 10988 91,'0'0'40,"2"12"2,-15 2-3,7 12-34,-10 2-2,3 5-3,-2 2 1,3 0-3,5-3 0,3-7-1,12-1-4,-8-24-27,21 13-6,-5-27 2,12 0-3</inkml:trace>
  <inkml:trace contextRef="#ctx0" brushRef="#br2" timeOffset="88669.0716">9877 10782 100,'-12'-16'39,"0"2"0,12 14-2,0 0-39,0 0-5,16 9-29,0-3-3,12 9 1,-2-4-1</inkml:trace>
  <inkml:trace contextRef="#ctx0" brushRef="#br2" timeOffset="89276.1063">10302 11040 76,'-1'16'39,"-14"-8"0,4 6 0,-11-9-30,7 9-3,-7-4-2,3 9-1,-1-1-1,0 6-1,2 3 1,4-1-1,-1-2 0,4 1 0,3-6-1,2-6 1,6-13-1,0 0 1,0 0-1,14-24 0,-2 0 0,2-5 0,0-5 1,2-3-2,6-3 2,-7-1 0,6-1-1,-2 3 1,2 2 0,-2 6 0,4 4-1,0 9 2,-4 7-2,4 9 0,-1 10 0,1 4 0,-3 5-1,-1 4 1,2 2-1,-7 1-1,-3 3 1,-7-3-1,-4 2 2,-6 1-2,-9-6 1,-5-1 0,-5 0 1,-3-4 0,-1-3 0,2-1 1,1 1-1,2 0 1,2 2 0,0 6-1,2 5 1,-3 9 0,0 6 0,-5 11 0,-1 5-1,1 1 1,3 1 0,1-5 0,6-4-2,7-12-1,13-3-8,1-22-30,20-3 0,-4-20-1,16-3 1</inkml:trace>
  <inkml:trace contextRef="#ctx0" brushRef="#br2" timeOffset="89712.1312">10922 10797 87,'-26'-16'40,"3"19"0,-17 3 0,6 10-32,-10 5-3,4 10 0,1 1-3,9 5 0,9-6-1,13-2-1,12-6 0,11-4-1,9-7 1,11-5-2,2-3 2,0-2-2,0-1 3,-6 3-1,-11 1 0,-4 6 0,-16 3 1,-6 5-1,-10 4 0,-4 2 1,-6 1-1,4 2-1,3-5-1,2-6-3,17 7-16,0-24-19,18 3 1,2-18-2,13 0 0</inkml:trace>
  <inkml:trace contextRef="#ctx0" brushRef="#br2" timeOffset="90071.1518">11213 11003 82,'0'0'39,"-5"22"0,5-22 2,0 0-33,23 5-4,0-13 1,4-6-2,5-2 1,1-4-3,4-2 2,-5-2-2,-1-2 1,-9-2-2,-7-4 0,-7 3 1,-11 6-1,-11 3 1,-9 12 0,-16 10 0,-9 16 0,-10 10 0,-1 16 1,0 9-1,4 3-2,11-1 2,14-4-2,22-10 1,23-11-1,22-11-1,18-15-2,27 2-11,1-21-25,22 2-2,-3-12 1,9 7-3</inkml:trace>
  <inkml:trace contextRef="#ctx0" brushRef="#br1" timeOffset="107984.1763">3376 12215 44,'0'0'35,"12"-10"1,-12 10 0,0 0-24,18 5-7,-18-5 1,19 35-1,-13 1-1,5 16-1,-7 12-1,1 15 1,-12 6-2,3 10 1,-5-5-1,1-4 0,1-7-2,-1-16-1,10-10-5,-2-28-25,16-7-5,-2-24-1,9-4 0</inkml:trace>
  <inkml:trace contextRef="#ctx0" brushRef="#br1" timeOffset="108518.2069">3027 12361 67,'0'0'40,"0"0"-2,0 0 2,28-11-33,13-6-3,12-13 0,17 1 0,9-5-1,5 5-1,-1 3-1,-3 8 0,-8 6 0,-10 12-1,-11 10 0,-12 11 0,-11 7 0,-11 11 0,-6 6 0,-8 5 1,-4 3-1,-6 5 1,-2-3-2,0-2 2,-1-6-2,3-4 1,3-10 0,2-6 0,8-10 0,6-12 0,5-10 0,7-10 0,1-10 1,4-5 1,0-8-1,-4 1 1,2-2-1,-6 8 1,-5 2-1,-4 11 0,-12 18 0,14-2-1,-9 19 0,-5 9 0,0 8 0,3 1-2,4 7 0,-3-3-2,11 1-2,-2-20-9,23 10-19,-17-25-5,20 5-1,-9-20 1</inkml:trace>
  <inkml:trace contextRef="#ctx0" brushRef="#br1" timeOffset="108870.227">4384 12604 69,'9'26'38,"-9"-26"0,30 23 0,-11-21-31,18-1-2,6-10-2,3-2 1,1-7-1,-1-1-1,-6-5-1,-8 2 1,-11-1-1,-13 2 0,-17 6 0,-10 4-1,-10 0 0,-6 9 0,-3 2 1,-4 7-1,-1 6 1,5 6 0,8 6 0,4 1 0,12 3 1,9 3-2,11-2 1,13-4-1,13-2-1,12-7-2,17 3-6,-2-20-20,34 8-12,-4-14 1,22-1-2</inkml:trace>
  <inkml:trace contextRef="#ctx0" brushRef="#br1" timeOffset="109682.2735">6022 12394 66,'0'0'37,"7"12"0,-12 1 0,8 12-32,-16 7-2,3 7-1,-6 4 1,-3 2-1,0-1 0,-1-1-1,0-8 0,2-5 0,6-10 0,2-8 0,10-12 0,0 0-1,7-18 1,6-6-1,2-9 0,4-5 1,1-4 0,0-1 0,-5 1-1,0 3 1,-2 6 0,-2 6 0,-5 10 0,-6 17-1,0 0 0,15 5 0,-10 14 0,-3 7 1,4-1-1,5 4 0,3-6 0,7-7 1,7-9-1,8-9 1,6-11 0,10-11 0,0-9 0,3-4 0,0-2 0,-8 3-1,-6 8 1,-11 5-1,-8 15 0,-22 8 1,7 16-1,-20 14-1,-4 8 1,-4 7-1,4 7 0,-4-4-2,12 0 0,4-11-4,22 0-5,-1-28-24,26 1-2,0-26-2,21-3 1</inkml:trace>
  <inkml:trace contextRef="#ctx0" brushRef="#br1" timeOffset="110696.3315">7010 12314 75,'-28'26'39,"-7"2"-1,7 14-1,-3 0-32,6 6-1,7-4 0,9 0-1,7-6-1,9-7 0,10-7-1,9-10 0,4-13 0,5-8 0,4-11-1,1-9 1,-1-7-1,-5-4 1,-3-4-2,-12-3 1,-3-1 0,-11 2-1,-7 6 0,-6 5 0,-4 4 0,-5 12 0,2 7 1,-1 10 0,3 8 0,4 6 1,8 6-1,6-1 1,7 0 0,11-5-1,7-5 1,10-7-1,8-7 1,4-4 0,1-3-1,-1-2 1,-5 0-1,-6 0 1,-8 3-1,-12 4 1,-11 4-1,-10 3 1,-11 18-1,-8 0 1,-5 11-1,-4 6 1,-1 5-1,1 8 1,6 0-1,7-4 0,12-8 0,12-4-1,8-14 2,10-10-2,10-15 1,5-10 0,7-10 1,-9-6 0,0-6-1,-3-4 2,-8-2-2,-4 4 1,-15 1-1,-5 7 0,-6 3-1,-6 8 1,-3 7 0,-6 8 0,3 8-1,2 4 1,5 8 0,0-1 0,9 6 0,4-2 0,9-4 0,8-2 0,3-3 0,2-3 1,6-3-1,-1-2 0,-1 0 1,1-2-1,-9-3 1,-6 5-1,-3-2 1,-4 6 0,-12-3-1,2 17 0,-5 0 1,-6 6 0,-3 5-2,1 5 2,1-5-1,6 1 0,-1-10 0,10-7 1,8-17-1,9-11-1,6-13 2,3-10-1,8-7 1,2-8-1,3 3 0,-6 5 0,-3 5 0,-6 13 1,-5 13-1,-7 14 0,-6 15-1,-7 14 1,-4 10 0,0 4-2,5 11-2,0-9-3,16 16-15,-14-29-8,33 16-5,-9-26-4,18 4-3,1-15 0</inkml:trace>
  <inkml:trace contextRef="#ctx0" brushRef="#br1" timeOffset="111590.3826">9293 12176 66,'3'-22'38,"1"11"-1,-4 11 1,0 0-31,-2 10-3,4 20 0,-4 5 0,-2 11 0,1 4-2,0 5 1,0-1-1,0 2 1,1-6-2,-2-10 0,3-6-1,-1-9 0,1-10 1,1-15-2,0 0 2,3-11 0,2-16 0,5-9 0,2-10 1,1-7-1,6-10 0,1-6 0,3-1 0,-1 3-1,3 6 0,-5 7 0,3 13 0,0 8-1,-4 16 1,2 14 0,-2 10-1,2 7 1,-3 10 0,-3 2-1,2 4 1,-5 7 0,3-1 0,-9 1 0,-1 0-1,-10-5 2,-1 2-2,-9-4 1,-4-5 0,-5-4 0,-6-3 0,0-7 0,-4-3 0,4-1 0,1-3 0,5 0 0,-2 3 0,9 7 0,-1 6 0,5 9 1,1 9-1,-3 11 0,1 7 0,-1 7-1,0 7 1,-2-2-1,5 2 1,-4-10-2,10-2-2,-4-15-3,20 5-17,-14-25-10,21 4-4,-17-27-3,28 16 0</inkml:trace>
  <inkml:trace contextRef="#ctx0" brushRef="#br1" timeOffset="112196.4173">10247 12073 41,'21'-13'32,"-4"-4"3,-5 1 0,-12 16-27,5-22-1,-5 22 1,-24-6 2,5 18-2,-18-5-1,0 14 0,-5 1-2,0 9-1,-2 3 0,7 6-1,-1-5 0,13 6-1,12-7 0,7-2-1,13-11 0,10-7 0,12-9 0,9-10 0,7-11-1,1-8 1,7-8-1,-1-3 1,0-5-1,-6-2 0,-7 3 0,-1 3 0,-13 7 0,-4 7 0,-7 10 0,-14 12 0,0 10 0,-7 14 0,-5 11-1,-3 9 0,3 5-1,-3 1-2,11 4-4,-1-22-12,24 13-13,0-22-7,18-6-1,-3-20 2</inkml:trace>
  <inkml:trace contextRef="#ctx0" brushRef="#br1" timeOffset="112545.4372">10944 11933 75,'-21'12'39,"-9"1"0,5 11 0,-9 1-33,8 7-1,-2-2-1,11-1-1,5-2 0,7-4-1,10-6-1,8-5 1,3-7-2,12-5 0,-2-1 0,2-2 0,-2 2 1,-4 2-1,-5 5-1,-7 6 1,-10 6 0,-10 3-1,-6 5 0,-3 3 0,0 0 0,-2-5-2,4-1-2,0-17-6,17-6-22,0 0-5,29-17 0,-3-17-2</inkml:trace>
  <inkml:trace contextRef="#ctx0" brushRef="#br1" timeOffset="112904.4578">11534 11827 80,'-27'17'41,"-15"-2"-1,6 13 1,-15-5-35,13 7-1,4-3-2,9 3 0,10-5-2,12-5 1,12-7-2,12-3 1,8-6-1,9-5 0,-3 0 0,3-4 0,-6 3 0,-5 2 0,-12 5 0,-5 6 0,-12 6 0,-10 4 1,-9 8-1,-3 4 0,-5 1 0,-1 2-1,1-1-1,4-8-2,11 3-6,-1-25-17,25 10-10,-10-15-4,29-11 0,-6-12 1</inkml:trace>
  <inkml:trace contextRef="#ctx0" brushRef="#br1" timeOffset="113413.4869">11732 12073 70,'25'20'39,"-9"-14"0,8 3 1,-9-14-33,21 1-3,-6-9 0,12-3-1,-1-7-1,3-2-1,-3-5-1,-4 1 1,-9-1-1,-6 3 0,-13 1 0,-11 6 2,-10 3-1,-10 6 2,-9 10-2,-6 7 1,-6 7 0,-3 14 1,1 10-1,2 9-1,4 7 1,6 4-2,10-2 1,9 1 0,18-9-1,12-9-2,14-9-2,16-19-3,21 3-14,-1-29-12,25 2-7,-4-16-2,13 1 2</inkml:trace>
  <inkml:trace contextRef="#ctx0" brushRef="#br1" timeOffset="113791.5085">12755 11924 68,'-25'-7'36,"-2"-5"1,4 5 1,-7-6-31,7 10-3,-3 1 0,2 10 1,-7 6 0,5 9 0,-4 1-1,2 6 0,4-2-2,9 2 1,3-9-2,12-1 0,8-6-1,10-7 0,6-5 1,7-1-1,2-2 0,-3 1 0,-1 1 0,-7 6 0,-7 5 0,-10 6 0,-6 4 0,-12 5 1,-6 3-1,-3 0 0,-4-3-1,1-5-1,8 0-4,0-23-13,22 10-14,-4-19-6,23-4-1,5-13-2</inkml:trace>
  <inkml:trace contextRef="#ctx0" brushRef="#br1" timeOffset="114183.5309">13772 11892 80,'0'0'41,"-13"12"-2,-5 5 2,2 16-37,-7 3-2,1 8 0,1 5-1,-1 0 0,5-1-2,3-7-1,13-3-4,-1-26-8,24 1-25,-5-22 1,14-5-1,1-21 0</inkml:trace>
  <inkml:trace contextRef="#ctx0" brushRef="#br1" timeOffset="114625.5562">13730 11703 82,'-14'5'39,"14"-5"-2,-3 15 1,18-9-36,13-1-1,8 1 0,8 1-2,2 3 1,5 5 0,-5 6 1,-5 1-2,-10 8 2,-5 2-1,-10 2 2,-8 6-1,-8-4 2,-9-1-2,-2-7 1,2-2 0,-1-7 0,4-5 0,6-14-1,0 0 0,19-16-1,2-7 1,7-6-1,7-5 1,1-6-1,4-1 3,-2 2-3,2 6 3,-10 6-3,0 8 2,-10 16-1,-6 9-1,-9 12 0,-5 11-1,-5 8 0,-3 4-2,3 5 0,-1-4-4,12 7-13,-7-28-13,26 1-5,0-23-2,19-7 1</inkml:trace>
  <inkml:trace contextRef="#ctx0" brushRef="#br1" timeOffset="114833.5681">15072 11433 81,'-28'59'42,"-7"12"-2,0 15 0,-14-1-31,5 4-8,8-5-1,2-11-4,16 2-9,-6-24-26,17-4 1,-2-24-1,15-3 1</inkml:trace>
  <inkml:trace contextRef="#ctx0" brushRef="#br1" timeOffset="115276.5934">14727 11801 90,'0'0'41,"0"0"0,31 20-2,-14-18-34,19 2-1,8-7-2,6-2 0,6 0 0,-1-3-1,-3 3 1,-7 0-1,-8 1 0,-9 3 0,-10 0 0,-18 1 0,0 0 0,-6 11 0,-12 3-1,-2 3-1,-4 8 2,-2 5-3,0 4 2,5 5-1,8 1 2,4-6-4,11-5 4,10-6-1,13-11 0,8-11-1,5-8 1,7-10 0,-2-8-1,-3-5 1,-4 2-1,-14-5 1,-10 2-1,-12 2 2,-7 6-4,-11 3 0,-2 14-4,-11-10-12,18 24-12,-16-8-5,22 14-4,-2-3-2</inkml:trace>
  <inkml:trace contextRef="#ctx0" brushRef="#br1" timeOffset="115734.6196">16302 11466 68,'-4'-20'38,"4"20"0,-19-3 0,9 25-32,-10 5 0,1 15 1,-1 6-3,1 14 1,-2 3-2,7 4-3,5 3 0,-3-9-4,17 9-9,-10-24-25,15-1 1,-5-18-5,7-5 3</inkml:trace>
  <inkml:trace contextRef="#ctx0" brushRef="#br1" timeOffset="115932.631">16096 11842 92,'-14'-13'40,"14"13"3,0 0-4,0 0-32,24 9-4,4-4-6,8 3 0,9-8-5,11 7-2,-4-18-29,16 6 1,-4-14-4,12 1 3</inkml:trace>
  <inkml:trace contextRef="#ctx0" brushRef="#br1" timeOffset="116330.6537">16915 11347 68,'-31'28'41,"-8"9"-1,5 12 0,-12 5-21,6 10-12,-2 0-3,9 3-2,1-2 0,6-4-1,12-12 1,8-5-2,7-11 1,4-13-3,12-9 2,6-11 1,6-11-1,1-4 0,4-5 0,-4-2 0,-1-4 0,-3 4 3,-3 4-3,-3 5 3,-8 9-3,-12 4 0,15 10 0,-11 9 0,-4 6 0,0 0-4,2 6 3,2-1-4,7-1 1,-3-8-3,16 5-12,-7-28-10,24 7-8,-9-20-2,10 0-1,-5-12 2</inkml:trace>
  <inkml:trace contextRef="#ctx0" brushRef="#br1" timeOffset="116683.6739">17185 11838 72,'-6'15'39,"12"6"-5,-6-21 5,19 21-31,-1-20-3,8 1-1,-1-6-1,9-5-1,-4-3 0,4-2 1,-10-2-2,-1-1 3,-9-2-5,-4 3 4,-10 0-3,-7 0 1,-5 5-1,-6 4 1,-4 6 0,-6 8 0,-6 8 1,0 8-3,-1 6 4,7 8-3,-3 0 3,12 4-5,8-5 3,6-4-4,20-5 0,5-13-5,35 1-16,-8-23-9,30 3-7,-1-16-2,20 3 1</inkml:trace>
  <inkml:trace contextRef="#ctx0" brushRef="#br1" timeOffset="117208.704">18577 11741 77,'0'0'38,"-18"-2"-1,5 8 3,-11 1-34,1 9 0,-8 1-1,2 3-3,-2 1 1,6 0-3,2-3 3,10-2-3,9-3 2,4-13-4,27 5 3,1-5 0,8-1 0,2 1-1,1 1 1,-5 5-1,-8 3 0,-4 7 0,-13 5 1,-9 5-1,-13 0 0,-2 4 1,-8-5-2,2-4 0,6-6-3,1-16-3,26 2-19,-7-23-11,28-4-3,5-18 0,18-2-1</inkml:trace>
  <inkml:trace contextRef="#ctx0" brushRef="#br1" timeOffset="117599.7263">19215 11257 93,'-25'-2'40,"8"29"1,-15 6-2,5 15-34,-6 9-2,2 10 2,-2 5-2,2 5 0,0-2-1,2 0-1,5-9 0,5-9-1,7-10 1,3-9-3,9-13 2,9-13-2,5-17 2,9-8-1,4-5 1,5-7 0,-3-6 0,5-3 3,0 2-3,-7 4 3,0 9-3,-4 6 3,-6 9-3,-6 12 0,-3 10 0,1 5-4,-5 4 3,2 2-6,9 4 0,-2-17-14,23 14-7,-5-23-6,17 3-6,-2-15 0,13 1 1</inkml:trace>
  <inkml:trace contextRef="#ctx0" brushRef="#br1" timeOffset="117967.7474">19657 11776 95,'-18'13'41,"-11"-1"-1,8 15-4,-12 3-30,9 6-3,-6 2 1,4 3-3,2-3 1,10 0-3,0-8 3,12-6-1,12-12 0,9-11 0,10-10-1,8-10-1,6-6 1,0-11-1,-1-1 0,-3-3 3,-4 1-2,-9 2 2,-5 6-2,-9 7 2,-12 9-2,0 15 3,-17 3-3,1 12-3,-8 10 3,6 8-3,-1 5 2,0-1-5,11 4-2,-6-19-14,24 17-8,-9-23-7,20 2-2,2-16-2</inkml:trace>
  <inkml:trace contextRef="#ctx0" brushRef="#br1" timeOffset="118500.7779">20095 11911 52,'15'-4'37,"-15"4"1,8-13-1,-19-4-17,11 17-10,-21-6-3,3 6-2,-6 1-1,-2 7-1,-4 6 0,2 4-1,-2 4 1,4 7-1,6-2-1,6 1 1,8-4-1,8-4 0,11-9-1,12-7 1,7-12-1,8-11 0,7-7 0,6-8 0,-2-9 0,3-2 1,-4-7-1,-1-2 1,-3-1-2,-5 1 2,-7 5-2,-9 6 2,-9 12-1,-7 12 0,-9 19 0,-13 11 0,-4 18 1,-8 14 1,-3 7-2,-2 6-2,5 2-1,3-8-6,18 6-13,-7-22-9,23 3-8,-1-20-3,18 1 1</inkml:trace>
  <inkml:trace contextRef="#ctx0" brushRef="#br1" timeOffset="119393.8289">20725 11831 80,'-21'-1'38,"21"1"2,-25 5-2,25-5-30,-25 12-2,11 0-2,-8 6 0,1 4-3,0 6 3,3 2-4,1-1 3,11 1-1,2-4-1,11-3 0,8-6 0,6-8-1,12-8 0,1-6 0,7-6 0,-3-8 0,1-3-1,-3-3 1,-10-1 0,-3-4-1,-9-2 1,-3 2 2,-4 2-2,-6 3 2,1 5-2,-2 2 2,0 18-2,8-11 2,-8 11-2,22 8 0,-8-4 1,9 7-1,4-5 1,5-4 0,4-1 0,8-6 0,2 2 0,-3-3 0,3 3 1,-7-3-1,-9 5-1,-4 3 1,-11 3-1,-10 7 1,-11 6-1,-9 1-3,-8 6 4,-5 1-4,3 2 4,-1-1-4,5 1 4,3-7-4,12 0 4,8-4-1,10-7 0,10-3 0,7-6 0,7-2 0,7-6-1,2-4 1,7-4 0,-2-6-1,2 3 1,-9-4 0,-2 2 0,-8 2-1,-7 5 1,-8 0-1,-7 10 1,-11 3 0,0 0 0,0 19-1,-5-4 1,2 6 0,-3-1 0,3-2 0,3 1 0,1-4-1,-1-15 1,22 12 0,-5-13 0,1-6-1,4-4 1,-4-7 0,1 0 0,1-4 0,0-3-1,-5 2 1,3-2-3,-9-7-4,11 15-11,-18-20-6,16 20-7,-13-12-2,12 13-6,-7-7-2</inkml:trace>
  <inkml:trace contextRef="#ctx0" brushRef="#br1" timeOffset="119876.8566">22697 11725 68,'-22'-7'38,"4"8"-2,-10 1 2,5 17-26,-13-6-4,9 12-3,-8 2 0,3 5-1,3-3-1,10 4-2,8-8 2,11-5-3,12-8 2,12-4-1,10-10 0,8-6 0,5-5-1,4-4 0,-3-5 0,-2-4 3,-7 1-3,-12 0 2,-7-1-2,-11 1 1,-9 2-2,-8 4 2,-6 5-1,-5 8-1,0 4 1,0 6 0,-2 5-1,8 4 0,6 9-5,7-22-13,7 32-10,-7-32-12,35 17 1,-6-19 0</inkml:trace>
  <inkml:trace contextRef="#ctx0" brushRef="#br1" timeOffset="120125.8708">23548 11217 75,'-23'-28'39,"1"19"-1,-15 11 2,0 27-30,-12 15-4,1 17-1,-7 9-2,11 10 0,-5 0-2,10 3 0,8-2-5,7-16-8,20-1-19,-5-22-8,18-6 1,-8-19-4</inkml:trace>
  <inkml:trace contextRef="#ctx0" brushRef="#br1" timeOffset="120294.8805">22931 11689 112,'7'-15'39,"8"-5"3,25 7-3,16-8-38,14-6-5,18 14-14,-18-18-10,20 11-14,-26-3 0,-10 10-1,-25-2 1</inkml:trace>
  <inkml:trace contextRef="#ctx0" brushRef="#br1" timeOffset="121061.9243">3253 13671 50,'9'-33'39,"6"11"-2,-14-1 1,13 13-29,-14 10-3,0 0 0,15 35-1,-10 14-2,-5 12-1,0 19 0,-9 13-2,-2 10-1,-3 2-1,-3-3-1,0-5-3,-1-18-3,16-7-11,-7-30-19,14-17 0,-5-25 2,21-14-1</inkml:trace>
  <inkml:trace contextRef="#ctx0" brushRef="#br1" timeOffset="121242.9347">3066 14073 78,'-20'5'41,"5"-8"-2,15 3 1,20-1-36,14-9 0,17-11-3,11-3-2,18-6-2,4-14-8,21 9-26,-10-14-2,5 8-1,-11-8 0</inkml:trace>
  <inkml:trace contextRef="#ctx0" brushRef="#br1" timeOffset="121648.9579">3967 13505 73,'-21'19'41,"-7"-3"-1,12 15 1,-2 1-37,9 14 1,-3 7-1,4 14-1,1 3 0,-3 9-1,0 3-1,1-1-1,-1-7 0,3-10-1,1-10 0,4-16 0,7-17 0,6-15 0,5-17 1,8-15 2,-2-11-1,4-6 0,0-7 1,-1 0-1,-2 2 0,-6 10 1,0 9-1,-5 16-1,-12 13 1,12 19-1,-10 9-1,1 12 1,-1 6-2,4 1 0,4 3-2,2-6-1,12-4-3,-2-21-10,25 7-11,-15-26-8,15-1-4,-8-21 2</inkml:trace>
  <inkml:trace contextRef="#ctx0" brushRef="#br1" timeOffset="121993.9777">4413 14042 76,'2'29'41,"4"-19"-2,15 9 1,1-14-35,14-1 0,3-11-1,6-2-1,0-9-1,0-1 0,-5-8 0,-5 1-2,-10-2 1,-16 5-1,-9 1 0,-15 7 0,-10 7 0,-10 6 0,-6 12 0,-5 11 0,-2 9 1,1 8-1,6 6 0,9 2 1,15-1-2,10-5-1,14-2 0,13-9-4,20-2-2,3-18-13,33 11-10,-11-22-6,27 7-5,0-13 2</inkml:trace>
  <inkml:trace contextRef="#ctx0" brushRef="#br1" timeOffset="122301.9953">5998 13658 76,'12'4'40,"-12"15"-1,8 26-5,-11 0-30,0 14-1,-5 8-1,-2 11 0,-1 0-2,-1-1-1,1-8-2,1-16-3,16 0-16,-6-30-17,18-13-1,-4-29-3,13-9 5</inkml:trace>
  <inkml:trace contextRef="#ctx0" brushRef="#br1" timeOffset="122490.006">6086 13659 76,'0'-13'42,"5"-3"-1,20 7 1,-1-9-37,18-1-3,6-1-1,7-1-2,3 3-2,-7-4-10,8 24-20,-28-6-6,-3 16-2,-28-12 1</inkml:trace>
  <inkml:trace contextRef="#ctx0" brushRef="#br1" timeOffset="122681.017">6146 13923 76,'14'12'42,"0"-19"-1,16 0 1,-4-15-38,15-2-2,2-2 0,2 2-4,0 14-7,-19-15-25,5 24-5,-18 0-3,2 15 1</inkml:trace>
  <inkml:trace contextRef="#ctx0" brushRef="#br1" timeOffset="122881.0284">6121 14202 74,'-12'27'41,"-1"-16"-1,13-11 2,20-4-37,4-10-2,14-6-2,5 1-1,9-3-3,6-5-3,17 19-14,-7-15-20,12 14-1,-5-4-1,11 7 3</inkml:trace>
  <inkml:trace contextRef="#ctx0" brushRef="#br1" timeOffset="123632.0714">7184 13953 55,'-25'-9'39,"3"7"0,-8-7 1,3 13-30,-13-8-3,2 14-1,-9 2-1,0 13 0,-4 3-1,3 10 0,1 1-2,10 4-1,11-2 0,11-7-1,18-5 0,11-14 0,19-13-1,10-12 1,10-12 2,9-8-1,-2-10 0,-1-2 0,-4 0 1,-11 0-1,-7 4 0,-10 7-1,-10 7 0,-7 5-1,-10 19 1,2-12 0,-2 12 0,-8 18 0,4 2 0,4 4 0,3 6 0,3 1 0,6-1 0,5 1 0,4-7 0,8-2 0,3-10 0,3-8 0,3-7 0,-3-6 0,0-4 0,-2-9 0,-8 0 1,-1-1-1,-8 2 0,-5 2 0,-3 5 0,-5 2-1,-3 12 1,0 0 0,0 0-1,-16 25 1,9-5 0,-4 3-1,4 2 1,1-1 0,3-5 0,2-4 0,1-15 0,11 6 1,-11-6-1,23-23 0,-14 2 1,4-3 0,-1 0-1,0-1 0,-7 2 0,3 2 0,-1 3 0,3 2-1,3 4-1,6-3-1,7 4-2,3-12-3,20 13-11,-9-29-9,31 16-5,-12-26-5,21 6-2,-4-11 2</inkml:trace>
  <inkml:trace contextRef="#ctx0" brushRef="#br1" timeOffset="123819.082">8457 13378 55,'-35'65'41,"6"17"-1,-10 0 1,13 20-14,-5-14-25,8 1 0,5-5-3,1-9-2,12-5-7,-11-28-20,22-5-10,-6-20-1,13-7 0</inkml:trace>
  <inkml:trace contextRef="#ctx0" brushRef="#br1" timeOffset="124008.0929">8182 13962 74,'-24'-5'42,"-2"-6"0,12 11 0,4-13-32,22 5-6,15-5-2,8-7-1,20-1-2,7-12-3,15 4-4,-3-24-13,22 18-15,-14-14-4,8 5-2,-11-10 3</inkml:trace>
  <inkml:trace contextRef="#ctx0" brushRef="#br1" timeOffset="124323.1109">9071 13405 82,'-29'63'42,"-18"8"-1,4 17 2,-14-2-38,10-2-1,7-4-1,10-12 0,11-13-2,13-15 0,13-20-1,15-16 0,9-15 0,11-12 0,0-7-1,7-3 1,-6-2 0,-4 4 0,-8 6 0,-6 9 0,-6 11 1,-19 5-1,14 28 0,-13-1 1,-3 8-1,4 5-1,1 0-1,0-7-3,17 6-9,-11-24-12,30 13-10,-7-18-6,18 2-1,2-15 1</inkml:trace>
  <inkml:trace contextRef="#ctx0" brushRef="#br1" timeOffset="124466.1191">9988 14116 96,'6'12'43,"-17"-9"-3,-2 0-3,4 6-56,-25-24-15,12 13-7,-11-14-3,4 8 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9T02:50:11.111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27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5-29T02:53:10.301"/>
    </inkml:context>
  </inkml:definitions>
  <inkml:trace contextRef="#ctx0" brushRef="#br0">622 1866 59,'13'-9'33,"-13"9"-1,0 0-1,14-4-25,-14 4-2,0 0-2,15 12 2,3-3-3,9-1 1,10 1 0,9-2 0,16 0 0,13-1 0,14 1 0,12-4-1,13 4 0,9-2-1,9 3 1,11 0-1,4 3 0,0 1 0,4 3 0,-2-4-1,5 1 1,-6-3 0,2-3 0,0-4 0,-4-5 0,1-5 0,-5-6 0,-10-1 1,-9-2-1,-17-1 0,-18 2 1,-20-2 0,-19 2 0,-23-3-1,-17 1 1,-14 0-1,-19 1 0,-11 0 1,-9-4-1,-11 5 1,1-1 0,-5 4 0,1 1 0,2 2 1,8 3-1,7-6 0,9 10 1,12-1-2,20 4 0,0 0 1,30 0-1,9 5 0,15 4-1,9 6 2,10 1-2,3 3 1,-5 3 1,-5 2-1,-12 4 1,-15 2 0,-18 7 1,-25 2-1,-24 2 0,-25 3-1,-21 1 1,-15-1-2,-7-6-1,0 1-4,-3-19-17,21 7-14,13-13-2,27 2 0,17-9-1</inkml:trace>
  <inkml:trace contextRef="#ctx0" brushRef="#br0" timeOffset="771.0441">526 3846 62,'0'0'37,"0"-19"-3,9 18 1,8 0-17,18 4-16,21-3-1,28 3 1,31-9 1,31-2-1,35-7 0,26-4 0,24-4-1,20-3 0,3-2 0,-1 2-1,-12 1 1,-17 7-1,-20 1 1,-23 3-1,-25 2 1,-29 2-1,-27 0 1,-21-2-1,-28-5 1,-22-4-1,-24-2 0,-24-4 0,-24 0 0,-16-3-1,-17 1 1,-11 2 0,-8 2 0,0 3 1,5 4 0,12 3 0,18 2-1,15 5 0,21 4 1,24 4-1,25 3-1,25 4 0,28 7 1,16 2 0,16 4-1,13 8 1,0 3-1,-5 5 2,-14 4-1,-28 10 1,-30 5-1,-40 5 1,-37 6 0,-41 7 0,-30-1 0,-30 2-1,-15-2-2,-1-10-2,15 2-29,8-20-6,38-2 1,24-24-3</inkml:trace>
  <inkml:trace contextRef="#ctx0" brushRef="#br0" timeOffset="1456.0833">853 5742 92,'-22'-10'37,"6"-6"0,16 16-2,18-22-32,16 13-2,29-3 1,20 2-2,23-1-1,23 0 3,25-5-3,18 1 1,21-5-1,15-1 1,3-6 0,0 1 0,-5-9 1,-9 0-2,-12 3 2,-22 0 0,-31 2 0,-30 1 0,-38 2-1,-31 4 1,-36 6-1,-31 3 1,-29 5-1,-21 1 1,-16 6-1,-2 0 0,7 5 1,12 0-1,21 3 0,25-1 0,37-5 0,19 10 0,44-7-1,23 3 1,26 2 0,16 4 0,4 3 0,-6 3-1,-15 8 2,-22 5 0,-31 7-1,-36 11 1,-45 3 2,-36 7-2,-29 3 0,-25-1-2,-4 10-9,-10-22-25,22 1-3,13-26-1,34-6-3</inkml:trace>
  <inkml:trace contextRef="#ctx0" brushRef="#br0" timeOffset="2124.1215">866 7381 85,'65'-20'37,"34"-4"-2,18-11 1,27-1-33,3-4-1,21 4 2,2-1-2,5 6 1,-2 0-1,5 3 0,2 0-1,-5 1-1,-4 1 1,-5-4-1,-11 0 0,-16-4 0,-17-5 1,-25 2-1,-23 0 1,-23-2 0,-30 0 0,-29 5-1,-30 2 1,-22 5 0,-26 6 0,-13 6 0,-14 6 0,0 8 1,4 3-1,15 6 0,25 4 1,29 3-1,32 1 0,37-2-1,35 0 1,27 0-1,29 2 0,13 7 0,2 1 0,-6 8 0,-17 3 1,-21 9-1,-38 5 0,-35 12 1,-46 5-1,-35 1-1,-26 2-2,-29-1-4,-7 12-21,-17-18-11,7 1 0,8-14-2,27-6 0</inkml:trace>
  <inkml:trace contextRef="#ctx0" brushRef="#br0" timeOffset="2775.1587">1043 8612 82,'50'-1'39,"39"-4"-1,24-15-1,36-2-34,14-6 1,20 0-1,8-7-1,8 1-1,4-4 0,5-3-1,4 3 1,-6-1-1,-11 3 0,-16 2 0,-23 4 0,-35 4 0,-31 7 1,-32 1 0,-39 5-1,-37 2 1,-33 4 0,-28 0 0,-19 3 0,-12 3 0,1 2 0,4 2 0,10 3 0,22 1 0,29 6 1,32-2-1,33 1 0,33-1-1,30 1 1,27 2 0,17-2-1,16 2 1,5 0-1,0 1 0,-7 2 0,-19 5 1,-26 2-2,-28 4 1,-36 7-1,-39 0 0,-35 9-1,-38 6 0,-33 3 1,-26 8 0,-15 5 0,-14 1-2,14 6-1,2-12-10,27 11-21,14-18 0,39 2-2,21-23-2</inkml:trace>
  <inkml:trace contextRef="#ctx0" brushRef="#br0" timeOffset="3396.1943">827 10209 92,'82'-9'38,"34"-1"-1,19-10-2,27-6-34,17 5-1,14 2 2,11-9-1,10 2 1,-4-9 0,3-1 0,-12-4 1,-13-2-1,-13-5 0,-20 3 0,-27 2 0,-29 1-1,-33 1 0,-24 3-1,-37 1 0,-24 5 0,-29 4-1,-18 5 2,-12 5-1,-7 4 0,3 6 0,8 3 1,17 5 0,17 2-1,27 0 0,29 2 1,31-1-1,31 1 0,27 1 0,18 5 1,11 2 0,11 3 0,-8 6 0,-10 3 0,-24 5 0,-33 11 0,-37 1 0,-35 7 0,-35 7-1,-38 4-1,-30 5-2,-22-5 0,-6 6-3,-7-16-6,22 11-28,5-19-1,32-3 1,22-18-2</inkml:trace>
  <inkml:trace contextRef="#ctx0" brushRef="#br0" timeOffset="4077.2332">801 11512 80,'-12'11'40,"54"4"-1,33-24-1,49-7-39,29 7 1,29-5-1,25-1 1,8-5 1,8 1 1,-1 4 0,-6-3 0,-5 2 1,-7 0 0,-7 1-1,-19-1 0,-9-2 0,-23-1-1,-19 1-1,-27-2-1,-20-3 0,-27-2-1,-36-4 0,-28 0 1,-29-1 2,-30 2-2,-18 2 3,-10 0-1,-7 7 2,0 3-1,9 9 1,14 3-2,21 4 0,27 3 0,34-3-1,26 3 1,41-2-1,38-5 2,33 1-1,22 0 0,24 3 0,2 1 1,-9 12-2,-29 5 1,-43 17-2,-56 11 1,-60 14-1,-54 12 0,-48 10-1,-41 8 0,-16-2 0,-3 0-2,8-19-16,41 3-19,25-24-1,44-11-2,36-22 2</inkml:trace>
  <inkml:trace contextRef="#ctx0" brushRef="#br0" timeOffset="4718.2699">926 13049 75,'0'0'40,"23"-18"-3,46 4 1,33-12-37,26 2 0,30 1 0,26 1 0,15-1 0,17 4-1,7-3 1,4 1 1,0 0-1,5 0 1,-13-5-1,-11 0 1,-20 0 0,-22-3-1,-33 1 0,-25-3 0,-41-1-1,-35-3 0,-37 2 0,-36-3-1,-27 2 1,-25-1-1,-18 6 1,0 5 0,-1 8 0,13 8 0,12 4 1,28 7 0,29 1 0,30-4 0,59 13-1,30-8 2,34-4-1,33 3 1,18 3-1,7 4 1,-7 1 0,-24 8 0,-35 9-1,-41 8 1,-49 5-2,-48 6 0,-41 3-2,-34 0-1,-14 7-2,-16-7-4,20 7-25,-12-16-7,30 5 2,11-16-2</inkml:trace>
  <inkml:trace contextRef="#ctx0" brushRef="#br0" timeOffset="5357.3064">1523 14264 45,'38'6'41,"42"1"-3,26-13 0,32 8-14,19-15-21,29-3-1,18-4 0,15-4 0,9-6-1,0-4-1,2-5 1,1-3 0,-12-7 0,-11 1 0,-25 0 1,-21 0-1,-39 0 0,-33 1-1,-36 4 1,-40 0-1,-43 6 0,-31 7 1,-30 4-1,-17 11 0,-11 6 0,3 8 1,5 9-1,21 12 0,29 3 0,33 5 1,39-3-1,43 0 1,40-6-1,38-1 2,31-5-1,20 0 0,13-4 1,-5 6-1,-17 2 0,-29 11 1,-41 9 0,-45 11-1,-60 9-1,-51 13 2,-50 7-3,-46 5 0,-37 7-1,-13-4-1,-9 0-1,7-15-4,30 3-16,16-37-18,47-10 1,28-35-1,52-19 0</inkml:trace>
  <inkml:trace contextRef="#ctx0" brushRef="#br0" timeOffset="6641.3799">2030 904 89,'0'0'37,"0"0"3,-2-51-5,2 51-30,0 0-1,0 0 0,-56-49-1,9 37-1,-3 10 0,-5 7-2,6 7 1,1 10-1,8 10-1,16 3 1,24 0 0,24-9-1,12 3 0,12-4 1,9 0 0,-2 0 0,0-3 1,-8-1 0,-11 5 0,-19 2-1,-17 9 1,-21 1 1,-12 4-2,-14 1 1,-3 0-1,2-4-2,1-9-5,21 3-29,2-15-3,25 0 0,-1-18-1</inkml:trace>
  <inkml:trace contextRef="#ctx0" brushRef="#br0" timeOffset="7183.4109">1544 2491 87,'2'-22'39,"-9"0"0,7 22 0,-9-20-34,7 32-1,-3 4 0,8 14-1,-9 10-1,3 12 0,-5 11-1,3 6 2,2 0-2,3-6 1,8-6-2,4-14 2,13-17 0,14-18-1,12-27 1,13-14-2,8-18 2,2-7-1,0-6 0,-5-1 0,-11 5 0,-11 10-1,-9 14 1,-15 15-1,-13 19 0,-11 17 0,-11 17-1,-4 20 0,-2 18-1,-2 8-2,8 20-7,-6-8-28,21 13-2,2-14 1,17 7-2</inkml:trace>
  <inkml:trace contextRef="#ctx0" brushRef="#br0" timeOffset="7684.4395">1684 4760 88,'-8'-16'36,"8"16"2,-23-5-2,2 17-34,-1 10 2,-2 11-1,-1 8 1,2 7-1,-1 3 0,6 0-1,6-9 0,13-3 1,6-12-2,10-10 1,10-18 0,4-16-1,10-15 1,7-10 0,-1-11-1,5-6 1,-4-2-2,-1 3 1,-9 9-1,-3 8 1,-10 16-2,-5 15 1,-8 19 1,-10 16-3,-4 15 1,-7 10-3,4 18-2,-9 1-6,17 18-26,-7-7-3,17 4 2,-5-10-2</inkml:trace>
  <inkml:trace contextRef="#ctx0" brushRef="#br0" timeOffset="8061.4611">1713 6071 88,'6'-57'38,"5"16"0,-8 7 1,-3 34-32,0 0-1,-1 31-1,-6 16-2,2 19-1,-2 11-1,0 10 1,-4 6-1,6-1 0,-1-2-3,1-6 1,9 1-7,-11-21-28,22 0-2,-4-21-1,14-2 0</inkml:trace>
  <inkml:trace contextRef="#ctx0" brushRef="#br0" timeOffset="8402.4806">1835 7666 98,'-1'16'38,"3"12"2,-8 1-4,2 12-33,-2 2 0,1 5-1,-1-1-1,2-6-3,6 1-1,-2-19-8,12 0-27,-1-22 1,14-6-2,1-19 0</inkml:trace>
  <inkml:trace contextRef="#ctx0" brushRef="#br0" timeOffset="8552.4892">1888 7374 108,'-39'-32'39,"12"22"-1,-2 10-3,9 2-46,17 23-26,0-4-2,18 14 0,0-2-2</inkml:trace>
  <inkml:trace contextRef="#ctx0" brushRef="#br0" timeOffset="9487.5427">2064 9218 89,'-28'-26'37,"2"14"0,-9-9-8,3 25-23,-7-2 1,5 13-2,-1 6 0,8 8-2,1 1 0,10 4-1,4 1 0,11 0-1,10-3 0,11-6 0,7-1 0,10-7 0,2-5-1,7-10 1,-1-9 0,-3-6-1,-2-14 1,-9-7 0,-2-5-1,-8-6 1,-7 0-1,-5-2 0,-2 8 1,-2 5-2,-3 12 1,-2 21 0,-6 11 0,-1 26 0,0 21 0,-3 25-1,-1 17 1,-4 23 1,-1 8 0,-3 7 0,-8-5-1,-1-6 1,-4-12-1,-7-13 1,-3-19-1,-9-20 0,-3-17-2,-8-22 1,8-13-2,-1-17-2,11-11 0,-2-21-7,27-4-24,-6-20-3,25 5 2,8-5-2</inkml:trace>
  <inkml:trace contextRef="#ctx0" brushRef="#br0" timeOffset="10051.5749">1885 10720 85,'8'-23'38,"4"13"0,-12 10 1,0 0-34,13 6-1,-6 16 0,-7 10-1,2 12 0,-6 7-1,0 11 0,-2 5-1,-1 0-1,5-1 0,-2-5-1,4-8 2,8-9-3,1-13 3,4-14-1,6-13 1,9-11 0,-2-14 0,2-10 1,1-6 0,0-8 2,-2 0-2,-7 3 1,1 3-2,-7 10 2,1 10-2,-15 19 1,14 1-3,-8 21 1,-2 9-2,-4 9-2,6 8-1,-3-3-6,13 16-27,-14-14-4,15 6 1,-10-17-3</inkml:trace>
  <inkml:trace contextRef="#ctx0" brushRef="#br0" timeOffset="10405.5952">2208 11973 67,'4'-48'38,"11"11"2,-15-1-1,11 12-29,-9 8-4,-2 18 1,1 21-4,-4 13-2,0 16 2,-3 8-4,2 10 2,2 7-2,-1 2 0,3-8-4,3 4-2,-7-23-26,12 2-4,-8-22-2,8-4 0</inkml:trace>
  <inkml:trace contextRef="#ctx0" brushRef="#br0" timeOffset="10589.6057">2068 12135 94,'-14'-12'42,"7"-5"0,22 12 0,11-6-37,14 1-2,14-3-2,10-4-3,13 6-5,-3-11-31,17 12-4,-12-5 1,5 8-3</inkml:trace>
  <inkml:trace contextRef="#ctx0" brushRef="#br1" timeOffset="39878.2809">24001 3549 50,'-23'-9'33,"-3"6"1,-8-3-1,0 7-17,-12-7-10,3 7-2,-9-3-1,-2 6-2,-5 1 0,-6 5-1,-5 1 1,-5 5-1,-7 3 1,-5 10-1,-10 2 1,0 9 0,-12 3-1,0 7 1,-5 9 0,-5 4-1,-2 5 0,-1 5-1,1 5 0,3 4 0,1 6 0,-1 5 0,-1 2 2,3 3-2,3 4 2,6 4-1,-2 5 0,3-2 0,6 8 0,-1 1 2,6 3-1,3 6 0,2 5 0,3 2 0,5 3 0,0 1 2,7 4-2,-1 0 0,11 3-2,-3 0 3,7 2-3,2 2 2,0 2-2,6 2 0,4 2 1,5-2-2,7 0 2,8 3-2,9 1 2,5 1 0,11-3 1,7 2-1,7-1 1,2 7 0,7-1 1,1 4-1,4-1 0,1 2 0,4 0-1,0 0 0,8-3-1,6 1 3,2-6-3,7-3 2,7-6-3,9-5 1,8-6-1,12-3 3,6-2-2,9-5 0,4-4 1,7 3 0,6-3 0,7 1 0,2 2 0,5-1 0,7-4 1,8-5-1,17-5 0,19-13-2,16-15 3,21-17-1,20-17-2,12-28-32,18-3-2,-7-17-3,-13-4 1</inkml:trace>
  <inkml:trace contextRef="#ctx0" brushRef="#br1" timeOffset="40620.3234">21171 7331 99,'7'-26'38,"7"10"-1,-3 3-2,5 18-35,-2 16 0,0 17 1,-4 18-1,-4 16 1,-3 15 0,-2 7-1,-6 3 0,4-6-1,6-6-5,-10-20-28,18-13-3,-3-24-1,10-18 0</inkml:trace>
  <inkml:trace contextRef="#ctx0" brushRef="#br1" timeOffset="40816.3346">21374 7357 100,'-7'-36'39,"7"-3"1,26 10-2,3-4-33,16 1 0,6-1-4,8 1-2,8 11-8,-17 0-27,3 19-1,-19 4-1,-9 17-1</inkml:trace>
  <inkml:trace contextRef="#ctx0" brushRef="#br1" timeOffset="41013.3458">21385 7625 95,'-29'26'36,"11"-15"1,18-11 0,27-15-32,13-4-2,15-11 0,9-1-2,10-1-1,-4-2-4,-2 22-12,-14-5-20,-17 22-1,-25 8 0,-17 17-1</inkml:trace>
  <inkml:trace contextRef="#ctx0" brushRef="#br1" timeOffset="41180.3554">21374 7994 73,'-12'25'38,"12"-25"0,35 6 0,5-32-17,24-4-16,6-5-3,16-10-2,13 7-19,-9-11-17,3 7-1,-8 1 1,-9 12-3</inkml:trace>
  <inkml:trace contextRef="#ctx0" brushRef="#br1" timeOffset="42055.4054">22304 7590 94,'-20'-5'38,"-11"2"0,0 11 0,-14 4-32,0 9-1,-4 11-1,2 6 0,-3 9-1,8-2-2,3 0 2,10-6-2,15-10 0,19-11-1,14-16 1,16-15-1,16-15 1,10-10 0,6-8-1,0-4 1,-2-5 0,-13 4 0,-9 7-1,-15 10 1,-17 11-1,-11 12 0,-12 16 0,-8 12 0,-7 13 0,-1 8 0,2 6 0,5-1-1,14-3 1,12-5 0,14-10 0,13-14 0,16-14-1,11-8 2,4-16-1,4-5 0,-4-7 1,-4-3-1,-9 2 1,-12 5-1,-11 5 1,-11 14-1,-16 16 0,-6 12 1,-14 14-1,-5 11 0,-8 10 0,1 6 0,3 3-1,7-7 0,9-6 1,7-10-1,12-16 2,7-13-1,9-13 1,7-13-1,1-15 2,1-4-1,-2-12 1,-7 2-1,-5 0 0,-5 5 0,-6 8-1,-5 8 0,-3 12 0,2 18 0,1-11-2,-1 11 0,28 8-1,2-7-2,19 1-3,6-22-6,25 6-24,-5-19-1,13 6 13,-9-21 11,11 7 4,-21-16-1,0 6 4,-18-6 3,-16 9 28,-11 3 4,-16 4-6,-5 19-10,-23 3-1,3 34 3,-20 5-1,9 33 4,-15 0-3,9 28-5,-6 6-4,8 9-2,5 0-1,8-6-3,5 1-2,2-24-11,14 2-23,1-27 1,9-9-2,-12-33-1</inkml:trace>
  <inkml:trace contextRef="#ctx0" brushRef="#br1" timeOffset="42233.4156">23264 7522 110,'12'0'39,"4"-7"0,22 5-3,6-16-34,13-8-6,22 3-14,1-24-19,8 3 1,-6-14-2,6 5 1</inkml:trace>
  <inkml:trace contextRef="#ctx0" brushRef="#br1" timeOffset="42533.4328">24114 6903 109,'-17'18'38,"-17"17"1,-2 25-1,-15 7-29,11 19-3,0 4-2,9 5-1,8-5-1,7-6-1,10-17 0,11-12 0,8-17 0,8-17-1,4-14 1,-1-11-1,-1-10 0,2-7 2,-5-5-2,-2 1 0,-1-1 0,-2 6 0,-6 8 0,2 9 0,0 7 0,2 10 0,-1 8-3,3-1-2,11 15-24,-9-17-10,13 6-3,-1-11 1,16 4 0</inkml:trace>
  <inkml:trace contextRef="#ctx0" brushRef="#br1" timeOffset="42678.4411">24537 7784 108,'-20'4'42,"2"9"1,-17-14-2,15 7-20,-4-10-21,4-4 0,20 8-21,-20-11-20,20 11-2,-13-18 0,13 18-2</inkml:trace>
  <inkml:trace contextRef="#ctx0" brushRef="#br2" timeOffset="56248.2172">10208 5602 27,'-24'-23'28,"7"16"-2,-12-1 2,0-2-16,-8 8-9,-3 1-1,-5 6 2,-9-1-1,2 9 1,-10-1 2,3 10-2,-5 0 3,0 9-5,-2 4 3,3 9-4,-1 2 2,5 6-3,1 5 0,4 2 0,0 1-1,1 2 1,3-1 0,7 2 1,3 0 0,-1-1 0,9-1 0,3 4 1,9 0-1,5 4 1,5 1-2,4 1 0,4 2 0,4 4-1,4 4 1,2 0 0,3 3 0,3 1-1,4 3 2,3 2-1,3 1 0,3-3 3,0 2-3,5 0 1,-1-4-1,8-2 1,-4-3 0,9-1-1,2-2 1,5-1-1,6-7 0,2-2 1,11-2-1,5-4 1,7 1 0,2-8-1,5-3 2,6-5-2,0-7 2,9 0-2,1-8 2,6-1-1,-5-13 0,7 0-1,-1-7 2,5-4-1,2-9 0,-1-5-1,-2-8 1,0-3 0,-2-12-2,-3-5 1,-1-4-1,-2-6 2,-2-7-3,-7-3 2,-6-7-1,-5-2 1,-6-3 1,-10-3-2,-2-4 2,-6-5-1,-10-1 0,-7-2 1,-3-2-1,-3-4 1,-7-2 0,-7-2 0,-1-3-1,-12 4 1,-3-2 1,-7 0-1,-5-1 1,-7 4 0,-6-2-1,-6 2 1,-4-1-1,-3-4 1,-4 3-2,-4 1-2,-4-1 3,-4 0-3,-1 5 2,-6-3-1,-9 2 1,-4 4-1,-9 2 1,1 6 1,-6 3-2,-8 3 2,-7 4-3,-4 4 1,-7 6-1,-5 6 1,-7 5-1,-7 8 0,-6 11 2,-6 9-3,-12 16 4,-3 16-1,-3 13 0,-2 13 1,-4 10 1,1 8-2,9 3 0,10-6-4,26 8-25,7-20-5,29 1-1,12-14-3</inkml:trace>
  <inkml:trace contextRef="#ctx0" brushRef="#br2" timeOffset="57554.2919">10189 6669 73,'0'0'34,"2"28"-2,0-3 2,-2 9-31,-3 8-1,2 7 1,-3 6 0,-2 2-1,-3-3 1,1 2-1,0-12 2,3-4-2,0-14 1,4-6-1,1-20 0,0 0 0,1-22 0,4-7 1,0-12-2,-2-5 2,1-11-2,-1-3 1,0-2-1,0 4 1,1 6-1,-3 5-1,3 13 1,-4 7 0,1 12 0,-1 15-1,13 2 1,-5 16 0,1 12-1,5 3 1,0 7-1,4 0 0,3 1 1,8-6-1,-3-8 1,12-7-1,1-18 1,6-11 0,0-14 0,4-14 0,-1-6 1,-7-4-2,2-2 1,-11 4 0,-5 5 0,-10 14-1,-17 26 1,11-2-1,-17 28 0,-7 18 0,-9 12-1,0 12-1,-1 5-1,1 1 0,9-4-2,3-12-5,25-5-22,-6-22-7,24-6 1,0-20 0</inkml:trace>
  <inkml:trace contextRef="#ctx0" brushRef="#br2" timeOffset="58529.3477">11095 6972 102,'-16'-9'37,"3"14"1,-12-3-3,9 13-31,-5 4-1,6 9-1,-3 1 0,8 6-1,1 0 0,9 0 0,0-7-1,11-2 0,4-12 1,8-11 0,6-10-1,4-8 0,4-10 1,1-7 0,1-5 0,-7-4 0,-5-1 0,-8 4 0,-10 1 0,-8 6 0,-9 6-1,-11 8 0,-2 4 0,-5 11 0,-1 2 0,2 5 0,9 5 0,3-2 0,13-8 0,0 14 0,17-14 0,6-6 0,11-3 1,5 1-1,4-7 0,1 1 0,-5 3 1,-2 2-1,-8 9 0,-10 9 0,-9 4 0,-10 13 1,-6 6-1,-9 10-2,-4 1 2,4 5-1,1-3 1,4-4-1,10-5 1,7-6-2,9-11 2,11-10 1,0-11-2,5-7 1,0-13 1,-2-3 0,-4-7 0,-12-4 0,-3-2 0,-10 0 1,-8 1-1,-3 3 0,-3 6-1,0 3 0,0 6 0,1 1 0,6 7 0,6 11 0,6-19 0,2 15 0,9 0-1,0 2 1,3 2 0,3 4 1,-1-1-1,1 2 0,-4 5 0,-2 3 1,-2 2-1,-6 8 1,-2 2-1,-7 7-2,-8 3 2,3 2-1,-6 1 1,2-6-1,-2-3 1,5-7-1,1-7 1,5-15 1,16-8 0,-4-12 1,12-11-1,1-3 1,8-9-1,-7 1 2,8 1-2,-5 6 3,-7 6-4,1 12 0,-9 8 0,2 12 0,-8 10 0,1 11 0,-6 6 0,2 6 0,1 4 0,-1 3-3,2-1-3,-2-15-14,13 9-20,-11-16-2,16 1 0,-9-16 1</inkml:trace>
  <inkml:trace contextRef="#ctx0" brushRef="#br3" timeOffset="73370.1965">10850 5467 15,'0'0'24,"0"0"1,0 0-14,7-10-1,-7 10-2,0 0 3,0 0-5,3 10 1,1 5-1,-4 2-2,4 6 3,-4 3-2,0 5-2,-1 5 1,-2 3-2,0 1 0,3 5-3,-5 4 4,2 1-4,0 2 0,5 1 1,2 2 0,0-1 0,0-2 0,5-3 0,-3 4 0,-1-3 2,-2-4-1,2 5 1,-5-2-1,-2 2 1,-3 0 0,1 6 1,-3 0-2,6 3 1,-6 0-1,3 4 2,0 0-2,7 4-1,-4 0 1,2 2-1,0 2 1,-1 4-1,-5 3 1,4 8 0,-6 1 1,1 4 1,-4 4-1,3 2 0,-5-3 0,7 3 0,1-7-1,1-5 0,3-1-2,3-11-1,3-5-2,-3-14-9,5 2-22,-10-10 0,-1 0-1,-9-9 0</inkml:trace>
  <inkml:trace contextRef="#ctx0" brushRef="#br3" timeOffset="73927.2284">10040 5601 28,'-3'31'32,"-14"4"-1,-16 20 2,-14 21-16,-21 6-4,1 23-6,-19 3 2,4 17-2,-7-2-3,9 2 1,3-10-6,18-16-2,21-8-27,16-25-1,22-19-3,20-29-2</inkml:trace>
  <inkml:trace contextRef="#ctx0" brushRef="#br3" timeOffset="74176.2426">10601 5793 79,'-43'62'37,"-21"27"-2,-24 22 1,-9 21-29,-25 21-5,-4 20 0,-5 13 0,0 9 0,4 3-2,9-3 0,15-15-2,18-22-4,32-28-4,15-41-24,43-40-1,19-45-2,34-37 1</inkml:trace>
  <inkml:trace contextRef="#ctx0" brushRef="#br3" timeOffset="74392.255">10494 6963 99,'-35'62'35,"-19"11"2,-6 19-3,-10 7-33,-1 11-1,-2 7 1,4 2-1,10-8 0,6-12-1,21-14-2,14-26-4,25-14-25,7-31-5,26-16 0,7-25 0</inkml:trace>
  <inkml:trace contextRef="#ctx0" brushRef="#br3" timeOffset="74563.2648">10405 7875 89,'-32'60'36,"2"14"-1,-6-6 1,0 7-35,3-5-1,8-9-3,5 0-6,2-15-27,13-3 0,1-14-1,8-3 1</inkml:trace>
  <inkml:trace contextRef="#ctx0" brushRef="#br3" timeOffset="75295.3067">7662 9233 64,'14'-40'36,"-2"2"0,3 12 1,-13 2-28,14 21-2,-16 3-2,14 34-1,-14 9-2,0 16 0,-7 15 0,-2 9 0,-6 12-1,1 0-1,3 1-2,0-12-1,10 0-9,-7-25-23,28-11-1,-1-25-1,16-15 0</inkml:trace>
  <inkml:trace contextRef="#ctx0" brushRef="#br3" timeOffset="75479.3172">8130 9580 55,'11'-34'37,"-5"19"-3,-6 15 3,-17 9-12,-6 11-18,4 20-2,-5 5 0,4 9-2,1 4-2,6-1 0,6-4-2,7-11-1,18-9-5,-5-23-26,18-10-4,2-27 1,8-7-1</inkml:trace>
  <inkml:trace contextRef="#ctx0" brushRef="#br3" timeOffset="75639.3263">8237 9240 85,'-27'-29'36,"-5"4"0,14 19 1,-4-2-31,22 8-4,20 20-5,0-14-7,23 17-21,-5-7-5,13 9 0,-2-5-1</inkml:trace>
  <inkml:trace contextRef="#ctx0" brushRef="#br3" timeOffset="76119.3538">8614 9567 88,'-19'19'37,"-1"6"1,-10-10 0,8 11-31,-3-4-2,6 2-1,2 0-1,11 5 0,2-6-1,9-1 0,5-10 0,7-8-1,3-8 0,4-10 0,2-12 0,-1-5 0,0-6 0,-4 0-1,-1 0 0,-9 7 0,-1 5 0,-5 9-1,-5 16 1,1 13 0,-5 22-1,-5 18 1,-4 26 1,-1 13-1,-4 18-2,-5 10 3,0 5-2,-4-5 2,5-9-2,-1-15 2,3-19-1,5-21 2,1-21-1,5-22 0,9-13 0,-1-36 0,7-7-1,9-13 0,3-10 2,8-10-2,0-2 1,7-3-2,-3 2 0,-1 3-2,5 4-3,-19-14-16,19 16-17,-4-14-1,9 7 0,-4-10-2</inkml:trace>
  <inkml:trace contextRef="#ctx0" brushRef="#br3" timeOffset="76517.3765">9329 8993 103,'-31'29'40,"2"23"1,-16-2-1,-3 13-37,5 9 1,3 8 0,-1 2-1,8 2-1,4-7 0,10-9-1,8-12 0,11-10 1,6-16-2,9-14 1,8-20-1,6-12 1,3-12-1,0-9 1,1-5-1,-4 0-1,0 1 1,-7 8 0,-3 12-1,-4 15 1,-15 6 0,11 33 0,-11 4 0,-8 6 1,0 11-1,1-3 0,2 0-2,2-9 0,8-16-2,9-19-2,17-12-6,-7-30-19,26-1-9,-8-25 1,16 0 0</inkml:trace>
  <inkml:trace contextRef="#ctx0" brushRef="#br3" timeOffset="76667.3851">9704 9231 88,'-17'30'37,"0"29"1,-15 9-1,14 19-27,-13-2-7,8-2-6,11 7-11,-3-21-21,9-8-2,3-23 0,10-14-2</inkml:trace>
  <inkml:trace contextRef="#ctx0" brushRef="#br3" timeOffset="76826.3942">9579 9503 118,'0'-28'43,"16"16"0,-2-8-1,23 13-38,5-4-5,10-10-6,21 13-32,-8-13-4,14 11 1,-8-6-4</inkml:trace>
  <inkml:trace contextRef="#ctx0" brushRef="#br4" timeOffset="80265.5909">11465 5733 51,'12'-4'36,"-12"4"-3,0 0 2,11 31-23,-31-8-1,0 21-3,-22 5-3,-4 14 0,-13 4-3,-1 3 1,1 0-3,4-7 0,16-7-5,5-24-20,29-6-11,5-26 1,35 8-1</inkml:trace>
  <inkml:trace contextRef="#ctx0" brushRef="#br4" timeOffset="80482.6033">11792 5874 63,'15'-11'33,"-15"11"0,-10 16-1,-19 9-20,-1 20-6,-15 14-3,-10 18-2,-16 12 2,-4 16 1,-11 6-2,3 5 2,8-4-4,6-16-6,25-5-27,13-27 2,30-15-3,23-31-3</inkml:trace>
  <inkml:trace contextRef="#ctx0" brushRef="#br4" timeOffset="80715.6167">12108 6316 88,'-15'32'36,"-20"13"0,-17 17 0,-10 19-31,-15 15-3,-10 18 0,-8 9-2,-6 10 1,-1 5-1,6-5 1,11-13-2,15-18-2,27-14-6,11-35-26,47-24 0,16-36-1,31-28-3</inkml:trace>
  <inkml:trace contextRef="#ctx0" brushRef="#br4" timeOffset="80972.6314">12367 7025 81,'-69'66'34,"-16"14"-2,-15 12 3,-10 11-33,-5 11 1,-1 8 2,-9 1-2,14 6 1,6-8 0,19-6-1,13-20-2,27-15-3,27-27-1,18-27-4,36-17-27,11-32-2,25-16-2,9-27 0</inkml:trace>
  <inkml:trace contextRef="#ctx0" brushRef="#br4" timeOffset="81166.6425">12215 7721 77,'-52'77'35,"-11"15"0,-11 1 1,-5 14-32,-1-7 0,6-3 0,9-13-3,7-20-3,27-10-18,7-39-15,24-15-1,19-45-2,22-10 0</inkml:trace>
  <inkml:trace contextRef="#ctx0" brushRef="#br4" timeOffset="81592.6668">11684 5904 90,'0'0'38,"13"-28"-1,21-15 2,13-24-37,25-22-1,20-24 0,13-13 0,13-10-4,6 0 2,4 5-6,-8 1-5,-7 29-25,-21 5 1,-17 27-3,-22 14 1</inkml:trace>
  <inkml:trace contextRef="#ctx0" brushRef="#br4" timeOffset="82247.7043">13676 4184 48,'-21'-10'35,"2"14"1,-14-4 0,3 19-17,-19-7-8,5 17-3,-11 7-2,5 13-1,-4 3-1,9 9 0,3-3-2,17-2 1,9-11-1,20-10 0,16-21 0,17-20 0,16-24 0,15-17 0,12-20 0,6-14-1,2-11 0,-1-4 0,-8-4 0,-7 2 0,-15 10 0,-12 5 0,-15 15-1,-12 17 1,-10 18-1,-16 23 0,-9 26 0,-8 25 0,-7 25-1,-3 13 0,-4 16-1,10 0-1,8 6-1,11-13-4,25-2-20,5-32-12,24-2 1,6-31 0,17-7 0</inkml:trace>
  <inkml:trace contextRef="#ctx0" brushRef="#br4" timeOffset="82892.7412">14439 4167 93,'-35'-9'39,"0"21"0,-17 0 0,8 15-33,-8 8-1,4 6-1,5 4-2,8 2 1,9-4-1,12-4 0,13-11-1,15-8 0,10-19 0,14-11-1,10-11 1,4-12 0,3-6-1,0-7 1,-4-1-1,-7 0 1,-9 8-1,-9 6 0,-10 9 1,-10 10-1,-6 14 0,-14 9-1,-1 14 1,-4 7 0,2 6-1,3 2 1,4-2-2,10-3 1,14-10-1,7-13 0,19-10 0,2-9 0,7-9 0,7-10 1,-2-2 0,-6 0 0,-3 0 1,-10 6 0,-10 6 1,-10 9 0,-15 9-1,5 13 1,-20 10 0,1 8 0,-7 5-1,1 3 1,4 5-1,2-4 1,4-5 0,6-7 0,8-13 0,-4-15 0,19 2 0,-3-19 0,3-10 0,-3-9 0,3-6-1,-2-4 1,1-3-1,-2 0 1,-2 7-1,0 2-1,-3 5 0,8 5-1,0 7-3,4-6-5,16 15-18,-12-14-9,18 9-1,-4-15-3,12 7 3</inkml:trace>
  <inkml:trace contextRef="#ctx0" brushRef="#br4" timeOffset="83093.7527">15496 3469 107,'0'0'39,"-29"23"1,12 21-1,-4 10-36,-3 16 0,1 14-1,4 11-2,0 5 0,4-2-1,10-1-5,6-23-6,20-2-25,-4-27-3,17-10 0,-3-30-1</inkml:trace>
  <inkml:trace contextRef="#ctx0" brushRef="#br4" timeOffset="83343.767">15637 3898 108,'-43'27'41,"-16"1"0,5 20 0,-7 3-36,12-7-2,18-3 0,7-4-2,23-10 0,11-9 0,24-6 0,11-11 0,16-7-2,6-4 1,8-9-3,4-2-1,8 4-8,-16-11-10,16 17-13,-24-7-6,6 13-1,-19-2 0</inkml:trace>
  <inkml:trace contextRef="#ctx0" brushRef="#br4" timeOffset="83464.7739">16181 4209 111,'-13'6'40,"-15"-15"-1,10-4-6,18 13-55,-38-34-17,29 16-1,-9-10-2,15 9-1</inkml:trace>
  <inkml:trace contextRef="#ctx0" brushRef="#br4" timeOffset="86421.9431">12889 5361 18,'136'3'21,"2"-6"-3,4 1-6,6-1-4,-4-1-3,6 0-4,1-1-1,5 1 0,-2 1 0,-2 0-1,-5 1 1,3 1 0,-3 1 0,2-2 0,-6-1-3,2 1-4,2-3-1,4-3-1,5 2 0,-2-5 0,3 2-1,1-3 1,4 4 3,-4 2 3,-3 3 3,0-1 1,-3 4 0,2 0 0,-2 3 1,-3-2-1,3 0 0,4-3 0,6 1-2,3-5-6</inkml:trace>
  <inkml:trace contextRef="#ctx0" brushRef="#br4" timeOffset="87552.0077">12265 8839 9,'137'7'19,"-5"-6"-4,12 5-3,-2-3-5,6 4-4,10-2-4,3 5-2,1 2 0,0 4-1,1 0 1,3 4 0,-2 1 2,5 7 2,-6-1 2,5 4 0,4-2 1,1 3-1,2 0-1,5 0-5,4 1-4,6-8-2,4 4-1,5-5 2,3 0 3,5-2 2,2 0 5,7-6 6,1 4 3,4-4 2,5-1-2,0 0-16,9 5-7,-10-10-4,12 8-2</inkml:trace>
  <inkml:trace contextRef="#ctx0" brushRef="#br4" timeOffset="88781.078">11610 5542 4,'40'16'21,"-5"-8"0,14 6 2,0-2-15,4-1-2,5 2-2,2-2 0,-1 3-2,3 1 3,0 4-4,1-1 2,2 3-1,-1 4 2,7-1-1,-1 2 1,9 1-2,3 1 2,10-1 1,3-2-1,10 3 1,5-5-1,4 6 0,7-5-1,7 4 0,-3-4-1,6 5 0,-2-4-1,2 5 0,7-4-1,-2 1 0,2-2 0,-4 0 0,3 0 0,7-2 1,1 2-1,0 2 1,-2-4-1,0 2 2,4 1-2,2-2 1,1 0 0,1 3 0,-5-4-1,6 1 1,-1 1-1,1-2 0,-4 3 0,-2-3 0,-2 2 0,4 0 1,-2 0 0,-3 0 0,-5-1 0,1 1 0,-4-2 2,4 3-1,-1-4-1,-9 0 0,0-1 0,-1-2-1,-6 4-6,-7-10-17,9 4-7,-13-3-1,-4-1-1,-4-3 0</inkml:trace>
  <inkml:trace contextRef="#ctx0" brushRef="#br4" timeOffset="90106.1538">11200 8875 17,'24'-6'23,"15"1"0,0-1-5,7-6-5,7 0-4,-2-4-2,13 5-2,-9-2-1,9 1 0,-3 1-1,8-1 2,1-2-4,6 4 3,1-5-3,5 4 2,3-6-3,4 2 2,0-2-3,5 3 2,3 0-1,0 1 1,5-2-1,-1-3 1,4 2 0,1-1 0,5-5 0,4 0 0,1-6 1,6 2 0,-3-2 0,8 2 0,-3-2 0,3 4-1,2 0 0,-6 5 0,-4 1-1,2 3 0,-5 2 1,0 1-1,3 1 0,-3 1 0,0-1 1,1 0-1,1-2 1,3 0 0,5-1 0,4 1 0,-4-4 0,1 2 1,-3 2-1,1-1 0,-1 1 0,1-1 0,-5 2 0,-1-5-1,-2 1 0,-2-2 1,1-2-1,2 3 0,-2-3 0,-3 2 1,-2-1-1,0 3 0,-3 2 1,-3 2-1,0 0 0,-5 1 1,-1-1-1,-4 4 0,-1-2 0,-2 2 0,0 0 1,-2 2-1,-1-1 0,-5 1 0,3-1 0,-4 1 0,1 1 0,1-3 0,-6 2 0,0-2-1,2 4-5,-13-4-26,2 1 1,-9-1-2,-7 5 1</inkml:trace>
  <inkml:trace contextRef="#ctx0" brushRef="#br4" timeOffset="105584.0391">19795 7122 77,'0'0'34,"12"-7"0,-12 7 0,-4 24-30,-4-4-1,-3 17 1,-7 5-1,1 16 1,-9 2 0,5 8-1,-3-3 0,6-4 0,6-8-1,7-9 0,5-13-1,13-19 0,4-19 0,8-13-1,6-21 1,1-7-1,0-9 1,-4-5 0,-2-6-1,-6-1 0,-3 5 1,-5 10 0,-7 12 0,-5 10 0,-6 13 0,6 19-1,-23 3 2,10 20-1,-4 10 0,4 6-1,-3 7 0,2 2 0,1 3 1,6-5-1,7-4 0,7-6 1,2-11-1,8-9 0,5-15 1,3-13-1,4-12 1,1-10-1,-1-9 1,-4-5 0,-5-2-1,-5 1 2,-5 2-1,-5 8 0,-5 10 0,-5 11 1,-7 12-2,-3 10 1,-5 13-1,-4 10 0,0 12 0,-3 9-1,-1 5 1,4 1-1,7-1 1,5-4-3,15 3-11,-3-26-23,18-4-2,-6-22 0,7-8-2</inkml:trace>
  <inkml:trace contextRef="#ctx0" brushRef="#br4" timeOffset="106387.085">15924 7427 56,'17'-5'36,"-17"5"-2,0 0 0,-26-3-19,1 14-10,-11-4 0,1 15 0,-7-4 0,7 12 0,-9 1-1,14 12 1,-2-3-1,11 4-2,8-4 0,12-4 0,7-13-1,13-14 0,18-17-1,8-21 1,15-21 0,8-16 0,5-12 0,-3-7 0,-2-7 1,-9 0 0,-9 8-1,-17 11 1,-16 13-1,-8 20 0,-14 16 0,-8 20 0,-9 26-2,-2 17-1,-5 20 1,0 11-1,5 12 0,6 2-2,13 4-2,6-15-5,28-2-25,0-19-2,22-3 1,3-24-1</inkml:trace>
  <inkml:trace contextRef="#ctx0" brushRef="#br4" timeOffset="107025.1215">16586 7461 104,'-42'6'37,"-12"2"2,6 22-6,-9-7-28,10 9-1,2 1 0,10 4-2,6-1 1,15-5-1,10-4-1,17-12 1,16-8-2,11-14 1,11-9 0,8-11-1,1-7 0,1-9 0,-6 0 0,-8 1 0,-15 2 0,-8 5 0,-9 7 0,-11 7 0,-12 10 0,-4 13 0,-7 9 0,-5 10 0,4 8-1,4 4 1,2 3 0,10-4 0,9-2-1,9-11 1,15-9 0,10-10 0,5-9 0,7-5 0,2-5 0,-8-4 0,0 3 1,-8 4-1,-10 7 0,-8 9 0,-11 10 0,-7 10 1,-5 7-1,-6 8 0,-1 1 0,1 2 0,2-1 0,2-9 0,5-8 0,1-20 0,0 0 0,20-8 1,-6-16 0,1-11 0,0-10 0,-1-4 0,-3-4 0,-1 3 0,-4 5 0,-3 7-1,-3 10-1,0 7-1,0 21-1,0-10-3,0 10-4,12 8-28,11 1-2,2-17 1,16 5-1</inkml:trace>
  <inkml:trace contextRef="#ctx0" brushRef="#br4" timeOffset="107228.1331">17559 7024 98,'0'0'38,"-30"4"-1,15 19-2,-6 3-27,11 18-3,-2 6-1,7 14-2,3 7-1,3 2-1,8 3-3,5-12-3,11-1-30,-4-18-2,5-5 0,0-24-2</inkml:trace>
  <inkml:trace contextRef="#ctx0" brushRef="#br4" timeOffset="107515.1495">17805 7209 113,'-32'22'39,"-17"3"2,9 17-2,-10-3-36,5 5 0,4-3-1,11-1 0,6-9 0,14-4-1,19-13 0,14-6 1,13-10-2,8-7 1,11-2-1,6-5-1,3 1 0,0-4-4,6 13-7,-19-16-13,18 17-15,-16-7-1,9 8-1,-11-7 2</inkml:trace>
  <inkml:trace contextRef="#ctx0" brushRef="#br4" timeOffset="107694.1598">18427 7575 130,'-23'24'44,"-12"-20"-2,15 0-3,-13-13-39,20-6 0,9-2 0,-2-9-14,18 22-10,-22-19-5,22 23-8,-12 0-5,0 0-2,-17 1 3</inkml:trace>
  <inkml:trace contextRef="#ctx0" brushRef="#br4" timeOffset="113153.472">14728 7590 39,'16'-21'31,"-2"-1"1,-4 5-2,-10 17-23,0-14-2,0 14-3,-29 21-2,-4 8-1,-14 11 0,-12 13 1,-24 19 1,-12 19 1,-20 11 1,-15 28 1,-25 10 3,-6 25-2,-19 12 1,-12 20-3,-11 8 0,-6 14 0,-9 3 0,-2-2-1,4-8-2,8-10 2,6-18-2,17-17 0,19-21-6,10-32-6,27-14-24,19-21 2,22-17-3,17-16-1</inkml:trace>
  <inkml:trace contextRef="#ctx0" brushRef="#br4" timeOffset="113581.4965">9947 11537 67,'22'-21'38,"-10"11"-2,6 24 1,-11 12-34,-1 24 0,-2 17-3,-4 18 1,-5 18 0,-8 11-1,-4 6 0,-3-4 0,-5-4-2,0-15-5,12-8-8,-4-33-20,11-23-1,6-33-1,0 0 1</inkml:trace>
  <inkml:trace contextRef="#ctx0" brushRef="#br4" timeOffset="113784.5081">9760 12037 66,'-34'-12'39,"1"6"-1,11 12 1,3-3-30,19-3-4,15 10-2,19-13-1,11-2-1,10-6 0,13 1-2,2-6-2,3 8-4,-5-12-14,1 12-17,-9-1 2,-2 5-3,-11-1 2</inkml:trace>
  <inkml:trace contextRef="#ctx0" brushRef="#br4" timeOffset="114062.524">10393 11977 69,'-15'23'37,"-7"0"0,9 11 1,-4-7-32,12 7-1,2-1-2,11 2 0,3-7 0,8-2-1,5-10 0,5-8-1,6-9 1,0-10-1,-1-10-1,-1-7 1,-7-6-1,-8-5-1,-4 1 1,-12 3-1,-8 6-1,-7 5-1,-4 13-1,-8 0-1,10 18-5,-7-12-25,22 5-2,0 0 0,15-11 1</inkml:trace>
  <inkml:trace contextRef="#ctx0" brushRef="#br4" timeOffset="114285.5368">11042 11427 68,'-12'43'37,"3"18"1,-8 9-1,5 17-32,-2 3-2,2 7-2,3 0-1,2-8-4,9 1-13,1-23-19,5-16 0,0-18-1,4-15 1</inkml:trace>
  <inkml:trace contextRef="#ctx0" brushRef="#br4" timeOffset="114803.5664">10892 12016 72,'0'0'38,"0"0"-1,0 0 1,21-8-34,14 4-2,9-4 0,18-3-1,4-2-1,10-4-1,-3 1 0,-1-1-1,-7 6 1,-8 2-1,-14 4 1,-17 4 0,-26 1 0,6 11 2,-24 1 0,-9 6 2,-8 1 0,-5 5 0,0 0 1,2 7 0,-1-2-1,9 1 1,8-2-2,9 1 1,13-9-1,5-1-1,9-8 0,7-7 0,8-8-1,2-5 1,3-9-1,5-8 0,-6-1 1,-1-7-1,0 3 0,-9 0 0,-1 6 0,-10 3 0,-2 7 0,-10 15 0,0 0 1,0 0-1,3 29 0,-6 1 0,-2 0 0,4 4-1,4-3-1,3-7-1,15-6-3,-4-32-14,22-3-18,-2-26-1,18-9-1,-3-21 1</inkml:trace>
  <inkml:trace contextRef="#ctx0" brushRef="#br4" timeOffset="114963.5755">12049 11401 81,'-21'61'40,"-11"13"-2,6 19 0,-11 6-33,10-1-6,9 5-4,-9-12-32,20-1 1,-4-11-4,10-8 2</inkml:trace>
  <inkml:trace contextRef="#ctx0" brushRef="#br4" timeOffset="115451.6035">10986 13214 70,'12'-13'39,"3"7"-1,9 12-4,1-12-29,13 6 0,0-9-1,6 5-1,-2-6 0,3-2-1,-7-4-1,-2-4 0,-10-3 0,-8 0 0,-12-3-1,-10 3 0,-13 5 1,-7 4-1,-11 10 1,-2 9-1,-9 14 1,0 12 0,-1 8 1,4 10-1,11 1 1,6 7-1,11-4 0,13-8-1,15-6 0,9-14-3,24-5-2,-3-21-8,27 5-27,-4-19-1,16 2 0,-8-16 2</inkml:trace>
  <inkml:trace contextRef="#ctx0" brushRef="#br4" timeOffset="115691.6172">11827 13006 74,'-26'-4'40,"2"15"-1,-11 0 2,7 11-34,-5 5-2,7 10-1,0 5-1,9 6 0,3-3-1,9-1-2,12-8 1,13-13-1,11-12-2,14-19-1,14-11-5,8-33-2,26-4-30,-7-20 1,9 1-1,-10-12 1</inkml:trace>
  <inkml:trace contextRef="#ctx0" brushRef="#br4" timeOffset="115879.6279">12358 12582 65,'-31'39'41,"3"22"-1,-7 6 0,11 14-19,-3 3-19,6-2 0,4-2-1,8-8-1,9-10-2,9-19-1,13-7-8,-6-30-26,24-9-1,-4-20-3,11-3 3</inkml:trace>
  <inkml:trace contextRef="#ctx0" brushRef="#br4" timeOffset="116037.637">12520 13006 79,'-3'16'41,"-9"3"-2,5 14 2,-7 4-33,8 11-6,-3 0 0,6 5-2,3 0-3,0-11-3,13 4-23,-8-26-10,9-6 0,-1-23-1</inkml:trace>
  <inkml:trace contextRef="#ctx0" brushRef="#br4" timeOffset="116668.6731">12648 12667 92,'0'0'37,"-12"14"0,14 9-10,5-7-29,3-1 0,6 6-1,1-4 0,2 8 0,-2-1 0,1 2 2,-4 7 1,-2-1 0,1 6 1,-9 0 2,4 6 0,-8-3 1,2 3-1,0-8 0,2 1 0,-4-9 0,5-9-1,-5-19 0,0 0 0,11-2-1,-5-18 0,0-11 0,1-6 0,-1-5 0,6-3 0,-1-2 0,3 4-1,-1 6 1,1 6 0,3 8-1,5 6 1,-4 5-1,5 8 1,-2 4-1,1 5 0,0 2 0,-2 2 0,-5 4 0,-3 0-1,-6 5 1,-8 4-1,-7 4 1,-4 4 0,-11 2-1,-3 4 1,-7 0 1,-2 3-1,0 0 1,1 3-1,4 2 1,5 2 0,1 6 0,8 8 0,1 8 0,7 8-1,-3 1 1,4 3-1,-1-3-1,1-8-1,7-3-6,-12-28-16,19 0-15,-10-26-2,15-11 0,-6-27 0</inkml:trace>
  <inkml:trace contextRef="#ctx0" brushRef="#br4" timeOffset="117164.7014">13626 12688 67,'0'0'38,"-18"-11"-1,-2 22 0,-19 2-31,4 17 1,-9 2-2,-1 11 0,1 2-1,5 4 0,8-6 0,13-2-1,8-13-2,14-11 1,11-11-2,15-10 1,9-13-1,5-1 0,5-3 0,-1 3 0,-8 6 0,-7 10 0,-13 12 0,-14 15 0,-15 10 0,-11 10 0,-13 7 0,-1 2 1,-2-2-2,2-7 0,14-9-3,3-23-8,29 3-18,-2-29-11,24-3 2,-2-19-2</inkml:trace>
  <inkml:trace contextRef="#ctx0" brushRef="#br4" timeOffset="117517.7216">13898 12963 86,'-4'13'40,"10"7"0,-6-20 1,17 7-36,5-13-2,9-5 0,-1-8-1,8-7 0,-3-3-1,-4-2 0,-3 0-1,-12 1 1,-8 1-1,-9 2 0,-12 8 0,-8 6 0,-9 9 0,-6 11 1,0 12 0,-1 8 0,1 12 0,7 10 0,9 3 0,9 2 1,11-7-2,17-6 0,13-12-3,13-21-6,29 2-16,-6-33-11,32-2-6,1-19-1,24-2 0</inkml:trace>
  <inkml:trace contextRef="#ctx0" brushRef="#br5" timeOffset="126141.2149">19280 6115 54,'-26'-17'33,"11"15"0,-11 0 0,3 9-23,-7-4 1,6 13-2,-1-5-3,5 8-2,6-1 0,9 4-1,9-3-1,9-2 0,4-7-1,8-4 0,8-7 0,-2-6 0,3-9 0,-4-5-1,-2-9 1,-6 0 0,-7-3 0,-4 0 0,-8 2 0,-8 8 0,-9 5 0,-1 11 0,-14 8 0,-1 10 0,-4 8 0,-2 5 0,1 4-1,6-1 0,8-1 1,13-8 0,8-18-1,19 13 1,10-23 1,7-5-1,9-10 0,-4 1 0,-2-1 1,-8-1-1,-12 5 0,-10 7 0,-9 14 0,-22 1 0,-6 15-1,-7 6 1,-1 7-2,-3 3 1,4 4-2,6-3-2,15 9-5,-1-16-28,24 9-1,-1-10 0,13 7-2</inkml:trace>
  <inkml:trace contextRef="#ctx0" brushRef="#br5" timeOffset="126886.2575">18629 8534 55,'-24'9'36,"-7"3"-2,8 9 1,-2-5-15,9 11-14,3-10 1,9 7-3,8-4-1,8-2-1,9-11 1,9-2-1,3-8-3,1-4 3,0-5-3,-2-5 2,-5-4-1,-7-2 1,-8 0-2,-8-2 2,-5 4 0,-8 1 0,-4 5 0,-5 6 0,-5 6 1,0 10-1,-6 8 1,5 10 0,1 0 1,3 6-2,9-2 1,8-3-1,12-7 1,10-10-1,11-10-1,9-9 0,5-7-1,1-5 1,-4 2-1,-7-3 1,-15 5-1,-13 8 1,-6 10 0,-34 3 1,-3 10-1,-5 9 0,-3-1 2,2 2-3,9 1 0,11-10-7,29-5-27,5-10-3,22-3 1,8-14-4</inkml:trace>
  <inkml:trace contextRef="#ctx0" brushRef="#br5" timeOffset="133321.6256">19219 6256 0,'0'0'20,"-14"0"0,14 0 1,0 0-12,0 0 0,0 0 0,0 0-1,-5 15-2,5-15 1,6 13 0,-6-13-2,10 20 0,-7-7-1,11 7-1,-4-2 0,1 6 0,0 3-1,-2 6 0,-1 6-2,-3 10 2,-4 4-1,2 10 1,-7 5-1,0 7 0,-1 8 0,1 10 0,0 1 0,2 10-1,0 4 0,2 8 0,3 5 0,-2 6-2,4 4 1,-3 7 1,-1 4 0,-2 8 1,-5 1 2,3 11-1,-8 1 2,0 10-1,-5 3 1,5 7 1,-8 3-1,2 6-2,-8 1-2,2 3 3,-7-1-4,-3-3 2,-5-3-4,-2 3 2,-10-7-2,1-2 4,-8-6-1,0-12-3,4-17 3,4-23-5,9-17 0,7-39-27,22-32 0,11-37-5,21-26 3</inkml:trace>
  <inkml:trace contextRef="#ctx0" brushRef="#br5" timeOffset="133989.6638">18526 8843 41,'-23'10'31,"12"-7"2,-1 5-2,-4-7-17,15 13-3,1-14-4,-14 26-1,12-7-2,2 8-2,0 7 0,0 11 1,0 9-2,0 9 1,-4 8-1,3 7 1,-4 6-1,5 7 1,-4 3-1,4 3 1,0 4-1,4 2 0,1 2-2,2 3 3,2 0-3,2 4 3,0-3-3,2 1 2,-3-3-2,4-5 1,-3-8 0,3-7-2,3-10 0,0-17-7,17-1-26,-7-18-1,10-4-1,0-9 1</inkml:trace>
  <inkml:trace contextRef="#ctx0" brushRef="#br5" timeOffset="135857.7706">17655 12856 35,'0'0'33,"0"-19"2,0 19-1,-3-17-23,3 17-3,0 0-1,0 0 0,0 0-2,0 0-2,1 18 0,3 9-1,-4 7 0,1 11 0,1 7-1,2 8 0,-8 2-1,4-2 1,-3-6 0,1-4-1,2-14 0,2-10 1,1-11 0,-3-15-1,0 0 1,16-25 0,-11-6 0,0-10-1,3-5 1,-2-9-1,0-4 1,0-1-1,5 2 0,-2 2 0,4 6 0,2 7 0,4 7 0,5 7 0,1 9 0,3 9 0,1 9 0,-4 6 0,-1 7 0,-2 7 0,-8 5 0,-5 6 0,-10 2 0,-9 2 0,-3 1-1,-7-1 1,-6-4 0,-1-2 0,-2-3 0,-1-5 0,1 1 0,0-3 1,9 4-1,-1 5 1,3 7-1,2 12 1,7 5-1,-3 8 0,-2 7 0,10 2-1,-1-1 0,7-10-3,10-4-5,-7-23-26,23-6-1,-3-22-2,16-7 1</inkml:trace>
  <inkml:trace contextRef="#ctx0" brushRef="#br5" timeOffset="136570.8114">18308 12899 74,'3'-13'39,"-15"-2"-2,1 12 1,-11-2-33,2 12-2,-7 4 0,2 7-1,-4 7 0,1 10 1,0 1-2,8 5 1,0-4-1,10-2 1,8-10-1,8-3 0,12-14-1,7-10 1,6-10-1,6-11 1,6-7-1,-2-4 0,0-2 0,-8-1 0,-4 5 0,-8 1 0,-7 9 1,-6 7-1,-8 15 0,0 0 0,-15 3 0,7 9 0,2 3 0,2 3 0,8-2-1,7-3 2,7-5-1,7-4 0,9-6 0,3-2 1,3-1-1,5-4 0,-7 2 1,-2 0-1,-8 5 0,-6 2 0,-8 4 0,-5 11 1,-13 3-1,-5 8 0,-3 2 0,-5 4 0,2 0 0,4-2-1,-3-4 1,8-9 0,6-17 0,0 0 0,20-7 1,-5-12 0,0-9 0,4-2-1,-3 0 2,0-1-2,-3 3 1,-4 5 0,-2 6-1,-2-1 0,3 3 1,2 0-2,8-2 0,4-2-1,9-4-3,4-14-7,24 9-18,-12-17-8,16 5-2,-12-15 1</inkml:trace>
  <inkml:trace contextRef="#ctx0" brushRef="#br5" timeOffset="136777.8232">19373 12329 95,'-23'68'38,"-9"1"0,5 19-4,-5-8-32,3 2-1,5-3-1,4-4-3,3-3-1,0-21-11,17 3-21,-9-20 0,14-1-2,-7-20 1</inkml:trace>
  <inkml:trace contextRef="#ctx0" brushRef="#br5" timeOffset="137081.8406">19070 12861 85,'0'0'38,"0"0"0,0 0 1,20-5-33,3 7-3,4-6 0,3 1-1,8-2 0,1-2 0,-3 0 0,5 1-1,-7 2 0,-4 2 1,-4 2-2,-8 4 1,-7 7-1,-3 5 1,-10 6-1,-6 4 0,-4 8-1,0 1 1,-1 2-1,0-5-2,5 2-2,-2-17-5,22 4-23,-12-21-6,24-12 1,-9-16-1</inkml:trace>
  <inkml:trace contextRef="#ctx0" brushRef="#br5" timeOffset="140502.0363">19887 12916 68,'0'0'34,"-20"-16"0,20 16-11,-30-10-16,13 10 0,-8-4-2,4 10-1,-3-1-1,3 10 0,-1 1-1,3 9 0,2 4 0,0 6-1,3-3 1,5 0-1,0-3 0,7-5-1,4-9 1,-2-15-1,23 1 1,-3-15-1,6-8 0,1-5 0,5-2 1,1 3-1,-4 0 0,0 4 0,-6 12 0,-4 10 1,-2 10-1,-7 12 0,-2 4-1,-3 4 1,3 3-1,3-7-1,4-1-3,0-25-8,18-2-22,-4-26 0,15-7-2,2-20 1</inkml:trace>
  <inkml:trace contextRef="#ctx0" brushRef="#br5" timeOffset="140683.0466">20397 12502 69,'-7'-18'37,"-8"5"-1,6 24 1,-15 8-29,10 23-1,-3 7-1,3 11-3,-1 6-1,5 6-1,4-2-1,2-6-3,9 2-7,-5-21-26,9-1 1,1-19-2,5-5-1</inkml:trace>
  <inkml:trace contextRef="#ctx0" brushRef="#br5" timeOffset="140864.057">19808 12581 92,'-52'9'40,"8"0"0,18 9-3,7-3-40,19-15-25,18 13-9,10-16-2,14 4-1</inkml:trace>
  <inkml:trace contextRef="#ctx0" brushRef="#br5" timeOffset="142390.1443">19875 13574 77,'-25'-5'39,"0"2"-2,5 12 0,1-3-35,9 6-5,14 7-4,-4-19-18,25 23-10,-5-13-1,10 12-1,-2-6 1</inkml:trace>
  <inkml:trace contextRef="#ctx0" brushRef="#br5" timeOffset="145422.3177">18188 14163 52,'12'1'36,"9"-4"0,4-9-1,11 4-30,6-6-1,6 4 1,1-7-2,-1 2-1,-7-2-1,-5 1 0,-12-2 0,-9-3-1,-18 0 1,-6 2 0,-13-1 0,-3 6 1,-9 4-1,-6 8 1,0 5 0,-3 12 0,6 8 0,4 12 1,-1 5-2,9 5-1,8 0 1,8-1-1,14-4 0,12-4 0,11-8-1,11-15-3,21-3-3,-6-16-28,29 0-1,-2-13-2,13-2-1</inkml:trace>
  <inkml:trace contextRef="#ctx0" brushRef="#br5" timeOffset="145670.3319">19117 14037 73,'-26'8'38,"-12"-5"-1,11 14 1,-9-3-33,8 11-1,1 5-1,6 5-2,4 2 0,8 0 0,9-3-1,12-7-1,11-8-1,13-16-2,18-3-9,0-30-11,22 1-12,-4-21 0,7 4-1,-6-15 1</inkml:trace>
  <inkml:trace contextRef="#ctx0" brushRef="#br5" timeOffset="145843.3418">19616 13777 35,'-3'-41'32,"-3"19"2,-12 4 0,3 28-18,-16 2-5,11 26-1,-6 7-3,8 21-1,0 3-3,8 7-1,5 0-3,3-6-3,16 2-19,-4-23-13,14-2 0,-1-24-2,14-5 1</inkml:trace>
  <inkml:trace contextRef="#ctx0" brushRef="#br5" timeOffset="146029.3524">19761 14192 66,'0'0'39,"-24"15"-2,16 3 1,-13 3-30,11 7-5,2 2-2,-1-3-4,11 14-27,-10-14-6,18 6-2,-5-11-1</inkml:trace>
  <inkml:trace contextRef="#ctx0" brushRef="#br5" timeOffset="146780.3954">19923 14157 56,'7'-14'39,"-7"14"-2,0 0 1,12 6-30,-12-6-3,3 24-1,-6-1-2,4 5 0,-2 6-1,1-1-1,0 0 1,0-1 0,-2-6 0,4-4 0,-2-11-1,0-11 1,0 0-1,10-18 1,-3-5-1,0-7 0,3-3 0,2-8 0,-1-6 0,3 1 1,1-1 0,-1 3 0,4 3 0,-2 4 0,3 9 0,-4 6 0,4 10-1,-3 9 1,0 10-2,-3 4 2,1 11-2,-8 3 0,-2 9 0,-4 2 0,-7 1 0,-5 1 0,-9 3 0,-4-3 0,-3 3 2,-2-8-2,2 0 2,-2-3-1,2-1 1,4 0-1,5-2 1,3 6 0,3 4-1,2 4 1,2 7-1,3 0-1,-1 3-1,1-6-5,17 4-30,-13-17 0,16-4-4,-4-21 0</inkml:trace>
  <inkml:trace contextRef="#ctx0" brushRef="#br5" timeOffset="147164.4173">20553 13980 77,'-34'-17'40,"10"24"-1,-10-1-1,3 9-32,-1 2-3,5 8-1,0 1-1,9 0-1,3 2 1,12 0-1,0-4 0,11-2 1,5-6-1,11-6 0,3-2 0,4-5 0,1-2 0,2-1 0,-5 0 0,-1 1 1,-7 4-1,-11 7 0,-6 4 0,-10 4-1,-7 7 1,-5 3-2,1 3-1,-5-6-2,16 5-26,-7-21-6,17 0-1,-4-11-2</inkml:trace>
  <inkml:trace contextRef="#ctx0" brushRef="#br5" timeOffset="147548.4393">20866 14104 51,'-8'15'38,"13"1"-2,-5-16 2,14 7-14,1-17-19,8-9-1,4-4-2,7-3 0,0-8 0,1-3 0,0-2-1,0-3 0,-6 0-1,-11 1 0,-2 2 0,-15 6-1,-2 8 1,-16 13 0,-8 14 1,-12 18-1,-6 15 1,-3 14 0,-2 12-1,7 6 0,3 0 0,13-3 0,17-11 0,16-12-1,17-13-1,18-17-3,22-3-23,0-26-10,23-1-1,-6-15-1</inkml:trace>
  <inkml:trace contextRef="#ctx0" brushRef="#br5" timeOffset="154713.8491">7523 14098 28,'0'0'38,"-25"3"-1,4 16 1,-14-3-16,-3 22-17,-14 1 1,5 12-1,-9-3-1,10 2-1,2-5 0,12-5 0,8-8-1,16-7-1,13-6 0,15-9 0,13-5 0,6-2-1,8-2 0,2 2 0,-3 1 1,-4 5-1,-13 8 0,-10 8 0,-15 11 0,-8 1 0,-8 3-2,-5-3-1,3-1-5,-8-20-31,22-16 2,0 0-3,20-31 0</inkml:trace>
  <inkml:trace contextRef="#ctx0" brushRef="#br5" timeOffset="155081.8702">7795 14254 59,'-11'20'39,"-3"14"-1,-9 1 2,17 17-36,-13 0-1,6 10 1,6-4 0,8 0-1,5-7-1,14-12 0,9-11 0,6-16-1,10-18 0,2-13 0,3-13 0,0-8-1,-5-10 1,-2 0-1,-8-3 1,-6 8-1,-8 5 1,-7 9-1,-4 11 0,-10 20 0,0 0 0,5 32 0,-10 4-1,2 14 1,1 4-2,2 2-1,7 0-2,-2-14-4,27-1-27,-16-22-4,21-10 0,-8-21 0</inkml:trace>
  <inkml:trace contextRef="#ctx0" brushRef="#br5" timeOffset="155426.8899">8535 14477 69,'-9'16'40,"-2"-2"-1,2 19 0,-5-10-35,9 7 0,-1-1-1,7-3-1,-1-6-1,9-6 1,6-13-1,4-9-1,2-9 1,8-9 0,-1-7 1,1-4-1,1-6 0,-6 3-1,-2 3 1,-1 5 0,-6 6-1,0 9 0,-15 17 0,12-1 0,-10 15-1,-3 10 0,2 6-1,2 5-1,3 6-1,8-5-1,11 4-4,2-20-11,25 7-19,-3-14 0,15-2-1,0-15 2</inkml:trace>
  <inkml:trace contextRef="#ctx0" brushRef="#br5" timeOffset="155646.9025">9655 14429 55,'-14'-19'39,"2"19"-1,-9-3 2,8 17-31,-9-1-5,14 11 0,-3 6-1,6 9 0,4 4-1,1 1-2,1-1-1,4-8-5,15 0-24,-10-18-9,14-10-1,-9-22 0</inkml:trace>
  <inkml:trace contextRef="#ctx0" brushRef="#br5" timeOffset="155780.9102">9655 14172 55,'-37'-13'36,"5"9"-1,5 8-3,4 9-53,17 1-14,11-1 0,14-1-1</inkml:trace>
  <inkml:trace contextRef="#ctx0" brushRef="#br5" timeOffset="156131.9302">10249 14269 65,'-11'18'39,"-22"-3"0,7 7 0,-11-5-34,5 7-1,0-2 0,5 5-1,4-2-1,12 0-1,6-4 1,13-2-1,4 0 0,5-9 0,4-2-1,5-3 1,-1-3 0,3-1-1,-7 2 1,-1 1-1,-2 3 1,-8 7-1,-7 4 0,-6 7 1,-6 3-1,-4 2 0,-4 3-1,-1-7-1,1 4-5,-2-23-10,19 9-23,0-16-1,0 0-1,0-16 1</inkml:trace>
  <inkml:trace contextRef="#ctx0" brushRef="#br5" timeOffset="156493.9509">10919 14464 49,'-12'-20'39,"2"5"-1,-5-2 1,15 17-30,-18-10-3,7 20 0,-3 6-2,-2 13 0,-1 4-1,8 7-1,-2-3 0,8 2-2,6-8-1,9-10-1,15-2-5,0-31-18,19 6-14,5-16 0,12 0-2,-1-16 1</inkml:trace>
  <inkml:trace contextRef="#ctx0" brushRef="#br5" timeOffset="157079.9845">11445 14366 61,'-22'26'40,"-8"-1"-1,2 10 2,-9 0-35,14 4-1,0-4-1,8 1 0,7-4-2,10-4 0,7-8 0,6-7-1,10-11 0,2-8-1,10-12 1,0-7-1,6-11 0,2-8 0,2-4 0,-2-4 0,-4 1 0,-6 1-1,-6 12 1,-10 6 0,-8 14 0,-11 18 0,-13-7 0,-4 21 0,-4 4 0,1 7 1,2-2-1,4 1 0,8-9 0,6-15 1,21 11-1,2-13 1,3-6-1,9-2 1,-1 0-1,0 4 1,-4 7-1,-5 10 1,-8 10-1,-1 4 0,-9 10 0,-4 5 1,-1 1-1,-1 1 0,2-5 0,-1-7 1,8-14-1,-1-13 1,12-14-1,4-11 1,2-11-1,4-12 1,-1-4-1,0-6 0,-1 3 0,-3 3-1,-5 11-1,-8 2-2,0 14-2,-11-1-7,14 24-17,-16-1-10,0 0-2,11 1 2</inkml:trace>
  <inkml:trace contextRef="#ctx0" brushRef="#br5" timeOffset="157718.021">12363 14376 66,'-1'21'40,"1"-21"-1,-4 15-1,4-15-33,0 0 0,0 0-1,15-16-2,-6 2 0,9-4 0,-1-7-1,1 0 0,-3-2 0,-4 0-1,-2-1 1,-3 6 0,-8 4-1,-6 6 1,-3 6-1,-4 9 0,0 7 1,-2 6-1,2 10 1,1 4-1,6 5 0,2 1 1,6 0 0,9-4 0,8-5 0,8-9 1,8-10-2,13-9 1,5-12 0,10-5 0,5-6-1,-2-5 0,0 0 1,-6 3-1,-9 4 0,-6 3 0,-17 10 0,-8 8 0,-18 1 0,-2 22 0,-9-2 0,-7 8-1,0-1 1,1-1 0,1-4 0,5-6 0,11-16 0,0 0 0,0 0 0,17-25 1,-2 0-1,4-5 0,0-2 0,1-1 0,-2-2 1,-3 2-1,4 1 0,-5 4-1,-1 6-1,2 0-2,2 14-4,-10-10-10,23 28-15,-20-11-8,14 16 0,-6-8 2</inkml:trace>
  <inkml:trace contextRef="#ctx0" brushRef="#br5" timeOffset="158108.0433">13316 14173 48,'-35'15'39,"5"11"-1,-2-8 1,13 14-16,4-14-17,15 0-2,9-6-1,14-8 0,15-6 0,14-7-1,8-13 0,14-7 2,5-7-2,-2-2 0,-3-3-1,-6 0 0,-13 4 0,-15 4 0,-13 11 0,-21 6-2,-6 16 1,-32-1 0,-3 17-1,-7 9 1,-5 12-1,3 5 0,2 4 0,10 0 0,10-2 0,9-6 0,22-9-2,14-13-1,18-9 0,9-19-3,22 2-5,-7-27-18,28 6-7,-11-15-2,14 4 3</inkml:trace>
  <inkml:trace contextRef="#ctx0" brushRef="#br5" timeOffset="158417.0609">14378 13993 63,'-30'12'38,"-6"21"1,-14 1-1,12 14-26,-12-11-3,14 8-4,2-11-1,14-2-2,9-14 0,11-18-2,17-7 2,11-17 0,4-13-1,10-11 1,4-6-1,4-10 0,0-6 0,2-5 0,-8 2 0,-5 4-1,-6 9 0,-9 7 0,-8 21 0,-11 18 0,-13 26 0,-10 23-1,-6 28 0,-7 11 0,9 20-7,-4-9-11,33 17-13,-1-24-8,32-5-2,13-31 0</inkml:trace>
  <inkml:trace contextRef="#ctx0" brushRef="#br5" timeOffset="159554.126">17791 14576 55,'-38'12'37,"-11"29"1,-22 11-2,5 26-28,-8 18-3,2 18-2,5 11 0,11 6-1,16-4-1,20-6-2,19-14 0,18-20-4,30-11-18,7-42-14,26-13-2,-1-29 0,20-10 0</inkml:trace>
  <inkml:trace contextRef="#ctx0" brushRef="#br5" timeOffset="159896.1455">18097 15262 55,'-23'-4'38,"-5"-1"-1,12 7 0,-10-9-32,9 12-2,2 0 0,5 10 0,3 3-1,3 4-1,3 3 0,6 3 1,2-1-1,3 2 0,3-1 0,3-3-1,-2-2 1,1-1-1,-6-4 1,-2-1-1,-4-2 0,-6-1 0,-3-1 0,6-13-1,-19 18 0,7-12-1,12-6-1,-17-3-3,17 3-9,0-16-21,15 5 1,-2-17-3,16 5 2</inkml:trace>
  <inkml:trace contextRef="#ctx0" brushRef="#br5" timeOffset="160340.1709">18398 15265 39,'0'0'34,"-10"-1"1,10 1-1,0 0-26,0 0-1,0 0 0,0 0-1,0 0-1,0 0 0,0 0-2,0 0 1,8 13-2,-9 5 0,-1 7-1,-1 3 0,1 9-1,3-1 0,3 1 0,4-4 0,4-5 0,6-14 0,8-9 0,3-15 0,7-15 0,1-11-1,6-6 2,-8-3-1,1-5 0,-6 4 0,-1 9 1,-10 7-1,-4 15 0,-15 15 0,0 0 0,6 35 0,-14-1 0,0 9 0,0 4-2,3-2-1,6 2-4,-5-22-17,20 8-12,0-21-3,15 0 1,-4-16 0</inkml:trace>
  <inkml:trace contextRef="#ctx0" brushRef="#br5" timeOffset="160760.195">19148 15292 58,'-10'24'37,"-3"-2"0,5 18-2,-3-7-30,6 5-1,1-6-1,4 1 0,0-13 0,10-7-1,5-17 1,6-12-1,6-16 0,3-6-1,3-7 1,0-2-1,-2 3 0,-4 5 0,-6 10 0,-5 13 0,-6 16-1,-10 0 0,11 33-1,-11 2 0,5 5-1,-5 3-1,6 6-3,3-14-6,20 9-26,-9-20 1,19 2-1,-3-19 0</inkml:trace>
  <inkml:trace contextRef="#ctx0" brushRef="#br5" timeOffset="160986.2079">20186 15288 57,'0'0'38,"-17"5"-2,6 12 0,-12 2-29,12 6-3,-2 4-1,2 8-2,2 2-1,4-1 0,4-3-3,1-17-11,9 5-21,-9-23-1,26-1-2,-7-24 0</inkml:trace>
  <inkml:trace contextRef="#ctx0" brushRef="#br5" timeOffset="161141.2168">20280 15027 55,'-31'-7'38,"7"7"-3,-3 2-3,8-5-47,19 3-19,-14 13-2,29-1 0</inkml:trace>
  <inkml:trace contextRef="#ctx0" brushRef="#br5" timeOffset="161458.2349">20548 15148 58,'0'0'36,"0"0"-2,0 0-11,-13 6-15,-10-5-2,5 10-1,-5 1-2,2 4 0,2 2 0,7 5 0,3-1 0,8 4-1,5-6 0,7 0-1,1-3 0,7 1 0,0-6-1,2 2 1,-7-1-1,-3-2 1,-5 3-1,-5 2 1,-5 2-1,-6 1 0,-5 1-1,1-3-1,-1 4-4,-1-18-14,11 15-15,-5-17-3,10-1-1,0 0 0</inkml:trace>
  <inkml:trace contextRef="#ctx0" brushRef="#br5" timeOffset="162361.2865">17653 16419 55,'0'0'36,"-2"17"2,2-17-13,0 0-18,-15 12 0,15 1-3,-2 0 1,2 11-4,-1 6 3,-1 10-3,-1 11 1,-2 3-1,-2 5 2,-4 0-1,4-3-1,-1-7 0,4-9 0,4-12-1,1-12 1,-1-16-1,15-17 0,-3-12 0,4-11 1,-1-8-1,0-7 0,1-3 0,-3-2 0,2 4 1,-4 2-1,-2 2 0,7 9 0,-3 5 0,-2 8 0,4 7 1,4 7-2,3 10 1,-8 7 0,8 10 0,-8 7 0,-3 9-1,-5 5 1,-3 7 0,-8 3 0,-9 3-1,0 5 1,-7 0 0,-3-3 0,0 2 0,0-4 0,4-2 0,1 0 0,4-4 0,4 4 0,1 2 0,2 7 0,-3 0 0,1 3-1,-3 0 0,3 3-1,1-8-4,15 4-16,-11-29-15,22-4-1,-3-26-4,21-12 2</inkml:trace>
  <inkml:trace contextRef="#ctx0" brushRef="#br5" timeOffset="163144.3313">18651 16437 49,'-34'28'37,"-7"-6"0,7 16-1,-16-5-27,17 5-3,4-3-1,11 0-3,5-3 1,18-4-1,4-7-1,13-5 1,9-10-1,4-8-1,6-11 1,4-8 0,-4-6-1,-5-11 1,0-4-1,-8-2 2,-4-2-2,-9 6 2,-2 1-2,-10 10 1,-2 5-1,-4 12 2,3 12-2,-14 14-1,4 15 1,-1 6 0,3 10 0,3 0 0,5 4 0,5-8 0,8-11 0,8-12 0,10-14 0,5-13 0,4-11 0,6-7 0,-4-6 0,-1 5 0,-5 2 0,-7 5 0,-9 10 0,-5 10 0,-15 1 0,8 27 0,-13-2 0,-5 3 1,4 2-1,0 2 1,1-6-1,2-4 0,3-9 0,0-13 1,0 0-1,16-18 0,-6-5 0,0-4 1,4-2-1,-5-2 0,3 5 0,-4 4 0,-2 5 0,-6 17-1,21-15 1,-8 11-2,6 0-1,3-10-2,22 7-10,-7-32-12,24 8-11,0-21 0,17 2-1</inkml:trace>
  <inkml:trace contextRef="#ctx0" brushRef="#br5" timeOffset="163311.3409">20013 15983 59,'-32'67'36,"-12"9"-1,8 22-1,1-3-31,6 5-4,9 4-5,-2-17-29,22-2-1,-2-21-1,12-12 1</inkml:trace>
  <inkml:trace contextRef="#ctx0" brushRef="#br5" timeOffset="163512.3524">19795 16510 68,'-28'-20'40,"14"15"0,-3-5 0,17 10-35,5-15-3,16 6-1,13-8-1,11-8-3,15-4 0,4-14-6,18 8-26,-7-17-4,11 8 0,-12-9-1</inkml:trace>
  <inkml:trace contextRef="#ctx0" brushRef="#br5" timeOffset="163729.3648">20552 16026 75,'-38'36'42,"16"13"-2,-13-9 0,10 13-37,1 5-1,3 10-3,2 3 0,0 4-2,8 2-1,-5-10-3,16 8-15,-5-37-16,15-1-2,-10-37 1,28 7 0</inkml:trace>
  <inkml:trace contextRef="#ctx0" brushRef="#br5" timeOffset="164238.3939">20474 16522 50,'6'-12'39,"-11"-7"-2,5 19 2,-8-14-29,8 14-4,0 0-1,0 0-4,10 18 3,-3-3-4,1 1 3,-2 7-3,2 3 1,0 5 1,1 3-1,-3-1-1,3-2 1,1-3-1,0-12 0,5-16 1,9-15-1,5-17 0,6-13 1,4-15 1,6-8-2,5-7 1,-1 2-1,-4 11 1,0 10-2,-12 18 2,-12 18-2,-4 29-1,-16 23 1,-9 24 0,-10 27 0,-13 16 0,-4 16 1,-7 9 0,1-2 0,-6-11 0,3-4 0,4-19 1,0-17-1,8-20 1,6-18-1,2-17 1,8-15 0,16-5 0,-14-28-1,14-2 1,5-19 0,4-6-1,11-11 0,4-3-2,5-1 0,2 3-4,9 15-8,-6-15-12,14 34-13,-9-3-2,11 22 0</inkml:trace>
  <inkml:trace contextRef="#ctx0" brushRef="#br5" timeOffset="165079.442">21694 16375 44,'-6'-16'36,"6"16"2,-23-2-2,16 21-26,-16-6-2,6 19-4,-3 1-1,2 8-1,3-2-1,4 0 0,9-6 0,4-5-2,13-7 0,5-11-2,16 3-13,-3-23-20,12 6-2,-3-15 0,6 5-1</inkml:trace>
  <inkml:trace contextRef="#ctx0" brushRef="#br5" timeOffset="165665.4755">21984 16450 72,'-16'12'38,"-8"-4"-1,7 21-3,-1-5-31,2 9-4,4 0 2,6 4-1,3-3 0,6-3 1,3-7-1,6-8 0,5-11 0,0-7 0,4-9 0,-3-6 0,-1-5 1,-3-4-1,-4-2 0,-3-4 1,-2 5-1,-2-2 2,0 4-1,-2 3 1,1 3-2,1 6 2,-3 13-2,0 0 0,13-3 1,-13 3-3,6 21 2,-2-9-1,1-1 2,-5-11-2,15 14 2,1-15 1,5-9-1,4-4 2,4-4-1,0-2 0,1-1-1,-5 4 1,-2 7-1,-7 9-1,-16 1 1,10 28-2,-15 1 0,-4 12 0,0 11 1,-2-2-1,5 4 0,6-6 1,3-5 0,12-11 0,8-16-1,5-14 2,13-18-1,1-13 0,0-10 0,0-6-1,-3 0 0,-13-3-3,1 14-12,-23-18-10,8 25-12,-23-9-2,12 19 1</inkml:trace>
  <inkml:trace contextRef="#ctx0" brushRef="#br5" timeOffset="166522.5245">22704 16575 49,'0'0'38,"0"0"-1,22 6-1,-8-14-30,11 1 0,0-9-3,1 2 1,0-4-2,0-2 1,-5 2-1,-1-1 0,-9 2 0,-7 4 0,-5 2-1,1 11-1,-25-13 1,6 15 0,0 1-1,-3 6-1,0 5 1,2 4-1,3 7 1,0 10 0,5-1 0,2 7 0,7-2 0,6 3 1,6-9 0,9-1-1,5-12 1,12-8 0,8-14-1,7-10 0,4-11 1,5-8-1,-3-5 0,-2-3 0,-4 4 1,-12 2-1,-8 11 1,-8 2-1,-11 13 0,-11 7 0,3 15 0,-10 7 0,-5 6 0,0 7 0,-2 1-1,-1 2 1,4-1 0,3-8 0,4-6 0,4-13 0,0-10 1,12-10-1,-2-10 1,6-10 0,-7-5 0,3-4-1,-2-1 2,0-2 0,-2 2-1,5 2 1,-3 4-1,7 6 0,2 2-1,7 7-1,5 1-1,5 2-2,12 5-3,-5-6-6,27 27-13,-22-24-9,17 22-4,-11-16 0,7 18 1</inkml:trace>
  <inkml:trace contextRef="#ctx0" brushRef="#br5" timeOffset="166912.5469">23632 16483 56,'-14'4'38,"20"7"0,-6-11 1,26-1-31,0-8-3,10-1 0,0-7-3,5 0 1,-1-11-2,-2 2 1,-9-1-1,-6 2-1,-9 2 0,-8 3 0,-10 4 1,-8 3-1,-3 8 1,-5 5-1,-5 3 1,-1 10-1,-3 6 0,3 7 1,4 2-2,-1 7 0,9-1 1,6 2-1,6-3 0,9-7-2,10-4-1,1-8-4,16 6-7,-10-27-13,20 15-10,-12-19-1,12 8 0</inkml:trace>
  <inkml:trace contextRef="#ctx0" brushRef="#br5" timeOffset="167302.5692">24104 16392 45,'-18'-8'35,"18"8"2,-25 6-2,18 14-24,-12-9-2,8 8-5,-3 3 1,2 6-2,0 3 0,4 4-1,5-4 0,5-2-2,5-7 1,9-9 0,5-8 0,8-14-1,7-14 1,1-12 1,3-13-1,0-8 0,1-4 0,-2-4 1,-8-2-1,-7 5 0,-6 2-1,-6 10 0,-8 14 0,-4 13 0,0 22 0,-17 8 0,4 21 0,2 19 0,1 11-1,2 5-4,9 7-3,-10-20-16,34 9-15,-15-24 0,18-3-2,-4-27 0</inkml:trace>
  <inkml:trace contextRef="#ctx0" brushRef="#br5" timeOffset="167753.595">24600 15657 42,'0'13'36,"0"-13"2,16 7-1,-16-7-25,25 9-1,-5-1-4,8 10-3,4 4 0,1 11-1,1 12 1,0 10-3,-8 14 1,-5 12-2,-9 13 0,-11 12 0,-10 7 0,-17 5-1,-9-1 0,-5-6-1,-8-8-2,4-23-5,12-5-17,-9-36-12,24-13-2,0-33-1</inkml:trace>
  <inkml:trace contextRef="#ctx1" brushRef="#br5">25376 15118,'-12'-11</inkml:trace>
  <inkml:trace contextRef="#ctx0" brushRef="#br5" timeOffset="179596.2723">18684 9561 77,'14'1'35,"-14"-1"-2,18 7-1,-18-7-33,17 6-14,2 1-18,1-3 0,13 0-1,8-4 1</inkml:trace>
  <inkml:trace contextRef="#ctx0" brushRef="#br5" timeOffset="179762.2818">19581 9618 100,'17'10'40,"1"1"-1,-18-11-1,20-2-35,-8-4-3,-4-11-8,9 3-27,-5-11-3,6-3 0,-5-9-3</inkml:trace>
  <inkml:trace contextRef="#ctx0" brushRef="#br5" timeOffset="179897.2895">20066 9329 96,'0'0'29,"-19"0"-27,8-21-2,2-15-37,-2-14-2</inkml:trace>
  <inkml:trace contextRef="#ctx0" brushRef="#br5" timeOffset="180393.3179">17876 5378 77,'0'0'39,"0"0"-4,0 0 1,0-12-40,10-5-20,14 11-11,5-9-1,16 1-2,3-5 1</inkml:trace>
  <inkml:trace contextRef="#ctx0" brushRef="#br5" timeOffset="180536.3261">18837 5228 75,'54'6'39,"-3"3"-1,-16-6 0,2 1-37,-2-3-5,-6-10-30,15 3-2,-6-7-2,17-1 0</inkml:trace>
  <inkml:trace contextRef="#ctx0" brushRef="#br5" timeOffset="180694.3351">19971 5168 80,'46'7'39,"-12"-6"-3,1 3 0,-9-2-40,-3-8-10,6 9-22,-5-6-1,9 5-1,-3-9 1</inkml:trace>
  <inkml:trace contextRef="#ctx0" brushRef="#br5" timeOffset="180844.3437">20723 5158 86,'19'6'39,"-2"8"0,-17-14 1,12 9-38,-12-9-3,0 0-9,13 3-27,-13-3-1,29-17-2,-12-5 0</inkml:trace>
  <inkml:trace contextRef="#ctx0" brushRef="#br5" timeOffset="180979.3514">21098 5142 104,'-5'28'41,"-9"-16"0,-1-5-6,15-7-73,-30-4-1,19-7-2,-7-12-2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9T02:52:28.336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19538 12701 87,'-10'-15'38,"-9"-3"-1,7 16 0,-3 0-31,15 2-6,0 10-12,0-10-24,33 11-1,-9-10-1,20 9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9T02:56:04.347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5700 12386 5,'0'0'27,"14"-7"-2,-14 7 0,-1-15-16,1 15-5,0 0 0,0 0-2,0 0-1,0 0-1,0 0 1,11 5 0,-11-5-1,0 0 1,0 0 0,18 13 0,-7-13-1,0 2 1,4-2 0,2 1-1,0-1 1,0 1 0,1-1 0,0 1 0,-2-1 0,7 1-1,-6-2 1,1 1 0,1-3 0,3-1-1,0 1 1,-1-3 0,2 1 0,0 1 0,-1-4 0,2 3 1,0-2-1,3-1 1,-2-1 0,3 1-1,0-1 0,-1-1 0,0 2 0,3 2 0,-2 2-1,-2 0 0,6 3 0,-5-2 0,6-2 0,1 1 0,2-2 1,1 0 0,6-5 0,-1 1 0,-1-2 0,6 1 0,-5-1 0,2 1 0,2-3 0,-1 3-1,1 0 0,0-2 0,1 2 1,-1-1-1,4-3 1,3 0-1,-4-2 0,2 2 1,3 0-1,0-1 1,-2 1-1,1 3 0,-3 0 1,-3 2-1,0-1 0,1 3 0,-1 1 0,-1-2 0,0 2 0,6-3-1,0 1 2,4-2-1,-1 0 0,0-2 2,3 0-1,1 2 0,-2-2-1,1 2 2,0 0-3,-3-2 3,3 4-2,-3-1-1,0-1 0,3 3 1,1-2 0,-3 2 0,3 0 0,0 1 0,0-2 0,3 1 0,-3 1 0,0 0 0,-1-4 0,-2 5 0,2-1 0,2-3 0,-4 3 0,6 2 0,-1-1 1,-2 0-1,5 3 0,-2-2 0,-2 2 0,-1-1 0,3 0 0,-2-1 0,-1-2 0,2 0 0,-1 1 1,3-2-1,0 1 0,3-2 0,1 0 1,-1 1-1,1-1 0,1-1 0,-2 1 0,3-1 0,-3-2 0,1 2 0,-2-4 0,4 1 0,3 0 0,3 1 0,-3-1 0,3-2 0,0 3 0,0-3 0,2 1 0,-6 1 0,5-1 0,-2 0 0,1-2 0,3 1 0,-3 1 0,-2-1 0,5-1 0,-5 0 0,-3 2 0,3-1 0,-8 2 0,2-2 0,-2 0 0,4 1 0,-4 1 0,5 0 0,-4-3 0,2 2 0,4-1 0,-5 2 0,-2-7 0,5 5 2,-5-1-2,3-2 2,1 2-2,-2 3 2,0-4-1,4 1 1,-5 4-2,3-3-1,1 1 1,-1-1 0,-4 1 0,0 0 0,2 1 0,-4 0 0,6-1 0,2 0 0,-1-2 0,-1 1 0,1-3 1,0 0-1,-1-4 0,2 1 0,-2-1 1,-3 0-1,3-3 1,1 0-1,2 1 0,2 0 0,-3 0 1,2 0-1,-2-1 0,1 3 0,-4 1 0,-3 1 0,1 4 0,-4-1 0,6 2 0,-2-1-1,1 0 1,1 2 1,-2-1 1,2 2-2,1-2 0,0 4 1,-4-3-1,-3 5 2,-1 0-2,0-1 0,1 1 0,2 0 0,-3-1 1,1-1-1,1 3 0,-1-5 0,-1 3 1,0-2-1,-2 0 0,3 0 0,-3-2 0,0 3 0,0-3 0,5 0 0,-1 1 0,-1-3 0,-1 5 1,-3-3-1,-4 1 1,1 3-1,-6-1 0,-3 3 0,-3 3 1,-4-4-1,-3 7 0,2 0 0,-7-4 0,2 3 0,0-1 0,0-2 0,-2-1 1,3 1-1,1-5 1,4 2 0,0-4-1,-2 3 1,1-2 1,-1 2-1,-5-2 0,-1 2-1,-2 1 1,-6 2 0,0 1-1,-3 2 0,-2-2 0,-5 3 0,-1 1 0,-12 2 0,16 1-2,-16-1-2,0 0-11,0 0-16,7 12-2,-7-12-1,0 0 1</inkml:trace>
  <inkml:trace contextRef="#ctx0" brushRef="#br0" timeOffset="3490.1996">5444 6511 35,'0'0'26,"0"0"-1,-5-14-4,5 14-6,0 0-4,21-6-4,-21 6-2,12-2-1,-12 2-1,12 2-1,-12-2 0,18 5-1,-18-5 1,20 5-1,-6-3 1,1 1-1,1-1 0,2 3 0,1 0-1,0-2 1,0 4-1,0 1 0,-1 0 0,6 1 0,-4 1 0,4-1 0,0-1 0,6-1 1,0 0 0,4-3 1,1 0-1,4-1-1,-4 0 1,5-2 0,-7 2-1,6-1 0,-7 0 1,1 0-1,0 0 0,-3-1 0,1 2 0,-4-2 0,3-1 1,-2 0-1,-1 1 0,4-1 0,2 0 1,0 0-1,3 1 0,5 1 0,1 1 0,-2 3 0,4 0 0,0 3 0,1-3 0,3 4 0,-3-1 0,4 0 0,-2 0 0,4-1 0,2 2 0,3-3 1,3 2-1,5 0 0,6-1 0,-3 1 0,5 2 0,-1-1 0,5 4 0,-4-3 1,2 6-2,-5 0 2,-3 0-1,-2 2 0,2 0 0,-2 0 0,-2-1 0,-1-3 0,4 4 1,-2-3-1,1 0 0,5-1 0,-2-1 0,0 2 1,3-4-1,-1 3 0,4-1 0,3 1 1,-2 1 0,1 1-2,-2 0 2,1 0-1,1-3 1,-3 2-2,2-1 2,2-1-1,-3-4 0,6 1 1,-1-1 0,4 1-1,1-1 1,-3-1-1,3 2 0,2-2 1,-4 2-1,2-2 0,0 2-1,3 0 2,-2 0-2,3 1 1,1 2 0,-2-1 0,3 0 0,-3-1 0,2 4 0,-2 1 0,2 0 0,-4-1 0,4 3-1,0 0 1,3 1 0,-1-1 0,-3 1 0,5-2 0,1 0 0,-1-1 0,-2-1 0,3-1 0,-2-2 0,0 2 1,-1-1-1,-5 1 0,0 0-1,-3 0 2,-1 0-2,-3 2 1,1-2 0,1 1 0,-1-2 0,5 2 0,0-1-1,6-1 2,4 1-2,4 0 1,2 3 1,0 0-1,4 1 0,1-3 0,0 6 1,-6-2-2,1-1 2,-2 1-2,-3-3 1,-1 1 0,-2-1 0,0 1 0,-2 3 0,-1 0 0,4 0 0,-1 1 0,-1 2 0,1 2 0,0 2 0,-4 2 0,0 0 0,0-1 1,-3 2-1,-1 0 0,1-2 0,0-4 0,1 2 0,2-5 1,3 0-1,-3-2 0,8 1 1,0-1-1,3-4 0,-2-1 1,2 1 1,-2-1-2,-2 2 2,2-2-2,-6 1 1,0-2-1,-5 2 2,-1 1-2,-3-1 0,0 1-1,-2-2 1,-2 1 0,0-1 0,-1 2 0,-2 0 0,0 2 0,2-3 0,-5 3 0,3-2 0,0 3 1,-2-4-1,-3 0 1,-2-2-1,1-3 0,-10 3 1,-1-5-1,-9-2 0,-9 0 0,-9-2 1,-5-3-1,-9 0 0,-8 1 0,-9-3 0,0 0 0,0 0 0,0 0 0,0 0 0,0 0 0,0 0-1,0 0-1,0 0-4,-18-3-17,18 3-10,0 0-1,0 0 0,0 0-1</inkml:trace>
  <inkml:trace contextRef="#ctx0" brushRef="#br0" timeOffset="6813.3897">17926 12358 39,'0'0'35,"0"0"0,0 0-1,-10-14-22,10 14-4,0 0-3,0 0 0,-19 14-3,9 6 0,-4 3-1,-2 10 2,-5 12-2,0 11 1,-3 3-1,2 3 0,6 0 1,8-3-2,7-6 2,10-9-3,17-19 3,10-16-1,12-16 0,14-16 0,8-16 0,9-10 2,-2-10-2,3-6 0,-10-2 0,-5 4 0,-10 2 0,-13 8 0,-12 12 0,-12 14-1,-12 15 0,-6 12 0,-18 31 0,-4 12 2,-4 15-3,-3 10 1,0 8-1,3 2 0,10 4-4,6-14-6,22 2-26,2-19 0,24-1 0,-2-24 0</inkml:trace>
  <inkml:trace contextRef="#ctx0" brushRef="#br0" timeOffset="7347.4202">18816 12781 69,'-13'11'36,"-6"0"-1,5 12 0,-5-1-31,5 7-1,-3-2-1,6 2 0,1-2 0,9-5-1,1-5 1,0-17-1,13 12 1,1-15-2,1-10 2,3-6-2,2-5 1,-6-4 0,3-2 0,-4 3-1,2 1 0,-6 2 0,1 8 1,-6 5-1,-4 11 1,0 0 0,0 11-1,-4 8 1,2 2 0,-1 3 0,3-4 0,5 0 0,4-6 0,6-5 0,7-10 0,7-8 0,5-6 0,3-6-1,2-5 1,1-4 0,-2 2-1,-4-2 0,-5 5 0,-7 7 0,-7 5 0,-15 13 0,0 0 0,-4 30 0,-12-1-1,3 6 0,-8 4-1,8-1-3,10 7-4,-5-16-28,27-3 1,-1-18-1,23-3-1</inkml:trace>
  <inkml:trace contextRef="#ctx0" brushRef="#br0" timeOffset="7832.448">19628 12334 74,'3'-37'38,"-12"7"-1,9 30 2,-9-6-30,8 31-2,-8 8-3,4 17-1,-6 7-2,3 8 0,-3 2 0,-1 0-1,-1-4 0,2-2 0,2-9-1,1-7 0,4-10 1,2-10 0,2-9 0,0-16 0,0 0-1,10 0 1,-3-11 0,1-6 0,1-3 0,2-6 0,3 1 0,1-3 0,4 4 0,1 3 0,2 4 0,1 6 0,-4 7 0,-1 6 0,-6 9 0,-3 6 0,-8 5 0,-7 4 0,-5 2 0,-6 2 1,-4 0-2,-6-1 1,-1-3-1,1-5 0,6-5-2,-3-13-3,24-3-29,-15-5-2,25-6 1,2-18-1</inkml:trace>
  <inkml:trace contextRef="#ctx0" brushRef="#br0" timeOffset="8173.4675">19960 12685 83,'-12'19'37,"-2"-7"1,3 12-3,-8-3-29,2 5-2,-3 1-2,2 0-1,4 2 0,-1-5 0,7-2-1,2-4 1,6-6-1,0-12 0,14 3 0,-4-10 0,1-9 0,3-5 1,1-2-1,-2-5 1,-1-1-1,1-1 1,-3 4-1,1 0 0,-1 8 1,2 2-2,0 3 1,0 6-1,5 6-1,0 0-2,5 9-8,-6-8-24,9 10-1,-5-10 0,12 8 0</inkml:trace>
  <inkml:trace contextRef="#ctx0" brushRef="#br0" timeOffset="8567.49">20206 12701 86,'-19'-11'37,"6"10"0,-9-6 1,10 10-33,-8 2-1,-3 12-1,-4 6-1,1 9 1,-3 4-1,3 2 0,2-3-1,10 0 1,3-11-1,13-4 0,9-13 0,11-12 0,8-10-1,4-10 1,4-4-1,3-9 1,-1 1-1,-4-3 0,-3 4 0,-8 5 1,-3 9-1,-10 10 0,-12 12 0,0 0 1,-8 27-1,-8 1 0,3 7 0,-5 2-1,4-1-1,3-3-1,8-2-2,3-14-8,15 5-26,0-18 1,14 5-1,-9-17 0</inkml:trace>
  <inkml:trace contextRef="#ctx0" brushRef="#br0" timeOffset="8699.4975">20449 12888 104,'0'0'40,"0"0"0,-19 0 0,19 0-34,0 0-4,-17 4-2,17-4-6,-17-7-32,17 7-2,0 0 0,0 0-1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9T02:59:46.57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13425 16507 21,'0'0'33,"4"12"-4,-1 11-1,-14-6-19,14 21-2,-12-7-1,9 19-2,-8-2-1,5 11-1,-3-1-1,-1 4 1,-3-5-1,6-5-1,-5-3-2,2-17-3,12 8-12,-6-29-18,1-11-1,18-8 1</inkml:trace>
  <inkml:trace contextRef="#ctx0" brushRef="#br0" timeOffset="602.0344">13701 16829 20,'5'13'32,"0"-3"2,0 10-2,-8-5-27,6 11-1,-6 1 0,6 4 0,-11-3-2,6-1 1,-3-7 0,5-1 0,0-19 0,0 0 0,13 0-1,3-17 0,3-5 0,6-9-1,0-5 0,0-1 0,-1 4 0,-1 1-1,-3 5 1,-3 8-1,-4 7 1,-13 12-1,12 1 0,-12-1 1,4 21-1,-4-3 1,0 1-1,0 0 0,3 3 1,2-2-1,-4 0 0,5-2 1,1-3-1,1-2 0,-8-13 2,24 14-2,-15-17 1,10-6-1,-3-11 1,7-5 0,-1-8 0,6-4-1,-3 2 1,-1 1 0,-1 5-1,-6 6 1,-1 13-1,-3 14 0,-8 14 0,-4 10-1,-2 7 0,-4 1-1,6 6-3,-5-11-3,18 13-25,-8-24-3,12 1-2,0-16 0</inkml:trace>
  <inkml:trace contextRef="#ctx0" brushRef="#br0" timeOffset="1077.0616">14653 16786 20,'-19'3'32,"-3"-9"3,5 7-1,-6-12-27,11 12 1,-8-12-1,20 11-2,-25 1 0,14 13-1,-9-3 0,8 12 0,-7 4-1,5 7 0,-1-1-1,1 3-1,4-3 1,10-7-1,4 0-1,8-9 1,6-8-1,6-6 1,6-6-1,4-5 0,1-7 1,0-4-1,-6-4 0,-5 0 0,-4 0 0,-5 2 0,-7 2 1,-5 4-2,-5 4 1,2 11 0,0 0 0,-13 1 0,11 13-1,-4 4 0,3 9-1,3-1-1,6 9-5,-3-10-2,17 13-18,-10-18-9,17 2-2,-5-16 2</inkml:trace>
  <inkml:trace contextRef="#ctx0" brushRef="#br0" timeOffset="1528.0874">15060 16871 32,'-12'-2'34,"-9"-1"2,8 16-5,-12-16-22,11 18-3,-4-7-1,3 13-1,1-2 0,4 4-1,-1-3-1,7 3 2,-2-4-3,6-2 1,0-17-1,11 15 0,1-16 0,4-4 0,3-5-1,0-4 1,1-2-1,2 1 0,-5-5 0,0 5 0,-3 3 1,-4 0-1,-10 12 0,14-10 0,-14 10 0,1 13-1,-2 4 1,1 9 0,-5 9 0,1 9 0,-4 5-1,1 3 2,-1 2-2,0-3 2,-2-1-2,-1-10 1,3-5-1,2-14 0,1-8-2,5-13-3,0 0-4,-17-16-26,20-1-1,-6-14-1,7 4 1</inkml:trace>
  <inkml:trace contextRef="#ctx0" brushRef="#br0" timeOffset="4253.2432">15432 17026 17,'-5'13'34,"5"-13"1,0 0-1,7 18-26,-7-18-1,19 5-2,-5-5-1,10 1 0,1-5-1,4 0 0,-2-5 0,4-4-1,-6-2 0,1-1-1,-9-4 1,-8 4-1,-6 0 0,-7 2 0,-7 3 0,-9 5-1,-6 4 2,-2 7-1,-5 5 0,3 6 0,-3 6 0,6 4 0,3 2 0,11 3 1,8 0-1,8 3 0,7-11 0,15 2-1,5-11 0,11-8 0,9-6-3,5-16-5,21 9-24,-12-20-5,14 11-3,-11-13 0</inkml:trace>
  <inkml:trace contextRef="#ctx0" brushRef="#br0" timeOffset="4831.2763">17190 16427 41,'-11'-27'37,"-14"-1"-1,2 21-3,-14-4-28,7 17-2,-8 10 1,4 14-1,0 10 0,3 17-1,3 8 2,7 14-2,2-1 0,9 1-1,7-4-1,4-5-1,10-7-2,1-10-3,11-1-7,-9-29-23,14-3-2,-9-20-1,6-1 2</inkml:trace>
  <inkml:trace contextRef="#ctx0" brushRef="#br0" timeOffset="5672.3244">16777 16954 46,'-29'4'39,"21"10"-1,8-14 0,12 2-32,7-10-1,16 2-2,7-8-1,6-3 0,8-3-1,2 0 0,-7-1 0,-3 6 0,-10 1 0,-6 5-1,-7 2 0,-7 6 1,-18 1-1,15 8 1,-15-8-1,-9 16 0,5-3 0,-4-1 0,0 6 0,-1 3 1,1 4-1,2-3 0,3 8 0,3-6 0,3 2 0,5-6 0,7-2 0,4-8 0,2-5 0,6-8 0,0-6 0,-2-6 0,-1-4 0,-3-8 0,-7-2 0,-6-3 0,-5 0 0,-6-1 0,-7 4 0,-7 8-1,-1 3 1,-1 7 0,2 5 0,2 7 0,4 3 0,11-4 0,-1 16 0,13-8 1,3-4-1,8 1 0,3-5 1,6-3 0,3-2 0,-2-4-1,2-2 1,-6 2 0,-2 3 0,-7 3 0,-4 4-1,-16-1 1,12 22-1,-15-2 0,-2 7 0,-2 0 1,-2 2-1,3-4 0,5 1 0,2-5 0,5-7 0,5-8 0,7-7 0,5-5 0,3-11 0,2 0 0,4-9 0,-5 4 0,0-3 0,-7 4 0,-3 4 0,-17 17 0,15-11 0,-15 11 0,-7 19 0,-1 0 0,-1 7 0,0-1-1,3 5-1,3-6 0,5 2-3,0-13-3,19 14-16,-21-27-13,32 9-1,-15-17-1,9 6 2</inkml:trace>
  <inkml:trace contextRef="#ctx0" brushRef="#br0" timeOffset="6040.3455">17975 16892 34,'0'0'36,"0"0"1,0 0-2,-13 5-23,13 18-4,-6-8-4,2 9 1,-4-2-3,5 5 0,-4-6 0,6-1 0,1-4 0,0-16-1,6 13 1,-6-13-2,23-14 2,-10-1-1,1-4 0,0-2 0,-1-7 0,1 6 0,-2-2-1,-3 8 1,-3-2 0,-6 18 0,11-14-1,-11 14 1,0 0-1,13 18 0,-5-1-1,-3-2 0,7 8-2,-4-4-1,7 3-3,-15-22-6,36 28-22,-24-27-3,16 8 0,-10-18 1</inkml:trace>
  <inkml:trace contextRef="#ctx0" brushRef="#br0" timeOffset="6554.3749">18364 16934 20,'-10'10'31,"10"-10"0,0 0 2,0 0-26,0 0-1,19-3 0,-19 3-1,13-8 2,-13 8-1,0 0 0,3-13-1,-3 13-1,0 0 1,-16 5-2,2-1 0,4 3-1,-7 4 0,2 1 0,-1 4-1,3 2 0,1 0 0,2 2 0,8 2 0,2 2 0,11-9 0,4 0-1,6-10 1,9-8-1,6-13 1,8-8-1,0-21 0,8-12 0,-1-8 1,-4-7-1,0-5 0,-6 4 1,-7-2-1,-9 10 1,-6 13-1,-13 18 1,-6 20-1,0 14 0,-25 42 1,5 11-2,-9 24 1,3 6-1,-2 8-1,8-9-4,13 8-11,-8-32-13,35-4-7,-4-32-3,29-7 1</inkml:trace>
  <inkml:trace contextRef="#ctx0" brushRef="#br0" timeOffset="7155.4092">19640 16949 44,'-16'6'34,"-6"-9"-4,5 21 1,-24-7-22,12 11-1,-6-2-1,6 11 0,2-8-2,9 7-1,4-5-1,11-2-1,7-3 0,15-8-1,4-3 0,5-9 0,5-4-1,-2-6 1,3-6-1,-5-3 0,0-1 1,-9-1-1,-3-3 1,-6-1-1,-4 6 1,-4 1 0,-1 3 0,-2 15 0,-4-15-1,4 15 1,0 0-1,-4 12 1,6 5-2,-1 8 1,6 2-2,-3-1-1,9 2-2,-4-11-5,21 9-18,-17-25-9,19 2-2,-7-23 0</inkml:trace>
  <inkml:trace contextRef="#ctx0" brushRef="#br0" timeOffset="7355.4207">20062 16553 52,'0'0'38,"-23"13"-1,14 25-2,-8 7-26,9 17-6,-7 6-1,7 5-1,-2-1-1,5-4-3,9 3-15,-12-22-17,12-6-1,-5-15-2,7-6 0</inkml:trace>
  <inkml:trace contextRef="#ctx0" brushRef="#br0" timeOffset="7559.4323">19854 16955 59,'-19'-12'41,"19"12"-1,0 0 0,19-10-31,6 6-5,13-4-2,10-10-1,9-6-3,10 1-4,-11-19-17,22 20-11,-17-11-4,3 15-3,-15 0 0</inkml:trace>
  <inkml:trace contextRef="#ctx0" brushRef="#br0" timeOffset="9886.5655">17245 18372 18,'0'0'32,"0"0"-1,0 0-2,0 0-15,0 0-5,0 0-3,0 0 1,0 0-2,0 0 2,0 0-4,-35 71 1,35-71-2,0 0-3,-21 77-1,21-77-5,7 55-21,-7-55-11,0 0 1,40 63-3</inkml:trace>
  <inkml:trace contextRef="#ctx0" brushRef="#br0" timeOffset="10697.6118">17627 18418 15,'0'0'35,"0"0"0,0 0-1,0 0-26,-20 57-3,20-57-1,0 0-1,-6 80 0,6-80 0,-5 60 0,5-60 1,-3 60-2,3-60 1,-5 51-1,5-51 1,0 0-2,0 0-1,-4 58-1,4-58 2,0 0-2,0 0 1,0 0 1,0-58 0,0 58-2,9-61 2,-9 61-1,8-73 1,-8 73 1,15-74-2,-15 74 0,24-68 0,-24 68 1,28-60-1,-28 60 2,0 0-4,51-65 1,-51 65 0,0 0-1,55-27 0,-55 27 0,0 0 0,0 0 1,59 17 0,-59-17-3,0 0 3,0 0 0,0 0 1,14 59 0,-14-59 0,0 0 0,0 0 0,0 0 1,-36 53 0,36-53 0,0 0 1,0 0-2,0 0 3,0 0 0,0 0 1,0 0 1,0 0-2,-37 51 0,37-51 0,0 0-1,0 0-1,0 0 0,50 55 0,-50-55-2,0 0 2,0 0-1,56 72-1,-56-72 0,0 0-3,36 56-9,-36-56-21,0 0-2,0 0-5,51 49 0</inkml:trace>
  <inkml:trace contextRef="#ctx0" brushRef="#br0" timeOffset="11295.646">18360 18505 21,'-60'27'36,"60"-27"2,0 0 0,0 0-26,0 0-4,0 0 0,0 0-3,0 0 1,0 0-3,0 0 0,60-10-1,-60 10 0,0 0-1,58-32 0,-58 32 0,0 0-2,48-36 1,-48 36 0,0 0 1,0 0-2,0 0 2,0 0-1,16-53 0,-16 53 2,0 0-2,0 0 3,-60 14-2,60-14 0,0 0-1,-52 46-1,52-46 2,0 0-1,-32 62 1,32-62 0,0 0-2,14 62 1,-14-62-1,0 0-1,71 42-10,-71-42-17,75 18-6,-75-18-7,88 4 1</inkml:trace>
  <inkml:trace contextRef="#ctx0" brushRef="#br0" timeOffset="11741.6716">19228 18334 17,'0'0'35,"0"0"2,0 0-1,0 0-21,-15-53-5,15 53-3,0 0 1,0 0-3,0 0 0,-60-36-1,60 36-2,0 0-2,-52 0 3,52 0 0,0 0-2,-63 37 1,63-37-1,0 0-1,-47 75 3,47-75-3,-20 62-3,20-62 0,-6 64-2,6-64-4,2 62-26,-2-62-4,12 52-3,-12-52 2</inkml:trace>
  <inkml:trace contextRef="#ctx0" brushRef="#br0" timeOffset="11980.6852">18991 18591 52,'-35'-52'42,"35"52"-2,0 0-9,0 0-19,0 0-4,-48-61-5,48 61 0,0 0-2,0 0 1,0 0 1,0 0-4,0 0-2,0 0-1,60-38-4,-60 38-29,53 9-3,-53-9-2,60 13-1</inkml:trace>
  <inkml:trace contextRef="#ctx0" brushRef="#br0" timeOffset="12590.7201">19379 18505 39,'0'0'37,"0"0"2,0 0-2,0 0-30,0 0-2,0 0 2,0 0-3,0 0-2,0 0 1,0 0 1,54 31-2,-54-31-1,0 0 0,57-20-1,-57 20 0,0 0 2,0 0-2,58-35 1,-58 35-1,0 0 0,0 0 1,0 0-3,0 0 2,0 0 1,0 0-1,0 0 0,0 0 1,-63-33-2,63 33 2,0 0 1,-52 45-1,52-45-3,0 0 3,-35 65-1,35-65 1,0 0 1,0 57-2,0-57-1,0 0-3,0 0-4,76 51-27,-76-51-4,58 9-3,-58-9 1</inkml:trace>
  <inkml:trace contextRef="#ctx0" brushRef="#br0" timeOffset="13019.7447">19841 18581 47,'0'0'36,"0"0"2,0 0-5,0 0-30,0 0 0,0 0-2,0 0 1,0 0-2,0 0 1,0 0 1,0 0-1,0 0 3,-21 65-3,21-65 2,0 0-1,0 0 2,5 56-2,-5-56-2,0 0 3,0 0 0,0 0 0,0 0-2,0 0 1,0 0 1,22-61-1,-22 61 1,0 0-3,19-75 1,-19 75 1,0 0-2,28-64 0,-28 64-2,0 0-1,0 0-4,67-47-14,-67 47-9,0 0-6,73 5-5,-73-5 0</inkml:trace>
  <inkml:trace contextRef="#ctx0" brushRef="#br0" timeOffset="13506.7725">20311 18574 30,'-53'17'37,"53"-17"2,0 0 1,0 0-19,0 0-15,0 0 0,0 0-4,0 0 1,0 0 2,58-22-3,-58 22 0,0 0-2,55-34 3,-55 34-3,0 0 3,0 0-2,56-55-1,-56 55 0,0 0-2,0 0 2,0 0-2,0 0 2,0 0-1,0 0 1,-52-8-2,52 8 1,0 0 2,-48 57-1,48-57 3,0 0-3,-25 68-1,25-68 0,0 0-2,0 0-5,40 60-16,-40-60-9,66 8-8,-66-8 0,81-12 2</inkml:trace>
  <inkml:trace contextRef="#ctx0" brushRef="#br0" timeOffset="13904.7953">20872 18492 49,'0'0'39,"0"0"-4,0 0-5,0 0-25,-14 53 1,14-53 1,0 0-5,0 0 2,-30 68-1,30-68 1,0 0-1,0 0 2,0 0-4,0 0-2,0 0 3,0 0 2,0 0-3,0 0 2,0 0-2,49-24 0,-49 24 1,0 0 1,43-64-3,-43 64-1,0 0 1,45-56-2,-45 56 2,0 0 0,0 0-1,0 0 1,0 0-1,53 9 2,-53-9-5,0 0 1,22 53-6,-22-53-22,0 0-8,28 60-3,-28-60 2</inkml:trace>
  <inkml:trace contextRef="#ctx0" brushRef="#br0" timeOffset="14310.8185">21481 18518 49,'0'0'41,"0"0"-2,0 0-7,-58-3-22,58 3-4,0 0-1,0 0-1,-61 38-1,61-38-1,0 0 0,0 0-3,-47 66 2,47-66-3,0 0 3,-6 50-1,6-50-1,0 0-1,0 0-3,0 0-19,67 43-15,-67-43 0,54-8-2</inkml:trace>
  <inkml:trace contextRef="#ctx0" brushRef="#br0" timeOffset="14802.8466">21734 18561 46,'0'0'41,"0"0"-1,0 0-3,0 0-27,0 0-7,0 0 0,0 0-4,0 0 3,0 0 1,0 0-3,50 5 1,-50-5-1,0 0-1,0 0 1,0 0 3,0 0-3,49-61 1,-49 61 0,0 0 0,0 0 0,0 0 0,-14-55-1,14 55 1,0 0 0,0 0-2,-66-4 2,66 4 2,0 0-2,-64 47 2,64-47-2,0 0 0,-39 78-1,39-78 0,1 51 0,-1-51-4,0 0 0,61 57-2,-61-57-23,92 19-13,-35-19 0,1-3 1</inkml:trace>
  <inkml:trace contextRef="#ctx0" brushRef="#br0" timeOffset="15273.8736">22324 18383 56,'-40'-58'37,"40"58"-7,0 0 1,0 0-21,-32-57-3,32 57-3,0 0-2,0 0 6,0 0-4,0 0 0,0 0 1,0 0-2,0 0-1,65-19 0,-65 19 0,0 0-6,41 72 5,-41-72-1,18 74-1,-18-74-2,4 86 2,-4-86-1,-12 94 0,12-94 1,-25 84-7,25-84-23,-35 69-8,35-69 0,0 0-3</inkml:trace>
  <inkml:trace contextRef="#ctx0" brushRef="#br0" timeOffset="16196.9264">17473 18372 6,'0'0'36,"24"-58"0,-24 58-2,0 0-15,0 0-6,0 0-5,0 0 1,0 0-3,0 0-2,0 0-2,0 0 0,19-50 2,-19 50-4,0 0 2,0 0-1,0 0 0,0 0 0,0 0 2,-62-12-3,62 12 1,0 0 0,-51 31 2,51-31-3,0 0 1,-48 62 3,48-62-3,-28 65 2,28-65-3,-23 77 2,23-77-2,-8 90 0,8-90 0,2 95-1,-2-95 1,18 87 0,-18-87-3,28 79 1,-28-79-3,36 62-9,-36-62-27,0 0 1,66 67 0,-66-67-1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9T03:01:32.677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450 1100 22,'0'0'26,"-19"-1"-7,19 1-4,0 0 3,-18-4-1,18 4-1,0 0-3,0 0-3,0 0-2,0 0-2,0 0-2,0 0-1,16 11-1,-4-8-1,4 3 0,4-1-1,8 2 1,5 0-1,4 1 0,10-4 0,5 0 0,7-2-1,11-2 1,4-2 0,11-2 0,3 0 0,5-2 0,4 1 0,-1 1 0,0 0 0,-2 1 0,-1 3 0,-6-1 0,-2-2-1,-4 2 1,-5-4 1,-2-3-1,-5-1 0,-8-5 0,-3-4 1,-11-5-1,-6 1 0,-11-2 1,-10-3-1,-10 6 1,-8 0 0,-13 1 0,-7 3-1,-11 5 1,-10 2 0,-8 2 0,-7 8 0,-7 0 0,5 2 1,-1 3-1,8-4 0,10 3 0,11 2 0,16-5 0,12-1 0,34-12-1,-34 12 1,0 0 0,77-14-1,-77 14 0,74-8 0,-42 6 0,53-2 1,-7 5-1,-4 11 0,-20 8-1,-14 14 2,-24 10-1,-30 10 1,-30 5-1,-12 5 1,-5-2 0,-6-5-4,17-5-9,5-22-26,18-13 2,15-18-3,22-15 1</inkml:trace>
  <inkml:trace contextRef="#ctx0" brushRef="#br0" timeOffset="1044.0598">481 2691 16,'5'-11'22,"-5"11"-5,-1-23 0,1 23 2,-9-12-1,9 12-3,-11-1-1,11 1-3,-14 1-3,14-1-1,0 0 0,0 0-2,0 0-1,0 0-1,25 6 0,9-5 0,7-2-1,17 2-1,9-3 0,18-2 0,7 1 0,8 0-1,8-4 0,3-4 0,2 2-1,-5-2 1,-3 0 0,-4-4 0,-11-1 0,-6-5 0,-8 0 0,-15-2 1,-12-2-1,-9 1 1,-17-6-1,-9 3-1,-15 0 0,-18 4 0,-9-2 1,-12 6-1,-10-1 1,-7 9 0,0 1 1,3 6 0,7 1 0,9 6 0,17 0 0,21-3 0,15 13-1,19-10 0,18 0 0,12 0 0,7 1 1,8-1-1,-5 3 0,-1 3 2,-15 5 0,-15 7 0,-18 5-1,-18 12 1,-23 6-1,-20 4 1,-23 7-1,-10 4-2,-13 4-1,-4 0-1,6 7-8,-3-14-27,23-1 1,9-11-1,20-3 0</inkml:trace>
  <inkml:trace contextRef="#ctx0" brushRef="#br0" timeOffset="1877.1074">387 4306 72,'12'6'36,"-12"-6"0,25 10-1,-12-9-29,14 3 0,3-6-2,12 4-1,8-8-1,11 0-1,12-7 1,14 3-2,10-7 0,8 3 0,9-7 1,3 0-2,-4 1 1,2-1 0,-8-2 0,-5 0 0,-17 2 0,-9-3 0,-19 2 0,-12 1-1,-21-2 1,-20 2 1,-21 3-2,-17 3 2,-17 0-1,-15 2 1,-5 3 0,-4 6 1,-2 4-1,11 4 0,8 0 1,19 9-1,15 1 0,22 3-1,23 1 0,17-1-1,22-3 2,14 1-2,14-4 1,7-2 0,2-2 0,-4 0 0,-14 2 1,-15 5 0,-21 8-1,-27 7 1,-28 8-1,-31 8-1,-19 9 0,-22 6-1,-8 6-1,-13-4-3,16 11-18,-5-21-14,29 1 1,6-14-2,29-8 1</inkml:trace>
  <inkml:trace contextRef="#ctx0" brushRef="#br0" timeOffset="2630.1505">305 5838 79,'0'0'38,"31"8"-2,4-16 1,18 1-33,11-5 0,16 0 0,4-4-1,10 3-1,4-2 0,6 6-1,0 0 1,4 3-2,1-1 1,2-2 0,-3 1 0,-3-5-1,-12-3-2,-12-6 3,-7-4-3,-20-5 2,-19-3-2,-17-4 1,-20 1-2,-21-2 2,-15 0 1,-11 5-2,-15 8 2,-6 5 1,-1 6 0,1 13 0,10 4 1,10 8-1,16 9 1,21 3 0,25-1-1,19-3-1,29-4 1,23-3 0,16-4 0,14-3-1,8-2 1,-4 0-2,-11 2 2,-17 4-1,-26 14 2,-35 10-1,-32 6 1,-29 11-2,-41 8 1,-18 8-2,-15 4 0,-8-1-3,7 4-9,1-17-25,28 3 0,10-19-1,28-3 0</inkml:trace>
  <inkml:trace contextRef="#ctx0" brushRef="#br0" timeOffset="3380.1934">468 7456 64,'10'14'36,"10"-13"0,14 4 1,-1-10-26,27 8-2,0-8-3,21 0-2,7 0-1,13-4-1,7-3-1,3-1-1,6-2 1,0-3-1,-4-2 1,-3-3-1,-8 0 1,-16-1-1,-12 0 0,-15-2 0,-17 4 0,-20-2-1,-22-3 1,-15 6 0,-23-4 0,-8 6 0,-13 1 1,0 6 0,1 5 0,6 7 1,11 7 0,12 4-1,18 4 0,13 3 0,19-3 0,17-2-1,18 0 1,10-5-1,10-1 1,4 1 0,-5-1 0,-8 1 0,-12 6 1,-24 7-1,-29 6 0,-23 10 1,-24 5-2,-18 4 0,-8 4-3,-10-3-1,13 4-6,-2-15-28,25 0-1,11-16 0,34-4-2</inkml:trace>
  <inkml:trace contextRef="#ctx0" brushRef="#br0" timeOffset="4154.2377">699 8800 78,'-31'3'38,"14"10"-3,6-12 2,11-1-32,11 7 0,19-6-2,3-1 0,15 0 0,11-3 0,16-2-1,13-4-2,11-5 1,10-3-1,2-5 1,9-3-1,7-1 0,-6-5 0,-9 1 0,-12 1 1,-18 1-1,-14 4 1,-22 0-1,-28 4 1,-29 5-1,-23 6 0,-24 1 0,-16 5 1,-10 0 0,-4 4 0,5 3 0,7-1 0,15 4 0,17 1 0,23-2 0,21-6-1,30 15 1,17-8-1,14-4 0,14 3 1,13-5 0,6-2-1,-6 0 1,-6 1-1,-9 2 1,-18 6-1,-20 5 1,-24 6-1,-26 7 1,-20 10 0,-20 5-1,-11 4-1,-2 5-2,-3 3-1,1-7-5,24 6-27,-1-9-4,30-5 0,7-11-1</inkml:trace>
  <inkml:trace contextRef="#ctx0" brushRef="#br0" timeOffset="4904.2806">633 10288 74,'-1'17'39,"10"-13"-4,23 9 3,-1-11-32,27 5-1,10-7 0,19-1-1,7-6-2,9-3 0,7-7 0,2-2-1,-1-4-1,2-4 1,-8-3-1,-12-1 2,-13 1-2,-10 2 0,-19 0 0,-16 3 0,-20 0 0,-21 2 0,-21 6-1,-19 4 1,-8 3 1,-10 3 0,2 2 0,4 6 1,10 4-1,10 3 1,12 6 0,21 1-1,15 2 0,15 3-1,14-3 0,9-1 1,13 1-1,5-5 1,8-2-1,-1-4 1,-5 0 0,-6-2 0,-11 1 0,-12 4-1,-15 6 0,-19 4 0,-22 10 0,-21 3-2,-9 8-1,-13 4 0,1 7-3,-10-6-2,18 11-29,-3-15-1,22 4-1,5-15 0</inkml:trace>
  <inkml:trace contextRef="#ctx0" brushRef="#br0" timeOffset="5648.3231">877 11813 65,'-20'4'38,"12"9"-1,-4-6 1,15 10-29,-3-17-4,38 26 0,5-19-1,21 5-1,16-11 0,16-1-1,8-6-1,16-9 0,6-3-1,4-7 0,-5 1 0,-10-5-1,-13 5 1,-15-2 0,-16 2 0,-18 2-1,-21 1 1,-23 3 0,-21 1 0,-13 4 0,-20-2 0,-5 6-1,-5 3 1,-4 3 0,6 1 0,6 5 0,12 2 0,11 2 0,24-7 0,5 20 0,23-12 0,13-2 0,13 0 1,10-3-1,8 0 1,7 0 0,-1-2-1,-7 4 1,-12 5-1,-15 8 2,-19 5-1,-20 13 0,-24 7-1,-21 5 0,-16 5 0,-10 0-1,-8 3 0,-3-8-4,17-3-2,-3-17-33,34-2 3,9-18-3,20-8-1</inkml:trace>
  <inkml:trace contextRef="#ctx0" brushRef="#br0" timeOffset="6369.3644">390 13373 62,'-18'9'39,"18"-9"-2,15 0 3,19-8-31,31 4-4,14-7 0,20 2-2,16-4 0,14 5-2,4-2 0,8-1 0,-2 1-1,7-1 1,-1-3 0,-3-1 0,-7-3-1,-11-1 1,-14-3-1,-12 3 0,-21-2 1,-21-1-2,-27 2 1,-25 4-1,-23 1 1,-21 2-1,-26 5 1,-9-1 0,-11 3 0,-2 5 0,6 0 0,10 1 0,10 1 0,20-1 0,23 0 0,19 0 1,28-12-1,22 2 0,21-5 1,15-2-1,12-3 1,2 3 0,0 2-1,-12 9 1,-17 7 0,-23 13 0,-27 14-1,-24 12 1,-24 12-1,-21 6 0,-13 6-1,-7 1-2,3 3-4,-4-16-30,25 1-2,3-17 0,30-8-2</inkml:trace>
  <inkml:trace contextRef="#ctx0" brushRef="#br0" timeOffset="7122.4074">647 15095 45,'-13'-11'36,"13"11"1,0 0-1,16-9-29,1 4-2,12 4-1,8-2-2,16-1 2,11-1-3,11 0 3,11-2-4,8 1 3,2-2-3,2 1 2,0 2-2,-9-5 0,-6 3 1,-13-2-1,-7 0 0,-16-7 0,-8-1 1,-16-9-1,-12-3 1,-14-2-1,-11-5 1,-12-3-1,-9-1 0,-6 1 0,3 3 1,-3 7-1,6 4 0,7 9 0,12 5 0,16 11 0,0 0 0,28 6 0,8 4 0,14 2 0,8 2 1,12 4 0,1-1 0,1 5 0,-6 1 1,-9 4-1,-13 3 0,-19 7 1,-23 6-3,-23 3 2,-22 8-2,-14 1 0,-16 6-1,-5-2 0,-7-2 0,7-11-3,11-4-2,3-24-32,33-2 2,6-29-2,26-5 0</inkml:trace>
  <inkml:trace contextRef="#ctx0" brushRef="#br0" timeOffset="8124.4647">1252 1363 86,'-15'-12'37,"5"11"0,-16 2 2,8 12-37,-16 6 3,-5 12-3,-16 5 1,0 11-1,-4 1 1,7 2-2,12-8 1,15 1-2,20-11 1,23-7-1,19-9 1,20-10-2,12-3 1,9-2 0,-4-1 1,-5 0 0,-14 4-1,-11 7 1,-22 9 0,-24 11-1,-21 10 0,-18 10 0,-14 2 0,-5 4-1,0-4-3,0-7-3,25 2-30,0-25-2,29 2 1,6-25-3</inkml:trace>
  <inkml:trace contextRef="#ctx0" brushRef="#br0" timeOffset="8758.501">843 3584 70,'10'-30'36,"-6"-1"0,6 12 0,-11 0-29,1 19-2,5-15 0,-5 15-1,-10 21-1,-1 6 1,-3 7-1,2 8 0,-4 2 0,9 7-1,4-4 0,8-2 0,7-10 0,15-13-1,10-18 0,13-15 0,9-19-1,2-12 1,3-14 0,0-5 0,-5-7 0,-8 2 0,-10 4 0,-10 9-1,-11 10 1,-12 9-1,-7 18 0,-1 16-1,-15 15 1,-1 19-1,0 18-2,-2 11-1,7 26-13,-6-8-20,14 15-4,-2-10 2,12 4-3</inkml:trace>
  <inkml:trace contextRef="#ctx0" brushRef="#br0" timeOffset="9269.5302">769 5164 64,'-8'-24'39,"2"10"-3,-5-2 2,11 16-22,-19-7-13,9 18 0,-4 5 0,-1 11-1,-1 2 1,7 6-1,-1-1 0,6 3 0,1-7 0,8-8 0,7-12 0,5-11 0,10-16 0,5-10-1,4-9 1,3-4-1,0-8 0,2 1 0,-6 5 0,-2 6-1,-11 9 0,-3 15 0,-7 12 0,-4 11 0,-6 17-1,-4 9-1,-4 12-1,4 2-3,4 15-4,-8-12-28,22 13-1,-6-15 1,24-2-1</inkml:trace>
  <inkml:trace contextRef="#ctx0" brushRef="#br0" timeOffset="9720.556">833 6523 77,'3'-55'38,"-1"16"-2,-3 2 3,4 21-32,-6 4-1,3 12-1,0 29 0,-1 9-1,-3 12-1,0 11 0,0 11-1,1 6 0,-4 2-3,0-3-2,7 7-7,-1-16-26,10 4-4,-2-17 3,9 3-4</inkml:trace>
  <inkml:trace contextRef="#ctx0" brushRef="#br0" timeOffset="10051.575">983 8224 85,'0'0'38,"2"12"-1,-4 7 1,-14 6-34,11 2-2,-9 6 0,8 0-1,-3 2-2,5-4-1,6 2-7,0-14-28,7-7 1,3-14-3,11-6 2</inkml:trace>
  <inkml:trace contextRef="#ctx0" brushRef="#br0" timeOffset="10211.5841">1019 7931 101,'-39'-23'40,"9"12"-1,1-1-3,8 5-38,21 7-33,-3 14-5,14 1 1,1-3-2</inkml:trace>
  <inkml:trace contextRef="#ctx0" brushRef="#br0" timeOffset="10899.6235">1025 9350 86,'-20'-10'37,"6"12"0,-6-8 0,2 15-32,-2 3-2,4 10-1,-1 5 0,1 7 0,4 3-1,2 2 0,5-3 1,7-3-2,6-7 2,8-8-1,1-14 0,4-7 0,7-12 0,2-8 0,0-6 0,-1-3 0,-3-3 0,-5 2-1,-2 2 0,-7 5 1,-5 8-1,-4 3 0,-3 15 0,0 0-1,-6 19 1,2 11 0,1 16 0,1 17-1,1 16 1,-4 14 1,-1 12-1,0 1 0,-8-1 0,0-3 1,-7-8-2,-5-15 2,-3-12-1,-5-19 0,-3-16-1,-1-17 0,5-12-2,-2-18-3,20-3-24,-7-22-9,16 2 2,-1-15-3</inkml:trace>
  <inkml:trace contextRef="#ctx0" brushRef="#br0" timeOffset="11480.6567">891 10898 80,'6'-28'40,"5"23"0,-11 5-2,5 26-33,-10 14-3,-1 13 0,-1 9-1,0 13 0,-3 8 0,1 5-1,1-1 1,4-4 0,4-10 0,2-12 1,5-11-1,4-15 0,4-17 0,5-18 0,6-22 0,4-11 0,2-8 1,6-9-3,-6-3 2,2 1 0,-5 7 0,-2 6-1,-5 14 0,-8 13 0,-14 12 0,16 21-1,-17 9 0,-3 9-3,2 13-1,-5 0-5,16 14-29,-17-10 3,24 16-3,-12-13-2</inkml:trace>
  <inkml:trace contextRef="#ctx0" brushRef="#br0" timeOffset="11830.6767">1110 12770 65,'3'-31'37,"-4"-5"-1,11 13 0,-8 0-31,-2 23 0,0 0-2,11 13 0,-13 17-1,0 11 0,-3 9-1,3 7-1,-4 7-1,-1-2-1,2 1-3,-5-16-9,15 2-22,-13-18 0,14-9-2,-6-22 0</inkml:trace>
  <inkml:trace contextRef="#ctx0" brushRef="#br0" timeOffset="12011.6871">979 12877 86,'-25'5'40,"0"-5"0,25 0 1,0 0-35,20-1-2,22-20-2,16-7-2,17-4-3,1-12-4,18 8-32,-12-10-1,0 14-1,-14-3-3</inkml:trace>
  <inkml:trace contextRef="#ctx0" brushRef="#br1" timeOffset="26759.5306">23834 6862 6,'-34'-7'20,"5"14"-1,-10-10 2,4 6-13,2 5 0,-6-1 0,5 7 0,-9-2 0,5 7 1,-8-5 0,8 8 0,-14-5-2,7 6 1,-8 1-2,2 5-2,-4-3-1,2 4-1,-4-2 1,3 5-3,-4-1 1,2 5-1,-1-1 0,1 3 1,-3 5-1,5 1 0,-3 4 0,4 2 2,-2 1-1,5 1 0,-3 0 0,3-1 1,1 2-1,4 0 0,0-3 0,6 2-1,-4 1 1,10 4-1,-4 1 0,7 3 0,1 0-1,5 1 2,2 1-1,4-1 0,4 1 2,3 1-1,3-4 1,8-3-2,0-1 2,3 1-2,7-4 2,2 4-1,2 1-1,6-1-1,0 2 1,1-1 1,3 1-1,1 0 1,3 0-1,2 1 1,4-3 0,5-3 1,0-2-2,0 1 2,6-1-2,-1 0 2,5-3-2,0 1 1,-4-3-1,5 2 1,0-1 0,4-3 0,-1-3-1,6 1 1,3-6-1,3-5-1,6-1 1,3-7-2,5-2 3,5-3-1,3-7 0,-1-3-1,5-5 2,1 0-1,2-5 0,-2-3 0,0-3 0,-1-5-1,4-4 2,-1-4-1,0-5 1,2-7 1,-1-5-2,2-5 2,2-7-1,-3-5 0,-2 0 0,-3-7-1,-6 1 0,-9-2 0,-2-2 0,-10-1-1,-8-2 0,-7-2 0,-4-3 0,-6-6 0,-2-1 1,-6-1-1,-3-2 1,-3-3 0,-4 1-1,-3-1 2,-9 2-2,1 3 1,-4-5-1,-7 1 2,-8-2-2,1 3 1,-4-4 1,-6 1 0,-3-2 0,-5 0 0,-4-2 1,-5 3-1,-6-2 1,-2 1-1,-5-1 1,-9 0-1,1 5-1,-7 0 2,-6 3-2,-1 7 2,-12 4-2,-7 4 1,-9 11 0,-9 8 0,-12 14-1,-7 14 0,-19 18 0,-10 15 0,-1 20 0,-5 11-3,3 16-2,0-2-31,25 8-2,22-7 0,35-3-2</inkml:trace>
  <inkml:trace contextRef="#ctx0" brushRef="#br1" timeOffset="28263.6166">23087 8187 46,'0'0'33,"-1"-16"0,1 16 0,-17 3-22,8 12-3,-9-2 1,7 17-4,-6 0-1,2 11-1,-1 0 0,0 5-1,2-2 0,4-1-1,-1-4-1,4-8 1,1-8-1,5-6 1,1-17-1,0 0 0,12-10 0,1-12 0,-3-8 1,7-7-1,0-5 0,-2-4 0,-1-1 1,-2 2-1,-3 6 0,-2 8 0,-4 8 1,-3 7-1,0 16 1,0 0-1,-3 13 0,6-1 1,2 4-1,6 1 1,5-6 0,9-1 0,7-10 0,7-5 1,3-8 0,4-2 0,-1-6 0,2-2-1,-10 5 0,-3-2 0,-9 4 0,-6 8-1,-4 8 0,-10 10 0,-8 11 0,-4 9 1,1 10-2,-4 4 0,6 5-1,-2-4-3,12 9-8,-3-17-25,17 2 2,-1-15-3,15-3 2</inkml:trace>
  <inkml:trace contextRef="#ctx0" brushRef="#br1" timeOffset="28629.6376">23848 8418 62,'-6'-18'34,"-10"3"0,1 6 0,-12 3-25,10 11-2,-8 1-1,7 11-1,-3 1-1,7 7 0,1-2 0,8 4-2,4-3 0,7-2 0,8-6-1,4-3-1,8-8 0,0-6 0,3-8 0,4-6 0,-3-8 0,-5-5-1,-2-2 0,-7-3 0,-5 2 0,-8-2-1,-3 9 0,-5 1 0,-3 9 0,-7 4 0,5 9-1,-5 1-1,10 14-6,-4-10-24,13 9-1,-4-13 0,25 15 1</inkml:trace>
  <inkml:trace contextRef="#ctx0" brushRef="#br1" timeOffset="29263.6738">24169 8295 53,'0'0'34,"0"0"-1,-16-5 1,4 22-20,-12-7-3,10 15-3,-9-3-2,7 10-1,2-2 0,9 5-2,0-8-1,10 0 0,4-6-2,7-5 1,3-9-1,4-7 0,4-8 0,-3-6 0,4-8 0,-3-5-1,-4-5 1,-4-3 0,-4 0 0,-5 0 0,-2 2 0,-6 3 0,0 4 0,-1 8 0,-2 3 1,3 15-1,0-12 0,0 12 0,10 7 0,4 0 1,1 2-1,7 1 1,1-1 0,4 1 0,-6-3 0,5 4 0,-7-2-1,-2 2 1,-5 3 0,-7 6-1,-5-1 1,-5 6-1,0 0 1,-5 0-1,2-2 1,-4-3-1,7-5 1,5-15 0,17 3-1,6-13 0,6-8 1,7-8 0,1-5-1,3 1 1,2 0 0,-5 2 0,-12 9 0,-6 7 0,-8 12 0,-7 11 0,-9 8 0,-5 9-1,1 7 0,-1 1-1,6 4-2,4-7-3,23 3-32,-3-15-2,18 2 1,-2-13-3</inkml:trace>
  <inkml:trace contextRef="#ctx0" brushRef="#br1" timeOffset="29414.6825">25250 8615 101,'-15'-3'36,"1"-3"-2,14 6-35,-9-22-36,9 22-1,-3-24-3</inkml:trace>
  <inkml:trace contextRef="#ctx0" brushRef="#br2" timeOffset="40335.3071">13004 7509 11,'-27'-7'24,"-10"-8"1,3 2-13,-2 4-3,-3-3 1,-2 8-3,-5-1-1,3 3-1,-10 4-2,1 6 0,-7 1-1,1 6 0,-6 1 0,-4 7 0,-2-2 1,-2 8 0,-6-4 1,4 6-1,-3-2 1,-2 7-1,2-4-1,3 5 1,1 1-2,-1 3-1,-1 3 1,1 1-2,-1 1 2,1 3-2,-1 0 1,7 1 0,2-3 0,4 3 1,4 2 0,6 0 0,1 1-1,5 1 1,-1 1-1,0 1 1,1 6 1,-3 1-1,2 2 1,-4 5-1,0 2 0,3 4 0,4 3 1,2 7-2,9-7 0,1 7 0,3-2 1,5 5 0,4-2 0,0 2 0,6 0 1,-2 3 0,4-2-1,3-2 0,3 0-2,3 0 1,8 1-1,0-4 2,1 3-3,8-1 2,0-1-1,5-1 1,-1-2-2,7 0 1,7-3 0,3-4 0,7 0 0,3-2 0,5 1 0,6 0 0,-1-3 1,4 1 1,7 3 0,2-4 1,2-3-1,5-2-2,8-5 2,8-3-1,7-5 1,7-2-2,4-4 1,6-5-2,4 2 2,7-1 0,-1-2 0,3-1 0,-2-3 0,2 0 1,6-5-1,2 0 0,2-8 0,-1-7 1,2-3-1,5-8 1,6-7-1,4-7 0,-2-6 1,3-8-1,-5-13 2,7-6-2,-4-8 1,0-8-1,-8-3 1,-2-11-2,0-3 1,-2 0 1,-6-7-1,-7-2 1,-7-3-2,-6-5 2,-8-2-1,-9 2 1,-15-3 0,-7-3 0,-10-2 0,-6-4 1,-12-3-1,-5-2 1,-7-5 0,-4-2-2,-12-8 3,1-5-3,-11-2 2,-2 1-2,-8-1 2,-7 3-2,-5-3 1,-8 4 0,-7 1-1,-5 4-1,-9 1 1,-1 1 1,-12 4-3,-5-2 2,-4 1-1,-5 4 1,-8 1 0,-3 3 0,-10 3 0,-6 5-1,-5 4 2,-6 7 0,-8 7-1,-9 10 1,-12 8 0,-4 8 0,-8 9-1,-11 9 0,-13 7 0,-3 5 0,-5 5 1,1 5-1,-1 1 0,5 3-1,8 8 0,1 3-3,19 22-6,-14 3-26,13 21-1,-9 12 1,10 25-1</inkml:trace>
  <inkml:trace contextRef="#ctx0" brushRef="#br2" timeOffset="41160.3543">11469 9278 69,'0'0'37,"-4"21"-1,4 3 0,-7 12-27,2 7-7,-2 13-1,-3 13 0,-3 9 1,-6 8-1,1 3-1,1-6-1,8-5-4,-6-24-15,19-6-14,1-24-1,12-17-1,2-27 0</inkml:trace>
  <inkml:trace contextRef="#ctx0" brushRef="#br2" timeOffset="41340.3646">11482 9419 86,'0'-12'37,"5"-4"0,14 4 1,11-8-36,10-3-1,12-2-4,5-9-4,18 14-21,-13-7-8,5 11 0,-17 2-2</inkml:trace>
  <inkml:trace contextRef="#ctx0" brushRef="#br2" timeOffset="41551.3767">11538 9603 98,'-35'27'38,"6"-14"0,23 2-10,6-15-26,32-22-1,8 1-1,11-3-2,9 0-1,3-4-2,3 9-3,-10-8-11,-4 19-17,-20 6 0,-11 16-1,-23 6 4</inkml:trace>
  <inkml:trace contextRef="#ctx0" brushRef="#br2" timeOffset="41707.3856">11596 9829 61,'-55'44'35,"6"-11"0,16-6 1,14-15-18,19-12-11,18-4-3,21-11-1,15-9-1,15-7-5,16 6-11,2-13-22,6 3 0,-5-1 0,0 4-1</inkml:trace>
  <inkml:trace contextRef="#ctx0" brushRef="#br2" timeOffset="42354.4226">12353 9553 69,'-26'14'37,"-10"-4"0,4 13 1,-11 0-23,4 9-9,-3-1 0,8 9-1,-3-6-1,11 3-1,8-9 0,16-7-1,13-15 0,18-10-1,11-16 0,8-9-1,7-7 1,8-6-1,0-2-1,-11 3 0,-4 4 0,-12 7 0,-8 8 1,-12 10-1,-16 12 1,0 0 0,1 27 0,-11-2 1,-2 4 0,2 3 0,6 2 0,4-5 0,4-5-1,11-8 1,5-9-1,7-8 0,8-8 0,-1-8 0,-2-3 0,2-1 0,-5 2 0,-7 0 0,-4 5 0,-5 6 0,-13 8 0,0 0 0,-8 28 0,-2-2 0,-6 5-1,2 2 1,1 0 0,3-2 1,3-8-1,8-8 0,-1-15 0,28-14 0,-7-10 1,5-8-1,3-3 1,-2-5-1,-1 0 1,-7 1-1,-4 9 1,-6 9-2,-1 1 1,-8 20 0,4-16 0,-4 16-1,23-6-2,-2-1-2,14 4-4,-3-18-29,25 5-1,-3-19 0,18 3-1</inkml:trace>
  <inkml:trace contextRef="#ctx0" brushRef="#br2" timeOffset="42542.4333">13550 9013 82,'-27'51'37,"-14"9"0,8 17 0,-4 4-33,8 7 0,5 4-2,7-2-2,5-5-3,4-17-4,13-2-29,-5-19 2,10-6-3,-7-18 0</inkml:trace>
  <inkml:trace contextRef="#ctx0" brushRef="#br2" timeOffset="42715.4432">13274 9656 85,'-8'-24'38,"-4"-1"1,12 9 0,1-3-29,13 3-7,10-2-3,10-7-3,20 6-9,2-18-27,21 1 2,-7-10-3,13 1 3</inkml:trace>
  <inkml:trace contextRef="#ctx0" brushRef="#br2" timeOffset="43052.4625">14035 8914 89,'-25'38'39,"-10"10"0,1 19 2,-12 4-36,12 9 0,-3-2-1,8 1 1,4-6-2,12-6 0,3-13-1,10-12 0,10-12 0,5-11-1,5-13 0,3-11-1,2-10 0,5-7 0,3-6 0,-4-3-1,1 3 0,-6 1 0,0 9 1,-3 8-2,-6 13 2,-5 10 0,-3 11 0,-3 7 0,-1 9-4,-3-5-7,11 13-27,-3-18-1,12 6-1,2-22-2</inkml:trace>
  <inkml:trace contextRef="#ctx0" brushRef="#br2" timeOffset="43196.4707">14626 9633 119,'-14'-2'39,"2"-5"-3,-7-3-34,19 10-42,-15-29 0,18 15-3</inkml:trace>
  <inkml:trace contextRef="#ctx0" brushRef="#br3" timeOffset="49518.8324">13077 12486 8,'15'-3'19,"-15"3"-7,0 0-3,13-4-1,-13 4-3,0 0-1,16 0-2,-16 0 2,18 2 0,-6-1-1,1-5 1,5 4 1,-2-4 0,8 2-1,-3-1 0,4 0 0,-6-2-1,10 3 0,-3-4-1,5 4 0,0-3-1,1 0 0,6 2-1,2-1 0,6-1 0,-1-1 0,3-2 0,1 1 0,1-1 0,2 1 0,0-4 0,1 3 0,0 2 0,1-5 0,0 7-1,2-5 1,7 5-1,-4-1 0,4 2 0,-1-2 0,2 1 0,-1 1 0,3-1 0,2-2 1,-2-1 0,4 1 0,-2-1 0,6-2 0,2 2 0,3-4 0,1 2 0,2 0 0,0 0 0,4 0 0,-2 0 0,3 1-1,-1-1 1,1 1 0,1-3 0,1 4 0,1-1 1,-2-3-1,5 2 0,-3 1 0,-1-3 1,0-1-1,3 2 0,2-2 1,-5 1-1,1-2 1,4 3-1,2-2 1,1 1-1,2-1 0,3-1 0,2 1 0,4-2 0,0 0 0,-4 1 0,5-1 0,-1 1 0,1-2 0,-1 1 1,2-4-1,0 2 0,3 1 1,4-1 0,4-1 0,1-2-1,-4 6 1,7-5-2,-4 6 2,-1-2-1,2 1 0,-3 0-1,-1 2 1,-1 1 1,4-3-1,-6 1 1,2 1-1,5-1 1,1 0-1,-1-1 1,3-2-1,-1 1 0,3 0 0,3-1 0,1-1 0,-5 1 0,0-1 0,-2 1 1,1 0-1,1 1 0,-5-1 0,1 0 0,0 1 1,-5-3-1,1 5 0,-1-1 1,-1 2-1,-3-4 0,1 4 1,-2-2-1,-3 0 0,0 2 0,1-4 0,0 2 0,2-1 0,-1-1 0,5 0 1,2-1-1,3 2 0,6 1-1,-1-2-6,8 0-18,-2 1-3,5 0 1,6 0 0</inkml:trace>
  <inkml:trace contextRef="#ctx0" brushRef="#br3" timeOffset="51335.9363">13010 7510 8,'0'0'14,"12"0"-9,-12 0 1,19 10 1,-6-5 0,0-2 2,8 3 1,0-8 1,5 7 1,-2-6-1,14 4-2,-9-3-3,8 5-2,-3-2-1,3 4-1,-2 0-1,5 4-1,2-1 0,4 3 0,3-4 0,2 2 1,6 0-1,3-2 0,7-3 0,5 2 1,-1-5 0,5 1-1,7-3 1,2 1 0,2-2 0,4 1 1,-2-1-2,3 3 1,1-2 0,1 3-1,-1 1 0,-4 1 0,4 1 0,1 0 1,-1 0-1,0 2 0,0 0 0,1-1 0,0 1 0,0 1 0,4-2 0,-3 2 0,2-2-1,-1 1 1,-1 2-1,4-1 1,-3-3 0,3 1 0,0-1 0,1-2 0,-6 1 1,5-1-1,-4 0 0,-1-1 1,-1 3-1,-5 0 0,-2 1 0,2 0 1,-4-2-1,5 3 0,-4 1 0,2-5 1,-4 6 0,4-4-2,-3 1 2,1 0-1,-2-1 1,6-2-1,-7 3 1,-2 2-2,4-5 1,1 4-1,-3-4 1,1 3 0,-1-4 0,0 3-1,3-3 1,1 0 0,-2-2 0,-2-1 0,2 0 1,-2 1-1,-5-4 0,1 2 0,1 0 0,-2 2 0,0-2 0,-1 2 0,-2 0 0,-4 2 0,-1-2 0,0 3-1,-8-2 1,-2 1 0,-2-1 0,0 2 0,-2-2 0,1 1 0,-3-1 0,1 2 0,5-2 0,-2 2 0,2-3 0,3 0 0,1 1 0,-3-2-2,2 3-1,-6-4-3,5 7-5,-15-7-6,6 7-5,-11-2-2,1-1-1,-4 2 1</inkml:trace>
  <inkml:trace contextRef="#ctx0" brushRef="#br3" timeOffset="54898.14">16950 9327 39,'0'0'33,"0"0"1,0 0-2,0 20-14,-17-5-10,8 17-1,-8-1 0,6 11-2,-7 3 0,8 6 0,-1-3-1,7 2 0,4-5-2,9-2 1,4-13-2,8-11 0,7-11 0,2-11-1,5-12 1,5-9-1,2-7 1,-3-9-1,1-3 1,-3-1-1,-4 2 0,-7 5-1,-3 5 1,-7 8 0,-5 9 0,-11 15 0,0 0 0,7 19 0,-12 4 0,-2 7 0,2 6-2,0-4-2,11 10-4,-9-13-21,19 2-7,-1-11 0,11-1-1</inkml:trace>
  <inkml:trace contextRef="#ctx0" brushRef="#br3" timeOffset="55413.1695">17662 9596 58,'-4'-12'33,"4"12"0,-16 10-1,-2-1-21,12 14-1,-11-4-3,9 10-1,-6-4-1,8 4-1,0-7-2,4-4 0,4-6 0,-2-12-1,11 7 0,-11-7-1,21-19 1,-9 3-1,1-5 1,2 0-1,-2-3 0,1-1 1,1 2-1,-4 2 0,1 3 0,-1 5 1,-11 13-1,13-15 1,-13 15 0,0 0 1,13 9-1,-13-9 0,7 18 0,-7-18-1,10 17 1,-10-17-1,24 5 1,-3-9-1,2-5 0,2-5 0,2-3 1,0 2-2,-1-1 1,-5 4 0,-4 6 0,-6 6 1,-11 0-1,5 20 0,-9-2 0,-1 2 1,-1 2-2,3-4 0,3 4-5,0-22-29,3 13-3,-3-13 2,27-19-4</inkml:trace>
  <inkml:trace contextRef="#ctx0" brushRef="#br3" timeOffset="55860.1951">18324 9128 87,'-12'37'37,"-1"-6"-1,7 14 1,-11-3-32,11 10-1,-2-2 0,5 2-2,-1-2 0,3-2-1,0-7 0,2-4 0,0-9-1,4-6 1,-3-7-1,-2-15 1,11 4-1,-11-4 0,17-26 0,-5 6 0,2-5 1,0-3-2,3-2 1,2-1 0,3 6-1,2 5 1,-3 3 0,-2 8-1,3 8 1,-4 8 0,-4 4 1,-3 7-1,-10 4 1,-2 3-1,-11 2 0,-5-1 1,-8 1-1,-1-5 0,-3-2-2,-1-8-3,11 4-10,1-18-22,18 2 0,-3-25 0,20 6-2</inkml:trace>
  <inkml:trace contextRef="#ctx0" brushRef="#br3" timeOffset="56205.2148">18700 9379 71,'0'0'36,"8"12"1,-8-12 0,-16 34-20,2-14-11,3 10-2,-4 2 0,2 4-1,1 0-1,1 1 0,5-6-1,6-4 1,0-6-1,1-8-1,-1-13 1,15 3-1,-2-15 0,0-5 1,2-7-1,-1-5 0,1-2 1,0-3-2,0 2 1,-6 2-1,4 2 1,-4 5 0,6 8-1,-1 1 0,5 11-2,1-1 0,11 13-10,-3-9-25,11 8 1,-3-5 0,16 2-2</inkml:trace>
  <inkml:trace contextRef="#ctx0" brushRef="#br3" timeOffset="56559.2351">19297 9417 92,'-23'5'37,"-12"0"0,3 9 2,-10-4-31,6 13-2,-2 0-1,7 10-2,1-5 0,8 4 0,8-5-1,10-3 0,10-7 0,13-9-1,8-11 0,8-7-1,5-7 1,3-10-2,-3-4 2,0-7-1,-6 1 0,-5 1 0,-8 4 0,-7 4 0,-5 10 0,-9 18 1,0 0-1,0 0-1,-5 28 0,-1 0 0,3 12-4,-8-12-10,13 20-23,-10-7-1,9 4 0,-7-10-2</inkml:trace>
  <inkml:trace contextRef="#ctx0" brushRef="#br3" timeOffset="57024.2617">17420 10030 86,'-19'-3'38,"-3"5"-1,0 18 1,-9 1-32,-3 17-1,-4 11-3,3 10 1,-5 6-2,8 6 1,7 3-3,9-3 1,15-3-6,5-19-5,21 1-26,3-19-1,21-4 1,2-17-3</inkml:trace>
  <inkml:trace contextRef="#ctx0" brushRef="#br3" timeOffset="57354.2805">17768 10369 81,'-20'5'37,"-9"-1"-1,0 15 0,-6-3-28,7 9-2,-1-4-1,7 2-2,5-2-1,12-5 0,8-4-1,12-6 0,6-3 0,5-2-1,2-1 1,1 3-1,-5 2 1,-5 3-1,-5 4 1,-9 5-1,-9 2 0,-6 1 0,1 3-1,-8-8-1,6 4-4,-6-21-11,17 2-21,0 0 0,19-21-1,-2-12 1</inkml:trace>
  <inkml:trace contextRef="#ctx0" brushRef="#br3" timeOffset="57734.3023">18135 10094 102,'-15'-5'38,"5"15"1,-8 2-2,0 13-34,0 5-1,4 11 1,-3 3-2,2 8 1,0 3-1,1 2 1,5-3-2,1-2 3,4-9-2,2-7 0,5-12-1,5-8 1,3-11-1,5-11 0,1-7 0,1-4 0,3-3 0,-1 0-1,-3 0 1,2 5 0,-8 5 0,2 7-1,-13 3-1,11 19 0,-3-2-3,-4-1-2,13 15-9,-9-18-22,19 9-1,-3-17 1,13-1-1</inkml:trace>
  <inkml:trace contextRef="#ctx0" brushRef="#br3" timeOffset="58068.3214">18576 10398 89,'-14'1'37,"-12"-1"0,7 15 1,-15 0-30,9 12-2,-4 0-2,8 8 0,1-5 0,5 2-2,8-7 0,10-5 0,7-7-1,12-12 0,6-8-1,6-6 0,0-6 0,3-9 0,-2-1 0,-1 0 0,-11 1 0,-2 6 0,-11 3 0,-5 9 0,-5 10-1,0 0 1,-17 16-1,2 0-1,9 8-2,-3-2-2,12 11-7,-5-16-24,21 4-2,-1-11 1,14 0-2</inkml:trace>
  <inkml:trace contextRef="#ctx0" brushRef="#br3" timeOffset="58459.3437">19019 10407 88,'-10'-13'37,"10"13"1,-30-6 0,19 17-29,-14-1-2,2 14-1,-2 1-3,-1 7 1,2-1-1,5 3-1,8-5 0,7-4-1,9-9 0,13-9 0,9-10-1,7-11 0,7-12 1,9-11-1,5-5 0,1-10-2,-1-6 3,-5-2-1,-4-1 1,-7 2-2,-8 9 2,-10 6-2,-8 17 1,-9 13 1,-4 14-2,-17 29-1,0 13-1,-6 10 0,-2 12-1,1 1-1,8 11-15,-2-18-18,21-1-1,-3-19 1,20-4-1</inkml:trace>
  <inkml:trace contextRef="#ctx0" brushRef="#br3" timeOffset="59232.3879">19615 10359 92,'-19'12'38,"-7"1"0,2 16 1,-11-3-30,10 12-4,0-1-1,10 6-1,1-6 0,9-2-1,10-5 0,4-10-1,16-10 0,1-8-1,8-10 0,4-8 0,1-7 0,-3-7 0,-6-5-1,-1 0 1,-12 2 0,-8-2 0,-7 5 0,-7 5-1,-4 8 1,-2 4 0,0 6-1,-1 6 0,12 1 1,-9 10 0,9-10-1,14 16 1,-1-11 0,6-3 0,2-2 0,5-3 0,2-3 0,2-1 0,-3-1 1,-3-1-1,-1 1 1,-6 1 1,-3-2-1,-14 9 0,14-4 0,-14 4 0,-5 15-1,-1 0 1,-3 5 0,3 8-1,-3 0 1,2 2-1,4 1 1,3-4-1,6-3 0,2-6 0,9-8 0,1-7 0,6-7 1,1-5-1,5-9 0,-4-4 0,1-1 0,-4-2 0,0 1-1,-4 1 1,-3 6-1,-3 6 1,-13 11-1,12 10 1,-10 5 0,-4 9-1,2 1 1,-2 2 1,0-2-1,2-1 1,4-8 0,6-8-1,7-10 0,3-10 1,4-6-1,0-6-1,-1-4 1,-3-6-3,1 3-3,-19-18-24,4 15-7,-17-14-4,-1 5 2,-14-11-4</inkml:trace>
  <inkml:trace contextRef="#ctx0" brushRef="#br3" timeOffset="59796.4202">13537 7618 41,'13'16'29,"-3"2"-3,-12 0-37,0-7 4,0 9-22,-4-1 1</inkml:trace>
  <inkml:trace contextRef="#ctx0" brushRef="#br3" timeOffset="60022.4331">13583 8139 31,'-1'46'33,"-2"7"1,-9-6-12,12 12 0,-13-12-7,13 11-4,-16-9-3,13 1-3,1 1-4,-7-14-12,11 4-23,-7-1-1,5 1 0,-4-4 0</inkml:trace>
  <inkml:trace contextRef="#ctx0" brushRef="#br3" timeOffset="60156.4408">13546 9351 72,'-3'61'38,"-2"-7"-2,0 0-1,1 3-36,-10-12-30,11 4-2,-4-7-2,2 8-1</inkml:trace>
  <inkml:trace contextRef="#ctx0" brushRef="#br3" timeOffset="60289.4484">13482 10489 46,'-9'66'23,"8"3"-21,-5 0-3,-9-4-27,8 4-1</inkml:trace>
  <inkml:trace contextRef="#ctx0" brushRef="#br3" timeOffset="60486.4597">13479 11730 73,'-11'56'37,"2"4"-1,-9-2 1,6 3-36,-10 4-1,-1 0-3,1 3-3,-8-8-29,14-4-1,-1-17-1,11-17 1</inkml:trace>
  <inkml:trace contextRef="#ctx0" brushRef="#br3" timeOffset="60923.4847">14622 7953 73,'-25'37'29,"3"5"-28,-11 4-8,-2-5-27,-1 3 0</inkml:trace>
  <inkml:trace contextRef="#ctx0" brushRef="#br3" timeOffset="61109.4953">14572 8641 72,'-4'38'37,"-13"1"-1,-9 5-1,-6 2-33,-4 4-4,1 7-2,-8-7-6,14 12-19,-6-5-6,9 8 0,-2-5 1</inkml:trace>
  <inkml:trace contextRef="#ctx0" brushRef="#br3" timeOffset="61276.5049">14080 10006 82,'-25'90'38,"-4"-1"-3,-1 7 0,-2-2-36,-3-6-5,12 4-29,-12-7 0,6 2-3,-1-14 0</inkml:trace>
  <inkml:trace contextRef="#ctx0" brushRef="#br3" timeOffset="61688.5284">15698 8837 18,'-61'36'20,"8"16"4,-6 0 4,1 12-24,3 18 5,-9 2 6,5 29 1,-19 3 0,10 30 1,-25 0-3,9 19-4,-15 3-6,0 7 0,0 2-6,-1-4-1,2 0-2,2-8-1,11 2 0,-3-14-4,19 5-6,-2-25-20,25-15 0,9-27 1,22-31 2</inkml:trace>
  <inkml:trace contextRef="#ctx0" brushRef="#br3" timeOffset="62025.5477">15769 10100 32,'-18'59'27,"6"15"0,-11 13-11,-6 11 5,-4 20-15,-27 8-1,-7 25 1,-25 4 1,-3 11 2,-17-14-1,14 0 2,-7-24-7,11-23-29,24-20-7,16-29-2,25-32 0</inkml:trace>
  <inkml:trace contextRef="#ctx0" brushRef="#br3" timeOffset="62860.5955">14996 11226 66,'-19'9'36,"14"14"0,-6 7-6,12 16-26,-4 13-1,5 15 2,3 16-2,-5 17-1,-7 16 0,-3 16-1,-3 13-1,-7 12-1,-4 10 0,-5 5-5,4 4-13,-5-23-17,14-14-1,6-26-1,10-20 1</inkml:trace>
  <inkml:trace contextRef="#ctx0" brushRef="#br3" timeOffset="63411.627">14883 13761 66,'0'0'37,"0"0"-1,8 34-12,-16-12-16,4 10-5,-3 8 0,-2 4 0,0 6-2,-1 0 0,-2-8 0,3-5-1,5-10 1,4-9-1,0-18 1,18 1-1,-3-19 1,5-7 0,4-10 1,2-3-1,5-2 0,-1 1 1,-7 5-1,1 6-1,-4 7 1,-2 15 0,-7 10-1,-2 11 1,-7 13-1,-2 4 0,0 11-2,-2-1 0,3 6-3,-1-8-2,18 2-10,-10-22-11,20-1-9,1-18-2,13-9 4</inkml:trace>
  <inkml:trace contextRef="#ctx0" brushRef="#br3" timeOffset="63578.6365">15470 13942 42,'9'-15'34,"-12"2"2,3 13-1,-19 10-22,15 16-3,-11 0-4,6 13-2,-3 4-3,4 1 0,3-1-1,4-12-6,11 4-20,-2-20-10,9-8-2,-2-22-1</inkml:trace>
  <inkml:trace contextRef="#ctx0" brushRef="#br3" timeOffset="63729.6452">15613 13671 44,'-17'-42'37,"0"14"0,-6 5-1,6 18-15,1 5-22,5-3-16,15 18-17,3-1-2,16 7-2,4-2 1</inkml:trace>
  <inkml:trace contextRef="#ctx0" brushRef="#br3" timeOffset="64249.6749">15995 13914 64,'-36'22'39,"-11"-7"-2,0 9 0,-5-6-32,7 7 1,4 1-3,9 5 1,8-1-2,9 4 0,10-8-1,14-3 0,4-9 0,12-8-2,9-12 2,8-13-2,-1-10 2,5-7-1,-2-6 1,-6 1 0,-6-1 0,-7 6 0,-8 7-1,-8 10 0,-9 19 0,0 0 0,-9 37-1,-10 14 2,-4 16-2,-3 18 1,-4 15-2,-5 11 2,1 1-1,3-2 1,3-9-1,4-16-2,7-13 2,4-19 0,3-20 1,7-19-1,3-14 2,7-30 0,1-11 1,6-14 1,1-14-1,6-11 1,3-8-2,2 3 2,0 0-3,4 8 1,0 9-2,0 6-2,8 13-1,-6-2-8,14 17-26,-8-14 0,11 10-2,-4-14-1</inkml:trace>
  <inkml:trace contextRef="#ctx0" brushRef="#br3" timeOffset="64597.6948">16578 13290 74,'0'0'40,"-24"22"-2,6 21 0,-9 10-32,3 16-3,-3 8 0,6 10-2,-6 0 1,12-1-1,2-11 1,6-10 0,7-11-2,4-14 1,3-18-1,4-16-1,6-10 1,2-12 0,2-9 0,0-3-2,0-6 3,2 0-2,-4 4 2,2 8-1,-3 7 1,-3 12-1,-4 13 0,-2 7 0,-3 12-1,-3 3 0,2 7-3,-5-9-3,13 9-30,-8-21-3,16-3 0,-4-19 1</inkml:trace>
  <inkml:trace contextRef="#ctx0" brushRef="#br3" timeOffset="64777.7051">16988 13638 62,'-12'39'36,"-8"10"-2,0 13-2,0 3-34,-4-12-15,10 8-18,-1-9 0,3-6-1,6-16 1</inkml:trace>
  <inkml:trace contextRef="#ctx0" brushRef="#br3" timeOffset="64934.7141">16823 13930 78,'-10'-28'40,"16"6"-1,0-6-1,22-7-37,2 14-11,-1-10-27,21 15-1,-6 0-3,2 20 2</inkml:trace>
  <inkml:trace contextRef="#ctx0" brushRef="#br3" timeOffset="65400.7408">15925 14862 52,'-22'-11'38,"2"15"0,-8 4-1,9 13-32,-11 1-2,6 5-3,-1 1 1,10-2-2,4 0 1,5-3-1,8-9 2,7-3 0,4-4 0,7-5 0,2 1-1,-1-1 1,-1 2 0,1 2-1,-4 6 1,-9 2 0,-3 7-1,-1 4 1,-9 3 0,1-1 0,-4-1-2,3-9-1,4 1-4,1-18-29,14-3-3,-2-18 0,21-4 0</inkml:trace>
  <inkml:trace contextRef="#ctx0" brushRef="#br3" timeOffset="65580.7511">16376 14823 39,'0'0'37,"3"35"1,-15-5-2,3 18-16,-11-9-13,7 7-6,0-2-1,4-3-2,10-4-8,-9-15-24,16-6-3,-8-16-1,23-8 1</inkml:trace>
  <inkml:trace contextRef="#ctx0" brushRef="#br3" timeOffset="65716.7588">16388 14763 54,'-12'-33'38,"-4"1"-2,8 8-3,5 9-60,-1 0-6,4 15-2,21-5 0</inkml:trace>
  <inkml:trace contextRef="#ctx0" brushRef="#br3" timeOffset="66136.7829">16995 14908 58,'-48'10'37,"2"10"-1,-10-16-5,1 17-22,-4-6-3,9 7-1,-1 6-1,9 2-1,7 1 0,13 4-1,12-5 0,11-5 0,19-12-1,14-11 0,11-16-1,18-16 1,10-17 0,4-15 0,6-11 0,1-7 1,-5-4-2,-10 2 2,-11 3-2,-13 7 1,-14 13-1,-12 13 0,-9 19-1,-10 27 0,-16 8 0,-3 26 0,-6 22 0,0 16 0,-4 12-3,3 3-2,12 6-8,5-19-25,17-2 1,-1-27-2,22-5 1</inkml:trace>
  <inkml:trace contextRef="#ctx0" brushRef="#br3" timeOffset="66504.8039">17395 14906 73,'-10'11'37,"15"10"0,-5-21-6,17 13-29,7-15 1,12-3 0,3-10-1,-1-4 2,0-5-2,-2-1 1,-7-4-1,-6 1 0,-12 3-2,-11 2 1,-9 3-1,-6 9 0,-6 8 1,-5 10-1,-5 8 0,4 13 0,3 6 0,4 4-2,5 4 2,13-5-1,10-5 0,9-8-2,18-9-1,4-26-11,19 3-23,0-22 1,9-4-2,-12-21 1</inkml:trace>
  <inkml:trace contextRef="#ctx0" brushRef="#br3" timeOffset="67872.8822">11517 8596 56,'-25'-24'34,"-4"-7"-4,-6 0-2,-13-14-22,-2 0-2,-11-11 1,0 3-1,-14-11 1,2 1-2,-15-6 1,3 2 0,-12-2 0,-1 1-1,-5-4 0,4-1 0,-2 1-2,2-3 0,6 3-3,0-4-5,20 11-26,-6-1-2,10 7-1,5 5-1</inkml:trace>
  <inkml:trace contextRef="#ctx0" brushRef="#br3" timeOffset="68621.925">7874 6638 73,'-30'0'36,"-10"1"-1,-1 17-6,-9-8-22,2 20 0,-2-2-1,5 14-1,7-7-2,9 6 0,9-8-1,20-3 1,10-11-1,18-16 0,17-18 0,10-15 0,14-18 1,5-12-2,0-11 1,2-4 0,-13-3-1,-4 5-1,-19 5 1,-9 11-2,-13 11 1,-8 11-1,-13 13 1,3 22-2,-25-1 2,6 23 1,2 16-2,1 10 1,7 11-2,4 2-1,13 8-6,-2-12-22,26 4-7,1-13 0,14-4-1</inkml:trace>
  <inkml:trace contextRef="#ctx0" brushRef="#br3" timeOffset="68997.9465">8502 6541 87,'-23'-12'35,"-6"4"1,2 16 0,-7-1-30,9 15 0,-7 3-1,9 10-1,-2-3-1,15 5 0,2-6 0,13-7-1,12-6 0,7-8-1,11-12 0,5-13-1,6-8 1,-3-6 0,2-6 0,-5-3-1,-6 0 0,-5 5 1,-11 1-1,-6 8 1,-7 11-1,-5 13 0,0 0 0,-21 22-1,7 5 0,-1 8 0,3 3-2,1-1-2,11 4-2,-6-14-8,21-1-23,-1-14 1,16-6 0,-6-16 0</inkml:trace>
  <inkml:trace contextRef="#ctx0" brushRef="#br3" timeOffset="69463.9732">8887 6507 94,'-11'-10'36,"11"10"-1,-29 2 2,18 6-31,-4 3-3,6 5 1,0 0-2,8 1-1,6-1 1,6-4-1,7-5 0,4-6 0,7-6 0,-2-5-1,2-4 1,-2-3-1,-2-4 1,-1-1-1,-7 3 0,-6 2 0,0 6 0,-11 11 0,0 0-1,12 6-1,-14 19 1,-4 11 0,1 17-1,-5 9 1,2 12 0,-3 8-2,-4 4 3,1 0 0,-2-8 0,6-9 0,-2-10 1,3-14-1,0-15 1,1-15 1,8-15-1,-11-14 0,11-17 0,1-7 1,5-14-1,6-8 0,3-11-1,4-7-1,10 3-3,-6-9-8,16 18-23,-6 0-2,7 12 0,-8 9-1</inkml:trace>
  <inkml:trace contextRef="#ctx0" brushRef="#br3" timeOffset="69890.9976">9827 6312 77,'-12'-8'35,"-3"21"1,-9 3 1,-1 12-23,-9 2-10,2 5 1,5 0-1,4 4 0,8-12-1,15-3-1,12-9-1,15-9-1,10-6 0,6-6 1,5-4-1,-4 0 0,-1 2 1,-8 1 1,-9 9-1,-11 9 0,-13 6-1,-7 5 1,-7 9-1,-5 2 0,3 1-2,-5-4-1,9 4-5,-5-20-28,15-14-3,23-2 1,3-14-1</inkml:trace>
  <inkml:trace contextRef="#ctx0" brushRef="#br3" timeOffset="70091.009">10180 6325 98,'-13'15'39,"-9"3"0,5 21-1,-6 5-34,5 7-1,1 2-2,8 0-1,5 0-3,4-12-3,15 3-12,-2-25-19,7-7 0,0-24-1,6-9 1</inkml:trace>
  <inkml:trace contextRef="#ctx0" brushRef="#br3" timeOffset="70225.0167">10239 6108 92,'-6'-12'35,"6"12"-6,0 0-27,-3 18-34,15-3-3,14 5-1</inkml:trace>
  <inkml:trace contextRef="#ctx0" brushRef="#br3" timeOffset="70609.0387">10679 6379 99,'-29'7'39,"-12"-2"1,4 11 0,-4-1-35,1 11 0,2 6-1,9 4 0,2 1-1,18-1 0,12-7-1,13-7-1,13-16 0,11-14 0,12-18 0,0-12-1,4-15 1,0-2-3,-6-11 3,-4-4-3,-3-3 3,-13 5-3,-6 5 3,-7 9-3,-9 16 3,-11 20-1,-9 20 0,-9 18 0,-8 24 0,-1 16-2,-2 17 0,0 2 1,15 10-5,3-14 0,26 4-32,1-24 0,23-2-1,8-23 0</inkml:trace>
  <inkml:trace contextRef="#ctx0" brushRef="#br3" timeOffset="70976.0596">11254 6475 112,'-7'13'38,"7"-13"1,7 17-2,8-17-35,14-1 1,1-7 0,11-6-2,-4-5 0,3-5 0,-1-6-1,-9-1-1,-6-4 1,-8 1-1,-7-1 1,-11 3-2,-9 7 3,-11 10-1,-10 12 2,-8 17-1,-11 13 2,-3 14 1,-5 11-2,9 3 2,9 5-2,13-2 1,21-8-3,23-17 0,26-11-6,18-22-4,37-3-29,0-21-3,24 3 1,-2-19-3</inkml:trace>
  <inkml:trace contextRef="#ctx0" brushRef="#br3" timeOffset="71093.0663">12260 6421 119,'-22'23'42,"-11"-12"-3,2-1-4,-2-10-68,10-11-8,17-2 1,1-11-4</inkml:trace>
  <inkml:trace contextRef="#ctx0" brushRef="#br3" timeOffset="104114.9551">5123 838 50,'0'0'35,"0"0"1,0 0 0,34-48-22,-34 48 0,0 0-9,0 0 0,0 0 0,34-50-2,-34 50-1,0 0 0,0 0-1,4 31 1,-8 5-1,-7 15 0,-10 14-2,-7 14 2,-11 13-1,-6 13 0,-7-7 1,4-1-1,-9-9 1,10-7-2,8-15 2,12-10-1,12-18 0,16-13 0,16-14 1,19-14-2,14-9 1,14-7 2,5 0-1,1-1-1,1 4-2,-6-2 0,1 21-15,-23-14-19,5 21-1,-18-13 0,4 6-3</inkml:trace>
  <inkml:trace contextRef="#ctx0" brushRef="#br3" timeOffset="104543.9796">5852 1237 90,'0'0'36,"-10"-15"-2,7 28 1,-10 5-31,4 11-2,-8 7 2,5 11-2,-1 6 1,2 5-2,2 0 2,7-6-3,8-10 1,10-5 0,9-20 0,5-13 0,10-17 0,9-14 0,2-16-1,6-12 2,-2-10-1,-4-1 1,-6 5-2,-7 1 1,-8 11-1,-5 5 0,-9 16 0,-13 15 0,-3 13 0,-3 25-1,-7 9 1,1 10-2,-1 6 1,3 6-3,7-1-1,-1-12-14,19 3-17,-1-19 0,25-8-1,-7-17-1</inkml:trace>
  <inkml:trace contextRef="#ctx0" brushRef="#br3" timeOffset="104912.0007">6810 1183 98,'0'0'36,"-22"21"1,11 17-1,-8 3-33,0 9-2,-2 1 3,4 3-3,-2-4 2,8-4-2,4-14 1,7-8-1,0-24 1,23 5-1,-5-22 0,7-10 1,3-10-1,-1-10 1,3-7-1,0-2 1,-4 6-1,1 1-1,-3 9 0,-5 9 1,0 14-2,-1 16 1,1 19-2,-6 13 0,0 14 0,1 5-2,5 10-2,-4-4-1,15 11-19,-1-22-13,15 0 2,0-25 0,17-5 0</inkml:trace>
  <inkml:trace contextRef="#ctx0" brushRef="#br3" timeOffset="105558.0376">7721 1211 96,'-24'-15'39,"-18"9"0,-1 16 0,-16 13-33,7 6-3,3 6 1,4 8-2,3 0 1,11 8-2,10-2 0,14-7 0,17-6 0,11-9-1,11-11 0,9-8 1,7-14-1,4-12 0,3-11 0,0-9 0,-8-7 0,-4-10 0,-12 2 0,-5-2 0,-9 5-1,-5 5 2,-7 9-1,-5 10-1,-3 15 1,3 11 0,0 0 0,-8 26-1,10 0 1,4 6-1,5 1 0,2 2 0,9-5 1,8-4-1,4-5 1,1-8-1,5-5 1,0-6 0,-2-5 0,0-2 1,-9-1-1,-8 2 0,-7 5 1,-14-1-1,4 24 0,-13-1-1,-7 7 1,-2 5-1,2-1 1,1 3-1,6-7 1,7-4 1,4-14-1,9-12 1,6-10 0,0-12 0,1-7 0,1-8 2,-7-3-2,4-5 1,-6 3-1,-2 2 0,-3 7-1,5 4 0,9 5-2,9 3-2,20 7-5,7-8-30,35 5-2,9-10 0,31 4-1</inkml:trace>
  <inkml:trace contextRef="#ctx0" brushRef="#br3" timeOffset="105979.0617">9935 1036 79,'22'-70'39,"-22"70"-1,20-69 1,-20 69-33,19-54-1,-19 54-1,4-22-1,-4 22 1,5 24-4,-12 28 0,-3 22-1,-3 24 0,-5 6 0,7 3-1,11-31-1,1-17-4,14-10-12,-8-25-18,18-18 1,-8-25-2,9-13 1</inkml:trace>
  <inkml:trace contextRef="#ctx0" brushRef="#br3" timeOffset="106159.072">10061 857 107,'0'0'40,"-6"-58"1,6 58-3,12-52-36,-12 52 0,0 0-2,70-54-2,-70 54-4,71-23-32,-71 23-2,84-2 1,-84 2-2</inkml:trace>
  <inkml:trace contextRef="#ctx0" brushRef="#br3" timeOffset="106361.0836">9947 1192 93,'0'15'39,"14"-15"1,21-3-1,8-12-36,19-5-1,7-5 0,8-3-1,-6 4-3,-9-4-7,0 9-27,-31 7-2,-10 18 0,-31 3-2</inkml:trace>
  <inkml:trace contextRef="#ctx0" brushRef="#br3" timeOffset="106513.0923">9974 1453 98,'0'0'37,"30"-1"1,17-10-5,13-14-33,18-6-2,18-4-32,-4-3-2,7 8-2,-5-1 0</inkml:trace>
  <inkml:trace contextRef="#ctx0" brushRef="#br3" timeOffset="106777.1074">10936 1114 99,'-39'-1'40,"8"10"1,-13 3-2,13-1-35,-5 12-1,7 8 0,1 6-2,9 4 0,9-6 0,10 2-1,17-13 0,17-7-1,15-19 0,16-16-2,20-16-2,3-19-4,19-11-29,-107 64-1,99-83 1,-99 83-1</inkml:trace>
  <inkml:trace contextRef="#ctx0" brushRef="#br3" timeOffset="106944.1169">11530 686 95,'0'0'40,"-6"-13"2,-14 22-1,-2 19-36,-2 31-1,-3 23-2,3 17-2,10 0-5,7-18-13,28-16-20,-3-22-1,20-8 0,-6-20-2</inkml:trace>
  <inkml:trace contextRef="#ctx0" brushRef="#br3" timeOffset="107129.1275">11832 1001 106,'-18'-9'42,"7"26"-1,-11 8 0,10-2-38,-8 17-1,5 0-1,3 8-2,3-1-1,5 1-4,2-15-7,14 0-26,-3-13-2,14-3 2,-5-20-2</inkml:trace>
  <inkml:trace contextRef="#ctx0" brushRef="#br3" timeOffset="107309.1378">11954 886 110,'0'0'42,"-15"-52"-2,15 52-1,0 0-42,-6-50-8,6 50-28,21-18-1,-5 30 0,1 28 0</inkml:trace>
  <inkml:trace contextRef="#ctx0" brushRef="#br3" timeOffset="107811.1665">12113 1270 100,'-11'47'38,"-12"-11"2,13 4-1,-6-8-34,9-7-3,2-6 1,5-9-2,0-10-1,0 0 0,14-16 0,-6-7 1,1-10-1,-2-9 1,1-10-2,0-13 2,-8 65-1,15-81 1,-15 81 0,10-88 0,-10 88 0,20-82-1,-20 82 2,20-74-2,-20 74 1,37-57 0,-37 57-1,0 0 0,62-65 0,-11 61 0,-2 18-1,2 23 1,-11 5-1,-6 8 1,-23-3-1,-11-3 1,-20-6-1,-10-2 1,-9-4-1,0-4 1,-6-1 0,8 0-1,-1 1 1,7 3-1,3 2 2,3 7-2,-1 5 2,-3 15-1,-1 5 1,-1 3-2,0 0 1,-2 4 0,4-7-2,5-7-2,18 3-18,2-40-18,28-5 1,10-29-1,26-7-2</inkml:trace>
  <inkml:trace contextRef="#ctx0" brushRef="#br3" timeOffset="108148.1858">13143 879 104,'-38'-10'41,"-11"22"0,-30 9 0,4 9-38,-8 4-1,20-1 0,18-6-1,10-1 1,19-3-2,17-8 0,16-4 0,16-2 0,6-3 0,10-1 1,-1 1-1,0 1 0,-6 2 0,-8-1 1,-13 8-1,-16 6 0,-18 3 0,-9 4-1,-9-4-1,-4 1-6,16-2-30,-14-7-3,21-3 1,12-14-2</inkml:trace>
  <inkml:trace contextRef="#ctx0" brushRef="#br3" timeOffset="108497.2057">13290 1122 108,'-10'12'41,"11"-1"1,-1-11-1,16 2-37,11-7-1,11-6 0,8-4-1,8-8-1,2-6 0,1-5 0,-57 34 0,50-43 0,-50 43 0,34-54-1,-34 54 1,13-49-1,-13 49 1,0 0-1,-59-41 1,5 48-1,-10 16 0,1 14 0,2 11-1,17 20 1,22 6 0,38-8-2,38-22-2,21-12-3,35-9-27,-3-16-7,15 1 0,-3-11-1</inkml:trace>
  <inkml:trace contextRef="#ctx0" brushRef="#br3" timeOffset="109232.2478">5596 2220 40,'0'0'31,"-2"-13"0,2 13 0,0 0-17,23 15-3,-9-13-3,17 11 0,12-9-3,18 0-2,19-7 0,21-3-1,21-8 0,25-4-2,22-4 1,19-4-1,22-1 0,15-1 0,9 0 1,17 5-1,8-2 1,10 2-1,8 1 2,11 2-1,7 0 0,9 3 1,13 2-1,4 2 1,6 1-1,2 2 0,-2 2 0,0-2 0,-7 0 0,-5-1-1,-11-3 1,-13-5-1,-21 0-2,-26-9-3,-19 6-31,-49-6 1,-38 8-1,-42-5-2</inkml:trace>
  <inkml:trace contextRef="#ctx0" brushRef="#br3" timeOffset="109787.2795">4940 2715 87,'15'-20'37,"8"18"1,-11 2-2,-1 19-31,-2 13-2,-1 19 1,-8 11-2,-8 12-1,-3 10 1,-5 0-3,2 0 1,-6-4-2,12-5-2,-5-25-9,15 3-23,-6-30-2,19-8-1,-6-25 1</inkml:trace>
  <inkml:trace contextRef="#ctx0" brushRef="#br3" timeOffset="110317.3098">4686 2765 97,'-42'-4'38,"17"11"1,10-7-1,15 0-36,36-4 1,19-9-1,18-6 1,18 2-1,10-8 1,8 1-1,-3-2 1,-6 4-2,-13 4 1,-15 5-1,-19 7 1,-14 5-1,-16 5 0,-13 9-1,-10 8 1,-9 9-1,-7 10 0,-3 13 0,-5 9 0,-3 4 0,0 1 0,5 3 0,0-9 0,9-5-1,6-15 1,7-10 0,7-14 0,9-13 1,5-13 0,2-14 0,5-6 0,0-8 0,3-3 0,-2-4 0,-3 6 0,-4 4-1,-7 15 0,2 7 0,-17 12 0,17 20 0,-16 9 0,0 9-1,0 7 0,7 0-1,6 1-1,4-10-3,17-2-3,-5-23-27,26-2-4,-3-25 1,11 0-1</inkml:trace>
  <inkml:trace contextRef="#ctx0" brushRef="#br3" timeOffset="110643.3285">6160 3000 106,'-11'12'37,"15"8"2,-4-20-2,33-4-34,-5-4 0,12-6 0,4-10 0,5 0-1,-4-6 1,-1-6-2,-15 3 0,-10-1 0,-14 7 0,-16 5 0,-13 7-1,-17 10 1,-10 10-1,-3 15 1,-5 12-1,5 9 1,3 5-1,12 7 1,11-1-1,22-5 0,21-6-2,19-16 0,25-6-3,18-24-7,30 0-26,4-21-2,26 3 1,-1-22-3</inkml:trace>
  <inkml:trace contextRef="#ctx0" brushRef="#br3" timeOffset="111369.37">7665 2744 85,'20'-8'37,"-20"8"0,21 3 1,-21-3-32,-6 34-1,-4-1 0,-5 12-2,-2 4 0,-2 5-2,0-1 1,2-2-1,1-7-1,8-12 1,4-11-1,4-21 1,13 0 0,3-21 0,1-10 0,2-8 0,3-7 1,0-5-1,-6-4-1,4 7 0,-11 2 1,3 8-1,-6 12 0,1 5 0,-7 21 0,0 0 1,14 1-1,-7 15 0,3 5 0,3 4 0,6-2 1,7-1-1,8-8 1,5-9-1,10-9 0,5-8 1,5-9 0,0-6 0,-1-6-1,-7-2 1,-8 4 0,-8 5-1,-14 4 0,-7 4 0,-14 18 0,0 0 0,-11 12-1,-7 11 1,-1 11-1,2 5-1,-1 7-1,5-1 0,10 6-4,3-20-4,26 6-26,-2-29-2,20 3 1,5-28-2</inkml:trace>
  <inkml:trace contextRef="#ctx0" brushRef="#br3" timeOffset="112326.4248">8759 2614 98,'-37'7'37,"9"21"2,-12-5-2,11 11-32,-1 7-2,13 5 0,5-3-1,8-1 0,11-6-1,10-6 0,10-16-1,8-11 0,6-12-1,7-13 1,-1-11-1,0-7 0,-6-7 0,-3-5-1,-12 0 0,-8 1 1,-12 3-1,-5 3 2,-10 12-1,-6 10 1,-5 9 0,0 9 0,1 8 1,6 7 0,7 7 0,6-1-1,9 3 1,13-8 0,11 1-1,8-6 1,6-5 0,4-1 0,3-2 0,-8-3 0,-3-1 0,-10 4 0,-10-2 0,-4 3-1,-19 1 1,1 13-1,-13 0 1,-2 9-1,-9 6 0,1 7 0,-1 7 0,3 2 0,5 1 0,9-1 0,10-7 0,10-8 0,11-15 0,15-14 0,5-13 0,3-18 0,4-8 0,0-10 0,-7-4 0,-9-4-1,-8 2 1,-14 5 0,-12 6 0,-6 9 0,-13 12 0,-5 13 0,-3 10 0,4 7 0,2 10 0,6 6 0,10 1 0,9 1 0,9-5 0,11-5 0,9-5 1,10-7-1,4-6 1,1-3 0,-2-3 0,-3-1 0,-5 0 0,-9 3 0,-9 1-1,-11 9 1,-11-3 0,-10 28-1,-8-3 0,1 8 0,-1-1 0,3 8 0,2-6 0,7-2 0,12-12 0,7-13 0,15-14 0,3-10 1,8-13-1,1-8 0,2-4 1,2-4-1,-5 3 1,-8 10-1,-10 12 1,-6 12-1,-15 9 0,6 21 0,-9 4-1,3 10-1,9 11-3,3-13-7,32 21-23,-4-24-6,34 7 1,8-17-1</inkml:trace>
  <inkml:trace contextRef="#ctx0" brushRef="#br3" timeOffset="112642.4428">11436 2463 95,'-7'-17'40,"7"17"0,-6 11-1,-1 16-33,-5 6-2,-2 13-1,-2 4-2,2 3 0,3 0-2,2-8-1,9-2-2,5-25-7,16 2-27,2-26-1,16-1 1,-8-18-1</inkml:trace>
  <inkml:trace contextRef="#ctx0" brushRef="#br3" timeOffset="112777.4506">11506 2192 99,'-24'-21'35,"13"3"-15,11 18-19,4-12-37,26 16-1,5-11-1</inkml:trace>
  <inkml:trace contextRef="#ctx0" brushRef="#br3" timeOffset="113107.4694">11966 2339 99,'-53'11'39,"8"9"2,-4-13-4,10 8-32,10-4-2,12 2-1,4 1 0,13 4-1,9-1 0,7 0 0,11 1-1,7-1 1,-2 2-1,3-1 0,-3 0 0,-1-1 1,-7-1 0,-9 7-1,-7 0 1,-11 1-1,-8 2 1,-9 0-1,-3 0-1,-7-3-2,5 3-2,-8-20-17,16 11-17,-4-20 0,21 3 0,-12-14-2</inkml:trace>
  <inkml:trace contextRef="#ctx0" brushRef="#br3" timeOffset="113673.5018">12797 2325 85,'-12'18'37,"20"4"2,-1-5-2,13 3-30,7-2-5,8 6 1,7-12-1,8-3 0,3-3 1,5-7-1,-5-9 1,-5-2-1,-9-9-1,-7-3 0,-13-2 0,-14 1-1,-14 0 0,-11 1-1,-12 5 1,-4 7 0,-9 7 0,0 11 1,-3 11 0,6 9 0,7 5 0,7 11 1,15 6-2,9-5 0,21 1-2,13-9-1,26-1-5,5-22-16,31 6-15,-3-22 1,21 3-1,-12-22 2</inkml:trace>
  <inkml:trace contextRef="#ctx0" brushRef="#br3" timeOffset="113874.5133">13819 2366 87,'-43'14'41,"-15"-2"1,11 18 0,-7-10-24,14 10-15,10 0 0,15 0-2,18-2-1,14-7 0,24-5-3,11-16-1,25 0-9,-1-29-16,23 5-10,-9-20-1,12 4 1,-19-18 0</inkml:trace>
  <inkml:trace contextRef="#ctx0" brushRef="#br3" timeOffset="114057.5238">14388 1870 98,'-32'10'38,"5"32"2,-11 12-3,3 17-31,6 11-2,3 9 0,5 1-4,8-3 1,11-4-6,-4-20-30,27-3-3,2-22 0,21-6-2</inkml:trace>
  <inkml:trace contextRef="#ctx0" brushRef="#br3" timeOffset="114257.5352">14595 2377 100,'-29'-8'40,"14"21"2,-12 2-3,11 13-35,-5 8-1,9 2-1,2 1-1,4 0-3,11-4-2,4-11-3,16 4-29,-8-26-2,14-2-1,-9-21 1</inkml:trace>
  <inkml:trace contextRef="#ctx0" brushRef="#br3" timeOffset="114925.5734">14685 1980 93,'-5'22'37,"1"-3"-1,9 10-1,3-1-37,6-3-1,6 6-3,1-6 1,4 6-1,-3-7 1,1 7-1,-8-5 5,1 4 2,-9 0 3,-7-2 0,-2 14 2,-13-8 0,5 10 1,-8-6-1,3 5-1,-1-5-1,13-1-1,-6-8 0,9-10-1,0-19-1,14 12 1,-1-22-2,3-8 1,-1-14-1,0-6 1,4-9-2,-5-9 0,2-1 1,-3-6-1,2 2 1,-3 6-1,-2 10 1,-1 10-1,1 9 2,1 11-1,1 14 1,2 10-1,3 6 1,4 4-1,4 5 0,3-3 1,2 4-1,-7 0 1,-4 4-1,-8-5 2,-11 3-2,-8-3 1,-12-1-1,-12 0 1,-4-2-1,-7-2 0,0-5 0,3 0 0,3 1 1,2-4-1,5 4 1,4-1 0,2 9 1,5 9 0,-3 10 0,2 16 0,-9 10-1,1 8 0,0 4 0,3 3-2,1-4-1,4-18-10,23 5-26,-7-33-2,21-6 0,1-27 0</inkml:trace>
  <inkml:trace contextRef="#ctx0" brushRef="#br3" timeOffset="115443.603">15667 2136 78,'0'0'38,"-30"0"-1,2 15 1,-17-5-31,4 12-2,-7 1 0,5 8-1,2 0-1,13 3 1,13-3-2,11-6 0,17-1-1,13-4 1,14-5-2,7-3 1,0-1-1,0-2 0,-7-1-1,-8 6 1,-16 1 0,-12 5 0,-17 1 0,-16 0 0,-7 6 0,-4-3 0,2-1 0,0-5-3,14 1-5,2-19-28,22 0-2,18-13 0,19-2-2</inkml:trace>
  <inkml:trace contextRef="#ctx0" brushRef="#br3" timeOffset="115780.6223">15919 2400 96,'0'15'40,"0"-15"0,28-4-5,0-7-33,11-5 0,5-11 0,5-3-1,-3-7 0,-5 1-1,-11-7 2,-7 6-1,-15 1 1,-10 9-1,-12 10 0,-14 10 0,-9 12 0,-9 11-1,-2 15 1,-4 6 1,5 8-2,7 0 2,13 2-2,16-6 0,27-5-4,15-16-5,36 2-29,4-17 0,26-1-2,-2-19-2</inkml:trace>
  <inkml:trace contextRef="#ctx0" brushRef="#br3" timeOffset="116128.6422">16741 2228 86,'-63'19'42,"-17"0"-3,10 17 3,-4-6-27,17 12-10,17-9-1,16 4-1,20-16-2,24-1 0,13-14-1,18-12 1,12-11-2,8-13 0,5-9 0,-4-14 0,-3-9 1,-2-8-1,-15-4 1,-3-1-1,-12-2 1,-11 7 1,-13 11 0,-12 16 1,-14 22-2,-11 19 0,-16 24 0,-8 26 1,-8 30-2,2 6 0,4 17-3,12-7-8,27 7-26,11-13-1,30-3-2,15-32 0</inkml:trace>
  <inkml:trace contextRef="#ctx0" brushRef="#br3" timeOffset="116600.6692">18302 1366 91,'-54'15'40,"0"27"1,-20 17-4,-2 22-34,4 11 1,5 20-3,7 8 1,13 3-1,13-3-1,21-5-1,21-13-1,22-14-2,31-7-12,5-39-22,31-9 0,-4-32-2,13-12 0</inkml:trace>
  <inkml:trace contextRef="#ctx0" brushRef="#br3" timeOffset="117012.6928">18797 1478 98,'-13'23'40,"-9"11"2,8 20-2,-5 4-36,5 12-2,-5 6-1,2 11 0,-3 0-1,5 3 2,-3-6-1,4-6 0,4-10-1,1-6 2,3-17-2,6-16 2,6-13-2,5-14 0,9-10 0,3-10-2,0-5 2,5-9-1,-1 1 1,-1 1-1,1 3 1,-10 7-2,-5 10 2,-12 10 0,0 0-1,8 20 1,-12 5-2,-2 0-1,6 5-1,0-5-3,16 12-9,-6-23-23,19 5 1,0-22-4,15 1 4</inkml:trace>
  <inkml:trace contextRef="#ctx0" brushRef="#br3" timeOffset="117213.7043">19247 2104 92,'-19'15'38,"8"24"0,-10-11-2,3 18-32,5-2-2,3 6 0,7-3-3,4-9-2,10 1-4,-9-24-29,19 6-1,-6-25 0,14-2-2</inkml:trace>
  <inkml:trace contextRef="#ctx0" brushRef="#br3" timeOffset="117346.7119">19341 1831 62,'-8'-56'36,"3"18"0,1 16-6,8 11-30,10 17-30,6 13-1,10 11-4,5-2-1</inkml:trace>
  <inkml:trace contextRef="#ctx0" brushRef="#br3" timeOffset="117730.7339">19894 1973 74,'-34'-18'39,"-1"12"1,-14-7 0,4 18-22,-9 3-12,5 16-2,1 5-1,7 11 0,9 3-2,15 1 1,12-5-1,16-8 0,14-11 0,17-18 0,11-17 0,8-13-1,7-13 2,0-11-2,-3-7 1,-3-7 0,-6-2-1,-8-1 1,-11 6-1,-8 3 1,-7 12-1,-13 10 0,-9 18 0,-14 21 0,-8 22-1,-8 18-1,-9 20 0,1 16-3,5 13-1,2-7-9,25 11-25,6-19-1,26 2 0,8-24 2</inkml:trace>
  <inkml:trace contextRef="#ctx0" brushRef="#br3" timeOffset="118109.7555">20503 1975 69,'-34'-8'40,"-14"-1"-2,7 25 2,-8-1-19,10 17-15,-1 0-1,16 6-1,10-7-1,15 0-1,11-11 0,13-14-1,9-11 0,11-10 0,4-16 0,7-9 0,-2-7 0,-1-7-1,-1-5 1,-7-4 0,-3-1-1,-10 2 1,-6 5-1,-11 4 0,-4 13 0,-13 15 1,-13 19-2,-9 20 1,-5 17-1,-4 18 0,1 15 0,2 12-2,11 12-4,2-15-14,29 14-18,4-19-2,20 2 1,1-17-2</inkml:trace>
  <inkml:trace contextRef="#ctx0" brushRef="#br3" timeOffset="118778.7938">20868 2060 86,'-21'16'37,"16"9"0,13-15 1,23 0-34,2-10-2,12-7 1,5-7-1,5-9-1,0-6 0,-2-3 0,-9-5 0,-9 0-1,-15 3 1,-8 3-1,-15 8 0,-11 6 0,-10 10 0,-11 13 1,-10 12-1,2 15 1,-3 7 0,4 12 0,8 2 0,12 1 0,15-3-1,15-7-1,22-7-3,9-20-3,24 2-17,-9-31-14,26 6 5,-16-33 1,13 14 12,-23-23 9,2 6 8,-14 3 6,-25-8 19,1 23 14,-27-6-4,9 29-1,-42-1-10,17 28-8,-15 0-6,9 11-2,2 2-1,7 0-1,6-4-1,14-8 0,7-10-1,15-12 0,3-16 0,7-7 0,5-12 0,3-7 0,-2-4-1,-1 0 1,-1 0-1,-9 7 1,-6 10-1,-8 8 0,-11 15-1,-3 15 1,-7 8-1,-2 10 0,0 8-2,-1 2-2,13 4-6,-5-16-28,30 1 0,-1-25-1,21 4 0</inkml:trace>
  <inkml:trace contextRef="#ctx0" brushRef="#br3" timeOffset="119083.8113">22063 1368 103,'-4'23'42,"16"12"1,0 0-2,12 5-38,6 8 1,4 8-1,-3 1 1,-1 8-3,-4 5 0,-9 7-2,-14-1 1,-11 0-1,-9-3 0,-10-11-3,1-1-1,-15-22-17,11 9-18,-8-29-1,12 2 0,-8-18-2</inkml:trace>
  <inkml:trace contextRef="#ctx0" brushRef="#br3" timeOffset="119818.8533">4178 4271 73,'0'0'36,"-20"13"0,10 20-1,-9 5-34,7 7 0,0 7-1,1 4 1,6 5-3,1-13-4,10 2-28,2-18 0,7-9-2,2-16 1</inkml:trace>
  <inkml:trace contextRef="#ctx0" brushRef="#br3" timeOffset="120252.8781">4201 4022 76,'-13'-3'35,"13"3"-1,0 0 0,34 2-33,1-1-1,8 1-1,3 3 1,8 3 0,-6 5 0,2 5 1,-7 10 1,-15 8 0,-7 13 1,-13 4 0,-10 11 2,-8-2-1,-3 5 0,-4-9 0,-2-5-1,4-18 0,9-7-1,6-28 1,0 0-2,31-26 1,-5-11-1,8-14 1,4-8-1,1-4 1,1-2-1,-5 6 0,-5 10-1,-9 11 1,-4 13 0,-5 20-1,-3 17 0,-7 16-1,-2 15-1,0 12-2,-3 3-3,16 18-20,-7-17-13,24 4 1,-3-18-2,25-6 1</inkml:trace>
  <inkml:trace contextRef="#ctx0" brushRef="#br3" timeOffset="120589.8974">6423 3683 100,'-19'-1'38,"19"1"1,-2 12-5,4 13-29,-2 11-1,0 14-1,-6 16-1,-2 11-1,-5 9-1,-4 4-2,0 2 0,-1-10-2,6-1-5,-5-32-19,19 1-11,1-30 1,14-5-1,-4-27 2</inkml:trace>
  <inkml:trace contextRef="#ctx0" brushRef="#br3" timeOffset="120769.9077">6245 4150 93,'-30'-7'39,"19"15"-1,-1-9 0,12 1-36,30-4-2,4-8-1,18-4-3,7-19-8,23 4-23,-2-17 0,19 4 0,-16-16-1</inkml:trace>
  <inkml:trace contextRef="#ctx0" brushRef="#br3" timeOffset="121137.9287">7044 3500 102,'-33'3'36,"8"25"3,-10 3-3,1 18-31,3 7-1,4 13 0,-3 4-2,5 6 0,-3 4 0,8-1-2,-1-7 2,7-8-2,4-11-1,8-12 1,6-11 0,7-14 0,9-21 1,6-16-1,8-14 1,-2-8-1,3-4 1,-1-5-1,0-1 1,-5 4 0,-6 11 0,-3 13 0,-9 13 0,-11 9-2,10 24 1,-11 8-1,-5 9 0,2 5-3,4 7-1,2-5-3,17 8-13,-9-22-18,24-3-1,-8-23 0,19 0 1</inkml:trace>
  <inkml:trace contextRef="#ctx0" brushRef="#br3" timeOffset="121488.9488">7404 3995 83,'19'20'37,"-19"-20"0,31 14 1,-15-13-34,13-2 1,0-10-2,5-3 2,-2-5-3,0-8 0,-5-2-1,-6-2 1,-7-3-1,-4 3-1,-10 5 0,-5 4 0,-12 11 0,-3 12 1,-8 11 1,-3 17-1,-9 8 1,1 13-1,4 5 1,5 3-2,8 2 0,15-5-1,18-7-1,17-17-5,32-1-29,9-24-3,30-4 0,8-20-1</inkml:trace>
  <inkml:trace contextRef="#ctx0" brushRef="#br3" timeOffset="121971.9764">9036 3682 88,'-25'-10'38,"-3"17"0,-15-3 1,9 11-34,-12 5-1,5 7-2,6 1 1,5 3-2,7 0 0,10-5 0,11-4 0,8-6-1,11-6 1,6-4-1,7-6 1,4-2-1,5-5 1,2-3-1,-6 4 1,1 0-1,-8 5 1,-4 8-1,-10 9 1,-10 6 0,-11 9-1,-5 3-1,-11 8 1,1-4-3,3 5-1,0-18-7,28 1-26,-9-26-4,34 0 2,1-26-1</inkml:trace>
  <inkml:trace contextRef="#ctx0" brushRef="#br3" timeOffset="122356.9985">9603 3232 97,'-30'0'40,"8"27"0,-10 5 0,1 19-37,4 8 1,3 14-1,-1 7-1,6 5 0,-1-2 0,4-2 0,2-7-1,3-10-1,5-10 0,3-15 0,6-14 0,-3-25-1,22 6 1,-2-21 0,5-11 0,0-6 1,5-8-1,-1 3 1,1-2-1,-1 9 1,-7 9-1,-2 11 0,-12 14 0,1 10 0,-8 11-2,-2 4 0,9 10-3,-3-6-5,22 9-12,-9-20-19,22 4 1,-3-23-1,19-1 1</inkml:trace>
  <inkml:trace contextRef="#ctx0" brushRef="#br3" timeOffset="122715.0189">10024 3762 93,'-32'-20'38,"2"21"3,-17-1-3,7 14-28,-8 10-5,2 12-1,1 7-1,6 2-1,8 0 0,12-3-1,12-5-1,15-9 0,16-11 0,12-15-2,11-11 2,4-7 1,3-12-2,6-6 2,-11-8-1,-3 1 1,-12-3-1,-9 2 1,-11 7-1,-5 7 0,-9 13 0,0 15-1,-23 3 0,7 18 0,2 10-2,-1 6-1,9 9 0,-2-5-5,21 8-7,-3-22-23,27 0 0,4-21-1,18 0 1</inkml:trace>
  <inkml:trace contextRef="#ctx0" brushRef="#br3" timeOffset="123091.0405">10681 3699 100,'-27'-22'38,"0"20"3,-17-4-3,1 19-33,-7 8-1,6 15 0,-1 7-2,6 7 1,12 1-2,10-6 0,9-3 0,19-12-2,16-16 2,18-13-1,11-21 0,13-12 0,8-17 1,0-11 0,3-13 0,-6-4 0,-10 0 0,-10-2-1,-17 7 0,-8 9 0,-13 13 0,-14 13-1,-9 23 0,-12 17 1,-10 24-1,-7 14 0,-5 22-3,1 3 0,6 18-8,0-18-16,28 13-12,6-22-1,28 1 0,7-23 0</inkml:trace>
  <inkml:trace contextRef="#ctx0" brushRef="#br3" timeOffset="123926.0882">11357 3659 87,'-27'7'38,"7"21"1,-14-3 0,11 13-31,-11 2-3,9 8 0,2-7-2,10-1-2,11-6 1,13-12-2,16-14 1,10-10 0,13-16-1,4-7 0,0-10 0,-2-7 1,-6-6-1,-9 0 0,-11 1-1,-12 3 0,-10 6 0,-8 7 0,-5 8 0,-6 3 1,3 14-1,-1 6 1,13 0 0,-12 22 0,14-5 1,9 2-1,5-2 1,10 2 0,4-8 0,5-4-1,-2-6 1,1-4 1,-3-6-2,0-3 1,-8-3 0,-3-1 0,-8 0 0,-1 0-1,-11 16 0,9-18 0,-9 18 1,0 0-1,-5 27 0,-3 0 0,0 7-1,-3 6 1,1 1 0,5 0 0,5-2 0,4-9 0,7-7 0,4-12 1,10-14-1,-1-8 0,6-12 0,2-6 1,3-8-1,-4-1 0,-1 2 0,-4 4-1,-2 10 1,-8 7-1,-16 15 0,11 9 1,-13 16-1,-7 6 1,-3 6 0,4 1 0,3 1 0,5-1 1,5-13 0,10-6 0,7-13 0,6-12 0,3-12 0,2-6 0,2-13 0,-5-2-1,-1-3 0,-5-3-2,-4 4-4,-10-8-12,12 16-20,-19-11-3,10 20 0,-10-9-1</inkml:trace>
  <inkml:trace contextRef="#ctx0" brushRef="#br3" timeOffset="124548.1238">13356 3468 86,'0'0'37,"-12"-14"0,0 19-1,-15-1-30,2 12-1,-10 2-1,3 15 0,-3 3-1,8 5 1,2 2-1,14-1-1,12-8 1,13-3-2,13-13 1,9-10-1,8-13 0,4-10 0,0-9 0,0-9 0,-10-4-1,-8-2 1,-13-5-1,-9 4 0,-10 0-1,-10 4-1,-4 9 1,-8 3-2,7 16-1,-2 2-2,13 25-10,6-19-23,7 34 1,10-13 0,24 3-1</inkml:trace>
  <inkml:trace contextRef="#ctx0" brushRef="#br3" timeOffset="124811.1388">14325 2899 91,'-30'-17'38,"-14"6"-1,7 32 1,-12 22-32,6 19-2,-4 14 0,11 18-1,2 1 0,7 7-2,11-4-1,5-9-2,16-9-6,-2-22-29,20-7-1,-11-27-1,15-7 0</inkml:trace>
  <inkml:trace contextRef="#ctx0" brushRef="#br3" timeOffset="124978.1484">13923 3438 110,'-15'-12'41,"29"17"0,1-10-2,24 2-38,16-2-3,11-10-6,29 8-30,3-16-1,22 5 0,-3-11-2</inkml:trace>
  <inkml:trace contextRef="#ctx0" brushRef="#br3" timeOffset="125336.1689">15336 3017 103,'-2'16'40,"-13"3"0,8 29-3,-10-2-33,2 11-2,0 7 1,-2 2-3,4 3 1,-2-2-2,11-2 0,-1-8-1,7-4-4,1-18-4,13-1-28,-7-22-1,10 0 2,-10-24-2</inkml:trace>
  <inkml:trace contextRef="#ctx0" brushRef="#br3" timeOffset="125525.1797">15101 3442 104,'-22'-7'39,"22"7"1,0 0-1,12-2-36,23-7 0,15-6-3,9-4-1,16-10-3,7 2-7,-7-15-26,13 8-1,-20-14 1,6 9-2</inkml:trace>
  <inkml:trace contextRef="#ctx0" brushRef="#br3" timeOffset="125908.2016">15855 2783 106,'-25'16'39,"5"25"2,-8 0-2,12 2-35,-11 18-1,6 6 0,0 1 0,3 4-2,2-6 1,4-4-1,1-8 0,5-5-1,0-11 0,10-7 0,-2-12 0,-2-19 0,22 8 0,-5-18 0,1-7 1,5-9-1,-6 2 0,3-5 1,4 0-1,-4 3 0,-5 8 0,0 5 0,-4 8 0,-11 5 1,13 19-1,-12 3 0,-1 5-1,-2 8 0,4 4-1,1-6-2,5 4-3,-4-17-10,26 7-22,-13-21-1,17 6 0,-9-21 0</inkml:trace>
  <inkml:trace contextRef="#ctx0" brushRef="#br3" timeOffset="126261.2218">16145 3351 87,'0'0'36,"20"10"1,-20-10 2,29 17-30,-12-16-3,11 2-3,-2-4 0,7-5-2,-4-3 0,1-5-1,-5-1 0,-3-4 0,-9-4-2,-9-1 2,-14 1-1,-5 4 1,-7 0 0,-3 6 2,-9 8-1,0 12 1,-3 7 2,7 10-2,1 7 1,4 5-1,9 4 0,6 0-2,10-4-1,6-6-3,28 4-10,-4-23-24,24 6-3,5-20 1,23 3-2</inkml:trace>
  <inkml:trace contextRef="#ctx0" brushRef="#br3" timeOffset="126749.2497">17593 2987 77,'0'0'39,"-11"16"-2,6 16 3,-15 3-34,10 14-2,-3 3 0,2 7-2,1 3-1,4-1-1,7-4-2,3-13-5,18 2-20,-4-27-11,14-2 1,-3-21-2</inkml:trace>
  <inkml:trace contextRef="#ctx0" brushRef="#br3" timeOffset="126949.2611">17647 2981 94,'-16'-20'39,"16"20"1,10-20-2,21 18-34,7-11-2,12-5-2,11 3-4,3-8-6,12 17-28,-12-11 0,-4 21 1,-16-7-3</inkml:trace>
  <inkml:trace contextRef="#ctx0" brushRef="#br3" timeOffset="127148.2725">17623 3296 92,'-13'11'39,"22"1"0,8-19 0,31-4-37,10-5-1,9-2-1,5-1-2,-2-1-2,0 14-21,-19-9-12,-9 17-1,-26-6 0,-9 17 0</inkml:trace>
  <inkml:trace contextRef="#ctx0" brushRef="#br3" timeOffset="127313.282">17611 3545 97,'10'17'38,"10"-22"1,26 1-6,13-13-32,16-5-3,15 1-4,-3-10-30,17 10-1,-12-9 1,4 12-3</inkml:trace>
  <inkml:trace contextRef="#ctx0" brushRef="#br3" timeOffset="127979.32">18622 3267 88,'-36'-1'39,"1"16"0,-19-6 1,5 7-35,-6 9 0,3 5-1,-4 0-1,9 4-1,9-2 0,9 0 0,15-5-1,17-6 0,14-6-1,13-7 0,12-11 0,5-7 0,6-5 0,2-6-1,-7-3 1,-3-5 0,-6 0-1,-11-1 1,-7 6 0,-11 1 0,-1 7 0,-8 5-1,-1 11 1,0 0 0,-19 8 0,9 8 0,3 2 0,1 5 0,3-1 0,8-1 0,10-6 1,7-6-1,8-7 1,7-6-1,2-5 1,1-3-1,-1-3 1,-6-1 0,-8 1-1,-9 3 0,-2 5 0,-14 7 0,0 0-1,-4 20 1,-6 1 0,3 2 0,-2 2-1,1 4 1,2-5 0,6-1 0,6-9 0,6-7 0,4-11 0,0-9 1,6-4-1,0-9 0,-2-3 1,0-2-1,-6 0 0,1 2-1,-6 5 1,5 2-1,-1 4 1,4 4-1,1 3-1,10 3-1,5 1-1,2-8-6,23 13-24,-9-19-6,7 8 2,-1-19-1</inkml:trace>
  <inkml:trace contextRef="#ctx0" brushRef="#br3" timeOffset="128184.3318">19681 2787 97,'-31'73'39,"-7"1"2,11 13-3,-2 1-35,4 2-1,7-5-2,3-11-2,10-3-7,-6-21-28,17-5-2,-7-22 1,11-6-2</inkml:trace>
  <inkml:trace contextRef="#ctx0" brushRef="#br3" timeOffset="128349.3412">19421 3288 94,'-9'-10'40,"19"12"0,7-11-2,18 1-36,11-1-9,3-17-28,21 8-2,-2-16 0,9 6-1</inkml:trace>
  <inkml:trace contextRef="#ctx0" brushRef="#br3" timeOffset="128685.3604">20122 2813 91,'-34'56'40,"-15"1"1,6 17-2,-2-12-31,8 11-3,7-6 0,6-7-2,13-10-1,9-11-1,9-14 1,14-11-2,4-11 1,0-10 0,9-7-1,0-6 1,0-5-1,-2 1 1,-3 1 0,-7 8 0,-3 2-1,-3 12 1,-16 1 0,18 15-1,-12 3-1,-2 4-1,6 6-2,1-9-7,13 19-17,-4-20-13,16 7 0,-8-15-1,21 7 1</inkml:trace>
  <inkml:trace contextRef="#ctx0" brushRef="#br3" timeOffset="128808.3675">20646 3459 115,'-10'-10'41,"10"10"-1,-21-21-2,2-3-47,25 10-29,-7-13-2,17 6-2,3-13-2</inkml:trace>
  <inkml:trace contextRef="#ctx0" brushRef="#br3" timeOffset="131710.5335">22131 8278 20,'0'0'21,"0"0"-3,13 9-8,-13-9-2,10 5 3,-10-5 4,0 0-5,17 13-1,-17-13-1,18 9 1,-7-9-4,9 6 0,2-6-1,8 2-3,4-1-2,3-1-2,8 5 1,-1-2-1,6 6 1,-2-3-1,6 6 1,0-2 1,4 2 1,6-1 0,6 0-4,-2-7-17,17-1-6,3 1-2,5-6 1</inkml:trace>
  <inkml:trace contextRef="#ctx0" brushRef="#br3" timeOffset="131908.5448">24766 8598 31,'66'4'26,"8"3"-2,-10-7-13,3-4-29,4 6-2,-12-9-3,0 4-3</inkml:trace>
  <inkml:trace contextRef="#ctx0" brushRef="#br3" timeOffset="133299.6244">23363 8409 22,'-36'-6'19,"13"12"-5,-10-7-14,1-4-14,5 10-5,-9-10-1</inkml:trace>
  <inkml:trace contextRef="#ctx0" brushRef="#br3" timeOffset="133928.6603">23064 8645 64,'-3'-15'33,"-10"12"0,-11 6-1,-7 5-24,-14 11-5,-5 4-3,-3 11 0,-8 3-5,1 12 1,-4-4-6,15 4-20,6-3-2,18-10 0,17-8 1</inkml:trace>
  <inkml:trace contextRef="#ctx0" brushRef="#br3" timeOffset="134253.6789">23808 8656 75,'-44'20'38,"-13"4"-1,-5 6 0,-18 5-30,-6 14-3,-17 8-3,-9 16-1,-11 8-1,2 3 0,2 3-1,10-9-4,33 0-28,14-17 2,33-15-2,29-19-1</inkml:trace>
  <inkml:trace contextRef="#ctx0" brushRef="#br3" timeOffset="134704.7047">24675 8730 62,'-47'36'35,"-22"9"0,-16 16-1,-24 11-27,-11 18-1,-17 3 0,-1 7-1,2 1-2,14-4 0,14-11-5,24-20-17,28-12-15,32-25 1,35-18-3,24-21 0</inkml:trace>
  <inkml:trace contextRef="#ctx0" brushRef="#br3" timeOffset="134932.7178">25149 8965 79,'25'16'37,"-25"21"-1,-32 10 1,-20 20-33,-40 9 1,-16 15 0,-23 8-3,-4-1 2,-1 1-2,8-8 0,18-10-2,19-19-3,40-11-32,18-25-1,33-26-1,24 0-2</inkml:trace>
  <inkml:trace contextRef="#ctx0" brushRef="#br4" timeOffset="145216.3059">18633 12229 67,'6'-29'37,"4"11"-1,-10-5 0,0 23-30,0-12 0,3 24-1,-6 10-2,-2 16 0,0 8-1,-5 10-1,1 9 0,-1 4-2,3 0-1,-2-9-1,9-1-6,-6-20-26,20-3-1,-2-17-3,13-10 2</inkml:trace>
  <inkml:trace contextRef="#ctx0" brushRef="#br4" timeOffset="145550.3251">18979 12439 71,'0'0'35,"0"0"1,0 0-1,-12 18-29,6 6 0,-5 1-3,3 1-1,-3 1-1,9-1 1,-1-6-1,8-3 0,-5-17 0,25 4-1,-4-16 1,5-4 1,3-6 0,3-2-1,-6 0 1,0 2 0,-6 3-1,-2 11 1,-7 8-1,-11 0-1,8 25 0,-10-5-2,2 6 0,0-4-4,12 9-10,-5-16-22,16 2 0,-1-16-2,21-3 2</inkml:trace>
  <inkml:trace contextRef="#ctx0" brushRef="#br4" timeOffset="145887.3443">20253 12010 79,'-20'-6'39,"20"6"-2,-10 13 1,19 8-33,-13 5-2,8 11 0,-4 10-2,-4 9 0,-1 7-2,-4 3 2,-2 2-3,-4-6-1,6-2-4,-7-18-4,16-1-25,-8-21-1,14-8 0,-6-12 0</inkml:trace>
  <inkml:trace contextRef="#ctx0" brushRef="#br4" timeOffset="146067.3546">20105 12371 71,'-18'-10'38,"-5"-1"-3,6 11 3,-2-3-29,19 3-3,0 0-2,19 2-2,9-12-2,12-8-2,10 1-5,2-20-17,17 6-12,-7-9 0,6 4-1,-9-7 0</inkml:trace>
  <inkml:trace contextRef="#ctx0" brushRef="#br4" timeOffset="146427.3752">20675 11956 68,'-6'11'36,"-14"2"0,11 14 1,-12-3-26,10 18-4,-4 2-2,4 9-1,-3 0-1,7 2 1,0-6-2,1-4 0,6-9 0,0-7 0,5-13-1,-5-16 0,24 2-1,-8-13 0,3-8 0,4-2 0,-2-2 1,-1-1-1,-1 1 0,-4 2 0,-1 5 1,-14 16-1,17-9 0,-17 9 0,10 17 0,-8 5-1,-1 6 0,-4 2-1,3 2-1,-2-2-1,7-1-3,-5-16-5,18 0-27,-6-15 2,13-2 0,-6-16 1</inkml:trace>
  <inkml:trace contextRef="#ctx0" brushRef="#br4" timeOffset="146599.3851">21051 12233 77,'0'0'37,"0"0"-2,0 27 2,-16-4-28,8 11-4,-5 2-2,1 0-1,7 0-2,-2-6-2,9 2-11,-2-32-24,18 15 2,-5-27-3,9-7 2</inkml:trace>
  <inkml:trace contextRef="#ctx0" brushRef="#br4" timeOffset="146735.3928">21137 11974 51,'0'0'3,"0"0"-2,15 22-1,8-8-29</inkml:trace>
  <inkml:trace contextRef="#ctx0" brushRef="#br4" timeOffset="147040.4103">21408 12072 69,'36'5'34,"-10"-6"0,-3 9-7,-23-8-19,0 0-2,0 0-1,-21-4 0,-7 10-1,2 7 0,-8 4 0,4 7 0,-6 2 0,9 3 0,2-2-1,13 1-1,5-9-1,11-4 0,11-6 0,11-8-1,8-7 1,4 0-1,-3-2 0,0 3 1,-10 3-1,-7 9 1,-11 6 0,-12 4-1,-7 8 1,-9 4-2,-2 0-1,-1-6-3,10 8-24,-6-18-10,15 4 1,5-17-2</inkml:trace>
  <inkml:trace contextRef="#ctx0" brushRef="#br4" timeOffset="147836.4558">22247 12169 44,'-3'-13'34,"-6"1"1,9 12 0,-22-20-12,22 20-15,-25 4-2,15 9-1,-1 4-1,0 11 0,1 4 0,1 8-1,-1 3 0,2 2 1,1 0-2,-2-2 0,4-7-1,3-2 0,0-13-1,-1-8 1,3-13-1,0 0 0,12-22 0,-2-5 0,2-9 0,0-5-1,4-6 1,-3-4-1,-1-2 1,3-1-1,1 5 0,-1 5 0,-3 7 1,1 8-1,4 9 1,-4 11 0,6 12 0,-5 12 0,3 6 0,-4 6 1,2 5-1,-6 4 0,-1 2 0,-5-1 1,-5 0-1,-5-5 0,-7 0 0,-5-6 0,-3-4 0,-7-5 0,-1-4 0,-2-2 0,4-3 1,0 3-1,4 0 1,1 8-1,2 5 1,3 7-2,1 9 2,2 7-2,-5 7 2,2 2-2,5 1 0,0-11-1,9-2-3,-2-20-3,25-3-29,-3-25 0,18-7 1,1-24-3</inkml:trace>
  <inkml:trace contextRef="#ctx0" brushRef="#br4" timeOffset="148055.4683">22679 12122 81,'11'4'40,"-16"7"-2,0 25 2,-20 2-21,3 11-15,-3 3-3,-2 1 0,5-1-4,3-5 1,9-4-6,-5-22-17,27-2-13,-12-19-1,24-5 1,-5-17 0</inkml:trace>
  <inkml:trace contextRef="#ctx0" brushRef="#br4" timeOffset="148177.4753">22709 11956 68,'0'-13'28,"0"13"-27,0 0-2,24 8-26,-6 5-5</inkml:trace>
  <inkml:trace contextRef="#ctx0" brushRef="#br4" timeOffset="148445.4906">23176 12105 85,'-16'11'37,"-11"-3"1,0 8 1,-14-6-32,7 9-1,-6 0-1,5 8 0,2 3-1,5 6-1,6-1 0,12 0 0,9-4-3,15-7 1,8-8-3,13-15-1,17-6-5,-3-27-29,23-1-3,-8-19 0,13 1 0</inkml:trace>
  <inkml:trace contextRef="#ctx0" brushRef="#br4" timeOffset="148639.5017">23562 11734 101,'-29'38'39,"6"18"1,-8 1-2,8 12-33,-2-5-2,3 2-6,7 1-1,1-19-10,9 4-23,-1-17-1,9-5-1,-1-19-1</inkml:trace>
  <inkml:trace contextRef="#ctx0" brushRef="#br4" timeOffset="149467.5491">23330 12094 77,'0'0'39,"5"13"0,-5-13 0,32 13-21,-13-16-13,10 0-2,7-4 0,3-6-2,-4 2 1,-1 0 0,-1-1-1,-7 0 0,-3 4 0,-9 0 0,-14 8 0,13-8 0,-13 8-1,0 0 1,-9 19-1,1-1 0,-6 4 1,1 11-1,-9 1 0,5 5 0,3 0-1,2-3 1,7-6 0,7-8 0,13-11 0,9-14 0,11-12 0,8-10 0,4-7-1,3-5 1,-1-2 0,-3-1 0,-5 3 0,-7 5 0,-10 8 0,-10 11 0,-14 13 0,0 0 1,0 0-1,-13 26 0,-2 2 0,0 4-1,2 2 1,6-1-2,3-4 0,9-7-2,9-2-2,-2-16-3,24 7-12,-7-26-17,14 5 0,-10-15 0,13 11 23,-16-14 7,3 3 6,-6 10 7,-15-14 11,3 22 20,-11-4-1,-4 11 1,0 0-20,-11 19-7,1-2-4,3 9-3,-4 5 0,3 1 0,-2 2-1,5-3 0,3-6-1,1-2 1,1-7 0,0-16 1,0 0-1,18-11 0,-8-11 1,2-6-1,-4-4 1,1-6-1,3-5 1,0 1-1,2-1 0,2 6-1,3 4 0,2 6 0,8 6-1,6 3-1,6 10-2,1 1-2,16 13-21,-12-10-13,12 12 1,-14-9-2,10 8 3</inkml:trace>
  <inkml:trace contextRef="#ctx0" brushRef="#br4" timeOffset="149829.5698">24616 12010 93,'-20'17'38,"2"-9"2,18 11-5,0-19-29,18 8-2,6-10-2,10-5 0,5-6 0,-1-3 0,1 0-1,-6-3 0,-2 1 0,-13-2 0,-8 4-1,-8 1 0,-2 15 0,-19-11 0,0 13 0,-9 9 0,-4 8 0,0 12 1,-4 5 0,1 6 1,8-2-1,9 0 0,8-4-1,14-10 0,16-10-2,18-17-2,27-2-10,0-21-25,17 4-2,-6-16 1,10 7-1</inkml:trace>
  <inkml:trace contextRef="#ctx0" brushRef="#br4" timeOffset="150398.6024">18011 13058 81,'11'-18'39,"-11"18"-1,0 0-1,0 0-33,-8 21-1,2 11 0,-3 9-2,3 15 0,-2 8 0,-1 10-1,3 3 0,3-5-3,0 2-5,-5-22-29,13-3 0,-2-26-3,3-9 1</inkml:trace>
  <inkml:trace contextRef="#ctx0" brushRef="#br4" timeOffset="150919.6322">17856 13362 89,'-5'17'38,"0"-7"2,21 6-1,-7-13-36,24-7-2,8-8-1,9-10-1,10-5-1,-3-4-1,8-4 0,-4-3 0,3-2 0,-5 2-1,-6 4 1,-8 3 1,-10 6 1,-8 8 2,-14 7 0,-13 10 1,-2 19 0,-9 10 2,-9 5-1,-1 15 1,-7 5-1,5 9 0,-7 1 1,8 0-2,-1-5 1,10-1-1,1-14-1,12-11 0,5-13 0,10-16 0,8-9 0,3-13-1,5-8 0,-3-7 0,3-3 1,-8-3 0,0 4-1,-6 7 1,-8 5-1,-1 7 1,-8 16 0,0 0-1,3 11-1,-3 8-1,5 7 0,-1 0-3,7 7 0,0-12-7,16 9-27,-11-19 0,20 6 0,-10-20 0</inkml:trace>
  <inkml:trace contextRef="#ctx0" brushRef="#br4" timeOffset="151272.6524">18881 13465 81,'0'0'40,"20"19"-2,-5-23 2,19-1-35,-5-12-2,10-1 0,1-9-2,2-1-1,-1-5 0,-5 0 1,-7 1-2,-11-1 1,-13 9 0,-13 6-1,-13 8 1,-14 10 0,-6 13 0,-5 15 2,-2 11-1,2 7 0,6 9 1,12 1-1,13-3 1,18-6-2,18-10 0,14-17-3,24-4-6,3-24-28,28-3-3,-1-19 1,22 0-2</inkml:trace>
  <inkml:trace contextRef="#ctx0" brushRef="#br4" timeOffset="151970.6923">20048 13312 73,'0'0'40,"0"0"-1,0 0 0,-14 10-29,11 2-8,-1 2 0,0 9-2,-2 2 1,-2 4 0,0 2 0,1-3-1,2-5 1,-1-5 0,5-7-1,1-11 1,0 0 0,17-23-1,-3-3 0,-3 0 1,4-5-1,-2-3 1,1 3-1,-3 1 1,0 6 0,-5 6-1,1 8 1,-7 10-1,0 0 0,12 5 0,-12-5 0,14 18 1,-3-9-1,4 1 1,5-5-1,4-3 1,6-4 0,0-3 0,0-1 0,2-1 0,-5 1 0,-6-1-1,-4 5 1,-5 3-1,-12-1 0,10 14 0,-10-3 0,-5 7 0,2 3-1,1-1 0,-2 3-1,4-2-2,9 1-3,-9-22-16,20 21-16,-5-26 1,10 6-2,-2-18 2</inkml:trace>
  <inkml:trace contextRef="#ctx0" brushRef="#br4" timeOffset="152990.7506">20770 13247 83,'0'0'39,"-17"5"-2,11 8 0,-12-2-30,3 13-2,-4 3-2,3 6-1,-3 2 1,7 1-2,4-3 1,8-4-2,6-8 1,9-12-1,7-10 1,6-11-1,6-11 0,-1-3 1,1-9-1,-9 2 1,1-4 0,-8 3 0,-10 5-1,-5 4 1,-12 7-1,-3 5 0,-1 5 0,-6 4-1,3 7 0,3 0-1,13-3-1,0 0-2,11 18-1,7-24-5,19 8 0,-1-12 0,16 5 1,-6-10 2,10 5 1,-11-3 3,-2 0 6,-4 11 4,-22-6 3,1 11 1,-18-3-1,-4 12-1,-16-3 1,2 14-1,-12 0-3,1 11-1,-3 3-1,3 2-1,0 1 0,12 2-1,2-5 0,10-5-1,8-6 1,10-12-1,10-10 0,8-15 0,9-8 0,5-14 0,2-3 0,-2-9 0,-3 0 1,-2-4-1,-10 2 0,-7 3-1,-9 5 1,-5 8-1,-7 7 0,-3 7 1,1 17-1,0 0 1,0 0-1,-10 17 2,11 1-1,3 3 1,3-3-1,7-1 1,5-5 0,7-9 0,6-6 0,4-5 0,-1-4 0,-1 0 0,0-2 0,-7 2 0,-6 7 0,-8 3 0,-13 2-1,1 21 1,-8-1-1,-4 6 0,-2 5-1,1 2 1,3-1-1,1-3 0,6-7 0,2-7 1,0-15-1,21-1 0,-4-11 2,4-10-1,2 0 0,-2-1 1,0 0 0,-4 2-1,-4 11 1,-13 10-1,12 5-2,-14 8 1,-3 10-2,-2 2-2,7 7-6,-10-12-15,20 10-14,-4-15 1,20 5-1,-2-19 0</inkml:trace>
  <inkml:trace contextRef="#ctx0" brushRef="#br4" timeOffset="153255.7658">22579 13161 52,'0'0'40,"-14"-5"-3,14 5 2,0 0-13,0 22-14,-8-5-6,6 16-1,-10 0-2,4 6-2,-4 1-1,1-6-3,9 1-5,-11-20-29,22 2-2,-9-17 0,16-20-1</inkml:trace>
  <inkml:trace contextRef="#ctx0" brushRef="#br4" timeOffset="153684.7903">22666 12855 72,'-23'-8'37,"8"13"-3,6 3 0,9 7-25,4 3-20,-4-18-1,43 14 3,-6-13 1,9 5 3,1-4 2,4 5 3,0 3 4,-14-12 8,6 15-1,-22-9 0,-3 9-4,-21 1 0,-3 8 0,-18 0-1,-2 7-1,-3 1-1,-2 0-1,9 0-1,0-3 0,11-6-1,11-2 0,0-19-1,33 14 0,-3-14 1,2-2-1,8 0 1,-6 2 0,-3 1-1,-8 5 1,-8 4 0,-10 4-1,-14 6-1,-8 1-1,-7 4-3,-6-12-8,8 12-26,-12-12 1,11 5-1,-8-11-1</inkml:trace>
  <inkml:trace contextRef="#ctx0" brushRef="#br4" timeOffset="154650.8456">18495 14337 60,'15'-17'37,"-4"12"-2,-10-8-6,12 13-20,-13 0-2,0 0-2,10 12-1,-8 10-1,-2 3 0,0 13-1,-1 5 0,2 10 0,-2 2-1,1 3 0,-2-5 0,2-3 0,1-12-1,0-7 0,0-15 1,-1-16-1,0 0 1,9-21-1,-6-8 1,-2-5-1,1-9 0,1-4 0,0-6 1,0-5-1,3 2 0,3-3 0,4 6 0,4 1-1,1 7 1,4 10 1,3 10-1,1 9 1,0 11-1,-1 10 0,0 10 0,-5 6 0,-2 6 0,-2 6-1,-5 5 1,-8 2-1,-6 3 1,-7 2 0,-4-3 0,-7-1 0,-3-4 0,-5-6 0,5-6 0,1-6 0,1-7 0,5-4 0,3-2 0,3 0 0,2 4 1,1 7-1,1 10 0,-3 9 0,0 11 0,0 11-1,-5 9 1,-1 6-1,-2 6-1,3-7-1,5 1-4,-4-27-28,23 3-2,-6-30-1,22-7-1</inkml:trace>
  <inkml:trace contextRef="#ctx0" brushRef="#br4" timeOffset="155461.892">19391 14342 76,'-4'-16'38,"4"16"-3,-30-15-3,12 15-25,-14 2-2,-4 11-1,-7 5-1,1 9 0,-8 7-1,8 6 1,3 3-1,7-1 0,10-4-1,12-6 0,13-7-1,12-8 1,14-14-1,3-10 0,11-9 0,2-11 0,1-5 0,-2-8 0,-1-3 0,-7 0 0,-7 3 1,-2 2-1,-8 6 0,-5 4 0,-4 11 0,-10 17 1,8-11-1,-8 11 0,-5 22 0,-1 4 0,4 6 1,-1-1-1,6 2 0,0-4 0,12-6 0,4-6 0,7-14 0,9-8 0,0-5 0,4-7 0,0-1 0,-4 0 0,-6 6 1,-5 3-1,-5 9 0,-8 9 0,-5 10-1,-6 6 1,-6 8 0,-2 0-1,1 4 1,-3-7 0,4-1-1,2-10 1,4-19 0,0 0 0,0 0 0,17-25 1,-4-5-1,1-2 1,-2-5-1,1 2 1,-1 3-1,-2 5 1,-4 5-1,0 5-1,1 6 1,0-2-2,10 3-2,1-11-3,21 9-13,-10-22-19,19 4 0,-4-18-1,15 5 3</inkml:trace>
  <inkml:trace contextRef="#ctx0" brushRef="#br4" timeOffset="155636.902">20337 13912 87,'-20'33'35,"5"20"2,-5-7 0,16 7-35,-6 9-1,-1 9-2,3-1-1,-3-3-4,13 5-30,-13-17-1,11 0 0,-9-20 1</inkml:trace>
  <inkml:trace contextRef="#ctx0" brushRef="#br4" timeOffset="155839.9136">20150 14361 90,'-21'-12'39,"21"12"0,-14-15-2,14 15-34,24-25-2,7 3-1,15-5-2,7-10-2,16 5-2,-1-19-27,20 12-4,-8-10 0,7 10-1</inkml:trace>
  <inkml:trace contextRef="#ctx0" brushRef="#br4" timeOffset="156056.926">20795 13800 82,'-12'35'40,"-7"2"-1,9 20 0,-8 2-33,0 9-4,-5 6-1,4 5 0,-7 3-2,2-6-1,9-6-2,-1-20-6,23-6-28,-7-28 1,24-7-2,0-28 1</inkml:trace>
  <inkml:trace contextRef="#ctx0" brushRef="#br4" timeOffset="156545.954">20909 14251 63,'3'-14'38,"-3"14"0,0 0 0,5 30-24,-16-12-8,6 11-2,-1 0-2,3 2 0,-1-3 0,4-3-1,4-5 0,-2-4 0,-2-16-1,21-4 0,-2-12 1,4-9-1,1-7 0,5-4 0,0-1 0,-1-1 0,-2 4 0,-5 8 0,-7 11 0,-14 15-1,12 4 0,-15 18 1,-6 16-2,-5 13 0,-5 18 0,-4 13 0,-5 13-1,-2 3 0,-2 1 1,3-7 0,5-6 0,4-16 1,0-16 0,11-18-1,4-19 2,5-17 0,0 0 0,-3-21 1,1-4 1,4-7 0,-3-9 1,2-2 1,2-6-1,2 0 0,4-3-1,8 3 1,7 1-3,4 2 0,11 11-7,-4-10-26,26 16-4,-6-11-2,24 12-1</inkml:trace>
  <inkml:trace contextRef="#ctx0" brushRef="#br4" timeOffset="162026.2674">17981 15672 41,'-14'0'37,"11"12"2,3-12-3,-8 20-21,8-20-10,5 21-4,3-9 2,7 3-3,2-2 3,9 1-3,6-8 1,4-4-1,6-9 1,7-7 1,2-8-2,2-8 1,-9-5-2,-5 0 2,-8 0-1,-11 3 1,-13 5-2,-14 11 2,-13 10-1,-15 10 1,-6 8 0,-4 11 1,-2 11 0,-4 3-1,10 4 1,7 1-2,13-4 2,12-3-2,13-9 1,18-10-2,16-5-2,12-15-2,18 5-24,-1-22-7,22 8-3,-8-17-1</inkml:trace>
  <inkml:trace contextRef="#ctx0" brushRef="#br4" timeOffset="162313.2838">18935 15667 45,'-29'-29'36,"18"18"3,-10-7-3,21 18-26,-37-15-2,11 20-1,-7 4-2,1 13 0,-4 4-1,5 10-2,1 2 0,9 0-1,8-2 0,14-5-1,15-8 1,10-15-4,16-6 0,8-18-4,25 4-27,-11-23-3,17 4-1,-11-16 0</inkml:trace>
  <inkml:trace contextRef="#ctx0" brushRef="#br4" timeOffset="162524.2959">19387 15169 61,'-11'24'39,"-13"10"-2,13 23 1,-18 7-32,11 14-1,-1-1-2,3 2-3,5-5 1,6-10-4,10-10-3,0-28-14,19-1-16,-2-28-3,15-2 0,-3-21 1</inkml:trace>
  <inkml:trace contextRef="#ctx0" brushRef="#br4" timeOffset="162680.3048">19540 15585 46,'-6'-12'37,"6"12"2,-24 22-2,17 12-13,-11-4-20,5 6-3,-3 5 0,9-7-4,5 5-3,-6-21-31,19 2 0,-11-20-3,25-13 2</inkml:trace>
  <inkml:trace contextRef="#ctx0" brushRef="#br4" timeOffset="163343.3428">19643 15358 73,'-31'7'40,"12"11"-1,-5-9-2,19 7-35,5-16-5,0 0-1,29 15-3,-7-15 2,11 10-2,-7-6 1,4 12 2,-8 0 1,-4 9 3,-6 8 2,-12-1 3,-3 12-1,-11-5 1,2 8 0,-3-9 0,-1 3-2,3-7 0,4-3-2,3-8 1,4-6-3,2-17 2,3 10-1,-3-10 0,10-17 1,-5-2 0,5-5-1,-1-7 1,3-4 0,4-5 0,-2-5 0,7-2-1,1 3 1,4-1-1,2 5 1,2 5-1,-1 8-1,0 7 1,0 10-1,-6 9 0,0 5 0,-6 7 0,-8 2 0,-4 6-1,-5 2 2,-5 4-1,-7 2 1,-7 0 0,-5 3 0,-7-2 1,-3 0 0,0 0-1,0-1-1,-1 1 2,1-5-1,7-3 2,4 5-2,6 0 2,1 5-1,2 3 1,2 7 0,0 5 0,-2 6 0,-1 4-1,-5 7-1,1 2-1,-4-5-1,6-1-6,-11-18-30,21 1 1,-5-30-2,12-11-1</inkml:trace>
  <inkml:trace contextRef="#ctx0" brushRef="#br4" timeOffset="163874.3731">20406 15339 32,'0'0'38,"-2"-24"0,2 24 0,-20 2-16,11 19-11,-14-1-7,5 8-1,-7 6-1,8 0 0,-1 0-1,6-3 0,7-8 0,5-3 0,9-9 0,3-5-1,9-5 1,0-1-1,5-1 0,-4 2 1,-3 3 0,-2 3 0,-8 5 0,-7 9 0,-7 7 1,-4 4-2,-7 6 1,-5 1-1,1 0 0,-2-4-2,8-4-1,0-16-4,22-3-25,-2-27-5,20-3-1,2-24-3</inkml:trace>
  <inkml:trace contextRef="#ctx0" brushRef="#br4" timeOffset="164245.3943">20650 15589 60,'6'27'39,"-1"-14"-2,18 3 2,-7-12-33,20-6-2,-2-6 0,5-4-2,2-4 0,-8 1 0,-10-8 0,3 1-2,-12-3 1,-4-3 0,-7-2-1,-3 1 0,-7 1 1,-3 6-1,-9 6 0,-1 8 1,-6 11-1,-1 11 1,-8 11 0,4 11 0,0 8 0,7 2 1,7-1-1,10-4 0,16-5-2,7-14-3,15 1-6,0-25-29,27 4 1,-11-19-3,12 1 1</inkml:trace>
  <inkml:trace contextRef="#ctx0" brushRef="#br4" timeOffset="164723.4217">21418 15466 86,'0'0'38,"-28"-22"-14,28 22 7,-36-2-25,11 6-2,-8 4 0,6 10-1,-4 5 0,5 9 0,-2 2 0,6 0-1,12-6 0,6-6-1,4-22 0,30 6 0,2-26-1,13-16-1,11-12 1,4-9-1,4-6 2,-1-6-2,-4 1 1,-9 0 0,-7 8 0,-14 3 0,-11 10 0,-7 10 2,-11 12-2,-7 11-1,-7 16 2,-5 18-1,-1 15 0,-3 17 0,4 16 0,0 5-1,6 4-1,8-4 0,8-2-7,-4-25-23,22 5-6,-12-28-2,17-3 0</inkml:trace>
  <inkml:trace contextRef="#ctx0" brushRef="#br4" timeOffset="164883.4308">21779 15519 92,'-12'30'42,"-10"-12"0,10 14-6,-1-17-36,-3-18-10,16 3-30,7-17 0,10 1-3,1-16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29T03:09:04.52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5620 11616 24,'18'-3'26,"-2"-6"2,0-2 0,14 6-19,-6-9-2,10 3-2,-9 2-3,10 7 1,-6 6-2,3 3-1,0 7 0,-3 2-1,3-2 1,2 6-1,4-6 2,6-3 0,8-11 1,13 2 1,-1-18 0,20 5 1,-7-7-1,11-3 0,-4 3-1,0 2 0,-7 2-2,1 8 1,-12 8-1,-7 0-1,8 10 1,-10-3-2,4 4 1,-2-1-1,5 1 2,9-3-1,1-2 1,10-3-1,5-7 1,8 0 0,5 1 1,7-7-1,0 0 1,5 0 0,10 0-1,2 0 2,9-1-2,1 2 1,1-5-1,10 3 2,-1-2-2,-1-1 0,-2-1 0,6 1 0,-4-6 1,-4 6-1,-3 1 0,-1 0 0,-6 6 1,-6 3-1,-2 2 0,-6 4 0,-1-1 1,4 4-1,-4-5 0,2 0 0,5-2 0,4-2 0,-2-1 1,4-5-1,0 1 0,3 2 0,2-6 1,0 2 0,-1 4-1,1-2 0,-2 3 0,2 3 0,-3 1 0,-1-2 0,3 4 0,-3-2 0,3 0 0,-3-2 0,6-2 0,-2 1 0,2-8 0,0 4 0,-2-2 0,4-2 0,-2 2 1,1-1-1,1-1 0,-2-1 0,0 1 1,-4-2-1,0 3 0,3-6 0,-3 5 0,2-3 0,-2 3 0,1-1 0,-1-1 0,0-3 0,-1 2-1,-1-6 1,5 4 0,-3-5 0,4 3 0,-2-5 0,2 3 0,-4 3 0,0 0 0,-5 7 0,-1-3 0,-3 6 0,-3 2-1,3 1 1,-7 3 0,-1-1 0,-3 0 0,5 0 0,-8 2 0,9-3 0,-4 1 0,2 0 0,4-3 0,4 3 0,-1-7 0,0 0 0,1 0 0,-6 0 0,2 2 0,-4-2 0,0 2 0,0-2 0,-1-1 0,1 1 0,-5 0 0,5-4 0,-5-1 0,2 2 0,-2-1 0,-2 2 1,0-1-1,2 1 1,-2 1 0,-6 1 0,5-2-1,-6 0 2,-1-1 0,7-1-1,-8-1 0,0 0 1,-2-6 0,3 4-1,-3-3 0,-3 4 0,-2 1 0,0 2 0,-9 1-1,-4 6 1,-7-1-1,-5 3 0,-5 3 0,-8 2 0,-1-1 0,-6 3 0,-1 1 0,-2-1 0,-4-1 0,0-1 0,0 0 0,4 2 0,-4-1 0,3-3 0,1 0 0,0 2 0,-2-2 0,5 2 0,-3-2 0,-2 1 0,0 1 0,5-2 0,-2 2 0,1-4 0,5 0 0,-4-1 0,0-2 0,1-1 0,-5-3 0,-1 2 0,-5 0 0,-2 2 0,-6-1 0,-3-1 0,5 4-1,-2-3 0,8 6 0,-4-5-3,12 10-3,-12-12-11,13 13-15,-15-6 1,-3 1-3,-29-1 3</inkml:trace>
  <inkml:trace contextRef="#ctx0" brushRef="#br0" timeOffset="2118.1212">5756 6133 20,'37'-7'20,"-1"-6"-3,2-6-4,3 12-3,-9-4-1,11 4-4,-13 0 0,6 8-1,-6 1-2,3 4 1,-5-3-1,6 6 1,0-2 1,2 0 0,5-7 0,9 2 0,0-7 1,15 5-1,-1-7 0,8 5-1,-6 0-1,9 4 0,-9 3-1,7 8-1,-7 4 0,2 3 0,0 0 0,-2 3 0,1-2 0,2 0 0,1-3 0,7-2 0,0-1 1,9-5-1,-6-3 1,8 2 0,3-2-1,6 2 0,-8-2 1,4 2-1,4 2 0,-3 0 0,1-2 0,11 0 0,-8 1 0,4-3 0,-2 0 0,11-1 0,-4-3 0,8 1 1,-3-4-1,6 0 0,7-2 0,6 2 1,0 0-1,6 2 0,3 0 0,-1 1 0,6 4 0,-2-1 0,2-1 0,0 6 0,3-6 0,-1 0 1,7 1-1,-1-4 0,7-1 0,0 1 1,1 0-1,7-2 1,-5 2-1,2 1 1,-4 3-1,-2 1 0,2 0 0,-7 5 1,-4-1-1,-5 3 1,1-1-1,-1-1 0,0 1 0,5-3 1,0-1-1,2 0 0,-1 2 0,-1-2 1,-4 1-1,-1 5 0,-4 4 1,-3 1-1,-4 5 1,-5-4-2,3 4 2,-6-2-2,2-3 2,5-1-2,-3-6 1,4-1 0,2-3 0,-2 2 0,-1 0 0,1-2 0,-4 3 0,1-1 0,-1 3 0,-5-2 0,2 6-1,-5-9 2,1 4-2,1 3 1,-1-6 0,-1 1 0,-2 0 0,-2-1 0,-2 5 0,0-3 1,-3 4-2,3-2 1,-2 2 0,3-1 0,6-3 0,-3 1 0,7-5 0,3-2-1,3-1 1,-1-3 0,6-4 0,-1 0-1,5 1 1,1-1 0,-4 0 0,6-2-1,-2 6 1,0-2 0,0 0 0,6 2-1,-5 2 1,3-1 0,3-1 0,-1 1 0,3-3-1,0 0 1,1 2 0,1 0 0,-7-2 0,7 4 0,-11-3 0,7 1 0,-7 0 0,2 3 0,-6-3 0,1 3 0,-3 3 0,3-1 0,-4 0 1,-4 2-1,1 0 0,-10 1 0,-3 6 0,-11-3-1,-2 8-2,-21-8-12,-2 12-15,-13-4-2,-13 0 0,-21-3 0</inkml:trace>
  <inkml:trace contextRef="#ctx0" brushRef="#br0" timeOffset="3876.2217">5241 11688 22,'-25'-6'26,"25"6"1,0 0-2,-20-12-19,20 12-3,0 0 1,30-16-1,-8 7-1,14-2-1,1-3 1,15 0 0,0-8 0,11 4 0,-1-5-2,8-3 2,-4-1-1,13-7 0,-6-2 0,9-6-1,8-3 2,1-8-2,11-4 2,9-2-2,-6 0 2,4-1-2,0 1 2,2 4-2,-7-1 2,5 7-2,-7-3 2,2 6 0,-1-2 0,5 3 0,1-8 0,3 8 0,-4-7-1,6 8 1,1-8-1,3 4-1,-2-5 0,7-2 0,6-4 0,7-2 0,0-6 1,1 2-1,5-2 0,1 1 0,-2 0 1,4 2-1,-6 3 0,1 6 0,-1 0 1,4 1-1,-1-1 1,4 0-1,-3 0-2,6-2 3,5-2-2,3 2 1,0-5-1,2-2 1,2 1-1,4 3 1,-1 1 1,1 2-1,-1-2 1,-4 4-1,-1 5 1,0-1-1,-2 1 0,-3 2 1,5-2 0,-5 2-1,-2 0 0,2-1 1,-2-2 0,3 3-1,-1-9 0,7-2 1,0 4-1,0-4 1,3 2-1,-1 4 1,2-1-2,-1-1 2,4 3-1,-3 2 0,-3-3 0,7 0 0,-7-8 0,1 0 0,3-4 0,4-1-1,-5 0 2,3-2-1,-4 6 0,4-4 0,4-2-1,-2 2 4,5 4-3,-1-2 1,-3 5-1,-1 0 1,-2-1-1,-1 5 2,-5 3-2,5 0 0,-6-1 0,-9-1 0,1 1 0,-1-2 0,0-4 0,4-3 0,5 1 0,9-1 0,-2-6 1,12 8-2,1-5 2,10 0-2,4 0 1,0 7-1,-4-1 0,-3 2 0,0 2 1,-2 1 0,-5-1 0,1 3 0,-7-1 0,-1-4 0,-4-2 1,-2-5-1,-2 0 0,9-4 1,-7-5 0,2 4 0,-2-4-1,11 7 2,-11 0-2,0 9 2,-12 9-4,-10 3 0,-6 22-27,-31 2-3,-21 8 0,-29 8-2</inkml:trace>
  <inkml:trace contextRef="#ctx0" brushRef="#br0" timeOffset="6003.3434">6054 6526 13,'20'18'17,"-2"-9"1,7 0-1,11 2-1,0-8-2,10 8-2,-1-9-3,12 10-1,-9-3-3,8 5-2,-6 4-1,-2 5-1,-5 2 0,2 7-1,-4-3 1,-4 3-1,6 0 1,0 0-1,5-3 1,4-3 0,0-3 0,7 2 0,0-2-1,9 2 1,-4-1-1,6 1 1,2 3-1,1 2 0,6 1 0,-4 1 0,9 5 0,-7-3 0,7 9 0,-2-2 0,-1-2-1,-1 5 1,-1-1 0,-2 0 0,3-4-1,1 0 1,1-5 0,5 5 0,1-9 0,3 1 0,-1-3 1,4-1-1,1-4 0,-2 7 1,-3-3-1,-3 2 0,-3 4 1,0 3-2,2-2 2,2 1-2,1-1 1,4 2 0,0-2-1,5-2 1,4-2 0,0 0 0,-2 1-1,-3 2 2,-4 7-2,11-1 1,-2 9 0,7 0 0,-2 2 0,4 3 0,5-1 0,4 3 0,5-5 0,0-2 0,0-2 0,2-1 1,4-4-1,3 5 0,-2-5 1,3-2-1,-3 4 2,2-6-2,2 8 2,-2-2-1,4 1 1,1-3-2,2 0 2,4 4-2,2-6 0,-4 0 0,5-3 0,-3-1 0,-5 4 0,1 1 0,-3 2-1,-6 5 2,4 3-2,-4 1 1,-7 4 0,6-1 0,-1-3 0,3-1 0,4 0 0,3-2 0,1-7 0,-1 2 0,6-7 0,-6 5 0,5-2 0,-1 3 2,1-4-2,-5 3 1,3-2 0,0 2 0,2-4 0,1 1-1,1-6 0,5 2 0,2 0 0,1-2 0,-1 3-1,-2 3 2,2 1-2,-6 4 1,-1 3 0,-4 0 0,-7 8-1,3-3 2,-6 4-2,-5-1 1,1 1 0,-2-3 0,-7-2 0,5-1 0,-1 0 0,-1 0-1,2-2 0,-9-1 1,6 0-1,0 2 1,-1-1 0,-5 3 0,1-2-1,-1 0 2,5 0-1,1 0 1,-4 0-1,5-4 1,-1 1-1,1 0 1,-3-4-1,0 1 1,-6 1 0,-1 2 0,2-3-1,-3 5 0,-3-5 0,0 3 1,-1-4-2,-1 0 2,-3-2-2,1-2 2,1 1-2,1-1 0,0 1 1,-1-1-2,-1-1 2,-5 5-2,1-4 2,-10 0-2,-2 1 2,-1-3 0,-8 1 0,4-2 0,-7-2 0,2 0 0,0-2 0,1-1 0,0-3 0,-4-2 0,2 6 0,-12-9-3,6 18-8,-15-10-20,-5-4 0,-9-2-1,-9-7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3" Type="http://schemas.openxmlformats.org/officeDocument/2006/relationships/customXml" Target="../ink/ink4.xml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7.jpg"/><Relationship Id="rId4" Type="http://schemas.openxmlformats.org/officeDocument/2006/relationships/image" Target="../media/image6.emf"/><Relationship Id="rId9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customXml" Target="../ink/ink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5885689"/>
              </p:ext>
            </p:extLst>
          </p:nvPr>
        </p:nvGraphicFramePr>
        <p:xfrm>
          <a:off x="214283" y="6858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what an eclipse is and figure out the two types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eclipses are, what the two types are and how they happen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objectives of the Light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have learned what we said we would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 on the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3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303865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Topic Test: Plants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Tues 16 April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the skills and knowledge pertaining to (about) plants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0280" y="240120"/>
              <a:ext cx="8581320" cy="2759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9840" y="227520"/>
                <a:ext cx="8599680" cy="278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3040" y="1474920"/>
              <a:ext cx="8274600" cy="3754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8280" y="1461960"/>
                <a:ext cx="8295840" cy="377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239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9360" y="284400"/>
              <a:ext cx="8946360" cy="5996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9640" y="269640"/>
                <a:ext cx="8965440" cy="601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0099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13520" y="4559040"/>
              <a:ext cx="36720" cy="13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99480" y="4545000"/>
                <a:ext cx="55800" cy="3492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6361"/>
            <a:ext cx="9144000" cy="418527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958040" y="2336040"/>
              <a:ext cx="5403960" cy="2359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48320" y="2325240"/>
                <a:ext cx="5426280" cy="237528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Rectangle 4"/>
          <p:cNvSpPr/>
          <p:nvPr/>
        </p:nvSpPr>
        <p:spPr>
          <a:xfrm>
            <a:off x="4687961" y="6260068"/>
            <a:ext cx="4227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dirty="0"/>
              <a:t>http://universefall09.wikispaces.com/1sun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4809960" y="5887440"/>
              <a:ext cx="3247200" cy="9410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799880" y="5876640"/>
                <a:ext cx="3270960" cy="95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8570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786" y="1295400"/>
            <a:ext cx="8891750" cy="411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9800" y="240480"/>
              <a:ext cx="9085320" cy="5664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0800" y="228600"/>
                <a:ext cx="9108000" cy="568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8191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62244"/>
            <a:ext cx="8610599" cy="659184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870560" y="1554480"/>
              <a:ext cx="7179480" cy="3272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61920" y="1549440"/>
                <a:ext cx="7191000" cy="328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786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47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639</TotalTime>
  <Words>163</Words>
  <Application>Microsoft Office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94</cp:revision>
  <dcterms:created xsi:type="dcterms:W3CDTF">2006-08-16T00:00:00Z</dcterms:created>
  <dcterms:modified xsi:type="dcterms:W3CDTF">2013-05-29T03:28:45Z</dcterms:modified>
</cp:coreProperties>
</file>