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8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7T22:30:24.861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49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7T22:43:04.021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22580 10774 48,'8'-21'29,"3"0"1,-7-2-1,3-7-24,-3 8-1,-8-3 1,3 4-1,-10-1 1,0 7-1,-11 3 1,2 13 2,-13-2-3,6 11 0,-9 5-1,-3 10 1,3 8-1,-2 6-1,1 4 0,6 3-1,4 9 0,11-1-1,9 0-1,10-4 0,8-6 0,8-6 0,9-12 0,9-9 0,5-14 1,2-14 0,3-15 1,3-12 0,-4-10 1,1-9-1,-8-9 0,-4-3 1,-8-1-1,-11 1 2,-8 8-2,-9 11-1,-10 10 1,-10 12 0,-6 18-1,-5 10-2,-1 15-2,-4 3-6,14 12-26,-5-3 1,16 4-1,3-9 0</inkml:trace>
  <inkml:trace contextRef="#ctx0" brushRef="#br0" timeOffset="525.03">22866 10642 69,'13'-5'34,"-13"5"-1,0 0 1,0 0-28,0 0-1,-8 23-2,3 2 0,-6 4-2,4 7 1,-2 9 0,2 2-2,3 0 0,0 0 0,3-3 0,1-3-1,0-8 0,0-5 0,1-10 1,-2-9 0,1-9 1,0 0-1,4-26 1,0 2 0,0-12 1,3-2 0,2-11 0,2-1 0,0-6 0,3 3 1,1-1-1,1 5-2,7 1 2,4 9-1,1 4 0,2 8 0,2 9-1,1 7 1,-3 6-1,-1 5 0,-10 7 0,-4 6-1,-10 2 1,-5 7 0,-8 6 0,-10 4 0,-11 6 0,-5 1 0,-4 1-1,-4-2 1,5-2-1,1-8-1,8 1-4,1-21-10,19 2-20,8-10-1,0 0 0,14-15 0</inkml:trace>
  <inkml:trace contextRef="#ctx0" brushRef="#br0" timeOffset="807.0461">23372 10747 60,'0'0'36,"11"-1"-1,-11 1 0,0 0-20,-16 0-8,16 0-2,-15 17-2,7 1-1,-4 1 0,1 10-1,-2 5-1,2 5-1,1 4 1,-3-2-2,6 2-1,-7-6-4,15 2-23,-9-13-5,10-7-1,-2-19-1</inkml:trace>
  <inkml:trace contextRef="#ctx0" brushRef="#br0" timeOffset="1015.058">23248 10765 82,'-19'-10'37,"10"8"0,9 2-1,-3-11-30,18 0-2,13 1-2,5-2-3,8-5-2,6 5-4,-6-9-22,5 12-7,-9-4-1,-3 6-1</inkml:trace>
  <inkml:trace contextRef="#ctx0" brushRef="#br0" timeOffset="1224.07">23725 10624 58,'0'0'35,"8"28"0,-10-9 0,4 14-22,-17-2-6,2 11-3,-3 4-3,-1 6-1,1-1-1,-3-2-2,4-2-4,-4-13-21,13 0-7,2-12-1,9-10 0</inkml:trace>
  <inkml:trace contextRef="#ctx0" brushRef="#br0" timeOffset="1555.0889">24065 10730 51,'-9'-16'38,"1"6"-1,-1 4 1,-9-5-14,3 13-18,-7-2 1,0 13-2,-3 8-1,-2 9 1,-1 8-1,5 7-1,5 2-1,5 2 0,8-5-1,10-5-2,12-8 0,11-14-2,12-4 0,8-19-5,-48 6-8,74-10-26,-32-2 3,-1-2-3,2-1 3</inkml:trace>
  <inkml:trace contextRef="#ctx0" brushRef="#br0" timeOffset="2545.1455">22340 12146 61,'10'-20'34,"-2"10"0,-8-1 0,0 11-29,-7 12-1,-1 7 0,-8 11-2,1 8 1,-9 3 0,2 4 1,-5 3-2,7 0 1,-1-10 0,6-1-2,3-13 1,7-7-1,5-17 0,0 0-1,16-9 1,-2-14-2,3-10 1,6-4 2,-2-9-2,1 0 2,-4-1-2,1 4 0,-4 5 1,-3 4 0,-5 9 0,-2 7-1,-5 18 1,0 0-1,0 0 0,8 33 1,-4 0-1,1 8 1,2 3 0,8 5 0,3-2 0,8-2 1,4-11-1,2-7 0,4-11 0,0-7 0,-1-11-1,0-8-1,-3-8 1,-5-12-1,-3-3 1,-7-4-1,-3-3 1,-6-4-1,-4 0 1,-5 3 0,-2 5-1,-5 3-1,4 4-1,-4 3-3,8 26-6,3-26-26,11 20 2,-4-3-3,14 10 1</inkml:trace>
  <inkml:trace contextRef="#ctx0" brushRef="#br0" timeOffset="2790.1595">22966 12129 73,'-6'10'36,"4"6"0,-6 0-1,2 13-30,-2-1-2,4 8 0,-3-1-1,1 7 0,0 1-2,-3-4-1,3 0-2,-2-17-5,11 3-27,-9-13-2,6-12 0,0 0 1</inkml:trace>
  <inkml:trace contextRef="#ctx0" brushRef="#br0" timeOffset="2990.171">23054 12088 70,'0'0'38,"8"-13"-1,0 9 1,-1-6-21,5 2-13,1-4-2,3 1-2,2 3-3,-4-6-5,7 13-28,-11-7 0,-1 11-1,-9-3-2</inkml:trace>
  <inkml:trace contextRef="#ctx0" brushRef="#br0" timeOffset="3240.1853">23003 12303 53,'0'0'36,"12"9"-2,6-8 1,-4-12-26,20 7 0,-2-8-3,9 1-2,-3 0-3,-3-1-3,2 11-8,-19-6-25,-3 11 0,-15-4-2,-8 20 3</inkml:trace>
  <inkml:trace contextRef="#ctx0" brushRef="#br0" timeOffset="3411.1951">22930 12587 61,'-5'15'35,"11"-2"-2,9-15 0,15 4-21,0-13-3,15-2-3,4-6-3,9-4-5,9 1-32,-9-5-1,-3 6-3,-9-4 0</inkml:trace>
  <inkml:trace contextRef="#ctx0" brushRef="#br0" timeOffset="4153.2375">23468 12246 59,'0'0'35,"-6"12"0,2 2-1,7 5-26,-11 7-2,4 5-2,-2 9-1,-3 5-2,-4 4 1,0 4-1,-4-7 1,4 1-1,-4-8 0,6-6-1,-1-14 1,12-19 0,-13 9 0,14-24 0,2-12-1,6-10 2,3-6-2,0-8 1,2-4 0,0-4 0,2-4 0,-1 2 0,4 2 0,0 4-2,-2 3 2,2 7 0,2 6-1,2 11 0,2 6 0,4 10 1,0 4 0,-1 8 1,-1 4-1,-3 4 0,-5 7-1,-5 1 1,-9 5-1,-11 1-1,-9 7-1,-5-3 1,-5 5 0,-3-4 0,-4-3 0,-1-2 1,4-1 0,5-6 1,1-2-1,4 0 1,4 0 0,9-2-1,6 4 1,11-1 1,6 1-2,9 4 2,4-2-1,9 1 1,5 2 0,0 1 0,2-1-1,-5 3-2,-5 5 0,-8 1-1,-4 8 0,-17-4-5,-2 12-2,-9-16-30,1 3 1,-4-15-1,7-17 0</inkml:trace>
  <inkml:trace contextRef="#ctx0" brushRef="#br0" timeOffset="4620.2642">23996 12264 48,'-7'-11'37,"7"11"-2,-9-10 2,0 0-24,9 10-3,-10 5-2,6 7-3,-1 1-1,2 11 0,-4 3-2,2 10 1,-1 6-1,0 2-1,0 1 0,3-1 0,3-7 0,2-2 0,4-13-1,3-6-1,4-12 2,2-10-1,3-11 0,0-5 1,0-12-1,-1-2 0,0-7-1,-5-3 1,0-5-1,-3-2 0,0 5-2,-2-2-3,4 13-3,-6-5-29,3 12 0,-2 4-2,-1 14 1</inkml:trace>
  <inkml:trace contextRef="#ctx0" brushRef="#br0" timeOffset="4892.2798">24255 12210 68,'0'17'39,"-7"0"-1,3 6 1,0-3-34,1 9 0,-4 1-3,2 2 1,-2 5-2,0 2 0,0-2 0,-2 0-1,2-4-1,-2-5-3,9 0-5,-4-16-29,4-12 0,0 0-1,13-5 0</inkml:trace>
  <inkml:trace contextRef="#ctx0" brushRef="#br0" timeOffset="5109.2922">24272 12244 66,'-12'-19'37,"12"19"1,-9-14 1,9 14-31,0 0-2,0 0-2,44-20-2,-44 20-1,51-14-2,-51 14-7,65-15-29,-65 15-2,54-8-2,-54 8 2</inkml:trace>
  <inkml:trace contextRef="#ctx0" brushRef="#br0" timeOffset="5297.3029">24242 12373 69,'0'0'39,"0"0"-2,0 0 0,59 13-41,-59-13-31,55-8 0,-55 8-2,52-10 0</inkml:trace>
  <inkml:trace contextRef="#ctx0" brushRef="#br0" timeOffset="5469.3128">24151 12594 78,'0'0'38,"0"0"1,53 1-3,-53-1-61,73-14-13,-32 3 0,3-4-1</inkml:trace>
  <inkml:trace contextRef="#ctx0" brushRef="#br0" timeOffset="7609.4352">13968 17238 8,'-11'-3'33,"-4"-9"1,2 0 0,-6-7-22,1 5-7,-8-4-2,2 2 2,-7-5-3,0 4 0,-5-2 0,0-5 0,-6-2-1,1 0 1,-6-3 0,1 6 0,-2-2-1,-2 5 0,-5 3 0,-2 7 1,-2 3 0,-4 6-1,-5-1 0,-4 9 0,-5 1 1,-2 1-1,-2 0 0,0 1 1,-3 1-1,2 5 1,3 0 0,1 2-1,1 3 1,4 1-2,0 6 1,6 0 0,1 7 0,7-6 0,10 2 0,4 1 1,11 1-1,8 0 1,7-2-2,10-2 1,8 0-1,4 0 0,9 1-1,4-2 1,8 5-1,1-3 1,8 1 0,3 5 0,6 0-1,8-1 1,-50-35 0,60 40 0,-60-40 0,80 36-1,-36-17 0,10 0 0,5-3 0,7 2 1,6-1 0,7-1-1,3-2 1,9 0 0,6-3-1,7 1 1,2-3 0,3 0-2,2-2 3,3-1-2,-1-4 4,0-2-4,-2-2 2,-3-3-2,-4-2 1,-3 1 0,33-8-1,35-14 2,-29-5-3,-22-2 3,-26-4-1,-17-2 0,-18 2 1,-17 2 0,-19 3-1,-7 1 0,-12 1 0,-11 1 0,-10 0 0,-9-4 0,-13 0 0,-7-1-1,-8-1 1,-9-1-1,-6 1 1,-8 3-1,-7 5 0,-6 7 1,-5 10-2,-8 6 0,-3 14 1,-12 9-1,6 13-5,-8-3-29,21 3-4,10-16 3,22-4-2</inkml:trace>
  <inkml:trace contextRef="#ctx0" brushRef="#br0" timeOffset="8533.488">15525 17466 23,'-3'-19'33,"-4"4"2,2 4-1,-8 3-29,-1 5-1,-11 6 0,1 7 1,-9 7-1,1 9 0,-7 2 0,5 8 0,34-36-2,-35 52 0,35-52 1,-25 69-1,25-69 1,-13 82-3,13-82 2,8 82-2,-8-82 1,31 74 0,-31-74 0,52 46 1,-52-46 0,72 23 0,-21-22-2,36-20 2,-4-31-2,-5-24 0,-22-17 0,-17 1-1,-27 15-1,-17 19 0,-22 21 2,-9 10 0,-3 7 0,-5 13-1,5 3-1,4 2-3,15 14-23,2-8-9,18-6-2,11 16 0</inkml:trace>
  <inkml:trace contextRef="#ctx0" brushRef="#br0" timeOffset="8940.5113">16141 17673 49,'0'0'36,"0"0"-1,0 0-7,-32 70-26,32-70 1,0 0 0,-19 63 0,19-63-1,0 0 1,-10 72 0,10-72 0,0 0-1,-4 55 1,4-55-2,0 0-1,0 0 1,0 0-1,-5 17 3,8-52-4,7-11 1,-4-10 0,5-4 1,0 0 0,11 10-1,3 9 0,5 14-1,4 9-1,3-3-4,18 9-22,-8-3-9,13 3-3,-7-2 2</inkml:trace>
  <inkml:trace contextRef="#ctx0" brushRef="#br0" timeOffset="9489.5427">16805 17297 25,'-9'-12'35,"-4"-1"2,13 13-2,-17-13-27,17 13 0,-14 17-3,10 3 0,-3 5-2,1 9 0,-2 10-1,5 2 0,-3 8 0,6-54-1,-5 58-1,5-58 1,-4 64-2,4-64 2,-3 59-1,3-59 0,0 0 1,2 66 1,-2-66-1,15 32 1,-7-27-1,9-13 0,-5-7-1,7-13 1,-4-10 0,5 4-2,-5 6 1,1 10-1,0 6 2,-2 7-1,-1 7 1,-2 9-1,-1 9 0,-10-20 0,0 0 0,0 0-1,8 65 0,-8-65 2,0 0-1,-21 62-1,21-62 2,0 0-2,-38 61-2,38-61-13,0 0-20,-44 41-2,44-41 0,0 0 0</inkml:trace>
  <inkml:trace contextRef="#ctx0" brushRef="#br0" timeOffset="9661.5526">17187 17531 61,'12'10'39,"1"9"0,-18 1 0,5-20-37,0 0-1,-23 61-1,23-61 0,-20 51-4,20-51-24,-16 51-9,16-51-2,0 0 0</inkml:trace>
  <inkml:trace contextRef="#ctx0" brushRef="#br0" timeOffset="9819.5616">17312 17206 53,'-10'-6'37,"2"9"-10,-2 0-26,10-3-39,0 0 0,0 0 2</inkml:trace>
  <inkml:trace contextRef="#ctx0" brushRef="#br0" timeOffset="10014.5728">17626 17240 57,'-1'50'40,"-9"1"-2,0 7 1,-12 2-39,5-5 1,17-55-4,-15 66 2,15-66-4,-19 71-26,19-71-7,-15 65-3,15-65 3</inkml:trace>
  <inkml:trace contextRef="#ctx0" brushRef="#br0" timeOffset="10225.5848">17479 17560 57,'0'0'41,"6"-19"-2,4 16 0,-1 3-37,9 3-1,3-1-3,4-3-4,12 5-5,-9-3-20,16 5-7,-3-6-1,7 8 2</inkml:trace>
  <inkml:trace contextRef="#ctx0" brushRef="#br0" timeOffset="10637.6084">18003 17589 14,'0'0'35,"-22"-5"2,7 7-1,-15-7-19,6 8-5,-12 1-3,5 6-3,-8-1 1,3 9-3,-3-2 0,39-16-1,0 0-1,-44 32 1,44-32 0,0 0 0,0 0 1,0 0-2,0 0-2,-1 51 2,35-44-2,9-11 0,7-3-2,5-4 1,-4-6-2,-2 2 2,-14-4 1,-16 6-2,-8-2 2,-6 3 0,-5 12 0,-8-11 0,-2 10 1,0 2-1,-1 6 0,2 12 0,9-19 0,0 0-1,0 0 0,-15 64-2,15-64 0,0 0-6,3 55-28,-3-55-1,21 27 0,-5-28-1</inkml:trace>
  <inkml:trace contextRef="#ctx0" brushRef="#br0" timeOffset="10831.6195">18283 17214 47,'-1'-17'40,"-12"9"-1,6 24 0,-17 9-30,12 23-1,-7 7-2,3 6-3,-3 9-2,19-70 0,-12 68-3,12-68-2,-3 71-32,3-71-1,1 59-4,-1-59 1</inkml:trace>
  <inkml:trace contextRef="#ctx0" brushRef="#br0" timeOffset="11789.6743">18892 17692 11,'-12'-8'35,"10"-3"-1,2 11 3,2-28-17,4 17-13,-4-3-1,-2 14 2,5-11-3,-5 11 0,-4 13 0,4-13-1,0 0-2,0 0-1,-21 51 0,21-51 0,0 0-1,-23 53 0,23-53 0,0 0-1,-21 54 1,21-54 3,0 0 0,0 0-3,-4 25 3,4-25-3,13-22 1,2-13-1,2-10 1,6-6-3,-9-4-1,4 5 4,-10 16-3,-4 11 2,0 4 1,-4 8 0,0 11 0,0 0 0,0 0-1,-5 16 1,5-2 0,5 0 0,3 1-1,6 1 0,4-2 0,6-5 1,5-6 0,4-3-1,3-8 1,3-3 0,0-11 0,4 0-1,-5-4 2,-2 2-2,-4 4 0,-6 1 0,-5 12 0,-7 8 0,-7 11 1,-5 12-1,-7 12 0,-7 5 1,12-41-1,-11 52-1,11-52 1,-16 57-1,16-57-5,-10 59-26,10-59-6,0 0 0,-4 57-1</inkml:trace>
  <inkml:trace contextRef="#ctx0" brushRef="#br0" timeOffset="12170.6961">19615 17529 59,'-11'13'40,"6"6"-2,-11-3 1,8 3-37,-3 5 0,4-4 0,3 2-1,4-22 0,0 0 2,16 35 0,0-24-2,11-6 0,-3-6-1,12-8 0,-4-5 1,6-1-1,-7-9-2,-2 4-1,-5-1 4,-5-7-1,-3 4 1,-5 5-1,-3 0 0,-4 6 0,-4 13 0,0-9 1,0 9-1,-11 17 0,4 7-1,-4 7 0,11-31-2,0 0-4,-8 57-30,8-57 1,0 0-4,5 56 1</inkml:trace>
  <inkml:trace contextRef="#ctx0" brushRef="#br0" timeOffset="12590.7201">20309 17415 55,'-31'11'40,"3"10"-2,-9-12-4,3 13-28,2-2-2,4-2-1,5 2-1,9-2 0,4-1 0,11-5-1,7 1-1,7-3 1,9-3-1,4 7 0,2-4 0,1 3 0,-3-4 0,-28-9 0,0 0 0,0 0-1,41 27 1,-41-27 0,0 0 0,0 0-1,0 0 1,0 0-1,-29 55 1,29-55-3,0 0-22,0 0-11,-43 35-2,43-35 0</inkml:trace>
  <inkml:trace contextRef="#ctx0" brushRef="#br0" timeOffset="12898.7377">20667 17509 35,'-9'12'37,"-6"-4"2,0 0-2,-4-3-25,2 0-7,-4 1 0,2 3 0,0 1-2,2 1 0,-2 6 0,19-17 0,0 0-1,0 0-1,-24 52 3,24-52-1,0 0-4,0 0 2,14 52-1,12-43-4,17 2-12,-2-15-23,18-12-3,-2-15 0,10-9 2</inkml:trace>
  <inkml:trace contextRef="#ctx0" brushRef="#br0" timeOffset="13123.7506">21092 17144 52,'-15'18'40,"8"17"-1,-8-3 1,4 17-37,-3 3 0,1 3-1,1 4-2,12-59 0,-13 62-2,13-62-11,-8 67-23,8-67-1,-6 54-3,6-54 1</inkml:trace>
  <inkml:trace contextRef="#ctx0" brushRef="#br0" timeOffset="13506.7725">21170 17565 56,'-8'23'40,"-3"-5"-2,11 1 2,3-7-38,10-5 0,7-6-1,10-3 0,6-7 0,3-3 0,2-4-1,1-6 0,-5 0 1,-3-5-1,-13 3 0,-5 2 0,-13 4 0,-12 2 0,-8 4 1,-10 7 0,-6 7 0,-5 9 0,-4 6 0,5 7 1,1 11-1,36-35-1,0 0 0,-39 65 0,39-65-1,-6 50 2,6-50-3,12 48-9,-12-48-26,41 41-2,-41-41-1,64 23 2</inkml:trace>
  <inkml:trace contextRef="#ctx0" brushRef="#br0" timeOffset="13823.7906">22010 17422 60,'-29'17'41,"6"11"-1,-12-4 0,6 11-34,0-3-4,29-32-1,-26 29 2,14-3-3,7-11 0,18-6 1,6-11-1,18-1 1,3-9-1,11 2 1,-2 0-3,-4 6 2,-9 7 0,-36-3 1,0 0-1,0 0 0,30 53 2,-30-53-1,0 0-2,-23 65-4,23-65-29,-23 52-7,23-52 0,0 0 2</inkml:trace>
  <inkml:trace contextRef="#ctx0" brushRef="#br0" timeOffset="21234.2145">8811 7878 24,'0'0'27,"12"-12"0,-9 0 1,-1 2-20,-2 10-4,10-18 0,-10 18 1,11-12-1,-11 12 0,10-7 0,-10 7 0,0 0 2,14 0-1,-14 0 0,0 0 0,0 0 1,0 0-2,0 0-1,0 0 0,0 0 0,0 0-1,0 0-1,0 0 0,0 0 0,8-6 0,-8 6 0,0 0 0,0 0 0,0 0 0,0 0 0,0 0 0,0 0 1,-6 10-1,6-10 0,-12 13 0,0-5-1,-1 4 1,-7 2-2,-3 2 1,-3 0 0,-6 7 0,-2 3-1,-10 3 0,-7 5 1,-9 1-1,-4 8 1,-10 4-1,-10 10 0,-11-1 0,-11 9 1,-11 6 0,-5 3 1,-11 9-1,-10 4 1,-11 5 0,-5 4 0,-8 5 1,2 3-1,-1 4 1,3-2-1,11-1 0,11-3-1,17-10 0,16-9-2,17-19-3,28-1-12,12-28-19,18-9-1,9-18 0,24-8 0</inkml:trace>
  <inkml:trace contextRef="#ctx0" brushRef="#br0" timeOffset="25096.4354">3244 9441 91,'-10'-19'40,"10"19"-1,-10-16-3,10 16-33,-2 30 0,4 7-1,-2 17 1,3 19-1,-5 19 0,1 17-1,-4 11-1,1 9 2,-2 6-3,3-3 1,-1-5-4,1-17 0,9-5-12,-1-32-21,13-8 0,0-29-1,12-11-1</inkml:trace>
  <inkml:trace contextRef="#ctx0" brushRef="#br0" timeOffset="25470.4568">3635 10306 72,'6'-5'37,"-6"5"-1,7 25 1,-14 2-25,4 14-7,-3 3-1,2 7-1,0 2 0,1-1 0,1-5-1,2-4 0,3-8-1,2-11 0,3-9 0,0-13 0,2-11 0,-1-10 0,-1-11 1,1-7-1,-2-10 1,-3-6-1,0-7 2,0-3-3,1-1 3,4 7-2,-3 2 1,8 11-2,0 4 1,6 14-3,4 11-2,2 3-1,10 24-21,-5-12-15,11 18 3,-5-10-3,10 10 0</inkml:trace>
  <inkml:trace contextRef="#ctx0" brushRef="#br0" timeOffset="25690.4694">4329 10235 89,'3'15'40,"-6"-3"1,3 12-1,-5 4-36,2 10 2,-4 4-4,3 9 1,-2-1-1,3 1-2,3-4-2,0-10-3,14 0-22,-5-28-11,14-7-1,-3-25-1,14-5 1</inkml:trace>
  <inkml:trace contextRef="#ctx0" brushRef="#br0" timeOffset="25824.477">4459 9997 97,'-24'-26'35,"4"8"-5,20 18-28,-12-20-36,23 18-1,13-8-2</inkml:trace>
  <inkml:trace contextRef="#ctx0" brushRef="#br0" timeOffset="26141.4952">5045 9901 111,'-17'37'40,"-18"-6"2,2 16-1,-13-3-37,6 3-1,2-3-2,11-2 1,9-3-2,11-1 1,13-8-2,13-7 1,9-3-1,9-3 1,5 1 1,-3 2-1,-3 2 1,-6 4-1,-11 4 1,-11 5-1,-15 1 1,-9 5-1,-11-2 0,-9-2 0,-8-2-2,0-12-3,3 0-6,-4-24-12,27 2-12,-4-22-7,20-8-1,9-19 0</inkml:trace>
  <inkml:trace contextRef="#ctx0" brushRef="#br0" timeOffset="28275.6172">8647 9819 21,'6'-15'29,"-6"15"1,0 0 0,0 0-16,0 0-2,-19-2 1,15 13-4,-8-10-3,0 11 0,-6-4-2,-1 6-1,-5 0-1,-6 3 0,-3 0-2,-7 5 1,-5 6-1,-7 1 1,-6 3-2,-5 6 2,-10 5-1,-6 2 0,-10 3 0,-1 6 2,-10 4-2,-3 2 1,-11 3-1,-4 5 2,-5 2-2,-3 0 1,-8 3-1,-8-1 0,-7 1 0,-1-2-2,-8 3 1,-5 1 0,-1 0 0,-6 4-1,0 2 2,2 1-1,0 0 2,3 3 1,3-3-1,8-4-1,2-2 1,9-5-1,6-7 0,7-1-1,0-2 1,7-7-3,10-1 1,3-9-1,15 6-23,2-18-8,18 5-2,8-16 0</inkml:trace>
  <inkml:trace contextRef="#ctx0" brushRef="#br0" timeOffset="28906.6533">4498 11490 41,'13'-7'34,"-3"13"0,-10-6 0,7 14-23,-7-14-5,1 30-1,-4-12 1,0 7-3,-9 3 1,-3 9 0,-9 6-1,-2 9-1,-6 3 2,-3 8-2,0 2 1,2 5-1,7-3 0,12-3-2,13-14 2,20-12-1,19-17 0,20-19-1,21-12 0,11-14-2,13-7-1,4-10-5,10 13-25,-12-6-4,3 18-2,-18 7 0</inkml:trace>
  <inkml:trace contextRef="#ctx0" brushRef="#br0" timeOffset="29806.7048">815 13017 83,'0'0'38,"15"-50"-2,-15 50 0,0 0-32,0 0 0,0 0-1,0 0 0,36 50-2,-36-50 1,6 72-1,-5-24 1,3-2 0,-5 7 0,1-2-1,0 2 0,1-3 0,0 0 1,-1-50 0,7 81-1,-7-81 0,11 48 0,-11-48 0,0 0 0,0 0 0,0 0-1,28-56 1,-28 56-1,9-94 1,-4 37-1,1-8 1,3-2 0,-1-1 0,2-1-1,6 2 1,0 5-1,-3 46-1,29-88-1,-26 26 0,27 27 0,-3 26 0,-2 33 0,-38-8 2,0 0 0,23 58 2,-23-58 1,-21 62-1,21-62 0,-41 70-1,41-70 2,-54 70-5,54-70-1,-59 66-2,59-66-3,-58 56-26,58-56-5,-51 44 1,51-44-3</inkml:trace>
  <inkml:trace contextRef="#ctx0" brushRef="#br0" timeOffset="30265.7311">1370 13118 52,'0'0'39,"-19"8"-2,4 5 0,-8-10-12,0 12-17,23-15 1,0 0 0,-39 37-3,39-37 0,0 0-1,-38 72 0,38-72-1,-11 44-3,6 13-3,14-5 0,11-8 0,12-12 0,8-14 1,12-21-1,6-28 1,-1-20 1,-2-7 2,-5-9-2,-8 1 1,-6 1 0,-4 9 0,-8 9-1,-9 11 1,-4 19-1,-11 17 0,1 11 0,-7 19-1,-4 13 2,-1 11-1,2 2-1,1 6 0,8-6-1,5-4-2,6-14-1,12-2-9,-2-30-21,23-2-6,-3-21 1,13-5-1</inkml:trace>
  <inkml:trace contextRef="#ctx0" brushRef="#br0" timeOffset="30829.7633">2154 13073 78,'-9'4'38,"-14"1"-1,9 19 2,-9 6-33,9 11 0,1 5-3,3 9 0,4 3-1,1 4 0,1-4 0,4 0-2,0-13 1,4-10 0,0-8-1,0-13 1,-4-14-1,10-15 0,-3-12 1,-1-10-1,0-6 0,-2-10 1,3-9 0,0-1-1,2 0 0,3 3 0,4 2 1,3 7-1,2 9 0,4 8 0,3 6 0,3 12 0,1 9 1,-4 6-1,2 6 0,-5 4 0,-1 8 0,-5 5 0,-6 4 0,-7 5 1,-7 2-2,-10 6 1,-8 1 0,-6 1-1,-8-2 1,-6 2-1,-2-3 1,-2-2-1,3 2 1,-2-3-1,8 6 1,3 4 1,5 4-1,1 10 0,8 4 0,2 9 0,-2-2 1,6-2-3,2-4 0,3-14-2,10-9-4,-3-30-19,22-7-12,2-27-1,22-12-1,-1-28 3</inkml:trace>
  <inkml:trace contextRef="#ctx0" brushRef="#br0" timeOffset="31039.7753">2659 13096 90,'0'0'41,"-12"22"-1,2 16-1,-8 4-35,0 6 0,-1 6-3,3 3 0,3-1-2,2-6-2,11-5-4,-2-27-16,20 1-17,-6-26 1,14-7-2,-6-27 2</inkml:trace>
  <inkml:trace contextRef="#ctx0" brushRef="#br0" timeOffset="31197.7844">2794 12437 48,'0'0'33,"0"0"-17,11-14-15,5-1-18,5-6-18,13 3 2</inkml:trace>
  <inkml:trace contextRef="#ctx0" brushRef="#br0" timeOffset="31392.7955">3222 12166 73,'5'29'40,"-2"28"1,-22 14 1,2 30-32,-14 14-2,0 17-2,-8 7-2,1 3-1,1-7-2,6-10-1,9-12-3,2-22-5,21-7-16,-8-39-15,18-7-2,-1-31-1,13-7 0</inkml:trace>
  <inkml:trace contextRef="#ctx0" brushRef="#br0" timeOffset="679515.866">6524 2680 77,'15'5'36,"24"-4"-4,23-19-5,28 7-23,25-6-2,22 0-2,21 0 1,17 4 0,9 1-1,6 8 1,-2 3-1,-2 3 1,-8 1 0,-2-1 0,-9-4 1,-8-3 0,-8-5-1,-10-3 0,-14-5 0,-13-1-1,-18 4-2,-20-2-2,-23 16-7,-30-8-24,-23 9 0,-10 9-3,-21 2 4</inkml:trace>
  <inkml:trace contextRef="#ctx1" brushRef="#br1">25381 13808</inkml:trace>
  <inkml:trace contextRef="#ctx0" brushRef="#br1" timeOffset="774519.2999">22857 9285 20,'-18'-10'26,"18"10"0,-16-11-3,2 1-12,4 4-2,-4-3-4,0 3-1,-1-2-1,-2 4 0,-3-2 0,-2 1-1,-1 2 0,-2 0 0,-4-1 0,2 3 0,-5-5 1,2 5-1,-6-4 0,3 3 0,-3-4 0,-3 4 0,-1-3 0,-4 5 1,-1-2-1,-1 3 0,-2-2 1,1 2 0,-3-2-1,3 3 0,-1-3-1,1 2 0,2-2 0,-1 0-1,-1 2 0,-3 0 1,-4 1-1,-3 4 0,-1-1 0,-5 4 1,-1-2 0,-2 3 0,-2-2-1,2 0 2,4-3-2,0 1 2,2-6-2,6 1 1,1-1-2,5-7-4,9 15-10,1-10-19,10 2 0,6-1-1,11-3 0</inkml:trace>
  <inkml:trace contextRef="#ctx0" brushRef="#br1" timeOffset="778575.5319">15976 1711 61,'0'0'34,"0"0"-1,0 0 0,0 0-29,0 0-3,0 0 0,9 0 0,1-1-1,-1-1 0,4 0 0,5-1 2,-2 0-2,3 0 1,1 1-1,4 1 2,0 0-2,2 2 1,-1 0-1,3 4 0,3 1 1,0-2-2,3 3 2,4-1-2,4-2 2,2 1-2,3-3 2,4-1-1,1 4 0,3-4 0,0 2 1,0 2-1,-1 1 0,-1 2 0,1 5 0,-2 2 0,-2 3 0,1 1 0,-2 0 0,1 3 0,-3 2 1,-1-3-1,2 2 1,1 3 0,-1-3-1,0 1 0,4-2 1,3-1-2,-1 2 1,2 0 0,-2 1-1,1-1 1,-2 0 0,2 2 0,-3 2 1,-2 4-1,-2-1 1,0 4 0,1-3-1,-1 2 1,3-2 0,1 2-1,-1-1 0,2-2 0,-2 0 0,-3-1 2,1 1-2,-3 1 2,-3 1-2,1 3 2,-5 3-1,0-3 0,2 2-1,1 0 1,-2 0-1,3 1 0,-1 0 0,4-6 0,-1 3 0,-1 2 1,-1 0-1,0 2 0,-1 0 0,-1 3 0,-4-3 0,3 6 0,-4 0 0,2-2 0,0-1 0,1 1 0,0 0 0,1-1 0,2-1 1,1 0-2,0 0 1,1-3 0,0 2 0,-1-1 1,1 2-1,-3 0 0,0 3 0,1-3 0,-2 2 0,0 1 0,0 2 0,1-5 0,3 2 0,-2-4-1,3 2 1,-4-3-1,2 2 2,2-1-2,-1 3 2,-3-4-1,1 1 0,-2 3 0,0 0 0,1 2 1,1 0-1,-4-3 0,3 2 0,0 2 0,0-2-1,-1-2 2,0 1 0,2-1-1,-4 0 2,2-2-2,-3 4 2,2-4-1,-2 2 1,1 2-2,-1-2 0,2 6 1,-2-5-1,-1 3 0,-1 1-1,0-2 2,0 0-2,1 4 2,-5 0-2,1 0 2,0-1 1,-1 2-1,-3 0 0,2 3 0,-2 0 0,-4-1 1,4 3-1,-1-1-1,-1 1 0,1 1 0,1-1 0,1 1 0,3-1 0,-1-1 0,2 3 0,0-1 1,-1-1-1,1 4 0,-3 2 0,-1-1 1,-3 2-1,0 0 0,-4 2 0,-1 2 0,-2 1 0,0-1 0,-4 2-1,0-1 1,1 0-1,-1 3 1,-1-1 0,1 1-1,-1-3 1,0 0 1,3-1-1,-3 1 0,2-1-1,-2-2 0,0 0 0,0-1 0,-2 1 0,-2 0-1,1 4 1,-3-4 1,2 0 0,-2-1 0,0-1-1,-1-4 2,-1-5 0,2-3-1,-4-1 2,3-2-2,-3-1 1,0 0-1,-4 1 2,0 2-2,-2-2 0,1-1 0,-1-5 1,1-1-1,-1-9 0,2-6 1,0-8-1,0-16 0,11 8 0,-11-8 0,17-14 0,-7 1 0,-1-2 0,-1-3 0,-2 2 0,-2 1 0,-1 4 0,-3 11 0,1-17 0,-1 17 0,0 0 0,0 0 1,-7-12-1,7 12 0,0 0-1,0 0 0,0 0-2,0 0-2,0 0-10,-12 1-22,12-1 0,0 0-1,-10 11 0</inkml:trace>
  <inkml:trace contextRef="#ctx0" brushRef="#br1" timeOffset="817218.7422">21134 7294 24,'-14'-15'13,"2"1"0,-3 0 1,-1-6-3,1 7 0,-4-7-2,1 8 0,-6-4-2,-3 9 0,-6-1-1,0 8-1,-6 1-1,-1 6-1,-3 6 0,2 2-1,-4 2 0,5 6-2,0 2 2,0 1-1,2 1 1,4 4-1,2-2 0,1 8 1,0-3-1,4 8 1,-3 1-1,2 4 0,4 0 0,-3-1 0,6-5 0,2 0 0,4-10 0,6-1 0,5-6 0,9-1 0,7-3 0,8 3 1,6 3 0,4 7-2,7-1 1,2 8-2,5 5 2,0 3-2,4 2 1,2-1-2,0-10 2,9-3 2,7-10-2,8-11 0,4-11 1,8-11-1,5-15 0,6-8 1,2-14-1,-2-10 1,-7-12 0,-8-9 0,-11-14 0,-11-5 1,-16-6-1,-12-3 1,-15-1-1,-11 4 1,-17-4 0,-10 7-1,-17 3 0,-13 11 1,-17 9-2,-11 9 1,-15 9 0,-12 11-1,-5 11 1,7 12-2,9 19-1,15 8-3,25 27-15,16 9-13,27 17 0,21 2-4,17 7 0</inkml:trace>
  <inkml:trace contextRef="#ctx0" brushRef="#br1" timeOffset="1.65067E6">23147 8744 51,'-11'-18'32,"11"18"0,1-13-6,0-1-19,10 9 1,-6-8-2,6 7 0,-5-8-2,4 5 1,-7-8-1,1-1-1,-6-5 0,3-2-1,-3-10 0,1-1-1,-1-8 0,-1-4 0,1-7 0,2 0-1,-2-4 1,1-8 0,-4-1 1,1-6-1,-5-2 1,-3-3-1,-4-8 1,-6 1-1,-6-7 0,-3 1-1,-5-5 0,-4-1 0,1-4 0,-4 0 0,1-3 0,-5 0 0,3-3 0,-2 1 0,-3-3 1,-4-2-2,-3 3 2,-4-6-2,-3 5 0,-8-9 2,1 4-2,-7 0 1,1-4 0,-2 0-1,2 1-1,1-1 2,5 1 0,4-1-1,2 0 0,3 0 1,-1 2-1,1 3 2,-2-1 0,-4 7-2,-5-2 2,-3 5-1,-7 3 1,-1 4-1,-4 1 1,0 2-1,-1 1-1,2 2 2,2 0-1,4 1 0,5 3 0,3 0 1,1 1-2,2 3 1,2 1 1,-4 3-2,-1 2 1,-3 2-1,-4 5 0,-3-2 1,-7 2-1,2-1 1,-5 6 0,3 2 0,-2 4 1,2-2-1,3 3 0,5 2 1,2 4 0,0-1-1,3 1 1,3 0 0,0 1-2,-3 0 3,2 5-3,-3 2 2,-4 3-1,-1 3 0,-5-1-1,-2 4 2,-1 4-1,-2-1 0,1 2 1,3 1-1,-1-1 1,2-1-1,44 16 0,-3 2 1,-3-2-1,-5 0 0,0 1 1,-5-2-1,-2 5 0,-4-2 1,-6 1-1,-1-1 1,-5 2 0,-3-1 0,-3 0 0,-1 1-1,-4 0 2,-4 1-2,-2-1 2,2 2-2,-3 0 0,2 1 0,-1 1 0,-1 1 1,2 0-1,-2 3 0,0 0 0,-1 0 0,0 1 0,-1 2 0,0 2 1,-1 2-1,-1-1 0,3 3 0,-2-3 0,4 4 0,-2 1 0,3-2 0,0 5 0,-2-1 0,4 1 0,31-3 0,-115 15-1,18 2 1,11-2-1,18 4 1,10-2-1,14-2 1,16-4-1,25-6 1,5-3 0,4-2 1,6-3-1,5 1-1,2-4 1,3 0 0,5 2 0,1-3 0,3 3 0,3-1 0,5 1-1,4-1 1,3-1 0,5-1 1,9 0-1,-11 4 0,11-4 0,0 0 0,0 0 1,0 0-1,0 0 1,0 0-1,0 0 0,0 0 1,0 0-1,0 0 0,0 0 0,0 0 0,0 0 0,9-10 0,-9 10 0,11-3-1,-11 3 1,17-9 0,-5 5 0,2 1 0,1 2 0,0-2 1,1 0-1,0-1 0,0 2 1,-2 1-1,-1 1 1,-2-1-1,1 1 0,-1-3 0,-2 3 1,-9 0-1,13 2 0,-13-2 0,15 3 0,-7-2 0,4 2-1,-2-1-1,4 1-2,-14-3-6,27-7-20,-21-4-9,-6 11-1,0 0-1</inkml:trace>
  <inkml:trace contextRef="#ctx0" brushRef="#br1" timeOffset="1.65235E6">22806 8892 73,'-14'-13'38,"-2"-2"-3,-5-8 2,5 1-36,-2-10-1,7-6 0,7-7-3,3-7 2,5-6-1,2-6 1,2-5 0,-5-5 0,-4-7 1,-7-9 1,-8-7 2,-7-1-1,-9-12 1,-9-3-1,-13-11 0,1-6 1,-8-10-1,-3 0-1,-8-9 0,-3-2 0,-4-3-1,-5-2 1,-4-1 0,-4-1-1,-7-5 0,-5 2-1,-6-2 2,-3-2-2,-12 0-1,-5 3 1,-7-7 0,-4 6-2,-7-2 2,-4 3 2,-6 1-3,4 2 2,-5-5 1,0 5-1,-1 3 0,-1 3 1,-6 0 0,-3 4-1,-7 2 1,-4 5-1,-8 8 0,-4 0 0,-6 1 1,-1 5-2,1 6 0,-4 2 1,2 2 0,3 9 1,4-1 0,3 7 2,-4 9-2,8 5 3,-2 7-2,-1 10 2,-2 6-2,2 6 0,-4 12 0,1 7 0,-4 7-1,2 6 0,4 8 0,0 5 0,0 10-1,4 5 1,6 8 0,1 8-1,4 7 1,3 7-1,0 5 0,3 5 0,1 5 0,5 1 0,3 2 0,5 1-2,6-3 2,5-1-1,5 1 1,5 3-1,4 1 2,4 9-2,4 0 1,6 12 0,3 2 1,11 5-1,7-1 1,9-7-1,11-7 0,12-6 2,12-12-2,10-13 1,4-9-1,10-9 2,5-6-2,3-6 1,1-4-1,3-3 0,0-1 1,-1-5-2,3 1 0,-2-3-1,2-2-1,-4-3-1,5 1-3,-10-21-22,10 13-10,-2-15 0,11 9-2,-1-11 1</inkml:trace>
  <inkml:trace contextRef="#ctx0" brushRef="#br2" timeOffset="1.79454E6">13631 3702 4,'-50'1'2,"0"1"-1,2-1-1,-2 4 0,-1 3-1,0-3 2,-2 4 0,4 0 0,2 1 1,-1 1-1,4-1 0,2 0 0,-1 1-1,4-2 0,1 3 0,-2-2-1,1 2 2,1-1 1,-1-1 2,1 2 2,-2 2 1,2 1 2,2-1 1,-4-1-1,7 1 0,-4 0-2,5 2-1,1-4-2,5 2-3,3-3-3,0 2-3,3 2-1,4-5 0,4 6-1,-4-5 0,1 5 1,0-5 1,2 4 2,-3-2 0,2 0 0,0-2-5,0-3-7</inkml:trace>
  <inkml:trace contextRef="#ctx0" brushRef="#br0" timeOffset="1.82305E6">16306 2898 50,'-11'16'30,"-2"-2"3,4 3-3,-2-8-25,8 4 0,3-13-2,0 14 1,0-14-1,18 3 0,-7-4-1,8 0 1,-4-2 0,3 0-2,-1 1 1,-2 0-1,-5 2 0,-2 3 0,-8-3 0,5 20 0,-7-5 0,-1 3 1,-2 2-1,-3 3 0,3-4-1,1 2 0,3-5 1,1-16-1,13 11 0,0-15 0,10-4 0,3-7 1,6-2-1,5-4 1,-3-1-1,3 4 0,-6 5 1,-2 3-1,-2 6 0,-12 8 0,-3 8 1,-9 5-1,-4 1 1,0 5-1,-6-2 1,5-2 0,3-4-1,-1-15 1,24 5-1,4-15 1,10-11-1,11-2 0,8-7 0,8-1 0,3 0 0,-2 4 0,-9 10-1,-5 8 1,-13 10 0,-12 11-1,-13 11 1,-11 9 1,-12 0-1,-4 6 1,-2-7-1,0-3 1,5-5-1,3-11 0,7-12 0,0 0 0,19-8 0,0-5-1,1 2 1,0 0 0,0 1 0,-4 7 0,-3 10 1,-7 7-1,-5 8 0,-5 5 1,-6 6-1,-4 2 1,2 2-1,-3-3 0,6-7 0,2-1 0,7-10 0,5-3 0,9-9 0,8-3 0,4-3 0,6 0 1,3-3-1,1-1 0,-2 2 1,-2 4 0,-4 0-1,-2 3 1,-8 9-1,-5 3 0,-4 1 0,-6 5 0,-5 3 1,-2 3-1,-4-1 1,0 0-2,4 0 2,1-7-1,7 1 0,3-4 0,5-7 0,7-3 0,2-4 0,9-3-1,2-1 1,-1-3 0,2 1 0,-2-1 0,-3 4 0,-4 1 1,-2 5-1,-5 1 0,-4 6 0,-3 1 1,-3 4-1,-1 4 0,-4 1 0,0-2 0,-2 2 0,0 3 0,0-5 0,1 1 0,4-2 0,2-7 0,3-3 0,9-3 0,2-4 1,5-6-1,3-1 1,2-2-1,0-1 0,-1 0 1,-3 1-1,-5 5 1,-6 3-1,-5 5 0,-4 5 0,-6 4 1,-4 6-1,-1 5 0,-3 1 0,0 3 0,1 1-1,3-3 1,3-1 0,5-6 0,3-3 0,9-7 0,6-5 0,7-6 0,8-3 0,3-8 0,8-1 0,1-1 0,-1 0 1,-1 6-1,-5 5 0,-5 8 0,-13 9 1,-6 11-1,-14 9 0,-5 7-1,-9 7 2,-5 0-2,-1 0 1,3-5-1,4-9 1,8-8 0,12-12 0,9-12 0,12-9 0,10-11-1,10-2 2,5-4-1,2 2 0,-1 5 0,-6 11 0,-7 10 0,-13 13-1,-10 15 1,-15 14 0,-9 9 0,-11 9-1,-3 4 1,-3 0 0,5-5-1,4-10 1,9-8 1,11-13-2,10-13 2,10-11-1,9-8 0,7-5 1,5-2-1,-2-2 0,-3 5 0,-2 5 0,-9 9 0,-8 9 2,-8 8-1,-13 11 1,-7 7-2,-6 6 2,-2 2-2,-4-2 2,4-4-2,8-8 0,8-8 0,14-10-1,11-13 1,14-7 0,5-5 0,5-3 0,2 3 0,-1 4 0,-5 5 0,-11 11 1,-13 7-1,-11 13 0,-10 11 1,-10 8-1,-9 3 1,-5-1 1,0 1 0,3-3 0,3-10-1,11-9 1,9-11-1,10-9 1,5-6-2,11-5 0,5-4 0,-1 1 0,3 3 1,-8 4-1,-3 10 0,-12 5 0,-8 9 0,-9 6 1,-11 9-1,-3 0 0,-4 1 0,1-2 0,5 0 0,5-12 0,7-3 0,12-8-1,13-8 1,6-5-1,10-4 1,3-1 0,2-2 0,-2 4 0,-3 2 1,-7 5-1,-13 8 1,-9 9 0,-9 5 0,-11 10-1,-8 8 1,-6 1-1,-4 3 1,3-1-2,2-6 1,6-5 0,8-10 0,8-5-1,10-9 1,4-6 0,8-2 0,3-5-1,-2 3 2,-1 0-1,-5 8-1,-6 4 1,-6 5-1,-10 9 0,-7 7 0,-6 4 1,-5 5-1,0 3 0,-2-5 1,7-4 0,7-6 0,9-10 0,12-6 0,9-12 0,9-3 0,7-6 0,4 0 0,1 1 0,-1 3 0,-8 5 0,-6 6 1,-11 14-1,-11 4-1,-10 6 1,-7 5-1,-5 2 1,-3-1-1,5-2 1,5-6-1,8-10 1,10-4-1,12-9 1,9-4 0,7-4-1,3 2 1,-2 0-1,-2 4 1,-10 7 0,-9 8 1,-12 8-1,-15 10 1,-10 7 1,-6 2-1,-2 1 1,1-3-1,7-7 0,8-8-1,15-11 1,12-9-3,13-12 1,9-8 0,6 0 0,1-2 0,-6 3 1,-8 9 0,-13 7 1,-14 13 0,-12 12 0,-12 11 1,-12 6-1,-5 6 1,-1 0-1,5-5-1,10-8 1,8-8-1,14-13 0,9-11-1,13-6 1,6-7 0,4-1-1,2 1 2,-4 6-1,-8 6 1,-10 10 0,-7 12 1,-12 7-1,-9 10 1,-7 4-1,-7 3 0,1-5 0,2-1 0,5-9-1,8-10 0,10-11-1,9-9-1,8-6 2,6-10-2,3-1 1,3-4 1,-6 3-1,-5 3 1,-10 8-1,-10 11 3,-12 9-2,-11 9 2,-9 5-3,1 6 2,-3-5-1,7-3-1,13-12-2,7-22-5,28-3-30,2-24-2,21-3 0,2-15-1</inkml:trace>
  <inkml:trace contextRef="#ctx0" brushRef="#br0" timeOffset="2.2442E6">8968 3223 35,'12'-16'31,"-2"2"3,-2 1-2,4 11-19,-11-9-4,11 12-1,-12-1 0,15 4-3,-7 6 0,8 9-1,-4 3-1,7 9-1,1 8 0,4 11-1,-1 6 0,4 10 0,3 6-1,3 6 0,3 7 1,2 1-1,1-2 0,3-3 0,1-5 0,-1-6 0,-2-10 0,-3-7-1,-3-6 1,-3-6-1,-5-8 2,-4-3-2,-5-6 1,-3-3 0,-4-5 0,-2-3 0,-8-13 0,7 18 0,-7-18 0,0 0-1,0 0 2,-5-11-1,-9-1-1,-2-1 1,-9-4 1,-6-2-1,-6-2 0,-6-1 0,-6 0 0,1 1 0,-1-2 1,2 2 0,1-4 0,8 2 1,1-1-1,5-1 0,7 2 0,4 1 0,6 3 0,5 3-1,3 6 0,7 10 0,0 0 0,0 0-1,18 29 1,-4 3-1,5 10 1,2 7-1,5 6 0,5 5 0,4-6 1,5-2-1,6-14 1,3-11 0,6-18 0,4-19 0,1-19 1,-2-18 0,-7-18 0,-8-20 0,-8-17 0,-11-18 0,-8-9-1,-12-1 2,-4 6-2,-8 13 0,-1 13 0,-2 18 0,1 27-5,-2 10-10,12 43-21,0 0-2,3 11-1,5 4-1</inkml:trace>
  <inkml:trace contextRef="#ctx0" brushRef="#br0" timeOffset="2.24712E6">7811 6861 22,'-18'7'22,"6"9"-4,-1-4-4,-2 3-5,2 6-3,-5 0-4,1 3-1,-2 4-1,-2 1 0,-3 5 0,0-1 1,-2 1 0,1 4 1,2-5 0,0 4 0,2-1 1,-1 3-2,1-2 0,-2 2 0,4-1-1,-1-1 1,-4 4 0,2-1 0,0-1 1,-1 4 1,0-4 0,1 3 0,0 0-1,-1 3 1,-1 0-1,0 4-1,-2-1 0,-1 4 1,-4-3 0,3 5 0,-2-3 1,2 3 0,-1-5 1,5 5-1,-2-3 0,7 3 0,1-1-2,4 2 0,0-3 1,2 7-1,0-2 0,3 0-1,-1 3 1,-4 1-1,0 3 1,-2 3-1,-2 2 0,0-2 0,-2-2 1,3 1 0,1 1 1,4-1 1,-1-4-2,7 1 1,3-1-1,1 0 0,2-1 0,0 3 0,3 1-2,0 0 1,-3 0-1,5 3 2,-1-3-3,-1-2 2,5-1 0,-1-7 0,5-2-1,0 0 1,2-2-1,2-4 1,1 3 0,-3 0 0,2 0 0,0 2 0,-4 1 0,1-1-1,0 1 1,-1-3-2,2 1 2,-2-2-3,4-1 3,-3-1-1,3 2 1,0-2-1,3 2 1,-3 2 1,0-2-1,3 4 0,0-4 0,0 2 1,0 0-1,1 0 1,0-1-1,3 0 0,-1-3 0,2 3-1,-1-4 1,0 0 0,2-2 0,2-3-1,1-1 1,0-1 0,2-1 0,2 0 1,1-1-1,1 0 1,-2 0-1,6 1 0,-1-3 0,1 2 0,2 0 0,3 1-1,0-1 1,0 0-1,1-2 0,3-1 1,-2 1 0,1-2 0,0 0 0,-2 0 0,0 1 0,0 0 1,0 3-1,-1 2 0,-1 0 0,0 2 0,1-1 0,-3 1 1,1 0-1,1-2 1,-3 0-1,1 1 0,1-7 2,0 4-2,-1-6 1,0 3-1,-1-4 0,1-2 0,-1 1 0,-4-1 1,0-2-1,-4 3 0,-2-1 0,-3-4 0,-3 0 0,-3-2 1,-2 0-1,-3-6 0,1-1 0,-5-5 0,0-5 0,-3 3 0,-8-8 0,13 2 0,-13-2 0,0 0 0,11-12 0,-11 12-1,0 0-1,-3-15-4,3 15-28,0 0-3,-2-14 0,-6 3 0</inkml:trace>
  <inkml:trace contextRef="#ctx0" brushRef="#br0" timeOffset="2.25489E6">16520 6799 7,'-46'-16'22,"5"11"1,-8-9 0,4 9-15,-3 0-4,-1 2-2,0 0-1,-3 1 1,0 2 0,-7 0 2,1 6 0,-9-4 2,0 6-1,-7 0 0,2 8 1,-10-1-2,-1 11 0,-5 0-1,1 9-1,-3-2 0,1 9-1,-5 3 0,1 4 0,-5 2-1,5 6-1,-3-2 1,0 7-1,-3 6 0,0 5 0,-3 4 0,4-1 1,1 6 0,6 5 2,0 1-1,6 5 0,5-2 0,6 6 1,3 2-1,7 5 1,5 2 0,4 1-1,3 2 2,4 4-2,5 3 1,6 1-1,6 0 2,7 2-2,7-2-1,7 2 2,11 2-2,4-2 2,8 0-2,4-4 1,11 0-2,1 1 1,10-2 0,3-2 0,7-6 0,4-4 1,8-5-2,5-6 0,9-7 1,7-9-1,8-5 1,5-10-1,12-5 0,8-9 0,10-6 1,9-7 0,4-7 0,8-5 0,6-10 0,4-5 0,4-8 0,5-7 0,-1-9 1,3-7-1,-1-7 1,2-9-1,-2-8 1,-2-8 2,-4-8-2,-2-9 2,-7-10-2,-6-11 0,-4-4 1,-11-12-2,-8-4 1,-7-12-2,-8-4 3,-7-7-3,-11-1 3,-5-3-3,-9-3 2,-11-4 0,-8 4-1,-9-2 0,-16 5-1,-7-2 0,-15 0 1,-12 4 0,-11 6-1,-8-3 2,-14 4-1,-5 2 0,-10 0 2,-4 6 0,-9 4 0,-3 5 0,-8 2 0,-3 9 0,-8 3 0,-7 11 0,-7 7-1,-4 9 1,-7 6-1,-8 9 1,-8 10-1,-7 7 0,-3 10-1,0 12 1,-5 6-1,1 13 0,2 9 0,2 8 0,4 10 0,-3 7-2,5 13-3,-7-5-19,11 18-13,-7 2-1,7 6-2,3 2 1</inkml:trace>
  <inkml:trace contextRef="#ctx0" brushRef="#br0" timeOffset="2.25846E6">16003 2997 21,'37'6'24,"-3"-7"-1,4 6 1,0-2-23,-2 0-1,1 4 1,0-2 1,5 5 2,-3-4 0,6 7 0,1-3 0,5 3-2,-1-3 0,8 4 1,0 1-2,4 1 1,2 1-2,0 2 1,2 1 0,1 4 0,0 2 0,0-1-1,1 4 1,-1 0-1,-2 2 2,1 1-3,0 1 2,1 0-1,3 1 1,-1 3-1,2-3 0,-2 3-1,4 2 1,-1 0 1,0 4-1,-1 0 2,0 1-2,-1 3 2,-1 1-1,2 3 0,-2 0 0,3 0 0,-2 0 1,3 4-3,0-1 2,2-1-2,2 2 2,-2 2-2,3 3 1,-2 3 0,-2 1-1,-3 0 2,-4 4-2,0 2 3,-3 3-1,0-1 0,-3 3 0,-1 0-1,-2 1 2,1 1-2,0-1 2,0 1-2,-5 3 0,-1-1 3,-1-1-1,0 1 1,-1 0 0,0 4 0,-2-3 0,-1 5 0,0-7 1,-1 3-3,-2-1-1,5 1 2,-8-4-1,2 1 0,-1-2-1,-2 1 1,-3 1-1,2 1 2,-6-1-3,-1 0 2,-2 5-2,-3-2 1,0 2-1,1 1 1,-4 0-1,-3 1 1,3 2-1,0 0 1,-2-2-1,-3 2 1,-1-1-1,2-1 1,-4-3-1,-3-1 1,0 2 0,-2 2-1,-1-5 1,0 1 2,-2-1 0,1-1-1,2 1 0,-3-2 0,0 1 0,2 0 0,-2 2 0,-1 4-1,-2-2 0,-2 1 1,-2 4 0,0-1 1,-3 1-1,-2 1 1,-2-1 0,1 2 0,-4 0-2,3 1 1,-2-1-1,4-2 0,-2 1-1,-1-2 1,2-1-1,1 1 1,-4-4-2,0-3 3,-2 3-3,2 1 0,-5-6 1,-2 1-1,-2-2 0,0 1 0,-2 0 1,0 0 0,-2-2 1,-2-1 2,-2 3-2,-1-3 0,0 2 0,-1-3-1,-1 0 1,0 1 0,-2 1 0,-1 1-2,0 1 1,-1-3 2,-2 3-1,-3-2-1,-1 1 1,-4 3-1,-1-4 1,0 6-1,-7-1 1,3 3-1,-1-4 0,-1 6 1,0-1 0,1-2-1,0 0 1,-1-2-2,-1 3 1,-1-2 1,-5 0 0,-5-3-1,-4 3 0,-4-1 1,-6-3 0,0 3 0,-5-1 0,-4 4 0,1 1 0,-5 3 1,0 2-1,3 3 0,-1 1 0,2 2 0,3-3 0,5-1 0,0-1-1,6-4 1,0-4-1,3-5 2,-1-3-1,0-6 0,1-5 0,-2-4 0,4-9 0,-2 1 0,4-8 0,1-1-1,5-10 0,3-5 0,10-6-2,-3-26-15,19 4-18,-1-22-1,17-5 0</inkml:trace>
  <inkml:trace contextRef="#ctx0" brushRef="#br0" timeOffset="2.25942E6">22192 11634 58,'56'9'37,"15"-2"-3,15 4 1,10 1-31,16 8 1,9 0-2,15 8-1,2 1 0,2 6-1,3-1 3,-1 3-3,-2-1 2,-4-7-4,-1-1 2,-68-15 2,8 0-1,0 0 0,7-1-3,-2 0-1,3-1-1,-7-2-4,-7 7-19,-13-6-13,-4 3-1,-8-1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2151974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a dissection of a mammal eye to find the main parts of the eyeball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a dissection safely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Clean up thoroughly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leave the lab as good as it was when we started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303865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75539"/>
            <a:ext cx="6781800" cy="66937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3400" y="371880"/>
              <a:ext cx="8844120" cy="6093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4400" y="357120"/>
                <a:ext cx="8862480" cy="612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239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21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612</TotalTime>
  <Words>154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89</cp:revision>
  <dcterms:created xsi:type="dcterms:W3CDTF">2006-08-16T00:00:00Z</dcterms:created>
  <dcterms:modified xsi:type="dcterms:W3CDTF">2013-05-27T23:44:42Z</dcterms:modified>
</cp:coreProperties>
</file>