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2151974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 dissection of a mammal eye to find the main parts of the eyeball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 dissection safely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Clean up thoroughly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leave the lab as good as it was when we started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303865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532</TotalTime>
  <Words>154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87</cp:revision>
  <dcterms:created xsi:type="dcterms:W3CDTF">2006-08-16T00:00:00Z</dcterms:created>
  <dcterms:modified xsi:type="dcterms:W3CDTF">2013-05-27T00:54:15Z</dcterms:modified>
</cp:coreProperties>
</file>