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3T22:24:05.931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14961 11140,'0'0,"0"0,0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21:53:42.68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3T21:55:21.396"/>
    </inkml:context>
  </inkml:definitions>
  <inkml:trace contextRef="#ctx0" brushRef="#br0">20674 7417 51,'23'-6'32,"-1"-1"0,2 0 0,-1 2-27,3-5-2,5 6 0,4-5-1,3 5-1,2 2 0,3-2-1,3 2 0,4-3 1,3 2-1,4 1 0,6-3 1,1 2-1,5-2 1,4 3 0,1-2-1,4 2 1,-1 2 0,3 1-1,-1 0 0,3 3 0,1 0 0,-1-1 0,5 1 2,1 1-2,1-2 0,2-2 0,2 1 0,-1 0 1,-1-3-1,4 0 1,-5-2-1,-3 1 1,0 0-1,-1 1 1,-3-2-1,-5 1 0,0 1 0,-6 0-1,0 1 2,-2-2-1,-4 0 0,-2-1 1,-1-1-1,0-2 0,-4 3-1,0-9-5,-1 12-10,-3-11-18,-7 2-1,-1-2 0,-47 11 2</inkml:trace>
  <inkml:trace contextRef="#ctx0" brushRef="#br0" timeOffset="1560.0027">22703 7453 21,'0'0'24,"0"0"-3,2-13-5,-2 13 0,4-15-4,-8 2-3,4 13-3,-1-24 0,0 14-2,-3-7 0,2-2-1,-1-1-1,3-1 0,0-6 0,3-1 0,0-3-2,0-1 1,1-5 0,1 0-1,-3-4 1,0-2-1,0-2 1,-2-2-1,0-2 0,-2-3 0,2-2 1,-2 1-1,0-2-1,1-2 1,-1 0 0,1-4-1,-2-1 1,-1-2 0,-2-2 0,0-1 0,2-3 1,1 1-1,-1-3 0,0-2 1,-1-2-1,5 1 0,-4-1 0,5-1 0,1 1-1,-1-3 1,-1 1 1,0 1-3,1 3 3,-2-2 0,-1 1-2,0 1 1,-1-1-1,2-2 1,-2 1-2,2-1 2,1-3-1,0 0-1,0 1 2,0-2 1,0 0-1,0 5 1,-2-6 0,-2 4 0,0-2 0,3 0 0,-4 0-1,2-2 0,-1 2-1,1-2 1,2 2-1,0-3 1,-1 1-1,0-1 1,0 1 1,-2 4-1,1-6 3,1 2-3,-1-1 1,4 3 0,-2-4 0,2-1-1,1-2 0,0 3 0,1 3-1,1-1 1,1 3 1,-1 4 0,2 1 0,-2 7 0,0-4-2,0 2 4,0-3-3,2 6 2,-3-3-1,2 0 0,-2-4 0,-3 73 1,7-72-1,-7 72 0,4-79 0,-4 79 0,10-71-1,-10 71-1,7-79 1,-7 79-2,11-78-1,-11 78-7,9-75-11,-9 75-14,4-67 1,-4 67 1,-4-55-1</inkml:trace>
  <inkml:trace contextRef="#ctx0" brushRef="#br0" timeOffset="2371.2041">22759 1370 54,'14'-15'32,"0"-4"-2,1-4-13,-15 23-14,0 0-20,0 0-10,0 0-3,35-54 0</inkml:trace>
  <inkml:trace contextRef="#ctx0" brushRef="#br0" timeOffset="2714.4047">22656 1411 34,'-6'-12'32,"-2"-3"3,-1-5-3,1 10-12,-9-11-12,17 21-3,0 0-4,0 0-3,-26-51-13,26 51-17,0 0-1,-39-31-1,29 22 0</inkml:trace>
  <inkml:trace contextRef="#ctx0" brushRef="#br0" timeOffset="3213.6056">22706 2147 43,'17'-21'32,"-5"3"0,1-5 0,5 2-22,-6-11-4,15 1-2,-3-4-2,3-3-3,5 2-2,-2-1-4,9 7-16,-11 3-9,-1 3-1,-7 7 0</inkml:trace>
  <inkml:trace contextRef="#ctx0" brushRef="#br0" timeOffset="3744.0065">22671 2238 10,'0'0'20,"-15"-16"-1,15 16 1,-8-11-6,2-3-1,6 14-1,-8-18-2,8 18 0,-10-19 0,10 19-1,-13-22 0,13 22-2,-20-30 1,12 14-2,-9-8-1,3 2 0,-6-6-2,1 1 0,-3-1-1,2-1-1,1 6-3,-1-1-7,13 5-26,-1 3 0,8 16-1,8-14 0</inkml:trace>
  <inkml:trace contextRef="#ctx0" brushRef="#br0" timeOffset="4258.8074">22676 3117 63,'0'0'35,"11"-15"-1,-5 2-1,7 5-22,-3-11-5,11-2-2,4-6-2,10-5-1,8-3-2,1-8-3,13 5-1,-6-12-6,6 18-10,-11-10-14,-6 8 0,-10 1 0,-6 7 2</inkml:trace>
  <inkml:trace contextRef="#ctx0" brushRef="#br0" timeOffset="4726.8083">22766 3365 36,'-6'-10'29,"-6"-2"4,-1-4-4,3 10-15,-16-16-3,9 12-2,-13-13 1,7 7-3,-9-10-1,3 4-1,-7-5 0,2 2-2,-3-8 0,2 3 0,-5-7-2,3 0 0,-2 1-1,3 2-2,4 4-2,1-9-8,14 18-23,-3-4-1,9 21-1,2-1 1</inkml:trace>
  <inkml:trace contextRef="#ctx0" brushRef="#br0" timeOffset="5413.2095">22715 4496 26,'0'0'27,"0"0"1,-9-9-4,18 10-4,-8-18-3,21 6-2,-4-22-2,25 1-3,2-18-3,20-4-1,7-10-3,7-7-4,12 8-10,-10-9-24,-1 9-1,-14 3-2,-18 11 1</inkml:trace>
  <inkml:trace contextRef="#ctx0" brushRef="#br0" timeOffset="5974.8105">22749 4509 19,'0'0'30,"0"0"2,0 0 1,-12-19-12,12 19-5,-21-20-3,13 10-3,-17-9-3,3 1-2,-9-5-2,0 0-1,-8-3-1,-1-2 1,-3-4-2,-3 0 0,-3-1-2,-5-1-2,11 9-10,-8-6-20,10 11 1,2-5-3,9 12 2</inkml:trace>
  <inkml:trace contextRef="#ctx0" brushRef="#br0" timeOffset="6817.2119">22740 5713 20,'-15'1'25,"15"-1"1,0 0 5,-10-4-16,20 7-1,-6-19-2,19 10-1,1-22 0,18 6-1,2-23-1,20 5-5,5-15-1,7-2-4,8 3 0,-1-3-2,-5 12-2,-9-2-3,-2 19-6,-19-4-7,-1 15-14,-12 4-1,-11 8 2,-3 3 2</inkml:trace>
  <inkml:trace contextRef="#ctx0" brushRef="#br0" timeOffset="7347.6129">22811 5853 44,'0'0'28,"-8"-10"1,-3 4 0,-5-3-23,0 7 0,-11-6 1,3 4 1,-12-9-3,1 7 4,-10-11-4,2 2 2,-7-8-2,3 5-1,-6-7-1,0 4-2,-2-3 2,-1-1-3,-2 2 1,3 3-3,4 0 0,-1-4-4,17 6-28,2-6-1,11 2-1,10-4-1</inkml:trace>
  <inkml:trace contextRef="#ctx0" brushRef="#br0" timeOffset="8065.2141">22709 6827 62,'0'0'33,"0"0"-1,0 0-5,11-29-16,23 14-1,6-17-3,23-4-1,14-10-2,21-6-2,11-5-2,10 0-5,4 8-17,-7-4-14,-12 7 1,-16 4-3,-20 14 2</inkml:trace>
  <inkml:trace contextRef="#ctx0" brushRef="#br0" timeOffset="8658.0152">22799 6786 41,'0'0'30,"0"0"3,4 11-2,-4-11-15,-11 1-6,-5-7-3,4 7 1,-8-8-1,3 4-2,-9-10 0,3 2-1,-9-7 0,-2 1-2,-7-3 0,-8 2-1,-9-4 1,-8 0-2,-10 3 1,-7 0-1,-6 4 0,1 1 0,-1 7-2,2-3-3,21 9-25,2-3-6,19 1-1,13-2-1</inkml:trace>
  <inkml:trace contextRef="#ctx0" brushRef="#br1" timeOffset="18860.4331">9890 7039 13,'9'-1'14,"-9"1"-13,5-12 3,-5 12 2,0 0 2,0 0 3,-5-11 1,5 11 2,-18 0 1,8 5-1,-10-7-3,4 10-2,-12-10-2,3 5-3,-9-2 0,-2 2-1,-4-4-1,-3 3 0,-5-2-1,2 0 0,-8 0 0,-1 0 0,-4-1 0,-4 2-1,-5-3 1,-1 2 0,-6-2 1,-2 2-1,-4 0 0,-4 3 0,-5-2 0,1 2 0,-6 0 1,0 2-1,-4 3-1,1-1 0,-8 4 0,3-1 0,1 3 1,0-2-1,4 0 0,3-2 1,-3 0 0,3-1 0,5-4 0,6 0 1,1-4-1,1 2 1,4-5-1,3 2 1,1-2-1,2-3 0,1 1 0,1 2-1,-1-2 1,3 1-1,1-2 1,-1 3-1,2-2 0,5 0 0,-2 0 1,4 2-1,3-4 0,-2 4 0,6-2 0,1-2 0,4 2 1,8-1-1,3-1 0,8 0-1,9-2 1,3-1-1,8 3 1,8 7-1,-5-13 0,5 13 0,0 0 0,0 0 1,13-10-1,-13 10 1,11 8 0,-11-8 0,9 13 0,-9-13 1,7 16-1,-7-16 0,12 19 1,-7-8-1,3-2 0,-3 4 0,1 2 0,2 1 0,-3 6 0,1 2 0,-2 2 0,-2 4 0,0 2 1,1 3-1,-1 1 0,-1 1 0,0 4 0,0 4 1,1-1-2,-2 5 1,-1 2 0,-1 2 0,0 0-1,-3 2 1,-2 8 0,3-3-1,-2-2 1,0 5-1,1 0 1,1 2 0,1 3-1,0 4 1,1-3 0,2 3 0,1 2 1,0 2 0,-2 2 0,0-2-1,-1 4 2,-1-2-2,0 4 1,-1 0-1,1 3 0,0 0 0,3-3 1,0 2-1,1-4 1,4 2-1,1-3 1,-1 0-1,1 1 1,0-3-1,-1 2-1,1-1 1,-4 2-1,2-1 1,-2-1-1,0 0 1,-2-2-1,1-1 1,-1 0 0,0-3 1,3-4-1,-1-1-1,0-2 1,1-3-2,1-2 2,2-2-2,-1-3 1,0-1-1,0 2 1,3-2 1,-3-1 0,2-2 0,-4 2 0,2-1 0,0-5 0,-3 2 2,1-2-2,-1-2 1,-2-3-1,4 0-1,-1-3 1,-2-3-1,2-1 1,1 0-1,3-6 1,-4 0-2,7-2 2,-6 0 0,1-1 0,1 0 1,-1-2-1,-2 4 0,1-2 0,-3 3 0,1 0 0,-1-3 0,-1 2 0,0-1 0,0 0 0,0 0 0,0-4 0,2 0 0,-2 1 0,1 0-1,0-2 1,-1 2 0,3 2 0,-2-1-1,2-1 1,-2 3 0,-1-2 0,0 3-1,3 1 1,-3 0 0,0 1 0,1 0 1,1 2-1,0-2 0,1 2 0,0-1 1,2 3-2,-1 0 2,1 1-2,-1 0 2,-1-1-1,-1 3 0,-2 2-1,-1-2 1,1 4-1,0 0 1,0-2-1,0 2 0,0-2 1,0-1-1,0-1 1,2 0 0,2-3 0,0-4 1,0 3-1,3-1 0,-2-2 1,2 1-1,0-1 0,-2-1 1,2-3-1,-2 1 0,-1-3 0,-1-1 0,-1 1 0,0-3 0,-2 1 0,2 1 1,-2-1-1,-1-1 0,-1 2-1,2-3 1,2 0 0,-2 1-1,1 2 1,0-3-2,1-2 2,-1 2-1,2-3 1,-2 1-2,-1 0 3,3 0-3,-2-1 3,-4-1-1,2 3 0,1 1 0,-1-2 0,-1 0 1,1 3-1,2-1 0,-2-4 0,2 2 0,1-1 0,0 0 0,1 0 0,-2-1 1,2 0-1,-3 3 0,-1-1 0,-1 2 0,2 2 0,-3 1 0,0-1 0,0 3 1,0 1-2,0-2 2,1 0-1,-1 0 0,1-1-2,1 0 3,0-1-3,1 0 3,-1 1-3,2 0 0,-4 1 1,2 3-1,1 0 2,0 0-2,0 2 3,0-2-3,0 0 2,0 1 0,0-5 1,0 1-1,0-2 0,-1-2 0,-1 0 0,1 0 0,-2 1 0,0 1 0,2 1 0,-1-1 0,-1 1-1,1 1 1,1-1 0,0-2 0,0-2 0,1 0 0,-1-2 0,1 0 0,2 1 0,-1 0 0,0 2 0,1 1 0,-2 3 0,1-1-2,-2 2 1,-2 3-1,0 4 1,0-4-2,-1 5 2,-2 2-3,1 2 3,0-3-1,4 6-2,-1-10-3,13 2-27,-8-15-1,9-6 0</inkml:trace>
  <inkml:trace contextRef="#ctx0" brushRef="#br1" timeOffset="20248.8355">6569 7354 22,'0'0'27,"-10"-3"2,10 3 1,-15-15-19,15 15-1,-9-8-1,9 8-1,-10-1-1,10 1-2,-21 16-1,8 7-1,-10 6-1,-1 13 1,-6 7-3,-1 8 0,1 3-2,0-1-2,15-1-19,4-12-9,11-10 0,11-13-1</inkml:trace>
  <inkml:trace contextRef="#ctx0" brushRef="#br1" timeOffset="20514.036">7579 7169 56,'-1'17'34,"-12"9"-1,-13 10 0,-9 13-28,-18 8 1,-4 13-1,-9 6 0,1 6-2,-1-2-2,5-7 0,11 3-6,7-24-11,25-3-18,14-22-1,21-13 0,13-16 0</inkml:trace>
  <inkml:trace contextRef="#ctx0" brushRef="#br1" timeOffset="20748.0364">8700 7124 42,'47'4'31,"-20"16"2,-18 13-1,-22 8-25,-12 21-1,-23 10 0,-8 14 0,-15 0 1,0 6-5,0-7-1,8-10-7,14-3-23,12-21-4,19-20-2,18-16 1</inkml:trace>
  <inkml:trace contextRef="#ctx0" brushRef="#br1" timeOffset="21231.6373">6992 8247 49,'6'-33'34,"-10"18"1,-14 21-2,-13 28-26,-21 19-1,-12 25 2,-18 14-2,-3 23-1,-11 12-2,3 11 0,0 2-1,8-5-1,14-6-2,14-14-4,20-6-5,13-31-19,22-15-6,15-28 0,22-21 0</inkml:trace>
  <inkml:trace contextRef="#ctx0" brushRef="#br1" timeOffset="21481.2377">7673 8970 74,'-71'147'40,"-28"17"-3,-15 22 1,-23 10-34,-5 18 1,-7 0-5,-1-2 2,9-14-3,14-16-1,21-23-2,21-29-1,31-25-3,21-40-25,40-26-4,23-32-1,27-21 1</inkml:trace>
  <inkml:trace contextRef="#ctx0" brushRef="#br1" timeOffset="21746.4382">7848 10698 82,'-27'117'36,"-27"17"1,-19 18-1,-16 16-36,-17 10-1,-8 13 1,-4 8-1,-1 1 1,2-2 0,5-14-1,12-13-1,20-22-1,17-30-2,34-19-10,13-42-19,31-18-2,20-34-2,24-21 2</inkml:trace>
  <inkml:trace contextRef="#ctx0" brushRef="#br1" timeOffset="21949.2385">7805 13062 39,'-46'137'36,"-12"16"1,-25 6-2,-7 17-15,-9-1-20,-3 0-1,2 1-2,8-15 0,12-11-4,10-31-10,27-16-19,17-29-1,25-29-1</inkml:trace>
  <inkml:trace contextRef="#ctx0" brushRef="#br1" timeOffset="22432.8394">9798 7663 68,'-58'30'35,"-9"22"-2,-15 19 1,-14 29-32,-19 26-1,-9 29 2,-13 19 1,-6 22-1,-9 4 2,12 3-1,12-11-1,25-26-4,37-22-9,31-47-24,49-37-2,31-46-1,46-43 0</inkml:trace>
  <inkml:trace contextRef="#ctx0" brushRef="#br1" timeOffset="22682.4398">10701 8441 86,'-101'131'40,"-16"24"-2,-16 8 2,-3 14-39,-5 4 1,9-2-2,16-10-2,21-21 0,27-21-6,20-41-26,42-29-2,25-43-1,32-36-1</inkml:trace>
  <inkml:trace contextRef="#ctx0" brushRef="#br1" timeOffset="22900.8402">11890 8525 83,'-32'95'40,"-24"29"-2,-28 17 1,-22 17-39,-9 21 0,-10 8-1,5 11-7,-3-14-26,28 0-3,16-23 0,23-13-2</inkml:trace>
  <inkml:trace contextRef="#ctx0" brushRef="#br2" timeOffset="40170.0705">1680 12559 55,'21'-9'35,"-5"11"-3,-16-2-8,14 6 2,-14-6-16,-10 19-4,-2-5-4,-5 9-1,-8 5-1,-7 8 0,-10 8-1,-15 9 1,57-53 1,-73 68 1,30-28 0,-5 5 2,-1 3-2,-1 5 1,-1 0 0,0 6 1,3-5-4,-3 5 0,5-5 0,1 2 0,-12-5 0,5 2-1,52-53 1,-87 91 0,87-91 0,-61 75 1,61-75 0,-37 48-1,37-48 1,0 0 0,0 0 0,0 0 1,0 0-1,0 0-1,0 0 1,0 0 0,0 0-1,0 0 0,0 0 0,0 0 1,0 0-1,0 0 0,0 0 0,0 0 0,0 0 1,0 0-1,0 0 0,0 0 1,0 0-1,27 52 1,-27-52-1,0 0 1,76 28-1,-76-28 1,69 27 0,-32-28-3,69 36 0,-15 7 1,4-5 0,10 7-1,0-9 1,1 1 0,-7-12 0,-12-9-2,-8 0 3,-9-1-2,-5 2 0,-7-1 0,-11 1 1,-7-1-2,-8 3 2,-10-3 1,-6 3 0,-5-3-1,-6-3-2,-5-12-1,2 16-1,-2-16-5,0 0-15,3-17-11,8 7-1,-9-15 1,8 6 1</inkml:trace>
  <inkml:trace contextRef="#ctx0" brushRef="#br2" timeOffset="41043.6721">1421 13112 3,'0'0'16,"-13"-23"2,10 8-9,-1 4 2,-1-4 0,5 15 2,-16-20 1,16 20 0,-19-14-1,19 14-1,-20-8-3,20 8-2,-18-10-2,18 10 0,-11-12-2,11 12 0,0 0 1,-7-11 0,7 11-1,0 0 1,0 0-1,0 0 1,0 0-1,0 0 0,0 0-1,18-4 0,-8 8-1,8 4 0,4 1 0,1 6 0,1 1-1,4 4 1,-3 5 0,-3 6 1,-4 4-2,-7 5 2,-2 8-1,-3 5-1,-4 4 1,-4 6-1,-1 1 0,-2 2 0,0 0-1,0-6 0,-2-5 1,-2-3 0,-4-7 0,-1-5 0,-3-6 0,-8-10-1,0-1 1,-3-5 0,-1-6 0,3-4 0,2-3 0,3-3 0,5-2-1,16 0 0,0 0-1,0 0-1,17-12-4,-3-4-9,10 10-19,4-12-1,5 4 0,-1-5-1</inkml:trace>
  <inkml:trace contextRef="#ctx0" brushRef="#br2" timeOffset="42026.4738">1699 13405 30,'-8'1'30,"8"-1"1,-13 0-1,1-8-14,12 8-3,-15-2-3,15 2-3,-17-2 0,17 2-2,-19-2-2,10 4 1,-2-1-2,-1 6 0,1 2-1,-2 4 1,-2 2-1,2 1 0,0-1 0,4 1 0,1-3 0,3-3-1,5-10 1,0 0 0,15-1 0,-2-8-1,6-7 1,2-1 0,-2 0 0,-1-4-1,-4 4 1,0-1-1,-7 3 1,-5 3-1,-2 12 0,-18-14 0,2 14 1,-1 4-1,-5 4 0,-3 5 0,3-1 1,1 2-1,5 1 0,4 2 1,4-3-1,5 0 0,5-2 1,-2-12-1,19 13 0,-4-9 0,4-5 0,4-4 1,0-3-1,-3-2 0,0-2 1,-5-1-1,-4 1 1,-7-1 0,-6 1-1,-6 3 1,-4 4-1,-4 0 1,-3 3-1,-3 4 1,-2 3-1,2 3 1,1-2-1,2 6 0,4 1 0,2-2 0,13-11 0,-2 18 0,12-14 0,3-3 0,5-2 0,4-1 0,1-2 0,1-1-1,-2 0 1,-7 0-2,-15 5-1,10-1-1,-10 1-3,-14 3-8,8 7-16,-9-12-4,15 2-4,-16-3 2</inkml:trace>
  <inkml:trace contextRef="#ctx0" brushRef="#br2" timeOffset="63414.1113">1408 11601 3,'-47'9'6,"-4"6"-2,-1-6-3</inkml:trace>
  <inkml:trace contextRef="#ctx0" brushRef="#br3" timeOffset="72145.3679">4475 1059 17,'0'0'28,"0"0"1,0 0 0,0 0-12,0 0-3,0 0-4,0 0-3,0 0-2,0 0-1,0 0 0,0 0-2,-38 30 2,5 3-2,-4 3 0,-2 5 0,-8 5 0,-4-1 0,0 3-1,0-6 0,3 2 1,-4 0-1,0 7 0,-1-2 1,5 2-2,-4 2 2,3 1-1,-3 4 1,-3 2-3,-1 1 2,-3 4-2,0 4 1,-2 7-1,-6-1 0,3 4 1,-3-5 1,4 1 0,-3-5 0,1 1 1,-2-4-1,2-7 0,2 1 0,-4-1 1,4 2-2,0 4 0,1 4 0,2-1 1,-4 0-1,2 1-1,-1-5 0,4-1 0,0-7 0,7-2 0,4-5 0,1 1 0,3-6 2,4 7 0,1 0 0,2 6 0,-6 3-1,-5 2 1,-3 4-1,-4-1 1,-2-1-2,-1-3 1,0-11-1,3-4 0,8-12 1,8-8-1,7-8 1,10-6-1,13-9 0,9-4-2,0 0-5,11-12-24,7 10-2,-1-7-1,5 3 0</inkml:trace>
  <inkml:trace contextRef="#ctx0" brushRef="#br3" timeOffset="75499.3738">4870 11331 13,'0'0'19,"9"-11"2,-9 11-17,10-11 1,-10 11 0,11-10 0,-11 10 2,9-7 2,-9 7 0,0 0-1,0 0 1,0 0-1,0 0 0,0 0-1,5-11 0,-5 11-2,0 0 0,0 0-1,0 0-1,0 0-1,0 0-1,0 0 0,0 0 0,-10 14 0,10-14-1,-11 24 0,3-2 1,-6 7-1,-4 4 0,-3 4 2,-3 5-2,-4 3 0,-2 1 1,1 1 0,-2 2 0,0 1-2,-1-1 2,1 0-1,3 5 1,0 0-1,-1-1 1,0 3-2,0-3 2,3 3 1,-4-3-1,2 1 0,0-2 0,-4 1 0,4-1-1,-6-2 0,1-1 0,-2-1 0,0-2 0,1 1 0,0-2 0,2 1 0,0-1-1,0 1 1,4 2 0,-1-1 0,-4-2 0,3 3 0,-1-3 0,-1 0 0,2 1 0,-2-5 1,4 2-1,-1-4 0,2 0-1,3 2 1,-5-2 0,2 4-1,-1-2 1,-2 5 0,-2 3-1,-2 3 1,1-1 0,-1 3 0,3-3-1,0-1 1,1-2 0,0-3 1,3-3 0,1-1-2,1-1 2,-1-2-2,0 1 2,-1-1-2,-1 1 1,-3 0-1,2-1 0,-6 0 1,1 1-1,1-1 1,-1-2 0,2-1 0,3-5-1,1-1 1,4-1 0,3-4 0,0 1-1,2-1 1,-2-2 1,0 2 0,0 0 0,-2 0 0,-1 1 0,0 1-1,0 2 1,-3-2-1,2 1 0,0 2-1,2-2 1,-3 2-2,2-1 2,3 2 0,-2 0-1,-1-2 1,2 0 0,3-2 0,-2 0 0,3-4-1,2 1 1,0-5 0,5 0 0,0 3 0,1-2-1,1-2 1,-1-1 0,2 0 0,0-3 0,0 0 0,8-13 0,-11 12 0,11-12-1,0 0 1,0 0-1,0 0-2,0 0-1,0 0-3,0 0-25,0 0-1,0 0-3,0 0 1</inkml:trace>
  <inkml:trace contextRef="#ctx0" brushRef="#br4" timeOffset="84344.5894">22675 1452 7,'0'0'24,"0"0"1,0 0-3,0 0-7,0 0-3,0 0-2,-10 9-2,10-9-2,0 0-1,0 0 0,-14 8-1,14-8 0,-9 2-1,9-2-1,-11 3 0,11-3-1,-11 0-1,11 0 1,-17 0-1,17 0 1,-17-1-1,5 2 1,-2-1-1,-1 0 1,-1 1 1,-1 0-1,-3 2 0,2 0 1,-4-3-1,2 1 1,-6 0 0,2 1-1,-4 0 0,-4 0 0,-2 0-1,-3 0 0,-4 1 0,-4-2 1,0 1-1,-4 2 0,-2-2 0,0-2 0,0-1 1,-3-3-1,0 2 0,-5 0 1,-3-4-1,-2 0 0,-4 3 1,-3 0-1,-7-1 0,-3 2 0,-9-1 0,0 0-1,-5 2 1,-1-2 0,-5-1 0,-1 0 0,-1 0 1,-3-2 1,5-1-1,-2-5 0,0 0 1,2-1-1,-6 2 0,-3-4 0,1 1 0,-1-1-1,-5 2 0,-4 3-1,-5-2 1,-4 1 0,2 1 0,-4-1 0,-4 0 0,-1 1 0,-1 1-1,1-2 2,0 2-1,-3 1 0,-1 0 0,68 6 0,-18 1 1,-71-5-1,-1 1 0,-3 4 0,-3-2 0,1 3 0,-1 0 1,-1 0-1,18 0 0,0 0 1,2 1-1,-2 1 1,3 0 0,-2-3 0,-3 4-1,1-1 1,2 1-1,-1 0 0,1 0 1,1 1-1,3-2 0,3 0 0,0 0 0,2-3 0,0 1-1,5 3 1,0-2 0,-2 0 0,-1 0 0,3 3 0,-1-4 0,2 1-1,-3-2 1,2-1 0,5-2 0,1-2 0,-1-1-1,5 0 1,1 1 0,4 1 0,-1-1 0,1 1 0,0 1 0,0 1 0,61 2 1,-6 0-1,1 1 1,-9-2-1,1 2 1,-7-3-1,-1 1 0,-5 0 0,-3 1 1,-7 1-2,3 0 1,-9-1-1,-53 4 1,-49 0-1,0 1 1,16 1 0,14 3 0,16 3 0,18 2 0,11-3 1,16-1-1,3 1 1,2-3-1,0 3 1,-5-3-1,0 2 1,-2-1-1,-3 0 1,3 1-1,-3 2 1,-2-1-1,-1-2 0,4 0 1,0-1-1,1-3 1,1-2-1,0 1 0,2 0 0,2-2 0,1 1 0,-3 2 0,0 0-1,-3 2 1,3 1-1,1 2 0,0 0 1,0 1-1,-1-2 1,3-1-1,5-3 1,2 3-1,4-3 1,3-3-1,1-1 1,4 1 0,0-1 0,4 1-1,1-1 1,4 1 0,1 0 0,0 3 0,5-2 0,1 1 0,5-1 0,1-1 0,4 0 0,3-2 0,6 0 0,4-1 0,4-1 0,7 1 0,6-2-1,2 2 1,4 2 0,3 2-1,-1 2 1,1 3 1,1-1-1,2 2 1,4-4-1,0 3 0,3-6-3,15-1-4,-15-15-27,22-1 0,1-5-2,9-2 1</inkml:trace>
  <inkml:trace contextRef="#ctx0" brushRef="#br4" timeOffset="86169.7926">4262 1275 11,'0'0'25,"0"0"0,0-9 2,0 9-13,0 0-4,0 0-3,0 0-1,0 0-2,8 12 0,-8-12 0,0 15-1,-2-5 0,2 6-1,-2 3 0,2 0-1,0 2 0,-1 2-1,1 2 0,2 3 1,3 4 0,-2 1-3,0 6 3,2-1-3,0 6 3,0-2-2,1 10 2,-1-3-3,1 3 1,1 1 0,-2 3 0,2 1 1,-4 8-1,1 1 0,0 3 0,-1 6 3,-2 1-1,-1 6 1,-1 0 0,1 4 0,-1-6 0,3 4 0,0-3 0,3 4-1,0 2-1,0-2 0,1 4 0,0 3-1,0 6 1,0 2 0,-2 3 0,-2 5-1,-2 0 2,0 4 0,-4 2 0,1 0-1,-4-2 1,4 2 0,-4 0 0,5-2-1,-2-5 2,2 4-1,1-1 1,1 0-2,1 2 1,0 1-1,3 5 4,-2 2-3,-1 4 0,1 4-1,-2 3 1,-1-2 0,3 3 0,0 4 1,-3-4-2,2 3 2,2-5-2,-1 2 1,-3-2-1,3 2 2,-1 0-3,-2-5 2,-1-2-2,-1 2 1,0-6-1,0 3 1,-2-2 0,2-2-1,0-4 1,-1 0 0,0-2 1,0 1-1,0-1 1,0 2 0,0-1 0,1 1 0,-2 3 0,-1 3-1,-1 0 0,0 2 1,-1-1 0,1 1 0,-1-6-2,1-3 1,3-6-1,-1-3 2,4-3-2,-1-4 1,1-9-1,3 0 1,-2-6 1,1-1-1,0-3-1,1-3 0,0-4 0,2-2-1,-2-1 2,1-1-2,-1-1 1,-1-3 0,1 0 2,0-2 0,-1 2-1,1-2 1,-1-6-1,3 1 0,-4-8 0,4-1-1,-3-4 1,1-5-1,-1-4 1,-1-5-2,-3-1 2,3-6 0,-2-1 0,0-2 0,0-3 0,-1 3 0,0-6 0,3 3 0,0-3 0,0-2 0,0 1 0,0-2-1,0-12 1,0 9-2,0-9-4,0 0-5,0 0-21,0 0-1,0 0-1,0 0 0</inkml:trace>
  <inkml:trace contextRef="#ctx0" brushRef="#br4" timeOffset="86653.3934">4294 12045 30,'-2'17'29,"2"-17"2,0 16-3,4-2-19,-4-14-2,0 23-1,-2-10-1,3 6-1,-3-1-1,2 1-1,-2 1-2,0-8-4,4 6-16,-2-18-11,0 0-1,0 0 0</inkml:trace>
  <inkml:trace contextRef="#ctx0" brushRef="#br4" timeOffset="87417.7948">4270 12167 13,'0'0'27,"0"0"-1,0 0 1,-10-6-16,10 6-4,0 0-2,0 0-1,0 0-1,0 0 0,0 0 0,0 0 0,0 0 0,0 0 1,0 0-1,0 0 0,-16 9-1,7-6 0,-3-2 0,-1 2-1,-5-4 0,0 2 1,-3-2-1,0 0 0,-6-3 1,4 2-1,-3-1 0,-1 2 0,0-3 0,-1 4-1,-2 0 1,-1 0 0,-1 0 0,-1 0 0,2-1-1,-1-1 1,-2-2 1,1 0-1,1-3 0,-2 0-1,2 3 0,-4 0 0,2-2 0,-2 2 0,0 2 0,-1 1 0,0 1 0,1 0 0,3 0 0,-2-1 1,0 1-1,0 0 1,4 0-1,-3-1 1,3 0 0,-1-1-1,2-1 1,0 1-1,0-3 0,0-1 0,2 2 0,1-2 0,0-1 0,3-1 0,1 3 0,4-1 0,2 3-1,1-2 0,8 7-1,-3-5-3,11 3-7,-11 6-20,11-6-2,0 0 0,11 1 0</inkml:trace>
  <inkml:trace contextRef="#ctx0" brushRef="#br4" timeOffset="88104.196">3322 11872 36,'0'0'30,"0"0"1,0 0-1,8 5-22,-8-5-2,0 0-1,-12 11 0,5 0 0,-6 0-1,-3 4 0,-4-1 0,-4 4 0,-3 2-1,-5 0 0,-3-1 0,-2 3-1,-3-2 0,-2-1 0,2-6 0,1-1-1,3-4 1,5-3-1,1-4 1,8-2-1,4-4 0,7 1 0,11 4 0,-13-13-1,13 13 1,0 0-1,-2-10 0,2 10 0,0 0 0,15 5 0,-6 2 0,3 8 0,4 4 1,5 4-1,6 5 0,5 3 1,2 4-1,7 2 1,-3-2-1,6-3 0,-4-2 0,0-4-1,-2-7-1,-6-5-1,2-2-3,-12-15-11,3 7-20,-12-11 1,2 4-1,-14-10 0</inkml:trace>
  <inkml:trace contextRef="#ctx0" brushRef="#br4" timeOffset="89336.5981">13360 866 39,'47'-23'34,"-47"23"2,0 0 1,0 0-16,0 0-11,0 0-2,0 0-1,0 0-1,0 0-2,0 0-1,0 0-1,0 0 0,0 0 0,0 0-1,0 0 1,0 0 0,-44 47 0,44-47-2,-42 53 2,-2-3-2,1-1 1,-3 3 0,1-2-1,5-10 0,11-6 0,7-16 0,18-3 1,4-15-1,15 14 0,5-8 1,4-2-1,8 3 1,3 0-1,8 4 1,1-3-1,7 6 0,-2 0 0,2 5 0,-2 5 0,-1 2-1,-5 1-1,-3 0-1,-5-3-4,0-3-30,-14-2-1,1 0 0,-12-11-1</inkml:trace>
  <inkml:trace contextRef="#ctx0" brushRef="#br4" timeOffset="90225.7997">4274 5420 57,'-5'-15'32,"3"1"0,1-2 1,4 5-28,-4-6 0,1 17 1,5-18 0,-5 18-1,0 0 0,0 0-1,3 15-1,-4 9 0,-1 7-1,3 13 0,0 8 1,2 9-1,3 0 1,3 0-2,4-4 1,4-8 0,2-14 0,8-11 0,-3-17-1,5-15 0,-1-16-1,4-14 0,2-14 0,-1-13 0,1-10-1,2-6-2,3 1-5,-9-9-28,12 14-1,-4-1 0,3 21-2</inkml:trace>
  <inkml:trace contextRef="#ctx0" brushRef="#br5">22835 4091 73,'-9'-9'29,"9"9"-5,-14-4 0,14 4-10,-13-3-4,13 3-2,-10-3-3,10 3 0,-9-4-3,9 4 0,-9-2 0,9 2-1,-16 2 0,2 3 0,-6-2 0,-3 5 0,-5-1-1,-5 1 1,-5 1-1,-5-1 0,-1-3 1,-7 0-1,-4-2 0,-5-1 0,-2-1 0,-9-4 1,0 1-1,-6-2 1,-2-1-1,-7 0 0,-4-3 1,-5 0-1,-4 1 0,-6 0 0,-7 0-1,-6 0 1,-5-2 0,-4 1-1,-3 0 1,-4 0-1,-2 1 1,0-3-1,-1 2 1,-3 1-1,-5-1 1,-1 1 0,-3 1-1,-5 0 1,-5-1-1,-4 0 1,-6 2-1,-4 0 1,1-2 0,-6 2-1,-4-1 1,0 0-1,0-1 1,-1 1-1,-5-2 1,1 1 0,-2-1-1,-2 0 1,-2 0 1,0 0-1,-5 0 1,-5-1 0,2 2 0,-6-1 0,0 3 0,-1-1 0,-3 2 0,-4 2 0,6 1-1,-7 5 1,3-2-1,-2 5 1,-1-2-1,-6 5 0,-1-2 0,0 2 0,-2 2 0,0-1 0,-3 1-1,0-1 1,-1 1-1,0-2 1,-1 2-1,0-1 1,-2 2 0,3 0 0,-1-2 0,1 0 0,5-2 1,5 2-1,7-4 1,1 4-1,3-5 1,4-1 0,2 0-1,-1 0 1,1-1-1,-5 0 1,-1 3-1,-1-4 0,1-1 0,1 3 0,4-5 0,6 1 0,3-3 0,8-1 0,6 0-1,4-2 1,2 2 0,6-2-1,3 1 1,1-1 0,3 3 0,3-3 0,3 2 0,1 0 1,4 0 0,3 1-1,0-3 1,6 0-1,1 4 1,0-1 0,1 0-1,4-2 1,1 3-1,1 1 1,4-2-1,2 2 1,6 0-1,4 0 0,1 0 1,5 1-2,6-2 1,4 0 0,8-1 1,4-1-1,4-2 0,6-2 0,6-2 1,3 1-1,0-1 1,2 0 0,7-2-1,2 6-1,5-4 1,4 5 0,3 2 2,6 2-1,6 0 0,6 3 0,3-1 0,3 3 1,7-2-1,0 1 1,8-1-2,8-3-1,-11 5 0,11-5 0,0 0 1,0 0-1,0 0 0,0 0 0,-8-6 1,8 6-1,-14-1 2,14 1-1,-15-1-1,15 1-1,-10 2-7,10-2-23,0 0-6,11-15 0,12 15-3</inkml:trace>
  <inkml:trace contextRef="#ctx1" brushRef="#br5">24274 10964</inkml:trace>
  <inkml:trace contextRef="#ctx0" brushRef="#br5" timeOffset="100443.8176">1735 3876 64,'0'-20'34,"1"9"-1,-1-3-3,0 14-20,0 0-4,11 6-1,-8 5-3,1 10 0,-3 4-1,2 9-1,0 5 1,-1 7-2,0 6 1,0 7 0,2 3 0,2 6 0,0 3 1,1 8-1,-1 2 0,-1 5 0,4 6 0,-4 3 1,-1 5 0,1 7-1,-4-3 1,2 2 0,-1 4 2,1-1-2,0 2 1,-1 0 0,1 4 0,1-1 0,-3 3 0,0 7-2,1-1 1,-1 3 1,1 6-1,0-1 1,-3 3-1,5 2 0,-3 0-1,4 0 3,-2-2-3,3-1 1,-1-2 0,4 1-3,4-6 0,0 2 0,2-1 0,-3-2 1,4-1-1,3 1 0,2-1 1,-5 2 2,0 2 0,3 1-1,-2 0 1,1 3-1,2 3 1,1 0 0,1-2-1,3 1 1,0-3-1,2-2 1,0 1-1,0-1 1,0 0-2,-2-4 1,0 1-1,-6 0 1,0 2-1,-4 5 1,-2-4 0,-1 1 0,-4 0-1,1 0 1,-1-2-1,-3-1 1,1-3-1,1-1 1,0-4 0,-3 0-1,0-3 1,-2 0 0,-1 1 0,-3-2 0,-1-2 0,0-1-1,-1-5 1,0 0 0,-1-3-1,1-4 1,4-4 0,-3-4 0,2-3 0,0-4-1,-1-2 1,2-1 0,-3-2 0,2-5-1,1 0 1,0-3 0,0-2 0,-1-1 0,2-5 0,0 0 0,0-7 0,-2 0 1,3-4-2,-1-5 1,-1-4-1,0-2 0,4-7 1,-4-1-1,2-6 1,-1-6-2,3-6 2,-2-4-1,-2-12-1,0 0-1,0 0-8,0 0-23,-3-19-3,-3-5-1,8 3-1</inkml:trace>
  <inkml:trace contextRef="#ctx0" brushRef="#br5" timeOffset="101177.0189">2488 14883 19,'0'0'29,"0"0"0,0 0-3,0 0-17,0 0 1,0 0-1,0 0-2,9 3-2,-9-3 0,0 0-1,0 0 0,0 14-1,0-14 1,0 0-2,-7 13 1,7-13 0,-10 11-1,10-11 0,-15 10-1,7-6 0,-4-1 0,1 0 0,-4-2 0,4 0 0,-4-2 0,0 3 1,-1-2-1,0 2 0,-4-2 0,3 2-1,-2-2 1,-1 1 0,-3-2-1,1 1 1,-1-3-1,0 0 1,0-1 0,-2 3 0,2-5-1,-3 4 1,1 0-1,-6 3 2,-1 0-1,-2 6 1,-5 0 0,-1 3 0,-4 2-1,0 2 1,-7-3 0,6 1-2,0-1-1,-2 0 1,-1-6 0,2 2 0,-2-2-1,8-3 1,1-1-1,1 1 0,38-2 1,0 0-2,-45 6-12,45-6-22,-32 6-2,32-6-2,15-10 1</inkml:trace>
  <inkml:trace contextRef="#ctx0" brushRef="#br5" timeOffset="101754.2199">1614 14729 47,'22'-21'34,"3"10"2,-4-6-6,-2 19-14,-19-2-6,13 6-3,-17 3-1,-9 13-2,-8 1-1,-4 10-2,-5 5 1,-9 4-2,-1 2 2,-4 3-2,-2-3 2,6-2-2,5-6 1,4-4 1,7-6-1,10-4 0,11-7 1,15-6-1,8-3 0,9-3 0,6-1 1,8 1-1,0 0 0,4 1 0,0 4 0,-5 4 0,-5 6-1,-3 3 0,-2 3 0,-5 1-2,2 3-3,-8-16-3,14 7-28,-7-24-4,8 0 0,-2-22-4</inkml:trace>
  <inkml:trace contextRef="#ctx0" brushRef="#br0" timeOffset="107417.0299">22709 2566 24,'0'0'32,"0"0"1,0 0 1,0 0-11,11 2-8,-11-2-2,0 0-5,0 0-2,0 0-2,0 0-1,0 0-1,-11 5-1,11-5 0,0 0 0,-16 11-1,16-11-1,-18 11 1,6-4 0,-3-1 0,-1-1 0,-2 2 1,-1-2-1,-3-1 0,-3-2 0,-1 1 0,-4-2 0,-4-1 0,-4 0 0,-4-1 0,-7-3 0,-2 1 0,-4-1 1,-4 0-1,-2-3 0,-5 1 1,-3-3-1,-1 1 0,-3-3 0,-4 1 0,-4 0 0,-1 0 1,-6 1-2,-3-1 1,-6 1 1,-4-1-2,-5 3 1,-3 1 0,-5 0-1,-5 1 0,-8 3 1,-1 0 0,-4 0-1,0 1 1,-6 1 0,-4 3 0,-3-2 0,0 0 0,-5 1 0,-3 2 0,-3-1 0,0 1 0,-4-3 0,-2 1-1,0-2 1,-2 0-1,-1-1 1,4 0 0,-1-2-1,-3-1 1,1 0-1,1 5 1,-2-2 0,-1 0 0,1 2 0,0-1 1,-2 1-1,0 1 1,4-2 0,3-2 0,-2 1 0,6 2-1,2-2 1,2 0-1,4-1 1,3 1 0,0-3-1,4 0 0,4 1 0,3 0 0,-2-1 1,4 1-1,1 0 0,4-1 0,4-2 0,-4 3 0,7-6 1,-4 3-1,7-3 0,1-1 0,2 0 0,-3 1 0,5-2 0,-1 2 0,3-1 0,5 4-1,-4-2 1,1 1 0,2 1 0,2 1 0,4-1 0,-2 1-1,0 1 1,-1-3 0,0 1 0,1 0 0,1 0 0,-2 2 0,0-3 0,-5 6 0,1-1 0,-1 2 0,-1 0 0,-3 3 0,-3-1-1,0 3 1,0-3 0,3 1 0,-1 1 0,-1-2 0,2 1 1,0-2-1,4 3 0,0-3 0,0 4 1,2-4-1,-3 5 0,2-4 1,3 2-1,-2 0 1,1 0-1,-3-2 1,-2-1-1,1 2 0,2-3 1,-3 0 0,-1 1-1,-2-2 1,-2 1-1,2 1 0,-2 1 1,-2-1-1,-2 2-1,-2 0 1,4 0 0,-1 2-1,4 0 1,0-2 0,-1-1-1,3 1 1,3-2-1,3-3 1,1 0-1,2 1 1,1-3 0,-1 0-1,2 3 0,4 0 1,-2 1-1,4-1 0,-4 3 1,2-2-1,2 1 1,4 0 0,0-2-1,5 0 2,-1-1-1,2-2 0,5 1 0,-1-5 0,2 4 1,0 0-1,3-1 0,-2 2 0,2-2 1,-1 5-1,0 0 0,2 5 0,2-3 0,-1-1 0,6 3 0,-1-2 0,3-3 0,5 0 1,3-2-1,2 1 1,2-2-1,6 3 1,-1-1-1,8 2 0,4-1 0,2 1 0,4 1 0,4-2 0,5 0 1,5 1-1,1-1 0,2 1 1,2 0-1,2 0 0,1 0 1,9 0-1,-14 0 0,14 0 0,-12 0 1,12 0-1,-16 1 0,5 1 1,-2-1 0,0 3 0,-5 1 0,5 1 0,-1-2-1,2-1 0,12-3-3,-12 0-5,24 8-30,-12-8 1,24-7 0,-7-1-3</inkml:trace>
  <inkml:trace contextRef="#ctx0" brushRef="#br0" timeOffset="108852.2324">3321 2184 60,'4'-16'34,"-4"16"-1,2-10 0,-2 10-28,0 0 0,-4 11-2,4-11-1,-2 21-1,-1-3 0,2 8 0,-2 2-1,5 11 2,-3 2-1,3 11 1,-4 2 0,4 10 0,-2 1-1,1 4 1,1 3-1,1 4 1,-3 4-1,4 4 0,0 1 0,1 5-1,-1 0 1,4 2-1,-1 5 1,0 7-1,0-3 1,3 4-1,-5 4 1,2 4 1,-1 6-1,-2 3-1,-3 0 1,2 4 0,-4-1 0,1 3-1,-4 3 1,2 1-1,-1-1 1,0 0-1,2 2 2,-1 2-1,0 2 0,2 5-1,0 0 1,0-2 0,1 5 0,2 2 0,1-3-1,-1 3 1,3-3-1,-2 1 0,0-1 0,-2 0 2,1-3-3,0-4 1,4-2-1,-4-1-1,2-3 1,0 0 1,0-6-1,2-1 0,0-1 1,2-1-1,-2 2 2,3-3-1,-1 2 0,-2-4 0,2 1 0,-1 2 0,-1-3 0,2 2 0,-1-6 0,0-2 1,-3-1-1,2-3 0,0-5-1,-3-1 1,-1-1-1,-1-4 1,-1-3-2,-1 1 3,-2-6-3,0 1 2,-1-1-1,-1-5 0,0-2 0,1 0-1,-4-4 1,4-1-1,0-2 2,0-5-1,-1-1 1,4-2 1,-2-1-2,0-2 0,2-3 1,-1-2-1,-2-1 1,2-2-1,-1 0 1,-1-3-2,2-6 2,-1 2 1,3-2-1,-1-2 0,0-1 0,0-3 0,3-1 0,-2-1 1,1 1-1,1-4-1,-2 1 1,1-2 0,0 0 0,-1-1 0,0 0 0,1 2 0,-2-1 0,0-1 0,-1 2 1,1-2-1,0 2 0,0 0 1,2 0-1,-1-3 0,0 1 1,-2-4-1,3 1 0,0-2 1,-2 0-1,2-2 1,-2-5-2,0 3 2,1-1-1,0 0 0,1 3 0,-2-3 0,2 3 0,0-1 0,0 1 0,1-5 0,-1-2 0,-1-7-2,3-2 0,-4-12-2,0 0-13,0 0-20,11-12 1,-13-4-1,7 3 0</inkml:trace>
  <inkml:trace contextRef="#ctx0" brushRef="#br0" timeOffset="109850.6342">3587 13359 25,'0'0'29,"0"0"2,0 0-1,-8-17-21,8 17-1,0 0 0,9-7-1,-9 7-2,0 0 0,0 0-1,11-5 0,-11 5-1,0 0 1,0 0-2,0 0 0,-4 11 0,4-11-1,0 0 0,-14 9 0,14-9-1,-13 1 1,4-2-1,1-1 1,-3-1-1,-1-1 1,1-1 0,-2 3-1,0-2 1,-1 1 0,-1-1-1,1 1 1,-1 0-1,-1-1 0,1 1 0,-1 0 1,0 1-1,-1-3 0,-2 3 0,1 1 0,-3 2 0,1 0 1,-3 3 0,1-1-1,-3-1 1,1 4 0,-3-2 0,1-2-1,-3 1 0,1 1 1,-2-4-1,-3 0 0,1-1 0,-1 1 0,0-1 0,0 1 1,1-2-1,0 4 0,3-1 0,-2 2 0,4 1-1,1 1 1,-3 0 1,-1 0 0,2 0 0,1-1 0,-1-1 0,1 0 1,1-3-1,0-1 0,1-1-2,2 0 1,-1 0 0,0 2 0,-3-3 0,3 3 0,-4 0-1,2 2 1,0-1 0,0 0 0,3 1 0,0-1 0,4 1 0,2-2 0,5 0 0,4 0 0,8 0 0,-12-2 0,12 2 1,0 0-1,0 0 0,0 0 0,0 0 0,0 0 1,0 0-1,0 0 0,0 0 0,0 0 0,0 0 0,0 0 0,0 0-2,0 0-2,0 0-10,0 0-22,0 0-1,0 0 0,12 0-1</inkml:trace>
  <inkml:trace contextRef="#ctx0" brushRef="#br0" timeOffset="110583.8354">3090 13029 46,'0'0'32,"10"-7"1,-10 7-3,0 0-24,0 0 0,-13 24 0,-2-9 0,1 8 0,-10-3-2,2 9 1,-8-2-1,3 3 0,-9-4-1,7 1 0,-4-5-1,4-2 0,2-2-1,3-3 1,5-4-1,3-2 0,4-3 0,3-1 0,9-5 0,0 0-1,0 0 1,0 0-1,0 0 0,10 0 0,1 1 0,2 4 0,4 3 0,3 2 1,1 7-1,7 6 1,-1 3-1,1 4 1,-1 1-1,1-2 0,-3 1 0,-3-6 0,0-4 0,-6-9-1,0-2-3,-5-17-5,5 5-29,-11-11 1,8 2-3,-10-8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22:23:03.71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12083 9432 13,'0'0'26,"-9"-4"2,9 4 0,0 0-16,-13 7-5,13-7-1,-13 12-1,13-12-1,-15 16-2,8-5 1,7-11 0,-11 20 0,11-20 0,-6 18 0,6-18 0,2 11 0,-2-11 0,10 3-1,-10-3-1,14-7 1,-14 7-1,15-17 0,-8 4 0,0 2 0,-3-4 0,0 0-1,-4 0 1,1 1 0,-3 4 0,2 10-1,-5-14 2,5 14-2,0 0 1,-14 5 0,14-5-1,-8 22 1,3-7 0,0 4 0,1-2 1,2 2 0,0-2 0,4-1 0,3-4-1,-5-12 1,14 15-1,-2-13 1,0-4-3,1-3 1,-1-3-1,1-1 1,-3-2-1,-1 0 1,-5-1 0,-4 12-1,3-16 2,-3 16-1,-8-7 1,8 7-1,-16 7 1,6 3-1,1 0 2,0 5-1,1-2 0,3 2 0,2-1 0,2-1 0,4 0 0,-3-13 1,15 12-2,-3-9 0,2-5 1,0 0 0,0-8-1,-1 1 0,-2-4 0,-3 3 0,-4-2-1,-4 12 1,-5-16-1,-6 14 1,-1 6 1,-4 2-1,2 4 0,-4 1-1,4 6-1,-1-7-7,11 8-26,-3-8 1,8 2-4,-1-12 2</inkml:trace>
  <inkml:trace contextRef="#ctx0" brushRef="#br0" timeOffset="14543.6482">11955 1059 15,'0'0'25,"0"0"2,0 0-2,0 0-15,0 0 0,0 0 0,-14-48-2,14 48-1,0 0-1,0 0-2,0 0 0,0 0-1,0 0-1,0 0 0,-23 26-1,28 6 0,3 8 0,-2 9-1,1 10 1,-1 3 0,3 14-1,-5 4 0,2 1 2,-2 13 0,-3 4 1,3 3-1,-1 7 0,2 9-1,-4-5 2,4-1-1,-2-8-2,3-6 0,0-3-3,-3-12-1,4-3-4,-9-17-2,8 7-10,-10-19-10,1 0-3,-1-12 2,1-10 1</inkml:trace>
  <inkml:trace contextRef="#ctx0" brushRef="#br0" timeOffset="15198.8494">11879 2390 34,'0'0'27,"-7"-21"2,2 7-10,5 14-11,-8-21-1,8 21 0,-7-15 0,7 15-3,-4-12 0,4 12 0,0 0 0,0 0 0,0 0-1,0 0 1,0 0-1,-4 15 0,3 5 0,4 10-1,-1 10 0,3 10 0,2 10-1,2 9 1,-1 1-1,3 1 1,3-3-1,0-8 1,1-12-2,4-9 2,1-21-1,5-12 1,3-23-1,3-10 1,2-18-1,2-9 0,-2-13 1,1-7-2,-4-6 0,-4-3-1,-2 4-1,-7-3-3,-3 14-1,-7-7-10,7 21-19,-11-1 0,4 17-2,-3 6 2</inkml:trace>
  <inkml:trace contextRef="#ctx0" brushRef="#br0" timeOffset="16150.4511">12068 3017 44,'-4'11'24,"4"-11"-4,-3 12-17,2-2-30,1-10 1,-4 20-2</inkml:trace>
  <inkml:trace contextRef="#ctx0" brushRef="#br0" timeOffset="16306.4513">12114 3616 40,'3'37'28,"4"9"-8,-7-11-19,-2-2-19,0 0-11,-3-1-1</inkml:trace>
  <inkml:trace contextRef="#ctx0" brushRef="#br0" timeOffset="16462.4516">12088 4495 35,'-1'48'28,"3"9"-14,-4-9-14,-3-6-17,-1 3-14</inkml:trace>
  <inkml:trace contextRef="#ctx0" brushRef="#br0" timeOffset="16649.6519">12073 5715 57,'0'45'25,"5"5"-20,-6-2-7,-3-2-26,1 3-4</inkml:trace>
  <inkml:trace contextRef="#ctx0" brushRef="#br0" timeOffset="16836.8523">12205 6877 56,'-4'50'13,"-3"3"-14,3-1-1,-5-8-28,3 2-1</inkml:trace>
  <inkml:trace contextRef="#ctx0" brushRef="#br0" timeOffset="17024.0526">12186 8089 20,'-3'65'23,"5"11"-2,-10-10-10,0-3-33,7 5-2,-7-15 0</inkml:trace>
  <inkml:trace contextRef="#ctx0" brushRef="#br0" timeOffset="17211.2529">12139 9158 40,'-1'42'26,"-9"-15"-3,8 7-15,-6-5-33,-2-11-2,5 2-2</inkml:trace>
  <inkml:trace contextRef="#ctx0" brushRef="#br0" timeOffset="19878.8576">14366 823 0,'0'0'25,"0"0"-1,0 0 2,0 0-15,0 0-3,0 0-1,0 0-2,0 0-2,0 0-1,0 0 1,0 0-2,0 0-1,0 0 1,0 0 0,0 0 0,0 0 2,10 50-2,-10-50 1,0 0-1,-14 61 2,-16-52-2,21 44 2,6 8-2,-6-1 0,5 5 0,-3-5 1,4 0-1,-4-7 0,0-10 0,0-1 0,-2 3 0,1-2 1,0 3 1,-1-2-2,-3-1 3,1 0-3,-1-1 3,2 1-2,-1-4 1,3-1-2,-5 1 1,6-2-1,-4 0-1,5 0 1,-4 1-1,2 0 0,-4 1 0,0 3 0,-3 0 0,3 2 0,-4 2 1,1 3 1,-2-1-2,1 2 2,1-1-1,-1 1 1,3 1-1,-3-2 0,2 2 0,0 0 1,1-1-2,-1 7 1,0-2-1,0 6 0,-2-4 0,0 0 1,2-2-1,1-9 0,4-6 0,2-13-2,8-4-5,-1-23-25,8-8 0,3-14-3,6 1 1</inkml:trace>
  <inkml:trace contextRef="#ctx0" brushRef="#br0" timeOffset="20908.4594">13772 2833 47,'0'-19'30,"0"5"3,0 3-3,-2 1-20,2 10-3,0 0-1,12 29-1,-10-6-1,0 18 0,0 1-1,1 17 0,-3-5 0,4 3 0,0-10-1,3-5 0,4-16 0,8-15 0,3-23 0,11-16-1,8-16-2,3-11-1,7-4-7,-10-15-24,10 5-2,-8 0-3,-4 13 3</inkml:trace>
  <inkml:trace contextRef="#ctx0" brushRef="#br0" timeOffset="21298.4601">13702 3792 72,'0'0'34,"0"0"-2,-9 10-2,2 6-38,2 15-21,-6 0-3,1 14-1,-8 4-1</inkml:trace>
  <inkml:trace contextRef="#ctx0" brushRef="#br0" timeOffset="21470.0604">13340 5092 35,'-13'83'27,"-6"-5"1,5-1-2,0-6-22,-1-3-6,-1-3 0,4 1-12,-4-2-12,-3-6 1,3 4-1</inkml:trace>
  <inkml:trace contextRef="#ctx0" brushRef="#br0" timeOffset="21641.6607">12890 7103 60,'-28'90'26,"3"10"-15,-6-6-13,-4-4-29,4 1-2,-1-7 2</inkml:trace>
  <inkml:trace contextRef="#ctx0" brushRef="#br0" timeOffset="21828.861">12328 8894 65,'-23'83'35,"4"-7"-1,6-10-5,2-19-45,7-11-16,7-14-2,-3-22 0,20-1-1</inkml:trace>
  <inkml:trace contextRef="#ctx0" brushRef="#br0" timeOffset="26586.8694">15178 4125 32,'0'0'31,"0"0"2,0 0-3,2-26-16,12 7-2,-3-22-2,15 1-1,3-22-2,12-7-2,7-16-1,12-10 0,7-16-2,9-5 1,9-9-2,3-8 1,5-4-2,-4-2 0,-4-2-1,-4 1 0,-8 11 1,-10 2-1,-8 11-1,-12 11 1,-7 15-3,-13 9-1,1 28-12,-19 6-16,3 19-3,-11 13 1,3 15 0</inkml:trace>
  <inkml:trace contextRef="#ctx0" brushRef="#br0" timeOffset="27132.8704">15638 2921 62,'0'0'34,"12"-16"-1,-12 16 0,0 0-28,17-7 0,-17 7-2,12 26 1,-10-3-1,-4 15 1,-6 3-1,3 10 1,-7-6 0,3 4 0,-1-5-1,6-6 0,4-8-1,9-10-1,7-10 0,6-10-2,13-15 1,6-12-2,12-14-2,5-22-7,14-3-26,-1-20 0,5 2-2,-10-7-1</inkml:trace>
  <inkml:trace contextRef="#ctx0" brushRef="#br0" timeOffset="28396.4726">15287 3941 20,'4'10'27,"-4"-10"-1,0 15 1,0-15-20,-7 20-2,0-8-1,3 2-1,-3 1-3,-1 1 1,-1 2-1,1 0 0,-2 6 0,0 0 0,-1 1 0,0 7 0,-1-4 1,0 8-1,-1-1 0,0 4 0,-2-2 0,1 3 0,0 1-1,-3-2 1,1 7-1,-4-1 0,-2 6 0,-2 1 1,-1 4 1,-6 5 0,1 5 1,-5 5 0,-4 3 1,-2 6 0,-4-2 1,2 5 0,-6 3-1,1 3 3,-3-1-2,1 4 0,-1 1 0,-1 3-1,1 1 0,-3 4-2,-2-2 1,0 1-3,-2-1 1,1 4 1,-2-4-1,0 1 3,0 0-3,3 0 3,-1 1-3,1 3 0,-2-1 0,-1 1-1,-2 2 1,-1 1-1,2 0 0,0-2-1,-3 5 1,0-3 1,4 4 0,-2-2 0,2 0 0,-2-1 0,-1 2 4,-1 1-4,3-8 2,1 1 0,-1-4 1,2-2-1,3-3 1,5-2 0,-2-8-2,4 2 2,4-6-1,1-6 0,5-5-1,-1-10-1,6-7-1,2-9 0,11-7-2,-4-17-1,12 0-5,-3-22-15,15 2-12,-4-15 0,5-4 1,2-4 0</inkml:trace>
  <inkml:trace contextRef="#ctx0" brushRef="#br0" timeOffset="29940.8753">13789 3314 29,'-9'1'27,"9"-1"-1,-8 28-8,-1-15-4,5 17-4,-9-6-3,9 14-2,-11 0 0,6 9-2,-7 3 0,3 9 1,-5 2-1,2 11 1,-4 0-1,3 10 1,-7 3-2,2 7 1,-2 1-2,-3 6 0,1 3-1,-3-1 0,1 5 1,0 1 0,-3 5 1,4 0-1,-2 0 2,3-1-2,2-2 2,4 0 1,2-6-2,4 0 0,1-3 0,3-3-1,1-1 0,1-2 0,-2-4 0,0 6-4,-3-3 3,-1 3 1,-1 2-1,-3-2 1,-3 1-1,1 1 2,-3 0-2,2-2 1,-3-1-2,-1-6 0,1-5 0,-2-1 0,0-2 0,1-2-1,-1-3 1,-1-1 2,1-2-2,0 0 1,0-1 0,5-3-1,-2 1 1,3-2-1,2-4 0,0 1 1,2 3-1,1 1 1,1-1 0,-2 0 0,-2 6 1,2 3 0,-2 2 0,-1 2 0,0 3 0,-1 5 0,-1 4 1,2 0-1,-3 2 0,0-1 1,-3-3 0,2-1 0,1-4 0,1-7 0,-3-7-1,3-4 0,2-9-2,2-9-2,6-1-8,-5-22-26,10-9-1,6-18-1,-8-18 1</inkml:trace>
  <inkml:trace contextRef="#ctx0" brushRef="#br0" timeOffset="31298.0777">12029 3113 54,'3'-13'32,"-3"13"-1,8-21 0,-8 21-25,0 0-4,12 2 1,-10 9 0,2 12 0,-4 4 0,3 9 1,-4 6-1,2 7-2,-5 2 2,4 7-2,-2-2 1,0 7-1,-1 2 0,1 4-1,0 3 1,1 3 0,-3 4-1,1 4 0,2 3 0,-3 2 0,0 6 0,2-1 0,0 1 0,2 0 0,-1 2 3,0 3-3,3-1 2,0 5-2,0-1 2,2 3-1,-3-1 0,2 6-1,0-2 2,-2 2 0,1 1 0,0-1 0,-3-2 0,1 0 0,-1-1 0,3-1 1,-2-2-3,0-2 3,0 1-3,0-2 2,1 0-1,2 1-2,-1 1 1,-1-1-1,2-1 0,-3-1 0,1 3 0,0-2-1,1-3 2,-2-2 0,2 0 0,2-3-1,1-2 1,0-5-1,0-3 1,4 1 0,0 0-1,2 0 1,-3-4 0,2 5 1,-3 1 0,-4 2-1,1 5 1,-5-1 0,-3 4 0,-1 2 0,-2 3 1,-1-3 0,0-1-1,-2-1 1,3-8-1,2-3 0,-2-9 0,3-8 0,4-8-2,1-8 1,3-7-2,0-12 0,4-1-4,-4-20-10,10 4-23,-14-16 0,19-6-1,-9-16 1</inkml:trace>
  <inkml:trace contextRef="#ctx0" brushRef="#br0" timeOffset="33482.0815">12342 9706 34,'0'0'19,"-13"-7"0,13 7-1,-14-2-1,14 2-2,-16 0-6,16 0-2,-16 4-2,16-4-1,-18 4 0,18-4 0,-20 7 0,20-7 1,-16 8 1,16-8-2,-12 9 1,12-9-1,0 0-1,0 0 0,0 0-1,10-5 0,0-4-1,3 1 1,3-7-1,4-2-1,4-6 1,7-7-1,5-8 0,3-8-1,8-7 0,7-11 1,9-7-1,10-10 0,5-4 1,10-10-1,4-5-1,10-5 2,11-8-1,4-6 0,6-3 0,5-5 2,9-4-3,5 0 3,7-7 0,5-1 0,4 0 0,4-4 1,7-7 0,7-1 0,4-9 1,6-3-2,8-8 2,6-5-2,6-10-1,7-7 1,7-11-1,-1-8-2,7-7 0,4-5 0,4-9 0,0 0 2,4-4 1,1 1-2,-4 8 1,-2 6 1,-3 4 1,-6 9 1,-14 13-1,-7 10-2,-12 14-2,-20 7-2,-8 28-10,-26 2-24,-22 32 2,-25 11-3,-16 26 2</inkml:trace>
  <inkml:trace contextRef="#ctx0" brushRef="#br0" timeOffset="34028.0825">17399 4357 33,'15'-26'35,"-1"9"1,-6-2 0,2 15-21,-10-7-6,0 11-1,0 0-2,7 14-2,-10 7-2,0 11-1,-3 8 0,-4 11 0,-2 15-1,-3 7 2,-2 5-1,1 1 1,3-9-1,6-10 0,6-15 1,16-23-1,16-30 1,24-28-1,23-26-1,20-21-3,26-6-28,2-16-5,12 8-1,-6 5-2</inkml:trace>
  <inkml:trace contextRef="#ctx0" brushRef="#br0" timeOffset="35400.8849">12370 9618 36,'0'0'31,"0"0"0,0 0-1,0 0-19,2-15-4,-2 15-2,0 0-2,10-3 0,-10 3-1,10-2 0,-10 2 0,15 0 0,-6-2 1,3 2 1,-1-3-1,7 1 0,-1-6 1,6 0-1,2-6-2,9-1 0,2-6 0,11-3-1,8-4 0,4-5-1,9-4 1,6-4-1,4-6 1,12-2 0,7-6 0,4-1 0,5-3 1,4-3-1,8-3 1,7 2-1,6-1-1,2 0 1,2-1-1,7-2 2,5-1-2,3-3 1,6 0-1,4-2 1,6-3 1,5-4 0,6-2-1,2 0 1,4-2 0,9-2 0,2-3 0,-4 0 1,6 4-1,2-2 0,-1-1 1,3 2-1,1 1 1,0 0-1,0 0 1,4-1-1,1-2 1,1 0-1,2-2 0,-2-1-1,-5 0 2,2 2-2,-3-4 3,-9 3-3,-6 1 2,-6 2-1,-11 7-4,-16-1-3,-3 18-29,-28 1-2,-16 14-1,-25 8-2</inkml:trace>
  <inkml:trace contextRef="#ctx0" brushRef="#br0" timeOffset="36212.0863">18166 6475 67,'0'0'35,"2"-14"-2,-2 14 2,0-11-29,0 11-1,0 0 0,0 0-2,0 0 0,4 19 0,-6-10-1,2 6 1,-2-3-1,1 3 1,0-2-1,1-3 1,0-10-1,-1 14 0,1-14 0,0 0-1,0 0-1,0 0 1,0 0 0,0 0 0,0 0-1,-4 11 0,4-11 1,-17 20-1,1-2 0,-2 8 0,-4 7 0,-5 4 0,1 8 0,-2-1 1,4 1-1,6-4 1,8-1-1,7-5 1,11-9-1,10-1 1,11-8 0,10-7-1,13-8 1,12-10-1,15-13 0,11-9-1,14-6 0,9-10-6,17 4-26,-4-6-5,4 10 1,-12 2-3</inkml:trace>
  <inkml:trace contextRef="#ctx0" brushRef="#br0" timeOffset="37538.0886">12323 9668 10,'-7'-15'23,"7"15"1,0 0-6,-3-12-2,3 12-4,0 0-1,11-8-1,-11 8-2,0 0-1,9-15-1,-9 15-1,0 0-2,0 0-1,0 0-1,0 0 0,0 0-1,-9 14 1,9-14 0,-14 14 0,14-14 0,-9 10 1,9-10 1,0 0-1,0 0 2,15-6-2,-2-1 0,6 1 0,1-2 0,5 1-1,7-2 0,4-1 0,4 0 0,9 1 0,6-6-1,10 0 0,9-1 0,6-3 0,6 0 0,9-3 0,7 0-1,8 1 0,3 0 2,0 4-2,9-3 2,5 1-2,7-2 2,4-4-1,4-3 0,7-4 1,10-4 0,6-3-1,9-4 1,2-1 0,7-3 1,9 1-1,1 0 0,3-2 0,3-1-2,3 2 3,3-3-3,3 3 1,3-6-1,2-2 2,8-2-2,4-2 1,3 0 1,3-2-1,2 1 0,4 1 0,-2-1 1,-4 3 0,-8 5 0,-2 2 0,-12 2 0,-9 5 1,-10 2-2,-13 3 1,-16 5-1,-12 3-3,-15 10-3,-18-10-10,-8 16-20,-21-5 0,-15 10-1,-18-3 1</inkml:trace>
  <inkml:trace contextRef="#ctx0" brushRef="#br0" timeOffset="38162.0897">19609 7521 70,'12'-2'35,"-12"2"0,0 0 0,-4 13-30,-7 9-3,-4 2 0,-3 11 0,-8 3-1,-3 8 0,-8 5 0,-5 9 1,-8-1 0,2 3-1,-7-5 2,0 1-1,0-8 1,11 0-1,4-12 1,14-6-2,13-10 1,22-5 0,14-9-1,16-6 0,19-4 0,11-4 0,9-2-1,9 0 1,2 0-1,-1 2 0,-6 9 0,-6 2 0,-4 6 0,-8 4 0,-7 8-2,-12-1-4,3 8-29,-13-6-4,2 6 1,-7-13-2</inkml:trace>
  <inkml:trace contextRef="#ctx0" brushRef="#br0" timeOffset="40190.0933">12493 899 62,'0'0'36,"0"0"1,0 0 0,2-53-32,-2 53 0,0 0 0,0 0 0,0 0 0,0 0 0,0 0-2,0 0 1,-5 49-2,6 7 0,-1 9-2,2 6-1,0 3-4,-4-9-13,7-1-20,2-20 1,11-28-2,0-19 1</inkml:trace>
  <inkml:trace contextRef="#ctx0" brushRef="#br0" timeOffset="40580.094">12615 721 79,'0'0'40,"-68"-30"-2,29 30 3,-5 10-36,-22 27 0,-13 47-2,15 33 1,17 11-3,27 8 1,23-11-2,32-21 1,24-32-2,28-34 1,13-32 1,11-32 1,-55 2 0,9-8 1,-8-11 0,2-7-2,-8-5 2,-4-5-1,-14-2-1,-4-7-1,-19 3 0,-6 0-2,-17 4 0,-4 1 0,-17 8-2,-1 2-3,-7 7-28,3 0-8,-3 11 2,0 8 0</inkml:trace>
  <inkml:trace contextRef="#ctx0" brushRef="#br0" timeOffset="41250.8951">14777 1151 93,'0'0'39,"0"0"0,0 0-3,0 0-33,0 0 0,12-49 0,-12 49-1,42-20-1,-42 20 1,41-13-1,-41 13 0,16 11 0,11 9 0,-7 17 1,-16 11-1,-16 16 0,-20 6 0,-3 7 0,-5-5-1,16-20 1,8-14-1,11-13 0,13-13 0,12-12-1,15-8-1,9-15-2,12-8-9,-5-17-24,13-5-3,-64 53 1,61-63 0</inkml:trace>
  <inkml:trace contextRef="#ctx0" brushRef="#br0" timeOffset="41609.6958">15118 916 91,'-40'-18'39,"-9"8"-1,1 8 3,-6 5-39,1 10 1,18 10-2,-63 41 2,11 23-2,20 21 1,17 13 0,28 9-2,25-5-1,29-9 1,29-43 0,18-22 0,8-32 0,18-30 1,6-33 1,7-23 1,-63 20-1,2-4 1,-8-9 0,-4-2-1,-12-1 0,-4-5-3,-19 1 1,-6-1-3,-14 9 1,-8 0-3,-14 11-1,-7-2-10,-5 16-25,0 1 1,-1 10-3,3 4 5</inkml:trace>
  <inkml:trace contextRef="#ctx0" brushRef="#br0" timeOffset="42264.8969">16584 2640 86,'-31'-13'39,"20"2"-1,11-14 1,27-1-40,12-8 2,13 0-2,7-2 2,2 2-1,-2 8 0,-7 7 1,-13 12 0,-12 14-1,-16 14 1,-15 11 0,-15 9 1,-7 6 1,-6 3-2,0-4 2,1-5-3,8-10 2,8-7-1,12-9 0,3-15-1,27 8 0,-1-8 0,1 1 0,-3 2 1,2 8-1,-10 4 0,-7 6 0,-13 7-1,-9 3-1,-8 2 0,-6-7-2,0 13-13,-8-27-22,14-3 1,-1-18-2,17-11 1</inkml:trace>
  <inkml:trace contextRef="#ctx0" brushRef="#br0" timeOffset="42608.0975">16907 2012 83,'-61'30'39,"-14"27"-1,1 28 0,-5 10-34,12 26 0,13 8-2,17 8-1,23 5-1,22-7 1,27-19-1,24-22 1,22-30-2,18-29 1,15-34 1,7-27 0,-2-31 0,-8-19 1,-19-14-1,-20-9 0,-24-5 0,-24-3-2,-29 4 0,-25 2-2,-18 12-2,-19 7-2,-4 23-2,-12 5-15,11 45-13,0 20-1,17 32-1,11 18 3</inkml:trace>
  <inkml:trace contextRef="#ctx0" brushRef="#br0" timeOffset="43060.4983">18296 4263 49,'24'-37'37,"-6"11"-1,-1 17 0,-17 9-27,5 19 0,-17 5 0,4 18-1,-11-4-2,7 8-2,-1-3 0,9-3-2,10-11 0,13-12 0,21-17-2,11-15-1,14-11-1,5-16-1,11-5-5,-10-23-18,9 11-11,-21-10 0,-7 12-1,-21-1 2</inkml:trace>
  <inkml:trace contextRef="#ctx0" brushRef="#br0" timeOffset="43185.2985">18741 4079 93,'-55'77'36,"-6"0"1,13 21-4,5-11-29,16-3-2,15-9-3,16-15-2,24-7-30,7-28-4,21-11-1,7-25-2</inkml:trace>
  <inkml:trace contextRef="#ctx0" brushRef="#br0" timeOffset="43528.4991">18586 3813 94,'-105'50'39,"11"33"1,3 16-3,24 21-37,19 7 0,29 3-1,29-10 1,29-18-1,29-24 2,26-25 0,20-36 1,19-28 1,7-36 0,-3-19-1,-14-22 1,-19-10 1,-25-9-2,-27-6-1,-28 1-2,-33 1-1,-27 13-2,-23 10-2,-13 27-3,-19 10-12,4 51-19,-6 19 0,11 37 0,11 16 1</inkml:trace>
  <inkml:trace contextRef="#ctx0" brushRef="#br0" timeOffset="44074.5001">20244 6331 96,'0'0'38,"-14"3"0,14-3-1,-20 12-32,10-1-2,-8 3 1,2 8-1,-3 0 0,1 2 0,3-2-1,7 0 0,9-7 0,14-5-1,14-5-1,14-3 0,12-2 0,1 3 0,4 0 0,-3 4 0,-7 4 0,-12 8 1,-16 1-1,-14 5-1,-15 0-1,-12-3-1,-3 6-5,-14-14-28,8-3-3,-1-14 1,9-4-2</inkml:trace>
  <inkml:trace contextRef="#ctx0" brushRef="#br0" timeOffset="44277.3005">20383 6251 113,'-16'-12'40,"-6"0"1,9 11-3,13 1-35,0 0-2,15-11-2,14 3-3,15 4-6,-3-17-5,22 9-16,-7-13-7,11 4 0,-9-13 0</inkml:trace>
  <inkml:trace contextRef="#ctx0" brushRef="#br0" timeOffset="44620.5011">20423 5793 107,'-76'51'36,"1"9"3,11 27-7,4-1-28,16 16-2,16 5 0,17 13 2,13 0-3,22 1 2,20-15-2,20-14 1,18-25-1,17-27 2,16-33-2,14-33 1,2-33 0,-3-26 0,-14-22 0,-14-10 0,-21-12 0,-23 1-2,-29 4-1,-30 8-2,-25 10 0,-26 17-2,-18 24-1,-17 24 2,-9 37-1,-5 22-8,7 42-23,2 15-3,16 27 2,18 11 1</inkml:trace>
  <inkml:trace contextRef="#ctx0" brushRef="#br0" timeOffset="45197.7021">20753 8007 88,'-18'17'38,"-11"1"1,-1 17 0,-7 0-34,4 17-1,-1 8-2,4 9 1,3 4-1,7 3 1,9-1 0,6 0 0,11-9-1,7-14-1,7-12 1,7-12-1,5-17 1,0-11-1,-1-15-3,0-15 1,-6-11-1,-7-9 1,-5-4-2,-12-6 1,-5 7-2,-8 0 1,-4 10-1,-5 9 0,0 18-3,-2 1-7,8 20-23,-2 5-1,15 8 0,4-2 1</inkml:trace>
  <inkml:trace contextRef="#ctx0" brushRef="#br0" timeOffset="45587.7028">21085 7805 69,'-52'-34'39,"-16"17"-1,-6 21 1,-12 19-18,2 28-15,-5 20-1,15 28-1,6 14-1,21 12 0,16 3 0,25-4-2,28-16 1,23-19-1,26-24 1,24-31-2,15-34 1,9-26 0,-1-32-1,-5-18 2,-16-20-2,-17-8 2,-23-16-1,-31-2 1,-27-5-1,-23 4 0,-25 13-1,-22 19 1,-15 29-2,-13 30 1,-2 34-2,-1 29-3,16 35-11,-2 4-11,35 25-14,10-1-1,28-1-1,20-14 0</inkml:trace>
  <inkml:trace contextRef="#ctx0" brushRef="#br0" timeOffset="579192.7907">12111 9711 10,'0'0'13,"-4"-13"-1,4 13-2,-2-12-2,2 12 0,-2-12-1,2 12 1,0 0-1,-4-13 2,4 13-1,0 0-2,0 0-1,0 0-1,-3-11-2,3 11 0,0 0-1,0 0 0,0 0 1,0 0-1,0 0 1,3 11-1,-2 4 1,-2 4 1,2 6-1,-2 5 0,2 3-1,-1 7 1,0 3-1,0 2 0,2 7 0,2 2-1,0 2 1,2 4-1,-2 1 0,1 2 0,1 2 1,-1-1-2,3 1 2,0-2-1,-1 0 1,1-5-1,0 2 1,-1-1-2,-2 1 0,-1-2 1,-1 4 0,-4-3 0,1 4 1,-4-2 0,2 4-1,-1-2 2,0 2 0,-1-2-1,4 2 1,-1 1-1,0-2-1,1 1 0,0 1 0,2-1 0,-1 2 0,0 4 1,1-1-3,0 0 3,1 3 0,0-3-1,2 3 1,-3 2-1,2-2 0,-2 4 0,-1-1 0,-2 3 0,-1 5 0,-2 1 0,2-1-1,-2 3 1,0 0 0,-1-2 0,1 2 0,1-4 1,2 1-1,-2-2 0,3 0 1,0-4-2,4 3 2,-2 0-1,3 0-1,-3 2 1,0-3-1,-1 4 1,1 2-1,-4-2 1,2 1-1,-1 3 1,-1-2-1,-2 0 1,1-1 0,1-2-1,2 1 1,-3-2 0,3 1 1,-2-3-1,1 3 1,1 1 0,3-2-1,-3 4 0,0 1 0,-1-1 1,-1-2-1,0 1 0,0-2 0,-1-5-2,-4-14-9,6-7-22,-4-15-3,4-11 1,1-31-1</inkml:trace>
  <inkml:trace contextRef="#ctx0" brushRef="#br0" timeOffset="579754.3917">11900 14059 27,'0'0'29,"-5"11"3,5-11-23,0 0 0,0 0-1,0 0 0,0 0 0,0 0-2,0 0-1,0 0-2,-4 18 1,5-6-2,6 11 1,-3 9 0,4 9-1,2 10 1,3 8 0,3 3-1,5 2 2,-3-7-2,5-8 1,0-18-1,3-14 0,1-23 0,5-20 0,2-25 0,-1-16-1,2-19 1,-2-10-1,-2-7-2,-5-8-4,5 15-8,-11-10-23,0 19-2,-4 5 0,-1 22-1</inkml:trace>
  <inkml:trace contextRef="#ctx0" brushRef="#br0" timeOffset="582655.9968">12198 9560 4,'0'0'4,"0"0"-1,0 0-1,0 0-2,0 0-5</inkml:trace>
  <inkml:trace contextRef="#ctx0" brushRef="#br0" timeOffset="584996.0009">12191 9593 2,'0'0'8,"0"0"0,0 0-2,0 0-3,0 0-1,0 0-1,0 0 0,0 0-1,0 0 2,0 0 1,-7 10 0,7-10 1,0 0 0,0 0 1,0 0 0,0 0-1,0 0 1,0 0-1,0 0 0,0 0 0,0 0-1,-9 5-1,9-5 1,0 0-1,0 0-1,0 0-1,0 0 0,0 0-1,-8 13 1,8-13 0,-7 11-1,7-11 1,-5 14 0,5-14-1,-6 17 1,3-7-3,3-10 2,-3 22 0,-2-11 0,2 4-1,-2 1 1,2 4 1,-4 1-1,2 3 1,-3-1 1,0 6-1,-2-2 1,-1 4-1,3 3 1,-4-1 0,1 5 1,-1-2-1,-1 7 1,-2-4 0,1 5 2,0-4-1,-2 5 0,0-2 0,2 2 1,-1-3-2,1 5 2,0-4-2,0 5-1,-1-1 0,2 0 0,-1 2-1,0 1 1,-4 0-1,2 1-1,-3 2 1,-4 2-1,-3 3 2,-5 4-1,-3 3 2,-3 6-1,-7 2 1,1 4 1,-4-1 0,4 1 2,-4 1-3,5-1 0,0-1-1,5 1-1,2 3 1,-1 2-1,2 3 0,0 4-2,-1 2 2,-1 5 0,1 2 0,-4 4 0,-1 4-1,-2 3 1,1 0 0,0 3-1,1-1 1,-3 1 0,3 1 0,2-3-1,-1-2 1,-1-2 0,2-4 0,0 2-1,-4 1 1,1-1-1,-1 1 1,-2-2 0,0 4 0,0-2-2,-3 0 2,1 0-1,0-2 1,-1 5 0,-2-2-1,1-1 0,0 3 1,0 0 0,-2 1 0,2-5 0,2-3 0,3-10 0,4-3-6,-1-16-24,9-12-2,8-15 0</inkml:trace>
  <inkml:trace contextRef="#ctx0" brushRef="#br0" timeOffset="585776.0023">9837 15001 9,'1'-33'26,"5"9"1,-4 1-21,-3-3 2,4 12 1,-6-3-1,3 17-2,0 0-1,0 0 0,-10 13-1,8 8 0,-2 3-1,0 11-1,0 7-1,0 11 1,-3 7-1,1 7 2,-3-1 0,4 4 0,-2-9 0,6-1 0,-2-16 0,12-5-1,1-17 2,9-8-3,4-16 0,7-11 0,6-13-1,5-10-1,9-7-4,-6-21-19,15 1-11,0-10 0,5 2-1</inkml:trace>
  <inkml:trace contextRef="#ctx0" brushRef="#br0" timeOffset="586696.4039">10447 15234 17,'0'0'32,"-12"5"0,12-5 3,-7-7-28,7 7-1,9-16-1,3 5-2,-2-6 1,8 3-2,-4-2 0,4 1-1,-1 2 0,1 4 0,-2 5-1,-2 4 0,-3 3 1,-3 9-1,-4 1 0,-4 9 1,-3 5-1,-4 1 0,-6 6 0,-2 3 1,-2 2-2,-6 2 1,-1 1 2,0 0-2,1-8 1,3 1 0,2-8 1,5-2-1,3-10 2,7-2-1,3-13-1,12 2 1,2-8-1,5-3 0,4-2 0,0 1 1,4-1-4,-3 0 1,4 8-2,-5-5-4,9 12-28,-12-4 0,4 6-4,-5-4 3</inkml:trace>
  <inkml:trace contextRef="#ctx0" brushRef="#br0" timeOffset="587616.8055">10639 14885 3,'-17'1'29,"-5"2"-7,-2-6-4,6 11-2,-7-7-4,6 12-3,-5-2-4,2 7-1,0 1-1,-1 11-2,-2 4 0,2 5 0,-3 5 0,4 2 0,2 2 1,4 5 1,6-2-1,7 2 0,6-3 1,9 3-1,8-4 1,8 1-2,4-2 1,5-3-2,2-3 1,6-9-1,-1-8 0,-1-9 1,-3-14-1,-2-9 1,-2-17-1,0-12 3,-6-15-2,-3-9 1,-2-9-1,-3-5 1,-6-5-1,-4 5 1,-7 1-1,-5 8-2,-8 8 2,-4 10-1,-10 10 0,-6 10 0,-2 12 0,-5 9-2,0 10 0,-1 2-1,7 10-7,-4-6-23,17 3-4,5-13 2,11 0-2</inkml:trace>
  <inkml:trace contextRef="#ctx0" brushRef="#br0" timeOffset="591111.2116">12698 14990 22,'0'0'31,"-5"-15"-1,5 15-15,0 0-3,0 0-2,-7-18-1,7 18-1,0 0-1,0 0-2,5 14 0,-2 7-2,-4 9 0,0 12-1,-4 8-1,3 9-1,-5 2-1,3-3-1,3 1-4,-4-18-24,15-3-5,-2-19-3,10-9 2</inkml:trace>
  <inkml:trace contextRef="#ctx0" brushRef="#br0" timeOffset="591641.6126">12731 14654 23,'-21'-1'31,"0"6"1,-1 11-6,-2-4-19,7 16-1,-8 0 0,3 12-2,-9 4 1,12 11-1,-10 0 0,10 11 0,0-1 0,11 9 1,5-2-2,15 7 0,8-3 0,8 1-3,8-8 0,8-7 0,6-17 1,6-14-1,3-23 0,-2-24 0,3-22 1,-2-24 1,-4-18-1,-7-15 0,-7-6 0,-14-1-1,-16 4 0,-10 5 0,-13 10-1,-14 8-1,-13 22-1,-13 11-2,-2 31-2,-12 5-5,11 28-24,-8 11-1,12 13 0</inkml:trace>
  <inkml:trace contextRef="#ctx0" brushRef="#br0" timeOffset="887097.8167">12130 9802 4,'0'0'18,"9"-4"-2,-9 4-3,0 0-2,0 0-2,0 0-3,0 0 0,0 0 1,0 0 1,0 0-1,0 0 1,0 0-1,0 0-1,0 0-1,0 0 0,0 0-1,0 0-1,0 0 0,0 0 0,0 0 0,9-4 0,-9 4-1,0 0 0,0 0 0,0 0 0,0 0-1,0 0 0,0 0 0,-9 12 0,9-12-1,-12 15 0,3-8 1,-2 1-1,1 2 0,-1 1 2,-2-1-2,-1 3 1,0 3-1,-2 0 1,-2 4-1,-1 2 1,-1 1-2,-1 5 2,-5 2-2,-2 0 1,-4 3 0,-2 4 0,-7 1-1,-6 5 1,-6-1-1,-2 7 1,-8 3 0,-1 0 0,-7 4 0,2 5 1,-2 0-1,1 3 1,-2-2-1,4 0 1,-1-2-1,2 1-1,0-1 0,0-2 0,-3 2-1,2-2 1,-6 6 0,-1 0 0,-4 4 1,0 3 1,-6 0 0,3 3 2,-2 1-2,2 2-1,-1-1 1,4-1-1,2 4 0,0 2-1,-2 2 1,1 1-3,-6 4 3,-1-1-1,-6 3 0,-3 4 0,-5-2 0,-4 3 1,-2 0-1,-5 6 1,-4-5 0,3 4 0,-3 0 0,2 4 0,-4-1 0,-3 0 0,1 3 0,2-3 0,1 3-1,-1 0 0,-2 2 0,-2 1 1,3-1-2,0-1 1,-5 3-1,-4-2 0,-3 4 0,-2 4 0,0 2-2,-8-2 1,2 5-1,-3-6-3,8 6 2,3-9-3,12 2-7,5-20-20,22-16 2,19-27-1</inkml:trace>
  <inkml:trace contextRef="#ctx0" brushRef="#br0" timeOffset="887643.8176">7849 13302 28,'0'0'32,"0"0"1,9 10-1,-13 0-26,1 12-2,-9 9-2,1 11 2,-9 9-1,-1 12 2,-10 5-2,6 6 2,-5-5-1,8 3 1,8-12 0,12-6-2,16-22 0,21-14-1,24-23 0,24-24-1,30-25-2,24-35-4,74-13-27,-24-22-5,17-12-1,0-12 0</inkml:trace>
  <inkml:trace contextRef="#ctx0" brushRef="#br0" timeOffset="890077.4219">12197 9676 4,'0'0'23,"0"0"0,0 0-4,-11-5-10,11 5-2,-11-2-3,11 2-1,-16-2-1,16 2 1,-17-2-1,5 3 1,0-4 1,-1 6 0,-5-4 0,0 5-1,-6-3 1,1 6-1,-5-2 1,-1 3-1,-4-2-1,2 1 0,-4-2 0,0 1-1,0-2 0,-4-2 0,0-2 0,-1 1-1,-3-3 1,-4 4-1,-1-4 1,-5 5-1,-2-2 0,-1 3 0,-3 2 1,-4-1-1,-3 2 0,-1 0 0,-5 1 1,2-1-1,-4 0 0,-1-1 1,-1-3-1,1 2 1,-7 0 0,2-1 0,-3-3 0,1 7 0,-5-4-1,0 5 1,-5-2 0,-3 5-1,-1-2 1,-3 4-1,0 4 0,-4-3 1,-7 2-1,-1 0 1,-2-1 1,-1-1-1,-1-3 1,-1 2 0,-3-5-1,1 1 1,3-1-1,2-2-1,-1 0 0,-3-1 0,0 0-1,2 1 0,0 0 0,-1 0 0,-6 1 0,-5 0 0,-2 3 1,-1-3 0,-3 3 0,-9 0 1,0 0-1,-2 1 1,0-1-1,1-1 0,-3-1 0,5-1 0,1-1 0,2 1-1,-2-1 0,1-1 0,1 4 0,-3-3-1,-1 4-1,-3-1 1,-1 3 1,-3 5 0,-4-1 0,-3 6 2,-5-1-1,0 6 3,-1-5-2,2 2 2,-1-2-1,4-3 0,4-2-2,6-4-1,2 0-1,7-11-7,14 4-20,-7-6-2,11 1-1,9-7 0</inkml:trace>
  <inkml:trace contextRef="#ctx0" brushRef="#br0" timeOffset="890670.223">4929 9728 53,'-15'9'29,"-3"2"2,-7 1-2,-8 0-28,-2 9 0,-9 6-1,-3 8 1,-6 3 0,-6 9 1,-7-2 1,4 7 1,-7-4 0,5 4 1,-2-10-1,11-1 1,1-11-2,12 0-1,9-7-1,12-2-1,13-6 0,16-2 0,12-3 1,14-2-1,10 0 0,9-1 1,11 0-1,8 0 0,10 1 0,3 0-1,6 7-2,1-4-3,13 12-21,-4-10-6,11 7-2,0-7 0</inkml:trace>
  <inkml:trace contextRef="#ctx0" brushRef="#br0" timeOffset="893150.6273">12146 9552 18,'-9'-4'21,"9"4"1,0 0-14,0 0-2,0 0 1,-11-1 3,11 1 0,0 0 0,0 0 0,-8-19-1,8 19-2,-7-10-3,7 10-2,-13-10 0,13 10-2,-21-12 0,9 8 1,-5-5 0,4 5 1,-4-7 1,0 5 1,-2-9 0,-2 1-1,-6-5 0,3 1 0,-7-4-1,-4-1-1,-2-1-1,-7-4 0,-6 1-1,-4-5 1,-1 1 0,-7-1-1,-2-1 1,-5-2 0,0 0 0,-5-2 0,-2 1 0,-6-2 0,0 2 1,-5-5 0,-1 1-2,-4 1 1,-4-2-1,-2 1 1,-3-3-1,-1 2 1,-1-5-3,-3 1 3,-2-4 0,-4-2-1,1 0 2,3-4-1,-4 3 0,-5-1 0,-3 0 0,-2-1 0,-3 1-1,-6 1 1,-5 0-1,-5-3 1,-2 1-1,-3-7 0,-5 0 1,-2-1-1,0 1 1,-3-1 1,0 0-1,-3-1 1,-1 4 0,-2 0 0,-2-2 0,-1-1 2,-2-3-2,1-3 1,0-7-1,1-7 1,0-1-1,-1-8 0,2-3 0,-2-4-2,-1-4 2,-4-3-1,1-1 1,-1 2-2,-5-3 1,4 1 0,-2 1 2,4 1-1,1 1 0,5 4-1,5-1 1,6 4-1,8 5-2,1 0-1,16 14-10,-3-1-18,18 13-4,4 2 1,11 13-2</inkml:trace>
  <inkml:trace contextRef="#ctx0" brushRef="#br0" timeOffset="893930.6287">4915 5563 52,'-59'-12'33,"-2"1"-2,-2 1-1,-2-3-28,2-1-1,0-1 1,3 0 0,0-4 1,2 6 0,-2-7 0,2 3 0,-4-2 2,8 4-3,-3-1 1,1 5-1,1-1 0,2 5-1,4 0 0,7 4 0,1-2 0,10 4 1,4 0-1,6 0 0,8-1-1,13 2 0,0 0 1,0 0-1,6 25 0,6-5 0,4 10-1,4 8 1,0 14 1,3 9-1,-2 10 1,5 7 0,0 6 0,2 4-1,10 0 0,6-6-4,17 1-24,2-11-6,17-4-1,3-8-2</inkml:trace>
  <inkml:trace contextRef="#ctx0" brushRef="#br0" timeOffset="896806.0816">12230 9361 34,'-2'-15'30,"2"15"0,-10-16-1,1 5-22,9 11-5,-19-17-1,10 9 0,-6 0 0,-1 3-1,-5 0 0,-1 0 0,-5 1 1,-1 1 0,-5 0 2,0 1-1,-6-4 0,3 1 1,-5-3-1,2 0 0,-6-6 0,0 2-1,-2-5 0,-3 2 0,-1-3-1,-5 1 0,-4-2 1,-4 0-1,-2 2 0,-4 0 0,-8-1 0,0-3 1,-3 4-1,-5-3 1,-1-2 0,-3 1 1,-5-2-1,-2 0 1,-2-2 0,-1-2 1,-4-1-5,1 2 4,-7-3-4,-4-1 2,1 3-2,-5-2 2,-1 1-2,-7 2 1,-5 0 1,-2 0-1,-4-2 1,-2-2 0,-5-2 0,-3 0 0,-2-3 0,0 0 0,0-2 0,-4 1 0,2-4 0,1 5 0,-3-2 0,4 2 0,-2 1-1,-1-3 1,2 2-1,-2 2 1,0 3-1,-2-2 1,2 6 0,-5 2 0,1 2 1,1 5 0,-7-1 1,5 3 0,-2 0-1,0 4 1,-3-3 0,5-1 0,0 1-1,1-1-1,4 1 1,1 0-1,3-4 1,6 3 0,-2-5 0,6 2 0,-1-3 1,6 2-1,3-5 2,5 3-1,-2-6 0,11 4 0,5-4 0,8 1 0,8 2 0,8-2-2,6 4-1,9-3-4,17 15-17,-4-11-11,19 7-3,-1-3-2,15 4 2</inkml:trace>
  <inkml:trace contextRef="#ctx0" brushRef="#br0" timeOffset="897476.8828">4026 7339 58,'-15'-7'31,"-2"3"0,-3 4-2,-3 0-26,-4 6-1,-5 6-1,-2 5 2,-7 2 0,-2 9 0,-12 0 1,0 6 1,-6 0-1,2 5 1,-3-7-1,6 8 0,0-10-1,12 0 0,6-6-2,14-1 1,9-7-1,12-2 0,12-3-1,10-4 1,11 1-1,12 0 1,6 3-1,8-1 0,3 4 0,0 2 1,1 9-2,-2 1 0,-3 4 0,-4 0-2,0 0 1,-2-3-2,10 0 0,-2-10-4,12-2-1,-9-19-14,16-2-10,0-18-3,5-11 2,2-16 2</inkml:trace>
  <inkml:trace contextRef="#ctx0" brushRef="#br0" timeOffset="898038.4837">5363 5121 66,'1'-17'37,"-1"17"-1,-13-5 1,13 5-32,-23 18-2,7 0-1,-1 4-1,2 4 1,0 4-2,7 5 1,5 0-1,6 0 0,10-2-1,5-1 1,10-4 0,3-1 0,5-3 0,-2 0 1,0-3-1,-2 0 0,-7 0 0,-6 4 1,-10 4-1,-5 5 1,-13 0 2,-3 0-2,-7-1 1,-6-5-3,1 1-2,-4-21-24,14-8-8,0-20 0,13-9-4</inkml:trace>
  <inkml:trace contextRef="#ctx0" brushRef="#br0" timeOffset="898256.8841">5438 5029 70,'-8'-5'36,"8"5"-2,0 0 1,8-16-34,7 9-1,9-5-1,8 2-6,2-8-4,9 5-21,-2-4-2,1 1-2,-3-4 2</inkml:trace>
  <inkml:trace contextRef="#ctx0" brushRef="#br0" timeOffset="898646.8848">5926 4556 39,'-28'-21'29,"-11"12"2,-9 9-1,-12 9-26,-5 22 1,-11 9 1,-6 23 1,-7 10 0,5 21 0,-8 12 2,13 22-3,6 10 1,19 12-3,22 4 1,21 1-4,25-12 0,21-15 0,28-28 0,18-31 0,21-37-1,14-39 1,11-38-2,5-38 4,-3-26-2,0-17-1,-19-16 1,-13-1-1,-24 0-2,-26 6 2,-28 9-2,-25 11-1,-25 16-1,-26 11-1,-17 30-4,-21 11-2,0 42-12,-12 10-13,7 35-1,1 14 1,15 21 1</inkml:trace>
  <inkml:trace contextRef="#ctx0" brushRef="#br0" timeOffset="900940.0888">4516 7016 64,'2'-19'34,"0"2"0,-3-1-1,3 7-24,-11-4-2,9 15-1,-22 1-2,6 14-1,-8 8-1,-4 15 0,-3 11-1,-3 10 0,-3 8 0,-1 10 0,7-3 0,6-1-1,9-7 1,8-9-1,11-11 1,10-16-1,8-14 1,9-16-1,3-15 1,1-8 0,-1-8-1,-4-4 0,-6-2 0,-7 1 0,-9 3-2,-11 4 0,-4 11-3,-14-1-2,4 16-11,-10-10-16,7 10-1,0-5 0,8 0 1</inkml:trace>
  <inkml:trace contextRef="#ctx0" brushRef="#br0" timeOffset="901298.8895">4531 6629 78,'-48'-12'35,"-4"18"-3,-11 10 3,0 21-30,-3 12 0,7 20 0,6 16-1,12 16-1,11 12 0,17 6-1,17 0-1,20-5 0,16-14-1,15-15 0,12-24 1,10-21 0,6-32 0,5-26 0,-1-28 2,-3-22-2,-9-18 1,-7-14-1,-17-14 2,-15-4-2,-25-2 0,-20 2-3,-23 14-2,-18 10-4,-3 30-27,-24 15-3,2 36 1,-9 22-2</inkml:trace>
  <inkml:trace contextRef="#ctx0" brushRef="#br0" timeOffset="903467.2933">5550 10464 60,'0'0'35,"0"0"-3,0 0 1,1 18-27,-9-5-1,4 8-2,-3-1-1,3 5 1,-1-1 0,8 2 0,2-10-1,9-1 1,4-12-2,9-3 1,5-6-2,4-11-4,7 10-22,-5-16-8,2 2-1,-8-4-2</inkml:trace>
  <inkml:trace contextRef="#ctx0" brushRef="#br0" timeOffset="903670.0936">5826 10317 66,'-26'22'35,"3"12"0,-6 2-3,3 14-27,1 5-3,3 4-1,5 1-3,2-7-2,15 3-20,1-20-8,14-7-2,4-16 2</inkml:trace>
  <inkml:trace contextRef="#ctx0" brushRef="#br0" timeOffset="904044.4943">5580 9999 89,'-70'71'36,"7"15"-1,10 16 0,10 8-33,18 4 2,18-3-4,20-5 1,18-13-2,17-13-1,14-22 1,13-25 0,8-27 1,9-26 1,1-25 0,-4-21 0,-9-15 1,-9-9 1,-18-6 0,-18 1-1,-22 3-1,-24 7-2,-21 9 0,-18 9-3,-6 15-1,-12 9-2,7 32-5,-7 6-24,14 27-1,7 16 1,19 21-2</inkml:trace>
  <inkml:trace contextRef="#ctx0" brushRef="#br0" timeOffset="904933.6959">7892 14369 57,'-11'-1'38,"11"1"-1,0-22-6,12 8-28,9-11-1,9 2 0,5-1 0,4 0-1,2 4 0,-2 5 0,-4 9-1,-7 10 1,-9 10-1,-9 5 1,-9 12-1,-12 4 0,-6 8 0,-2-1 0,-6 2 0,3-7 0,1-4 0,5-5 0,7-10 1,9-5-1,0-13 1,19 2-1,-1-5 1,1-4 0,1 6 0,-1 3-1,-7 6 1,-5 6 0,-10 9-1,-8 7 0,-5 3-2,-7 3 0,2 0-3,-4-14-5,16-5-28,-8-18 1,16-10-1,1-22 0</inkml:trace>
  <inkml:trace contextRef="#ctx0" brushRef="#br0" timeOffset="905323.6965">7960 13849 57,'-71'55'37,"4"21"0,2 7-2,12 13-30,13 6-2,17 8-1,16 1-1,18 0-1,19-1-1,18-9 0,13-20 1,14-22-1,11-28 1,7-28 0,3-29 2,0-26 1,-6-32 0,-9-18-1,-12-13 1,-16-3-1,-14-3 0,-26 5 1,-18 2-3,-23 6 0,-19 16 0,-15 12 0,-13 25-2,-11 18 1,-4 33-4,-5 11-4,14 37-30,1 8 0,19 15-2,13-8 2</inkml:trace>
  <inkml:trace contextRef="#ctx0" brushRef="#br1" timeOffset="1.05027E6">13659 10164 24,'8'-14'27,"-4"-6"3,3 7-2,-1-1-21,-4-4-2,4 8 1,-6-6 2,0 16 0,1-13 0,-1 13 0,0 0-1,0 23 1,-4-1-3,4 16-1,-3 8-2,-1 17 0,-4 8-2,0 11 1,1 3-1,1 1 1,-1-4-4,4-14 0,11-7-24,1-22-9,9-16 1,7-23-2</inkml:trace>
  <inkml:trace contextRef="#ctx0" brushRef="#br1" timeOffset="1.0516E6">14493 10095 48,'7'-49'35,"-3"2"-1,-4 5 0,-10 3-26,2 14-3,-9 5 1,-3 17-2,-8 12-2,-4 19 1,-7 10-1,-4 10 0,-3 9 0,1 13 0,-4 6 0,9 7 1,4 2-2,8 0 1,8-2-2,10-4 1,11-7-2,9-16-3,14-3-5,-5-28-18,15-7-8,-5-17-3,3-10 1</inkml:trace>
  <inkml:trace contextRef="#ctx0" brushRef="#br1" timeOffset="1.05178E6">13995 10496 81,'-19'-7'39,"19"7"-1,8-13 1,15 3-35,18-10-3,17-2-1,10-3-5,2-8-32,14 0 2,-2-5-3,1 7 1</inkml:trace>
  <inkml:trace contextRef="#ctx0" brushRef="#br1" timeOffset="1.05221E6">15120 9867 73,'0'0'38,"0"0"-1,0 0 1,-6 13-33,-3 6-2,0 13 0,-5 7-1,4 15-1,-7 9-1,1 10 1,1 7-2,1 1 1,4 1-3,2-6-1,12-1-11,-4-21-21,12-10 0,3-22-2,6-13 0</inkml:trace>
  <inkml:trace contextRef="#ctx0" brushRef="#br1" timeOffset="1.05241E6">14971 10344 88,'-19'11'38,"0"-7"1,19-4 0,0 0-37,11 3-1,15-19 1,12-7-3,12-6-1,7-12-4,17 4-7,-8-16-24,8 4 1,-8-8-2,1 7 1</inkml:trace>
  <inkml:trace contextRef="#ctx0" brushRef="#br1" timeOffset="1.05277E6">15540 9814 86,'-25'37'38,"-7"0"0,4 21 1,2-3-33,3 16-1,-3 1-3,2 8 2,2 1-2,4-3 0,2-3-2,4-8 2,5-11-2,7-11 1,7-14-1,8-16 1,4-18 0,5-13-1,7-15 0,2-10 1,0-8-1,-4-2 0,-2-3 1,-2 8-2,-9 6 2,-1 13-2,-4 14 1,-11 13 0,5 13 0,-9 13 0,3 11-2,-3 2 1,4 8-3,1-7 1,11 5-6,-4-21-12,19 5-18,-4-19 1,12-1-1,-3-14 1</inkml:trace>
  <inkml:trace contextRef="#ctx0" brushRef="#br1" timeOffset="1.05313E6">15843 10437 83,'-4'15'38,"4"-15"0,8 27 0,4-22-34,15 2-1,7-9 0,6-1 0,5-8-1,3-4-1,-5-2 1,-3-3-1,-9 1 0,-8-3-1,-15 6 1,-8 1-1,-13 4 0,-11 8 0,-13 3 0,-6 8 0,-5 5 2,-1 10-1,2 4 1,0 6 0,11 1-1,10 4 1,12-3-1,15-2 0,16-4-4,7-17-12,20 11-23,1-14-1,18 4 0,-3-13-3</inkml:trace>
  <inkml:trace contextRef="#ctx0" brushRef="#br1" timeOffset="1.0538E6">16916 10443 46,'10'-9'32,"-1"5"-5,-10-15-4,1 19-4,-9-21-4,0 19-1,-15-11-4,4 13-2,-11-2-2,1 6-1,-6 5-1,1 10 0,-2 3-1,6 8 0,2 4-1,6 9 0,3-1-1,10 0 0,7 0 0,10-5 0,9-11-1,7-6 1,10-15 0,6-10-1,6-14 0,2-6 0,2-14 0,-2-5 0,-1-2 1,-6-4-2,-5 5 2,-7 7-1,-6 6 0,-7 9 0,-8 12 0,-7 11 0,-8 19 0,-4 10 0,-4 8-1,-1 8 1,2 3-1,1-2 0,11 4-2,5-16-2,18 1-3,2-25-5,24 1-25,-4-22 1,12 2 0,-4-15-1</inkml:trace>
  <inkml:trace contextRef="#ctx0" brushRef="#br1" timeOffset="1.05466E6">17441 10451 80,'0'0'37,"-24"-1"0,9 14 1,-11-2-29,11 12-3,-1-1-1,2 8-1,0 2-2,6 1 0,2-3-1,5-4 1,5-4-1,2-5 0,4-9-1,5-5 1,1-10 0,3-9-1,2-9 0,1-3 0,0-11 1,3-1-2,0-3 1,-2-2 0,1 3 0,-1 5-1,-3 7 1,-2 8-1,0 12 0,-7 10 1,-2 11-1,1 10 0,-1 9 0,-1 2-1,5 5-1,2-2 0,8 2-1,5-12-2,9 3-3,-3-21-9,13 6-15,-8-15 1,11 6 10,-18-21 9,4 5 8,-12-7 6,-10-8 4,-2 8 11,-18-12 15,1 10 2,-17-12-9,9 19-8,-18-6-6,3 16-3,-7 4-1,2 12-2,-5 8 0,3 14-1,1 1 0,5 7-1,6 0-1,10-1 0,7-5-1,8-6 0,14-12 1,8-9-1,7-10 0,3-9 0,5-9 0,-1-7 0,0-5 0,-2-4 0,-4 2 0,-9 0 0,-5 7 0,-5 6-1,-13 20 1,8-5 0,-12 26 0,-7 13 0,-6 16 0,-4 13 0,-5 9-2,-1 8 0,-2 4 1,2-5-1,0-6 1,6-9-1,2-12 2,5-18-2,3-12 3,11-22 0,-12-4 0,12-21-1,3-5 1,3-15-3,2-4 2,4-10-1,7 0-3,0-5-1,13 14-19,-8-12-12,13 11-3,-5-7 2,10 10-1</inkml:trace>
  <inkml:trace contextRef="#ctx0" brushRef="#br1" timeOffset="1.0549E6">18605 9726 89,'8'-19'39,"-8"19"0,-16 9 1,-8 16-19,-1 23-17,-7 15-1,-5 19 0,-4 12-2,-1 8 1,2 2-2,5-1 2,8-7-3,7-13 0,11-12-2,8-18 1,15-14-4,4-28-9,15-2-23,-3-21-2,9-1 1,-7-21 0</inkml:trace>
  <inkml:trace contextRef="#ctx0" brushRef="#br1" timeOffset="1.05525E6">18526 10451 103,'-4'20'39,"-4"-5"1,9 9-1,2-9-32,10-1-4,6-10 0,9-4-1,4-7 0,6-7-1,2-2 0,-2-8-1,-5-1 1,-3-3-1,-8-2 0,-7-1 0,-8 1 1,-11 3-2,-10 8 3,-5 5-1,-9 9 0,-4 12 0,-1 11 0,-2 9 0,3 7-2,5 7 4,8 2-4,10-4 1,6-1-2,11-8 0,10 1-5,5-21-9,23 15-10,-9-24-14,19 2 0,0-14-1,14 1 1</inkml:trace>
  <inkml:trace contextRef="#ctx0" brushRef="#br1" timeOffset="1.05578E6">19325 10434 66,'21'-6'34,"-4"-9"-1,4 1 0,-8-9-23,8 8-5,-8-9 2,-1 7-3,-10-1 2,-2 18 0,-13-19 0,-2 22 0,-9 5-1,-3 11 0,-6 7-3,2 11 3,1 2-4,4 7 1,9 0 0,9-4-1,8-6 0,13-7 0,11-13 0,7-11-1,10-13 0,3-8 0,3-11 1,-2-7-1,-7-5 0,-7 0-1,-11-3 3,-11 3-3,-9 6 1,-9 6-1,-7 9 1,-7 5-2,4 11-1,-1-1-2,12 17-13,8-14-19,0 0-4,24 5 0,15-8 2</inkml:trace>
  <inkml:trace contextRef="#ctx0" brushRef="#br1" timeOffset="1.05601E6">20190 9667 97,'-12'-45'37,"-1"19"1,-9 9 0,-1 31-32,-10 15-1,-1 27 0,-6 19-1,2 16 0,-1 9-3,4 2 1,5 5-4,3-9 1,11-3-7,-1-25-29,18-5-4,-3-27 2,10-6-2</inkml:trace>
  <inkml:trace contextRef="#ctx0" brushRef="#br1" timeOffset="1.05618E6">19734 10260 108,'-25'-30'43,"14"11"-1,2-5 1,19 10-36,10-4-5,15-5-2,22 12-16,1-25-9,26 12-16,0-12 0,15 8-2,0-9 1</inkml:trace>
  <inkml:trace contextRef="#ctx0" brushRef="#br1" timeOffset="1.05661E6">20832 9808 103,'4'-11'38,"-4"11"0,-14 22-2,3 9-32,-4 11-2,2 15 1,-3 13-2,-2 7 0,-1 6 0,6 4 0,2-2-3,6-8 0,8-3-5,-1-28-13,14 1-18,-1-19 1,9-6-2,-5-22 2</inkml:trace>
  <inkml:trace contextRef="#ctx0" brushRef="#br1" timeOffset="1.05679E6">20682 10306 86,'-30'-11'38,"-2"-3"0,13 16 1,3-6-18,16 4-16,19 4-2,18-9-3,18-4-4,6-13-4,22 6-18,-4-18-12,11 3 2,-8-9-4,2 3 2</inkml:trace>
  <inkml:trace contextRef="#ctx0" brushRef="#br1" timeOffset="1.05717E6">21406 9457 100,'-17'5'39,"-7"13"1,4 26 1,-5 9-34,1 20-1,-3 10 0,2 13-2,-5 2-2,6 3 1,0-6-3,3-6 1,6-10-1,5-14 1,7-15-2,5-12 2,6-16-1,8-11 1,3-12-1,0-8 1,5-9-1,1-8 0,-2-4 3,0 1-3,-3 2 0,0 3 0,-7 9 0,-2 8 0,-11 7 0,8 18 0,-8 5-2,0 7 0,0 5-2,0-2-1,11 6-6,-1-16-23,20 5-6,-3-19 0,16 1 0</inkml:trace>
  <inkml:trace contextRef="#ctx0" brushRef="#br1" timeOffset="1.05754E6">21738 10262 108,'-12'19'39,"4"9"4,0-8-4,12 5-33,4-11-4,14-3 1,6-8-1,8-9 0,5-6-1,4-5 0,2-6 0,-7-5-2,-6-4 2,-11 0-1,-14-4 0,-10 5 0,-12 6 1,-15 8-1,-8 11 1,-11 15 1,-2 12-2,-4 14 1,4 11 0,8 7 1,13-2-2,13 0 0,19-12-2,19-11 1,25-9-4,14-20-6,32 5-25,-5-20-6,13 4 1,-7-14-1</inkml:trace>
  <inkml:trace contextRef="#ctx0" brushRef="#br1" timeOffset="1.0582E6">12976 11846 61,'16'-20'38,"-3"-4"0,-1 13 1,-12 11-31,8-6-5,-10 18-1,-1 15 0,-8 8 0,-2 11-1,-2 6 0,0 1-1,7 2-3,-1-13-3,15-2-31,-3-19 0,12-13-2,2-22 1</inkml:trace>
  <inkml:trace contextRef="#ctx0" brushRef="#br1" timeOffset="1.05865E6">13068 11510 75,'-22'-13'39,"0"7"-3,10 13 2,12-7-37,-7 23-1,14-7-2,5-3-1,13 5-1,2-7-1,8 4 1,1-4-1,2 4 1,-3-3 3,-3 0 2,-4 3 2,-9 0 0,-3 5 4,-11-3-3,1 8-1,-10-6 1,0 8-2,-6-2 2,3 4-3,-2-4 2,4 1-3,-2-7 3,6 0 0,1-19-1,10 8 0,3-17 0,6-10 0,2-11-1,8-6 2,2-3-2,1 0 1,0 0-2,-2 8 1,-4 4-1,1 11 3,-6 11-4,-6 10-1,0 12-1,-9 2-9,8 12-26,-9-7-2,6 6 0,-3-12-3</inkml:trace>
  <inkml:trace contextRef="#ctx0" brushRef="#br1" timeOffset="1.0607E6">12078 5465 34,'0'0'32,"0"0"1,0 0 0,-6-14-22,6 14-3,0 0-1,0 0-3,0 0 0,0 0 0,-3-14-2,3 14 1,11-10-1,1 0 0,3 0-1,6-3 0,2-3 1,6 1-1,1-3 0,2 3-1,4 0 1,0 4 0,2 0 0,-2 4 0,3 0 1,0 2-1,1 1 0,3 0 0,3 1 0,-1 0 0,6-3-1,0 5 1,3 2-1,-2 2 0,2 1 1,-3 5-1,-2 4 1,0 3-1,-3 1 1,0 1-1,0 0 1,-1 3 0,4-1-1,-1 0 1,3 1-1,0-1 0,0 2 0,-4 0 0,0 2 0,-3 5 0,-4 0 0,-1 1 3,-3 2-3,-1 2 1,-4-2 1,1 0-1,2 2 1,-1-5-1,-1-1 1,0 4-3,-2-5 3,3 2-1,0 1-1,0 1 0,-2 0 0,-1 2 1,-2 0-2,-1-1 2,-2 2-2,-2-2 2,-4 0-1,3 0 0,-2-4 0,3 1 0,-3-2 0,0-2 1,-3 2-1,0-2 0,1 3 0,-4-3 2,0 3-2,-2-2 1,0 1-1,-1 0 1,1-4-2,-2 1 2,-1-3-1,1-1 0,-1-2 0,-2 2 0,0-4 0,-2 4 1,-2-1-1,-2 0 0,-1 1 0,0 1 0,-3 0 0,-1 0 0,3-1 0,-3 0 0,4-1 1,0-1-1,4 1 0,0-2 0,0-1 0,3-2 0,-2 0 0,1-3 0,-6-11-1,10 18 2,-10-18-1,4 9 0,-4-9 0,0 0 0,0 0 0,0 0 0,0 0 0,0 0 0,-10 3 0,10-3 0,0 0 1,0 0-1,-10-14 0,10 14-1,0-12 1,0 12 0,0-12 0,0 12 0,-4-15 0,4 15 0,-8-12 0,8 12 0,-12-9 0,12 9 0,-12-6 0,12 6 0,-16-11 0,16 11 0,-17-8 0,6 1 0,-1-1 0,-3 1 0,-2-1 1,-4 1-1,-2-1 0,0 1 0,0-2 0,1 1 0,3 2 1,3-2-1,5 1 0,11 7 0,-10-10 1,10 10-1,0 0 0,16 8 1,-3 2-1,4 4 0,4 6 0,4-1 0,2 4 0,1-2 0,2 0 0,-2-5 0,3-2 0,-3-10 1,0-5-1,-3-9 1,2-12 0,-5-8-1,-3-11 1,-1-8 0,-2-5 0,-6-7-2,-2-5 2,-4 1-2,-3 4 1,-2 5-1,-3 7 1,0 7-3,4 11-1,-4 1-8,14 19-24,-5-3-2,10 14 1,-4-4-3</inkml:trace>
  <inkml:trace contextRef="#ctx0" brushRef="#br1" timeOffset="1.06152E6">14473 5332 54,'-12'-8'34,"-8"2"1,1 10-1,-9-5-23,0 18-3,-8-1 0,2 14-1,-8 1-1,6 14 0,0-1-2,7 4 2,6 0-4,10-4 1,9-4-2,14-9 2,12-9-3,8-15 3,9-15-3,8-11-2,2-12 3,-1-7-1,0-6 1,-5-2-3,-7-2 3,-7 7-3,-11 6 3,-2 6 0,-10 8-1,-5 8 0,-1 13 0,-10 3 0,1 12 0,-2 8-1,4 9 0,0 7-1,3 3-2,0-4-1,12 8-15,-4-16-16,13-2-1,0-16 0,11-6-1</inkml:trace>
  <inkml:trace contextRef="#ctx0" brushRef="#br1" timeOffset="1.0619E6">14869 5369 62,'-4'-15'37,"4"15"0,-19-2 1,7 25-12,-7-8-23,3 10 1,-4 3-1,5 2 0,-2 4-1,5 1 0,1-7 0,7-2-1,4-10 0,4-3 1,8-12-1,0-7-1,8-11 1,4-12 0,1-5-1,5-8 1,-1-4-1,4-6 1,-3 4-1,-1 7 0,-5 4 0,-5 16 0,-6 9 1,-5 18-2,-5 13 1,-7 13-1,-1 11-1,-4 4-1,3 6-3,-1-11-7,14 8-25,-2-18 2,14-1-2,1-20 1</inkml:trace>
  <inkml:trace contextRef="#ctx0" brushRef="#br1" timeOffset="1.06246E6">15418 5296 87,'-17'-15'38,"-1"13"-1,-10-3 2,7 16-32,-12 3-3,1 11 1,-2 9-2,1 4 1,4 3-2,6 4 0,7-7 0,7 0-1,10-12 0,7-6-1,12-12 1,3-12-1,7-8 0,7-11 0,0-5 1,1-6-1,-2-2 0,-3-2 0,-7 6 0,-2 2 0,-6 7 0,-8 9-1,-10 14 1,0 0-1,4 10 1,-10 13 0,-2 12-1,-4 11 1,3 12-1,-5 6 2,-1 8 0,-3 2 1,0 3-1,-2-3 0,1-4 0,-1-12 1,2-11 0,-2-10-2,4-16 0,3-12 1,4-17-1,7-12 0,4-11 0,4-13-1,6-8-1,6-9 2,8-10-3,1-5-2,11 3-4,-9-14-12,17 17-18,-11-9 0,13 12-1,-10-8-2</inkml:trace>
  <inkml:trace contextRef="#ctx0" brushRef="#br1" timeOffset="1.06269E6">15923 4675 78,'-28'6'40,"12"20"-1,-12 0 0,6 12-29,-2 15-6,2 13-1,-1 12 1,0 6-2,4 5 1,1-2-3,8 1-1,1-12-2,7 1-4,-2-26-27,18 0-5,-4-30 3,13-4-4</inkml:trace>
  <inkml:trace contextRef="#ctx0" brushRef="#br1" timeOffset="1.06305E6">15870 5336 95,'-5'10'38,"11"10"1,-6-20-4,26-6-33,-1-6 1,9 0-1,3-11 1,1-4-2,-2-5 1,0-2-1,-8 0 0,-9 3-1,-11 2 1,-12 8-1,-8 8 1,-9 12-1,-13 12 1,-1 13 0,-6 10 0,2 11 0,1 7 0,9 2 0,11-1-1,10-6 1,18-11-2,18-9 1,11-11-3,14-11-1,8-3-6,-3-20-14,10 7-16,-16-12 1,-2 7-2,-19-8 1</inkml:trace>
  <inkml:trace contextRef="#ctx0" brushRef="#br1" timeOffset="1.06402E6">12060 7916 33,'-12'5'33,"-5"1"1,-2 0 2,-12-10-18,7 14-4,-18-10-3,6 7-5,-11-4-1,2 1-3,-8-1 0,1 0-1,0 0 0,2 6 1,4 0-1,4-1 0,9-5 0,5 4 1,6-4 0,9 1 0,4-7-1,9 3 0,-8-14 0,8 14 0,0 0-1,0 0 0,12 14 0,-7 12 0,-1 19 0,0 17-1,-4 19 1,-1 22 0,-3 17 0,-7 11-1,-1 16 1,-6 4 0,1 0 0,-3-14-2,13-6-13,-1-35-21,14-20-1,3-31-1,14-30-1</inkml:trace>
  <inkml:trace contextRef="#ctx0" brushRef="#br1" timeOffset="1.06655E6">14150 11785 48,'0'0'34,"-4"-21"2,9 10 1,-5-9-31,8 9 1,-8-4-1,3 3 1,-6-2-3,3 14 3,-17-5-3,1 8 0,-7 2 0,-1 9-1,-4 3-1,1 1-2,-1 6 2,6 3-3,5-2 3,7 2-3,7-3 1,10-4-1,10-4 1,10-2-1,9-5 0,5-7-3,11 4-5,-11-16-28,16 6-1,-11-10-2,3 4 1</inkml:trace>
  <inkml:trace contextRef="#ctx0" brushRef="#br1" timeOffset="1.06675E6">14538 11671 78,'-11'5'40,"8"17"0,-8-4 0,11 9-37,-6 4 0,2 2-2,1 1 1,3 0-4,8 0 0,-4-16-7,20-1-28,-7-16-1,8-6-2,-2-14 2</inkml:trace>
  <inkml:trace contextRef="#ctx0" brushRef="#br1" timeOffset="1.06691E6">14679 11416 78,'-30'-36'40,"-5"4"-2,5 14 0,3 2-37,8 6-4,19 10-32,0 0-2,12 4-2,8-1 1</inkml:trace>
  <inkml:trace contextRef="#ctx0" brushRef="#br1" timeOffset="1.06734E6">15105 11606 68,'-16'-8'40,"-12"-7"-1,4 6 2,-13-6-33,6 13-2,-9 0-1,5 10 1,-4 7-2,7 7 1,4 5-3,7 9 2,7-1-2,10-3-2,12-5 1,8-6-3,14-12 2,7-9 0,7-15 0,4-13-2,3-13 1,2-11 2,-3-8-2,-6-5 2,-4-2-1,-7-1-2,-7 7 2,-9 9 0,-7 11 1,-7 17-1,-3 24 0,-19 11 0,3 25 1,-5 16-1,-1 13 0,3 8 2,6 4-5,4-2-3,14 4-6,2-22-29,19-2 2,3-21-2,16-4 0</inkml:trace>
  <inkml:trace contextRef="#ctx0" brushRef="#br1" timeOffset="1.06801E6">15472 11624 86,'0'0'41,"-7"9"-3,9 4 4,-2-13-38,19 13 1,-3-8-3,8-3 0,4-3-1,2-5-2,3-4 1,-4-5-1,1-3 1,-6-4-2,-4-1 1,-9 0 1,-7 2 0,-7 5-1,-6 4 1,-6 9 0,-9 7 1,-3 9-1,-1 9 1,-2 7 2,4 2-1,3 3 1,10-2-2,9-2 2,14-10-2,10-3 1,9-11-1,9-9-1,6-9 0,5-4-2,-1-3 1,-2-7-1,-6 4 2,-8-1-2,-4 7 2,-10 5-2,-18 11 3,0 0 1,-1 18-1,-12 7 1,1 0-1,-5 7-2,4-1 2,2-3-2,7-2 2,6-10-4,-2-16 3,23 7 1,-4-16-2,5-10 2,5-8-1,0-1 1,0-7-1,-2 2 1,1 2-1,-8 4-2,-1 7 2,-7 8 1,-2 11-1,-10 1 0,7 22 0,-6 0 2,2 3-2,1 4 1,5-1-2,7-6-1,8-6-5,0-18-11,22 4-14,-8-23-11,16-2 4,-6-18-4</inkml:trace>
  <inkml:trace contextRef="#ctx0" brushRef="#br1" timeOffset="1.06818E6">16661 11216 80,'-35'54'39,"4"17"0,-6-3-2,8 12-32,3-5-4,2-11-35,19-5-2,3-18-2,9-10-2</inkml:trace>
  <inkml:trace contextRef="#ctx0" brushRef="#br1" timeOffset="1.06836E6">16441 11427 103,'-20'-11'42,"12"16"1,-1-3-1,18-9-40,11 11-4,13-6-3,16 9-11,1-18-10,26 11-14,-1-7-1,19 6-1,-3-10 1</inkml:trace>
  <inkml:trace contextRef="#ctx0" brushRef="#br1" timeOffset="1.06896E6">17608 11249 54,'5'-13'37,"-5"13"-1,0 0 1,11 14-25,-15 2-4,4 18 0,-8 3-2,4 11 0,-3 7-2,-1 6 1,-1 2-2,3 0-3,2-4 1,4-12-4,9-3 0,5-19-9,21 1-22,-1-20-6,17-3 2,-3-21 0</inkml:trace>
  <inkml:trace contextRef="#ctx0" brushRef="#br1" timeOffset="1.06915E6">18060 11613 58,'14'-23'37,"-14"3"0,0 20 2,-19-17-19,4 29-11,-9 3-3,4 15 0,-2 4-2,3 8-2,4 0 0,7 1-3,10-6 1,6-4-5,17-1-18,-1-23-18,16-3 2,-6-20 0,11-3 1</inkml:trace>
  <inkml:trace contextRef="#ctx0" brushRef="#br1" timeOffset="1.06931E6">18245 11310 83,'-21'-36'38,"6"14"-1,0 5 0,15 17-35,0 0-3,0 0-24,15 10-11,3 1-1,11 6-1,0-3 1</inkml:trace>
  <inkml:trace contextRef="#ctx0" brushRef="#br1" timeOffset="1.06982E6">18541 11488 83,'-29'13'40,"0"11"-1,-7-5 1,6 7-30,-6 0-4,11 6 1,3-5-3,9 6 1,8-5-3,9-5-2,9-6 2,7-10-2,7-10 0,6-6-1,3-9 0,0-7-1,-1-5 2,-1-5 1,-3 4-2,-5-1-2,-5 7 2,-6 6 1,-6 9-1,-9 10 0,5 18 0,-12 11 2,-7 16-2,-6 13 0,-2 13 2,-8 14-2,1 7 2,-4 3-1,0 0 0,2-10-1,6-9 1,3-9 1,8-20-1,3-17 1,11-30-1,0 0 0,4-22 1,8-10-1,0-13 1,7-11-1,-1-5 1,3-4-1,0 5 0,-1-1 0,3 7-1,-2 0-1,2 6-2,1 1-2,11 16-14,-11-12-16,13 9-3,-2-9-1,10 6 1</inkml:trace>
  <inkml:trace contextRef="#ctx0" brushRef="#br1" timeOffset="1.07021E6">19218 11103 97,'-19'-7'41,"-1"20"0,-14 6 0,6 20-35,-8 12-2,0 10 0,1 6-1,4 3 2,4 1-3,5-3 1,6-11-1,7-6 0,9-12-1,7-12 2,7-15-3,8-9 0,7-13-2,2-9 0,2-7 2,3-6-2,-4 1 2,-3-2-2,-4 7 1,-9 11-1,-1 8 2,-15 7 0,9 14 0,-10 6 2,1 6-3,-1 2 3,2 2-3,2 1 1,7-3-4,4-11-3,13 5-8,-11-26-10,21 8-9,-7-19-8,9-2 2,-6-14-1</inkml:trace>
  <inkml:trace contextRef="#ctx0" brushRef="#br1" timeOffset="1.0704E6">19632 11317 73,'0'-12'39,"-11"7"-1,-1 22 2,-12 4-15,1 17-21,-2 7 0,-2 6 0,3 3-3,0-1-1,5 7-9,-5-16-28,15-1-3,-5-14 1,10-2-1</inkml:trace>
  <inkml:trace contextRef="#ctx0" brushRef="#br1" timeOffset="1.07052E6">19486 11521 86,'28'-33'29,"8"3"-29,0 0 0,2 5-35,1-7-2</inkml:trace>
  <inkml:trace contextRef="#ctx0" brushRef="#br1" timeOffset="1.07168E6">16884 830 70,'0'0'40,"0"0"-2,45-31 2,-45 31-36,0 0 1,0 0-1,0 0 0,-10 83 0,-19-9 0,-17 1-2,1 18 1,-2 4-3,8-6-1,14-10-5,13-26-8,30-18-26,4-22 1,17-10 0,6-14 0</inkml:trace>
  <inkml:trace contextRef="#ctx0" brushRef="#br1" timeOffset="1.07207E6">17306 1271 76,'0'0'39,"0"0"-1,0 0 1,-20 7-27,9 1-9,-6 8-1,2 8 1,-8 6-1,2 6 0,-6 8 0,1-2 0,2 0-1,7-4 0,3-13 0,10-13 1,4-12-1,32-17-1,4-15 1,9-14 0,9-7 0,-54 53 0,60-61 1,-60 61-1,66-59-1,-66 59 1,52-41 1,-3 18-2,-21 18 0,-10 25-1,-20 14-1,-4 23 0,-15 9-2,-3 11-1,10-5-8,-3-14-26,23-3-1,4-20 1,21-2-1</inkml:trace>
  <inkml:trace contextRef="#ctx0" brushRef="#br1" timeOffset="1.0724E6">18049 1507 83,'-4'-24'38,"3"5"1,-13 0-1,-2 10-33,-8 5-1,-4 10 1,-11 10-1,1 9-1,-5 9-1,5 4 1,1 2-2,9 2 0,11-4 0,12-1-1,15-8-1,14-9-3,12-2 0,8-11-5,15 2-5,-7-15-24,11 3 0,-10-12-1,4 4 0</inkml:trace>
  <inkml:trace contextRef="#ctx0" brushRef="#br1" timeOffset="1.07257E6">18257 1611 88,'-17'28'37,"-10"5"0,6 10 1,-4 2-34,1 0-2,1 1-1,4-6-4,12 2-4,-1-20-31,19-6 1,5-20 0,12-6-2</inkml:trace>
  <inkml:trace contextRef="#ctx0" brushRef="#br1" timeOffset="1.07272E6">18353 1347 98,'-10'-30'39,"-4"9"0,14 21-4,-15 4-42,7 6-31,17 16 0,3 3-1,11 14-1</inkml:trace>
  <inkml:trace contextRef="#ctx0" brushRef="#br1" timeOffset="1.07315E6">18717 1947 82,'0'0'39,"-10"6"0,-9-19 0,1 5-33,-5-4 0,1 9 0,-11 1-1,3 12 0,-6 6-1,2 8-2,1 5 0,3 5-2,7 0 1,9 4-1,12-10 1,17-7-2,13-11 1,15-13 1,12-16-1,7-12 2,7-12-1,1-9 1,-1-6-2,-7-6 2,-9-5-2,-9 4 2,-9 13-3,-11 7 2,-12 9-2,-12 18 1,-13 24 0,-10 16-1,-7 22 1,-4 13-2,-1 9 0,0 11-3,7 7-2,-3-12-10,27 14-10,-5-23-15,18 2 1,3-23-2,8-2 3</inkml:trace>
  <inkml:trace contextRef="#ctx0" brushRef="#br1" timeOffset="1.0738E6">19002 2216 101,'-12'-1'39,"12"1"2,0 0-2,18 4-36,0-5-1,6 1 0,7-3 0,5-4-1,2 0 0,2-3 0,-4-3 0,-5 2 0,-5-4 0,-6-3-1,-9 2 1,-8 1 0,-8-1-1,-6 6 1,-9 6-1,-9 7 0,-8 8 0,-4 9 0,-1 6 0,1 16 0,2 5-1,8 4 0,8 1 1,14-4-1,17-5-2,12-10-1,16-6-1,6-21-5,17 2-4,-8-30-25,17 8 1,-13-22-2,7 11 30,-20-10 7,-9 6 3,-5 7 6,-20-2 5,2 24 25,-20-1 1,2 25 2,-18-2-28,8 19-5,-7-1-2,5 10 0,2-3-2,3-3 1,7-5-1,8-13 1,8-10-3,8-13 1,11-15-1,5-8 0,7-14 1,0-4-2,2-8 2,-1 4-1,-6 2 1,-3 11 0,-11 12 1,-6 16-1,-10 20 0,-7 11 0,-4 15 0,-3 5-1,0 8-3,2-2-3,14 14-10,-9-28-8,27 7-15,-8-16-1,19-3-3,-2-11 2</inkml:trace>
  <inkml:trace contextRef="#ctx0" brushRef="#br1" timeOffset="1.0743E6">20415 2156 85,'-1'-24'36,"1"24"1,-9-13 1,3 25-33,-16 12-2,1 24 2,-8 11-2,-3 16 1,-8 14-1,0 13-1,-1 0-1,-2 6-1,8-7-4,2-24-15,18 3-20,0-26 1,14-10-2,5-27 1</inkml:trace>
  <inkml:trace contextRef="#ctx0" brushRef="#br1" timeOffset="1.07446E6">20108 2716 114,'-12'-22'42,"12"22"0,0 0-1,30-14-39,7 19-6,10-14-16,22 21-6,-5-14-14,15 11 0,-3-6-2,10 17 0</inkml:trace>
  <inkml:trace contextRef="#ctx0" brushRef="#br1" timeOffset="1.07492E6">21088 3458 94,'3'-23'36,"-3"23"1,-12-8-4,1 27-29,-13 8 1,-1 18-1,-6 11-1,-3 17 0,-8 14 0,4 10-1,-4 5 0,3-1-3,9-1-1,2-10-4,19 3-24,-2-30-9,20-8 0,5-27-2</inkml:trace>
  <inkml:trace contextRef="#ctx0" brushRef="#br1" timeOffset="1.07514E6">21132 4133 100,'0'0'39,"-25"21"1,8 11-1,-9 3-35,0 6-2,-1 3 1,3 3-3,7-2 0,5-5-2,12-5-1,3-19-3,18 8-18,0-28-14,14-3-1,-4-17 0,10-4 1</inkml:trace>
  <inkml:trace contextRef="#ctx0" brushRef="#br1" timeOffset="1.07528E6">21262 3790 100,'-7'-32'36,"-5"8"0,12 24-2,-16 9-36,8 4-13,16 17-20,-1-4-1,13 16-1,0-8 1</inkml:trace>
  <inkml:trace contextRef="#ctx0" brushRef="#br1" timeOffset="1.0758E6">21536 4264 81,'-11'31'38,"-12"-5"-1,2 6 2,-12-12-28,8 10-4,-3-12 0,5 2-2,2-6-2,7-2 0,5-4-2,9-8 0,0 0-1,20 4 0,-5-8 0,6-5 0,5-1 0,-2-6 0,1-2 0,3 1 0,-5 0-1,-4 3 1,-3 5-1,-2 5 1,-14 4-1,10 24 0,-14 9 0,-8 9 0,-5 16 0,-7 11 0,-5 14 2,-7 3-1,-1 4 2,-1-3-1,-2-5 1,4-6-1,4-16 2,5-9-2,6-19 0,7-12 0,14-20 0,-4-16 0,13-13-2,8-13 3,4-13-3,6-7 2,6-6-2,2 0 1,1 2-1,-5 7 1,0 5-1,-3 7-2,3 12-2,-7-3-7,15 24-13,-15-12-14,16 8 0,-2-14-1,14 3 0</inkml:trace>
  <inkml:trace contextRef="#ctx0" brushRef="#br1" timeOffset="1.07619E6">22160 3885 110,'-8'-15'39,"-2"25"3,-16 10-3,9 10-34,-13 22-1,-1 15-2,-2 8 1,-2 13-1,-1 2-1,6 0 0,3-3-1,5-6 0,6-15 0,8-10 0,7-15 0,9-15 0,9-16 0,9-17 0,4-10 0,6-11 1,2-5-1,-2-2 0,-1 1 0,-7 6 0,-5 7 0,-6 11 0,-7 10 0,-10 15 0,-3 10-1,-1 6 0,4 5-1,-1 2 0,6 4-3,3-10-3,18 6-10,-7-29-10,19 5-12,0-21 0,8-1 0,-4-20 2</inkml:trace>
  <inkml:trace contextRef="#ctx0" brushRef="#br1" timeOffset="1.07637E6">22547 4448 72,'5'-35'38,"-12"5"0,7 30 1,-28-4-13,8 33-19,-8 12-1,0 15-2,-4 11-2,4 5 0,4-1-3,6-5-2,10 2-7,-6-25-18,19 2-11,-5-27-1,10-3-1,-10-15 1</inkml:trace>
  <inkml:trace contextRef="#ctx0" brushRef="#br1" timeOffset="1.0765E6">22401 4686 112,'13'-27'40,"10"8"-1,2 4-14,-7-4-50,16 21-15,-8 1 0,6 19-3,-9 7 1</inkml:trace>
  <inkml:trace contextRef="#ctx0" brushRef="#br1" timeOffset="1.07726E6">20179 11549 71,'24'-22'35,"-9"0"-1,1 6 2,-2 1-33,-4 6 0,-10 9 0,0 0 2,3 11-1,-5 14 1,-3 4-1,1 12 2,-5 5-3,5 6-2,1 0 0,-1-2-2,8-4-2,-3-12-6,18-6-28,-6-18-3,14-14 2,-3-19-1</inkml:trace>
  <inkml:trace contextRef="#ctx0" brushRef="#br1" timeOffset="1.07745E6">20416 11134 91,'-26'-7'38,"-4"1"-1,10 17 1,-2 2-35,18-1-5,13 5-3,5-14-14,18 12-18,1-6 0,16 4 0,-4-6 0</inkml:trace>
  <inkml:trace contextRef="#ctx0" brushRef="#br1" timeOffset="1.07776E6">20753 11315 67,'0'0'35,"0"0"0,-18-1 1,9 4-24,-12-8-6,3 5 0,-3 0-1,1 10-1,-1 0 0,6 6-1,0 3 0,11 1-1,7 2 0,6 1-1,11-1 0,4-2 0,5-2 0,3 0-1,-1-1 0,-5 4 1,-4-2-1,-10 2 2,-8 3-1,-9 3 2,-9 2-2,-7 3 1,-7-3-2,3-3-1,3-3-1,4-8-4,13 1-9,5-16-24,16-12-1,6-13-1,18 1 1</inkml:trace>
  <inkml:trace contextRef="#ctx0" brushRef="#br1" timeOffset="1.07854E6">21706 11007 67,'0'0'39,"-17"-21"-2,17 21 1,-11 0-26,11 0-7,-4 20-2,4 0 1,0 12-2,0 6-1,0 9 1,-2 6 0,-2 7 0,-2 6 0,-3-3 0,1 3-1,-3-6 1,3-5 1,1-9-2,2-11 1,2-9-1,6-8 1,-3-18-2,12 4 0,0-15 0,1-7-1,-2-5 0,1-4 0,0-6 1,2-2-2,-1-6 2,-1 3 0,3 1 0,2 5 0,-2 5 0,4 8 0,-2 10 0,2 11 0,-1 8 0,-7 11 1,0 6-1,-7 4 0,-7 6 0,-6 1 0,-7 2 0,-7-5 2,-5-4-3,-3-5 3,3-4-2,-1-8 1,7-7-2,4-9-3,18 2-2,-8-33-26,22 18-6,2-16-2,13 8 1</inkml:trace>
  <inkml:trace contextRef="#ctx0" brushRef="#br1" timeOffset="1.07917E6">22241 11329 82,'7'-18'38,"6"10"1,-12-3 0,8 11-31,-9 0-3,-5 19 0,-4 8-2,-3 7-1,-3 10 0,-2 5-1,-2 2 0,7-1 0,0-1-2,5-11 0,11-3-6,-5-21-28,18 0-3,-3-17-1,14-3 0</inkml:trace>
  <inkml:trace contextRef="#ctx0" brushRef="#br1" timeOffset="1.07932E6">22363 11227 76,'-11'-45'36,"6"14"-2,-5-3-5,10 22-26,0 12-17,15-2-18,2 13-1,4 2-1,7 4-1</inkml:trace>
  <inkml:trace contextRef="#ctx0" brushRef="#br1" timeOffset="1.07984E6">22850 11314 86,'2'-15'36,"4"1"1,-10-7 0,1 8-33,-3-1-1,6 14 0,-23-9 0,5 20 1,-9 0 1,-1 17-1,-7 3 0,3 8 0,-2 5-2,5 2 1,5 0-2,6-5 0,13-5 0,6-9-1,11-11 0,10-8 0,10-12 0,5-9-1,6-10 1,0-6-1,-2-8 1,-1-2 0,-5-1-1,-7-1 0,-5 5 1,-7 9-1,-5 9 0,-11 18 1,0 0-1,0 34 1,-12 9-1,-5 12 3,-5 14-2,-4 10 0,-4 4 0,0 1 0,-3-2 1,-1-3-1,-2-7 0,4-7-1,-4-10 1,1-10 0,-2-12 0,1-10 0,-3-14-1,2-11-1,-1-8-2,-6-19-8,12 7-12,-15-23-16,10 0 0,-7-12-1,8 3 0</inkml:trace>
  <inkml:trace contextRef="#ctx0" brushRef="#br1" timeOffset="1.08074E6">13067 13024 56,'0'0'39,"-17"-13"-2,17 13 2,-11-7-30,11 7-4,0 0-1,14 9 0,-1-4 0,8 1-1,7-4 0,7-1-1,4-6 0,6-5-1,1-7 1,2-6-1,-2-6 0,-6 0-1,-7-4 0,-9 3 1,-14 0-1,-8 3 0,-13 8 0,-13 5 0,-8 9 1,-9 9-1,-7 9 0,-3 15 1,0 11 0,5 9 0,5 3 0,9 7 0,10-3-1,15 0 1,16-10-1,12-12 0,19-10-2,11-14-2,17-6-3,3-21-10,10 5-22,-5-16 0,6 3 0,-12-11 0</inkml:trace>
  <inkml:trace contextRef="#ctx0" brushRef="#br1" timeOffset="1.08112E6">13848 12803 70,'-13'6'38,"-7"-1"0,5 17 1,-7-7-29,5 19-5,-2 1-1,0 5 0,0-1-2,4 4 1,4-7-1,2-5 0,4-8-1,6-10 0,-1-13-1,24-7 0,1-14 0,2-7 0,3-9 1,1-4-1,1-1 0,-1 0 0,-3 5 0,-9 5 0,-5 9 0,-2 6 0,-12 17 0,12-3 0,-9 13 0,1 8 0,-1 6-2,2 2 1,3 5-3,2-2 0,11 1-4,-1-14-4,19 11-17,-8-27-2,17 1-5,-4-16-2</inkml:trace>
  <inkml:trace contextRef="#ctx0" brushRef="#br1" timeOffset="1.0816E6">14410 12811 60,'3'-27'37,"-14"-3"-1,0 13 2,-14-7-22,5 22-7,-11 0-2,3 15-2,-9 6 0,5 17-1,-3 1-1,4 7 0,6 2-1,5-1-1,15-4 0,9-7 0,12-9-1,9-10 0,10-9 1,6-9-2,1-6 1,1-7 0,-4-10 0,-3-6-1,-8-1 1,-4-4-1,-5-3 1,-6-2 0,-3 3 0,-4 4 0,-4 7 0,-2 3 0,-4 9 0,4 16 0,-12-14 0,12 14 0,-14 11 0,6-1 0,2-1 0,3 5 0,-1 1 0,1-3 0,2-2 0,1-10 0,-3 15-1,3-15 1,0 0 0,0 0 0,0 0-2,0 0-1,0 0-3,4-13-10,7 16-23,-11-3-1,9-7-2,-9 7 2</inkml:trace>
  <inkml:trace contextRef="#ctx0" brushRef="#br1" timeOffset="1.08221E6">14803 12696 69,'0'0'38,"6"-22"-1,-6 22 0,0 0-31,0 0-1,-17 23-2,8 4 0,-4 6 0,0 10 0,1 1 0,1 6-1,2-6 1,8-1-1,7-12-1,11-12 1,9-17-1,6-14 0,11-13-1,1-10 0,6-6 1,-4-8-1,-4 3 0,-5 1-1,-10 8 1,-7 7 0,-9 15 0,-11 15-1,0 0 1,-13 18 0,-2 13 1,-3 8-1,1 8-1,3 2 1,6-3-3,6-6 0,14-6-2,5-17-3,22-2-9,-3-24-22,16-3 1,-3-18-1,6 1 2</inkml:trace>
  <inkml:trace contextRef="#ctx0" brushRef="#br1" timeOffset="1.08572E6">15587 12720 59,'-4'-11'36,"-3"-5"-1,5 4-2,-13-4-28,7 7 0,-8 2-2,1 10 1,-6 5 0,2 12-1,-1 5 0,0 10 0,0 1 0,5 3-1,6-4 0,6-2-1,7-8 0,9-10 0,8-14 0,6-6-1,7-15 0,5-5 0,1-9 1,-2-1-2,-6-2 1,-2 2 0,-7 7 0,-6 9 0,-7 4 0,-10 15 0,3 12-1,-7 14 1,-5 12 0,-2 13 0,-2 9 0,-2 8 0,2 5 0,-6 2 1,4 0 0,-2-4-1,-4-8 0,3-6 1,-5-9-1,2-9 0,-1-11 0,3-14-2,4-14-1,0-18-3,18-3-30,-6-26-3,16-2 0,-4-19 0</inkml:trace>
  <inkml:trace contextRef="#ctx0" brushRef="#br1" timeOffset="1.08616E6">16131 12099 74,'9'-12'39,"-10"2"-1,1 10 1,-23 24-35,7 5-1,-4 10 0,-2 14 2,-5 12-3,0 11 1,-2 6 0,3 1-1,2-5 0,4-3 0,6-11-2,5-11 0,9-15 1,7-14-1,10-15 1,14-15-1,1-10 0,6-8 0,3-5 1,-2-3-1,1 3 0,-6 4 0,-9 6 1,-7 11-1,-6 9 0,-12-1-1,7 26 0,-9-6 0,1 4-2,-2-3-1,6 8-3,-3-16-11,16 10-22,-5-14 1,9 3-1,1-11 1</inkml:trace>
  <inkml:trace contextRef="#ctx0" brushRef="#br1" timeOffset="1.08633E6">16506 12837 75,'-13'38'39,"-6"-5"-2,4 12 1,1-8-37,1 1-2,13 0-30,-7-11-5,13-2-1,-1-11-3</inkml:trace>
  <inkml:trace contextRef="#ctx0" brushRef="#br1" timeOffset="1.08728E6">17129 12229 33,'0'0'30,"0"0"3,0 0-2,0 0-24,0 0-1,0 0 1,0 0 1,0 0 0,0 0 0,0 0-2,0 29-1,3 2 1,-2 12-3,1 13 0,-4 11 0,-5 9-2,-3 7-1,-3 4 1,-4-8-2,3-8-1,1-9-1,-2-22-4,18-3-29,-5-24 0,12-10-2,-2-22 1</inkml:trace>
  <inkml:trace contextRef="#ctx0" brushRef="#br1" timeOffset="1.08748E6">17074 12644 68,'-18'-8'39,"-3"1"-2,9 12 0,2-6-29,10 1-4,14 0-2,11-7-1,8-2-2,10-8-2,10 0-4,-3-14-15,15 6-15,-5-10 1,0 10-1,-8-9 0</inkml:trace>
  <inkml:trace contextRef="#ctx0" brushRef="#br1" timeOffset="1.08789E6">17649 12151 54,'-12'-18'37,"12"18"0,-15 8 0,9 13-16,-4 2-15,3 11 0,-6 8-2,1 15 1,-3 5-3,-2 7 1,0 3-1,-2 1 0,2-5-2,4-5 1,5-11 0,3-9-2,9-18 1,7-11 1,8-14-1,6-14 0,5-8 0,3-10 0,0-2 0,2-3 0,-4 4 1,-8 2-1,-3 8 0,-5 9 0,-15 14 0,0 0 0,4 25 0,-15 3 0,2 4-1,-2 6 0,6 3-2,1-4-1,9-3-2,7-19-9,20 5-24,-2-20 0,15 1 0,-2-20 1</inkml:trace>
  <inkml:trace contextRef="#ctx0" brushRef="#br1" timeOffset="1.08826E6">18020 12629 78,'-5'13'39,"5"-13"-2,5 22 0,5-15-33,6 1-1,6-6 0,5-2 0,-1-4-1,1-3 0,-2-6-1,-2 0 0,-7-2 0,-4-3 0,-8-2-1,-5 3 0,-8-2 0,-6 6 2,-7 1-2,-2 7 1,-5 5-1,-1 9 1,0 6 0,1 9 0,4 6 0,5 4-2,9 1 2,10 0-1,12-7-2,10-5-1,11-3-2,8-19-11,19 11-22,0-20-1,17 4-1,-4-10 0</inkml:trace>
  <inkml:trace contextRef="#ctx0" brushRef="#br1" timeOffset="1.08876E6">18978 12245 80,'0'0'38,"-4"-14"-1,4 14 1,-13 21-34,4 3-1,-1 12 1,-1 11-2,-1 10-1,-3 8 0,3 5 0,3-1-2,0-1-1,7-8-2,8-7-1,1-19-3,16 0-3,-6-30-13,22 1-11,-4-18-2,10-6 2,-3-12 1</inkml:trace>
  <inkml:trace contextRef="#ctx0" brushRef="#br1" timeOffset="1.08896E6">19277 12543 72,'-13'21'37,"-5"5"0,8 16-1,-8-3-29,8 7-2,0 2-2,6-2-1,5-5-1,4-8-1,8-9-3,0-24-13,11-1-21,1-22 0,9-7-1,-3-16 1</inkml:trace>
  <inkml:trace contextRef="#ctx0" brushRef="#br1" timeOffset="1.08912E6">19360 12048 79,'-29'-22'38,"7"22"-2,0 7-2,9 1-37,11 18-33,6-3 0,19 5-1,2-3 0</inkml:trace>
  <inkml:trace contextRef="#ctx0" brushRef="#br1" timeOffset="1.08968E6">19813 12478 78,'-14'1'38,"-12"-9"0,3 8 2,-13-2-36,5 7 0,-1 6 1,1 10-2,-2 4 1,5 10-1,5 1 0,4 0-2,10-2 0,6-8-1,9-9 1,11-9 0,7-14-1,7-9 0,5-8 0,3-8 0,-2-3 0,1-1 1,-6 3-1,-4 5 1,-6 6-1,-8 14 1,-14 7-1,8 22 0,-16 13 0,-5 13-1,-6 14 1,-7 16-1,-2 8 0,-5 6 0,-2 2 1,3-2-1,0-7 1,4-10-1,5-13 1,4-15-1,7-17 2,7-20-2,5-10 1,5-25 1,3-12-1,5-8 1,4-14 0,3-10 0,2-4 0,5-3-1,0 3 0,0 8 0,-1 7-1,0 5-3,1 17-2,-3-4-18,8 22-15,-9-5 1,13 11-3,-3-10 2</inkml:trace>
  <inkml:trace contextRef="#ctx0" brushRef="#br1" timeOffset="1.09006E6">20289 12192 95,'-24'16'39,"5"24"1,-12 1-3,4 19-33,2 6 0,-1 6-2,1 0 1,8-6-2,2-9 1,7-7-2,8-13 1,6-15 0,5-14-1,8-13 1,0-13-1,8-3 0,1-11 1,0 2-1,-4-3 0,0 6 0,-6 8 1,-4 9-1,-14 10 0,14 9 0,-16 7 0,2 7 0,-2 3 0,0-1-1,4 4-1,0-8-2,12-3-2,-2-16-4,19 6-21,-8-20-9,14 4 2,-6-19-2</inkml:trace>
  <inkml:trace contextRef="#ctx0" brushRef="#br1" timeOffset="1.09023E6">20723 12387 90,'4'-29'39,"1"19"-1,-5 10 2,0 0-32,-10 29-4,0 10-2,-6 12 0,0 7-2,-1 8-2,-3-2-2,4 4-5,-7-15-29,18 0-1,-5-21 0,13-2-1</inkml:trace>
  <inkml:trace contextRef="#ctx0" brushRef="#br1" timeOffset="1.09043E6">20600 12557 103,'-14'-22'41,"14"22"0,-14-22-3,14 22-32,18-12-5,2 5 1,10-1-4,7-2-2,17 10-23,-2-15-12,14 13-2,-5-11-1,15 9 0</inkml:trace>
  <inkml:trace contextRef="#ctx0" brushRef="#br1" timeOffset="1.09116E6">21497 12651 60,'0'0'39,"0"0"-1,-4-15 0,4 15-15,0 0-18,-4 12-2,4-12 0,-15 24 0,4-4-1,-3 5 1,-1 3-1,2 0 1,4 2-2,5-5 0,5-6 0,7-7-1,5-4 1,6-10-2,4-7 1,5-3 0,0-7 0,3-1 0,-3-4 0,-1 0 0,-5 0 0,0 3 0,-7 5 0,-5 7 0,-10 9 0,11 1 1,-13 13-1,-1 8 0,1 6 0,-1 4 0,4 4 0,2-2 0,4-4 0,5-7 1,6-10-1,3-11 0,5-13 1,4-9-1,0-10 1,0-5-1,-6-4 1,0 0-1,-4 2 0,-5 3-2,-6 7-1,-5 2-3,2 14-3,-10-7-22,4 18-8,0 0 0,20 1-1</inkml:trace>
  <inkml:trace contextRef="#ctx0" brushRef="#br1" timeOffset="1.09138E6">22205 12582 86,'8'5'37,"-8"-5"1,-3 22-1,-5-10-31,3 11-2,-5 4-1,-3 6-1,1 3-1,0 3 0,0 2-3,1-8-1,9 7-9,-6-21-27,10 0 1,-2-19-1,14-2 0</inkml:trace>
  <inkml:trace contextRef="#ctx0" brushRef="#br1" timeOffset="1.09157E6">22279 12263 97,'-10'-28'42,"-5"1"-2,5 18 0,0 2-37,2 4-4,8 3-4,0 0-14,0 12-20,0-12-1,17 32-1,-8-14 0</inkml:trace>
  <inkml:trace contextRef="#ctx0" brushRef="#br1" timeOffset="1.09196E6">22852 12177 75,'0'0'40,"-13"8"-1,5 13 1,-8 2-29,0 11-6,-3 2-2,-1 14 1,-6 8-2,1 4-1,-2 1 0,2 0-2,7-3-1,3-15-5,15 2-7,0-29-26,17-5 1,-1-21-1,16-8 1</inkml:trace>
  <inkml:trace contextRef="#ctx0" brushRef="#br1" timeOffset="1.09218E6">23168 12022 95,'-2'20'41,"-4"22"1,-17 7-3,0 13-32,-9 14-5,-1 8 0,-2 1-3,2-4-1,6-2-5,-3-21-29,20-1-4,-1-17-1,12-9-1</inkml:trace>
  <inkml:trace contextRef="#ctx0" brushRef="#br1" timeOffset="1.09445E6">13187 13953 9,'0'0'30,"4"-21"0,-1 9 0,-3 12-19,5-25-2,-5 25 1,4-17-1,-4 17 0,0 0-1,0 0-1,0 0 1,-4 24-2,-5-4-1,4 10-1,-6 3-1,3 9 0,1 1-1,5 0 0,2-2-1,4-7 0,8-5-1,5-8 1,7-10-1,3-8 0,3-9 1,0-8-1,3-8 0,3-8 1,-2-9-1,0 1 1,-3-2 0,-4-1 0,-6 7 0,-1 3 0,-8 5-1,-3 10 1,-9 16 0,0 0 0,4 9-2,-7 13 1,-1 7-1,1 3 0,1 9-1,1-4-1,6 6-4,-4-16-7,16 3-24,-6-20 1,10 2-3,-2-17 1</inkml:trace>
  <inkml:trace contextRef="#ctx0" brushRef="#br1" timeOffset="1.09481E6">13860 13857 55,'-2'11'38,"-8"0"-1,2 19 1,-8-2-30,5 12-3,-4-5 1,6 10-1,-4-9-1,9-1-2,-3-8 0,11-11-1,-4-16-1,15 3 1,1-19 0,9-14-1,-1-12 0,3-3 2,4-6-1,-3 3 0,0 1 0,-6 7 0,-4 9 0,-3 16 1,-7 14-1,-8 1-1,3 33-1,-8 2 1,0 10-2,1 4 0,1 4-2,3-2-3,12 11-11,-7-22-21,19 3 0,2-23-1,14-1 1</inkml:trace>
  <inkml:trace contextRef="#ctx0" brushRef="#br1" timeOffset="1.09522E6">14496 13835 65,'-16'-4'40,"-12"-1"-2,3 21 3,-13-2-32,8 17-2,-3 3-2,5 8-2,0 1 0,11 3-1,6-4-1,8-5 0,10-12 1,13-13-3,7-16 1,6-13 0,8-18 0,6-13 1,8-18-1,-4-7 0,-2-7 1,-4-1-1,-7 0 1,-4 5-1,-8 13 1,-11 11-2,-9 17 2,-6 19-1,0 16 0,-19 23 0,6 19 0,-6 14 0,2 11-1,-2 8 1,3 6-4,2-10-2,9 8-7,-5-25-24,19-1-3,-3-22-1,15-1 0</inkml:trace>
  <inkml:trace contextRef="#ctx0" brushRef="#br1" timeOffset="1.09594E6">14909 13908 74,'0'0'40,"-9"-2"-1,11 13 0,-2-11-35,5 25 0,2-9-2,8-1-1,1-3 0,8-2 2,1-9-2,6-7 0,-1-4 0,2-11-2,-1-3 2,-4-3-1,-4-1 1,-6-2-3,-9 4 1,-8 4 0,-4 4 0,-9 8 1,-5 9-1,-3 8 1,-4 7 1,0 9 0,1 2 0,3 5 1,4-2-1,8 0 1,7-6-1,8-6 1,10-5-2,5-7 1,7-8-1,5-6-1,3 2 2,-1-4-2,-1 3 2,-3 3-1,-7 5 0,-4 6 0,-9 9 0,-5 6 0,-6 6-1,-4 6 1,-3 1-1,-2 0 0,2-2 0,-2-7 0,6-5 0,0-8 1,3-11 0,0 0 0,14-25 1,-2-2-1,0-10 2,4-2-1,-1-6 1,2 2-1,2 1 0,-2 3 1,3 4-1,-1 4-1,4 8-1,-1 3-1,11 6-2,0-5-5,14 19-17,-7-14-14,15 13-1,-6-10-1,11 11 2</inkml:trace>
  <inkml:trace contextRef="#ctx0" brushRef="#br1" timeOffset="1.09659E6">16063 13784 70,'-12'-15'36,"-1"11"-8,-11-13 2,5 11-22,-13-1-2,6 11-1,-7 3 0,4 9-1,-2 4 0,8 10 1,-1 8-2,4 4-1,6 1 0,7-3 0,6-7-1,9-3 1,6-10-1,9-11-2,8-17 2,4-8 0,4-9 0,1-6-1,-1-9 1,-3 3-1,-5-1 1,-6 7-1,-8 6 0,-4 8 0,-13 17 0,8 0 0,-10 19-1,-5 15 2,-4 11-1,1 10-1,-4 14 1,-1 12-1,-3 6 1,1 2 0,-3 1-1,4-6 0,-1-4 0,-2-13 0,4-14 1,-1-15-2,1-18 2,-1-15 0,0-12 0,-1-12-1,-2-11 1,2-8-1,2-6-2,-2-8 0,11 5-5,-1-16-13,19 22-18,-6-7 0,12 14-1,2 0 2</inkml:trace>
  <inkml:trace contextRef="#ctx0" brushRef="#br1" timeOffset="1.09698E6">16558 13799 57,'-18'-11'39,"-1"17"0,-10-1 1,2 21-24,-6-5-9,5 16-1,0 0-2,8 5 0,2 2-1,11 1-1,6-6-1,8-3-1,9-8 0,8-10-1,5-7 1,9-9 0,1-9 0,3-12 0,-3-5 0,2-9-1,-7-8 2,-6-1-1,-7-8 1,-6 1-1,-7-1 0,-7 3 1,-7 8-1,-9 12-1,-6 13-1,-7 12-3,1 24-7,-14-9-16,14 25-13,-9-7 1,14 7-2</inkml:trace>
  <inkml:trace contextRef="#ctx0" brushRef="#br2" timeOffset="1.10172E6">17572 13574 25,'6'-15'31,"0"-5"0,2 3 0,-8-6-24,8 8-1,-6-5 1,5 9 0,-6-6-2,-1 17 0,4-13 0,-4 13 0,0 0 0,0 0-1,3-14-1,-3 14 0,0 0 0,0 0-1,0 0 0,0 0 0,0 0-1,9 1 0,-7 17 0,-1 15 0,0 11 0,1 12 0,-1 13 0,-1 13 0,0 8-1,-4 1 1,-3 0-1,1-8 0,0-11 0,1-12-1,5-15-1,1-18-2,7-7-4,-8-20-29,23-17 1,-11-11-1,5-1 0</inkml:trace>
  <inkml:trace contextRef="#ctx0" brushRef="#br2" timeOffset="1.10201E6">17299 13500 63,'-18'10'37,"4"-5"0,14 10-1,0-15-30,31-4-1,8-9-1,17-7-1,12-5 1,15-7-2,5-2-2,3-3-1,-2 6-1,-6-1-3,-4 23-12,-20-3-20,-11 18 0,-15-1 0,-9 20 0</inkml:trace>
  <inkml:trace contextRef="#ctx0" brushRef="#br2" timeOffset="1.10272E6">18098 13856 41,'4'-22'33,"-1"5"1,-7 1-2,4 16-26,-18-14-1,4 22 0,-10 1 1,5 16 0,-8-1 0,4 13-1,-1 0-1,9 5-1,3-3 1,10 2-2,11-9 0,7-4-1,10-9 0,8-11-1,6-8 0,3-11 0,0-9 1,-4-5 0,-7-4-1,-5-3 1,-9 2 0,-13-2-1,-7 4 0,-12 4-1,-4 9-1,-5-1-1,-1 10-2,-2-5-6,17 15-24,-7-9-2,16 5 1,0 0 1</inkml:trace>
  <inkml:trace contextRef="#ctx0" brushRef="#br2" timeOffset="1.10299E6">18617 13345 67,'-7'-18'37,"7"18"-2,-14-12 2,14 12-34,-6 29 0,4 9 0,0 11-1,1 15 1,-1 9-2,0 9 0,0 3-2,0-2-1,0-3-3,-2-21-12,8-1-19,-5-21-1,9-10-1,-8-27 1</inkml:trace>
  <inkml:trace contextRef="#ctx0" brushRef="#br2" timeOffset="1.10318E6">18471 13737 72,'-12'0'37,"12"0"-2,16 5 1,7-5-35,9-2-1,7-4-3,8 6-1,-3-6-7,10 13-21,-10-5-3,2 13 0,-9-6 0</inkml:trace>
  <inkml:trace contextRef="#ctx0" brushRef="#br2" timeOffset="1.10355E6">19033 13800 58,'-8'-14'35,"8"14"0,-23-17 0,7 21-23,-6-5-7,-2 10 0,-4 4 0,0 11 0,-1 4-1,5 6 0,1 2-1,5 0-1,10-6-1,7-2 0,7-7-1,9-8 0,11-9 0,7-15-1,8-6 2,3-7 0,0-6 0,1-4 0,-7 0-1,-3 3 1,-10 1 0,-10 9 0,-6 10-1,-9 11 0,0 0 0,-16 20-1,4 5-1,1 4 0,5 6-1,0-5-2,12 0-1,-1-16-12,14 3-22,0-19 3,13-3-1,-4-23 1</inkml:trace>
  <inkml:trace contextRef="#ctx0" brushRef="#br2" timeOffset="1.10375E6">19493 13298 81,'-8'23'41,"1"21"-2,-10 9 1,3 23-32,-4 1-5,3 2-3,2-2-4,4-12-4,10 3-31,-2-21 0,10-4-1,-2-23 0</inkml:trace>
  <inkml:trace contextRef="#ctx0" brushRef="#br2" timeOffset="1.10431E6">20121 13441 69,'6'-13'37,"-6"13"0,-6 18 0,0 13-30,-5 8-2,2 16 0,-4 8-2,0 10 0,-2 2-2,3 0-1,5-8-1,2-9-2,7-7-2,3-19-2,12-2-24,-2-27-6,15 1 0,-6-24 1</inkml:trace>
  <inkml:trace contextRef="#ctx0" brushRef="#br2" timeOffset="1.10466E6">20333 13793 69,'5'-16'37,"-10"-4"-3,5 20-3,-16 1-21,11 18-3,-9 1-2,5 12-1,-3 1-2,4 5 1,0-1-1,5-2-1,3-8 0,6-7-1,3-12 0,7-8 1,6-12 0,2-5-1,3-8 2,0-3-1,0-2 0,-1 4 0,-4 4 1,-6 7-2,-5 9 0,-11 6 0,10 19-1,-10 3 1,-1 8-2,-3 1-1,4 4-2,0-10-7,10 3-26,-10-28 0,27 17-2,-9-36 1</inkml:trace>
  <inkml:trace contextRef="#ctx0" brushRef="#br2" timeOffset="1.10488E6">20861 13358 94,'0'13'37,"-9"5"2,4 28-13,-7-1-22,-2 16-1,2 4-1,-2 4-3,1 2-1,1-3 0,4 3-10,-6-21-12,11 2-13,-5-21-1,8-3-1,-3-16 2</inkml:trace>
  <inkml:trace contextRef="#ctx0" brushRef="#br2" timeOffset="1.10509E6">20762 13657 97,'-1'-19'39,"1"19"2,0 0-3,13 18-34,-2-10-3,5-3 0,4 0-2,4-4-3,7 5-2,1-16-9,11 14-24,-4-11 0,13 12 0,-6-13 0</inkml:trace>
  <inkml:trace contextRef="#ctx0" brushRef="#br2" timeOffset="1.10561E6">21030 13870 68,'0'0'37,"15"17"-1,-3-17 0,8 6-30,2-8-1,10 1-1,-3-9-1,6 1-1,-3-6 0,-2-1-1,-4-1 0,-3-2 0,-9 0-1,-4-1 1,-10 3-1,-4 0 0,-4 4 0,-9 0 0,-3 7 1,-6 2-1,1 8 1,-1 4 0,-2 7 1,3 5-1,3 4 0,8 5 1,4 1-1,9 0 0,8 0-2,7-5 0,10-2-2,1-5 0,9-2-3,-5-11-4,13 7-29,-15-14 1,7 4 0,-7-12 2</inkml:trace>
  <inkml:trace contextRef="#ctx0" brushRef="#br2" timeOffset="1.10594E6">21555 13868 53,'-12'30'34,"8"7"0,-9-7-1,11 4-26,-7-12-2,8-1 0,0-11-1,1-10-2,0 0-1,9-11 2,-1-7-2,1-2 2,-1-8 0,4 3 1,-5-4-1,1 2 1,-3 1 0,3 4 0,-2-1 0,1 4-1,3 0-1,2 4 0,4 1-2,2 0-1,4 9-3,-3-6-8,7 14-26,-9-6 0,7 10-1,-10-8-1</inkml:trace>
  <inkml:trace contextRef="#ctx0" brushRef="#br2" timeOffset="1.10637E6">21950 13809 75,'0'0'38,"-9"15"-1,9-15 1,-8 20-30,1-7-3,0 8-1,-3 1-2,2 8 0,-3 1-1,1-1-2,2-2 1,3-6 0,1-4-1,5-6 0,-1-12 1,14-15 0,-2-6 1,4-3 1,1-7 0,-3-4 0,5 0-1,-2 1 1,-2 0-1,3 8 0,-2 4 0,-2 6-1,-3 10 0,2 7 0,-3 8 0,-5 10-1,3 5 0,-2 5-1,3 6-2,-3-3-2,12 8-7,-10-11-27,19 4 2,-5-11-2,12 4 1</inkml:trace>
  <inkml:trace contextRef="#ctx0" brushRef="#br2" timeOffset="1.1069E6">22573 13777 62,'-22'2'38,"7"9"-1,-13-4 1,5 12-23,-10-10-8,5 12-2,-4 0-2,1 6-1,3 6 0,5 1-1,5 0 1,6 0-2,7-6 1,6-4 0,11-8-1,6-11-1,7-14 1,5-6 2,6-10-1,0-8 1,-1-5-2,1-4 2,0-5-1,-4 1 0,-5 2 0,-6 5-2,-6 8 1,-4 10-1,-11 21 0,0 0 1,-4 17-1,-7 12 0,0 14-1,-6 4-2,9 6-2,-4-14-12,12 6-21,4-18 0,15-2-1,4-24 0</inkml:trace>
  <inkml:trace contextRef="#ctx0" brushRef="#br2" timeOffset="1.10712E6">23193 13373 87,'-9'-8'39,"-1"36"0,-14 5-2,3 17-33,-4 8-3,5 4-2,3 3-3,-1-9-6,15 6-28,-9-15 0,12 1-2,-1-20 2</inkml:trace>
  <inkml:trace contextRef="#ctx0" brushRef="#br2" timeOffset="1.10849E6">13792 14956 46,'-4'12'36,"5"9"1,-3-5-2,7 16-29,-4 1-1,5 11-2,-4 4 1,0 5-1,-4 3 0,-1 3 1,-5-3-2,2-4-1,-2-9 1,4-7-1,-3-13 0,6-13-1,1-10 0,4-18-1,0-15 1,4-7 1,-2-12-1,2-9 1,0-7-2,-1-6 3,2-1-2,2 3 0,2 2 1,1 5 1,4 7-2,5 10 2,4 6-1,1 10 0,0 10 0,0 8 1,0 11-2,-5 7 0,-4 12-1,-9 7 0,-7 9 0,-9 9 0,-7 3 0,-8 3-1,-5 4 2,-2-4-2,2-3 1,0-1 1,3-13 0,6-5 0,6-5 0,6-7 0,5-13 1,12 14-1,-1-9 1,8 1 0,2 4 0,0 6 0,1 10 0,0 4 0,-3 6 0,2 5 0,-2 0-1,-1 1-1,4-6-2,1-10-3,9-3-5,-8-23-29,16 0 2,-8-21-2,9 1 1</inkml:trace>
  <inkml:trace contextRef="#ctx0" brushRef="#br2" timeOffset="1.10887E6">14396 15173 60,'-11'4'40,"-4"-6"-2,13 14 0,2-12-32,9 10-2,4-6-1,9-1-1,4-2 0,5-1-1,4-5 0,2-3-1,-2-5 1,-1-4-1,-6-1 1,-3-2-1,-8-4 1,-11 1-1,-7 1 0,-11 3 0,-5 3 0,-9 3 0,-3 7 0,-5 9 0,-1 9 0,-1 13 1,5 7-1,4 9 1,4 5 0,12-1-1,7-1 0,12-6 0,14-7-3,6-16-2,21 5-17,-1-27-17,18 5 1,-6-14-2,13 1 1</inkml:trace>
  <inkml:trace contextRef="#ctx0" brushRef="#br2" timeOffset="1.10929E6">15395 14699 26,'4'-40'34,"-6"1"2,1 7 0,-13-1-25,6 18-1,-11 2-3,0 19 0,-11 3-1,3 17-1,-6 4-2,1 14 1,-1 6-2,3 13-1,2 1 1,6 3-2,6 3 1,4 0-2,10-5 0,2-7-3,9-4-4,-2-19-9,13 0-19,-8-16-2,10-1 0,-9-18-1</inkml:trace>
  <inkml:trace contextRef="#ctx0" brushRef="#br2" timeOffset="1.10949E6">15033 15043 65,'0'0'40,"-13"0"-1,13 0 0,23 3-36,1-7-2,10-8-1,7-5-3,10-3-1,1-16-10,8 8-23,-4-10 1,5 4-4,-9-7 1</inkml:trace>
  <inkml:trace contextRef="#ctx0" brushRef="#br2" timeOffset="1.10971E6">15692 14485 65,'-7'17'40,"-9"4"-2,4 14 3,-7 7-36,7 11-2,-4 5 0,0 12-2,0 2 0,0 0-1,3 3-1,1-7-2,7-2-3,-1-18-11,11 3-21,-1-19 0,12 2-1,-6-19 0</inkml:trace>
  <inkml:trace contextRef="#ctx0" brushRef="#br2" timeOffset="1.11024E6">15865 14983 45,'8'11'36,"-8"-11"1,24 19-1,-6-18-32,8 1-1,1-7 2,8-2-1,-2-5-1,2-1 0,-5-4-2,-6 0 1,-8 1-1,-6 0 0,-12 3-1,-7 4 1,-10 2-1,-8 4 2,-4 6-1,-5 5 0,-7 4 1,4 10 0,-1 4 0,7 4 1,7 1-2,11 3 1,8-2-1,13-1-1,14-6-1,12-9-1,12-3-3,6-14-1,13 0-1,-1-20-7,18 12-23,-10-21 0,6 5-1,-9-9 2</inkml:trace>
  <inkml:trace contextRef="#ctx0" brushRef="#br2" timeOffset="1.11049E6">16576 14812 64,'-20'15'39,"-6"-2"0,8 11 0,-6-3-34,6 7-1,0-1 0,6 2-1,1-1-1,7 3 0,7-4 0,10-1-1,8-3-1,9-8 0,7-5-2,6-4-2,6-4-2,-1-18-12,8 12-21,-6-22 0,8 8-1,-12-18 2</inkml:trace>
  <inkml:trace contextRef="#ctx0" brushRef="#br2" timeOffset="1.11079E6">17153 14350 64,'-1'23'40,"-10"2"-2,0 17 2,-10 10-33,4 12-3,-2 7-1,1 8-1,1 2-1,2 0-2,6-5-3,1-12-1,9 0-8,-3-25-27,12-7 2,-10-32-2,13 12 1</inkml:trace>
  <inkml:trace contextRef="#ctx0" brushRef="#br2" timeOffset="1.11101E6">16954 14789 70,'-15'-6'41,"15"6"-2,6 14 3,9 0-36,3-13-4,9 0-1,3-4-2,8-6 0,5-2-2,3-4-1,5 3-3,-10-10-10,9 14-21,-13-10 1,5 13-2,-17-6 2</inkml:trace>
  <inkml:trace contextRef="#ctx0" brushRef="#br2" timeOffset="1.11119E6">17450 14721 60,'1'10'38,"-1"-10"1,3 22 1,-7-4-33,5 9-3,-2 6 0,-1 7-2,-2 4 0,0-4-3,0 2-1,-1-10-4,10 1-31,-11-19-1,6-14-3,0 0 2</inkml:trace>
  <inkml:trace contextRef="#ctx0" brushRef="#br2" timeOffset="1.11133E6">17494 14441 72,'-18'-22'38,"-6"8"-4,4 11-31,5 12-35,2-5-7,13 10 1</inkml:trace>
  <inkml:trace contextRef="#ctx0" brushRef="#br2" timeOffset="1.11205E6">17815 14674 58,'-13'-9'40,"4"11"-2,-10-3 2,10 16-32,-10 0-4,2 15-1,-5 4 0,-1 11-1,3-1 0,2 5-2,7-6 2,7-3-3,9-12 2,11-8-1,10-13-1,10-11 0,1-11 0,5-8 0,-1-4 1,-6-6-1,-3 0 0,-11-2 0,-7 4 1,-10 1 1,-8 4 0,-5 6 1,-2 4-1,-1 3 1,1 4-2,11 9 2,-12-5-1,12 5 0,9 6-1,5-5 1,4-2-1,5-1 1,3-3 1,-1 2-1,2 1-1,-3 3 2,-6 3-2,0 8 1,-12 4 0,-3 8-2,-6 8 1,-7 7-1,-2 6 1,-4-4-2,3 3 2,1-6-1,4-6 1,5-6 0,6-14-1,6-11 1,5-12 0,6-12 0,4-4 0,-1-7 0,1-1 0,-1 1 0,-3 4 1,-3 5-1,-4 14 1,-13 11-1,11 11 0,-10 12 0,-2 5-1,0 5 0,5 2-4,-3-11-5,18 7-29,-7-18 0,15 1-2,-2-21 2</inkml:trace>
  <inkml:trace contextRef="#ctx0" brushRef="#br2" timeOffset="1.11225E6">18651 15021 100,'-13'6'42,"13"-6"-1,-13 0-15,11-15-30,2 15-16,8-30-20,1 16-1,-6-9 0,6 5-2</inkml:trace>
  <inkml:trace contextRef="#ctx0" brushRef="#br1" timeOffset="1.1199E6">19423 14553 25,'4'-11'32,"0"-4"1,4 3 0,-7-6-22,10 13-3,-11 5 0,7-5-3,-7 5-1,3 28 0,-6-3-2,0 15 1,-1 4-1,-1 10-1,1 4-1,-1 4 1,3 1-1,-2-1-1,4-2-2,0-8 0,4-2-2,-4-20-7,12 4-21,-8-19-2,3-2 0,-7-13 0</inkml:trace>
  <inkml:trace contextRef="#ctx0" brushRef="#br1" timeOffset="1.1206E6">19289 14592 45,'-8'-1'34,"8"1"2,-12 0-2,12 0-26,0 0-2,11-11-1,-4 0 1,7-1-3,5-4 0,5-2-1,4-3 0,7 1-1,1 5 0,0 3-1,-2 7 0,-1 6 0,-5 5 0,-5 8 0,-4 5 1,-6 2-1,-3 2 0,-4 3 0,-2-2 0,-2 1 0,-1 1 0,2 0 0,-2 2 0,2 3-1,-4 2 1,-1 1-1,0-1 1,-4 3-1,1-3 2,-2 0-2,0-7 1,2-3 1,2-5-1,3-7 0,0-11 0,0 0 0,15-14 0,-3-4 0,0-4 0,3-3 0,1-4 1,-3-2-1,2 1 0,0 0 1,0 3-1,-3 3 2,0 3-2,1 4 1,-4 4 0,1 9 0,0 5-1,-5 10 0,1 9-1,-5 6 0,-2 8 0,-3 2-1,4 5 0,-3-1-3,6 2 0,-1-16-8,12 8-23,-3-17 1,12 1-2,-6-16 1</inkml:trace>
  <inkml:trace contextRef="#ctx0" brushRef="#br1" timeOffset="1.12101E6">20051 14821 38,'-12'2'34,"12"-2"1,-3 11 0,10-1-23,-7-10-8,24 12 0,-4-12 0,10-1-2,1-6 2,5-1-2,0-6-1,-1-1 0,-4-6 0,-5 4 0,-10-3 0,-8 3 0,-8 2 0,-10 2 1,-10 3-2,-7 5 1,-4 7-1,-7 6 1,2 4-2,-1 6 1,0 5 1,9 2-1,7 6 1,9-3 0,10 2 0,10-7-2,13 0-2,7-14-10,17 7-24,-1-16 1,14 6-3,-3-16 2</inkml:trace>
  <inkml:trace contextRef="#ctx0" brushRef="#br1" timeOffset="1.12172E6">21253 14743 12,'-12'-8'30,"1"2"2,0 5 0,-10-9-19,5 15 0,-12-9-3,5 13-2,-9-3-3,2 10 1,-6 0-2,4 9 1,0 2-2,5 5-1,2 2 0,9 0 0,6-3-1,10-2 1,10-7-2,8-8 1,13-8-1,5-12 0,6-8 0,1-7 0,2-6 0,0-6 0,-5 3 1,-8-4-1,-8 5 0,-7 2 1,-5 3-1,-6 8 2,-5 1-2,-1 15 2,-8-10-3,8 10 1,-17 16 0,9 4 0,-3 6-1,3 6-1,0 6 0,1-3-2,8 2-1,2-11-2,8 2-5,-2-23-22,15 0-1,-2-20 0,9 2 1</inkml:trace>
  <inkml:trace contextRef="#ctx0" brushRef="#br1" timeOffset="1.12208E6">21489 14772 13,'6'-20'30,"2"9"0,-8 11 2,0 0-17,0 0-4,-10 10-2,1 5-2,1 12-1,-5-1-2,3 9 0,-4-5-1,6 3 0,1-5 1,5-4-2,3-7-1,-1-17 1,18 5-1,0-15 1,2-10-1,8-7 0,-2-4 1,3-1-1,-3 0 1,-2 4-1,-5 6 1,-2 5-1,-5 8-1,-12 9 0,10 10 0,-12 5-1,0 8-1,-2 5 0,5 4-2,-1-1-1,11 6-3,-5-15-9,17 7-18,-1-11-1,15 1 1,-2-14 1</inkml:trace>
  <inkml:trace contextRef="#ctx0" brushRef="#br1" timeOffset="1.12264E6">22146 14834 39,'-19'-10'34,"6"7"1,-5-7-3,5 15-22,-8-11-1,4 14-1,-8-5-1,5 12-2,-8 2-1,3 3-1,-2 5-1,2 3 1,4 3-2,1 4 0,9-1-1,1-5 1,10-4-1,6-6 1,8-8 0,6-9 0,2-9-1,6-7 0,2-7 1,-1-4-1,-1-1 1,-2-3-1,-4 3 0,-4 4-1,-4 4 1,-4 4 0,-10 14-1,0 0 1,0 0 0,-3 30-1,-5-7 1,-2 10-1,1 7 1,-3 3 0,2 5-1,1 2 1,0 0 0,-1-4-1,1 1 1,-2-5 0,-1-6 0,-1-4 0,-1-6 1,-1-10-3,-1-6 0,-2-6-1,5-8-1,-4-13-2,13 6-14,-5-25-16,15 2 0,-4-15-1,15-1 2</inkml:trace>
  <inkml:trace contextRef="#ctx0" brushRef="#br1" timeOffset="1.12316E6">22564 14428 39,'2'-14'34,"-2"14"2,6-20-2,4 14-20,-11-8-5,1 14 1,6-14-4,-6 14-1,-2 13 0,-4 9-2,-1 9 0,-3 14-1,-6 9-2,-2 12 0,-1 6-1,1 3 0,0 0-1,3-7-1,7-9-3,0-16-8,15-2-22,-2-20-1,14-2 0,-3-19 0</inkml:trace>
  <inkml:trace contextRef="#ctx0" brushRef="#br1" timeOffset="1.12403E6">22705 14870 30,'0'0'35,"16"14"0,-4-11 0,11 8-17,1-11-12,7 5-1,-2-7-1,3-3 0,-5 1-2,0-3 0,-7-5-1,-4 0 0,-6-2 0,-4-4 0,-4 3 0,-4-1-1,-7 0 1,1 4 0,-7 1 0,0 7 0,-7 2 0,2 8 0,-4 5 1,3 7-1,0 3 0,2 4 1,7 4-1,4 0 0,8 0-1,8-1 1,8-3-2,6-5 0,9-2-3,3-13-4,17 2-28,-5-15-1,12 5-2,-2-19 1</inkml:trace>
  <inkml:trace contextRef="#ctx0" brushRef="#br1" timeOffset="1.12565E6">13290 16086 23,'0'0'34,"0"0"1,0 0-1,-7 13-23,11 11-4,-4 3-2,4 10-2,-4 3-1,3 13-1,-3 2 1,2 10-2,-2-2 0,-1-6-3,3 4-3,-4-18-9,6 4-20,-6-16-1,5-3 0</inkml:trace>
  <inkml:trace contextRef="#ctx0" brushRef="#br1" timeOffset="1.12587E6">13221 16481 30,'-14'-4'36,"5"10"0,1-7 1,8 1-29,0 0-3,8 2-2,5-10-1,4-1-2,4-1-2,4-7-2,8 11-15,-7-15-15,8 5-2,-7-10 0</inkml:trace>
  <inkml:trace contextRef="#ctx0" brushRef="#br1" timeOffset="1.12631E6">13689 15992 28,'0'17'35,"-10"2"2,2 15-1,-5-4-23,4 17-8,-4-2 1,6 10-2,-5-2-1,7 8 0,0-2-1,3-6-2,5-5 2,0-8-2,4-6 1,4-9 0,1-12 0,2-11-1,1-14 1,4-5 0,-4-7 0,3 0-1,-3-6 1,-1 6-1,-2 0 1,-2 5-2,-10 19 2,14-11-2,-14 11 2,5 19-1,-5 3 0,0 5 0,1 3-1,-1 4-1,5 3-1,-3-7-1,7 5-6,-9-35-17,19 28-10,-10-33-1,13-2 1</inkml:trace>
  <inkml:trace contextRef="#ctx0" brushRef="#br1" timeOffset="1.1265E6">14055 16257 31,'-11'-1'35,"1"10"1,6 15-1,-10-4-23,10 17-7,-3-3 0,6 9-3,0-4 0,4 2-1,3-4-4,-4-17-6,9 9-26,-11-29-1,16 13-1,-10-30 1</inkml:trace>
  <inkml:trace contextRef="#ctx0" brushRef="#br1" timeOffset="1.12665E6">14072 16088 40,'-23'-19'34,"6"14"2,2 4-3,15 1-29,-8 13-12,8-13-24,14 9-2,3-9-1,10 7 1</inkml:trace>
  <inkml:trace contextRef="#ctx0" brushRef="#br1" timeOffset="1.12704E6">14301 16182 37,'-13'8'35,"5"9"2,-8-10-2,5 14-26,-2-12-4,2 3-3,11-12 1,-9 24-2,10-11 1,7 2-2,0-4 1,4 4-2,4-2 2,-1 2-1,2-1 1,-3 0-1,0-2 2,-3 5-1,-4-1-1,1-1 1,-5-2 0,-3 4 0,-3-5 0,0 3 0,-3-3-1,0-1 1,6-11-1,-15 20 0,15-20 0,-18 15-2,18-15 0,-15 7-4,15-7-7,-12-2-22,12 2-3,-5-23 1,8 4-1</inkml:trace>
  <inkml:trace contextRef="#ctx0" brushRef="#br1" timeOffset="1.12771E6">15002 15892 39,'4'-20'35,"5"12"2,-4-7-6,2 22-26,-3 5 0,4 17-1,-5 6-1,-2 13 0,-3 10-1,1 5-1,-4 4 1,-1 1-2,-1-1 1,2-5 1,0-8-1,3-11-1,2-13 1,3-12 0,-3-18 0,21-10 0,-5-16 0,3-9 2,1-7-2,2-3 1,0-5-1,-2 3 1,0 8-2,-2 9 1,-3 9 0,-2 14-2,-5 10 2,0 12-3,-3 14 2,-2 8-1,2 6 0,-3-2-2,6 10-1,-3-11-2,13 9-7,-7-19-23,17 4-2,-2-23 2,11 0 0</inkml:trace>
  <inkml:trace contextRef="#ctx0" brushRef="#br1" timeOffset="1.12812E6">15610 16229 46,'-25'-10'36,"3"11"1,-7-3-3,6 12-29,-2 2 0,7 7-2,-2 3 3,8 4-4,2-2 1,6 1-3,5-1 3,7-4-2,4-6 0,9-7-1,2-7 0,3-8 1,2-7-1,2-3 0,-3-5-1,0-3 2,-6 2-1,-2-2 2,-7 3-2,-4 6 1,-5 3-1,-3 14 1,-8-10-1,8 10-2,-15 16 2,4 0-2,3 5 1,3 3-2,1 2 1,3-1-3,6 1-1,-2-13-4,14 10-25,-5-18 0,8 3-2,-3-15 2</inkml:trace>
  <inkml:trace contextRef="#ctx0" brushRef="#br1" timeOffset="1.12873E6">15865 16237 27,'0'0'35,"-5"-17"0,5 17 1,-9-4-23,9 4-7,-3 17 0,5 1-4,-3 5 1,3 7-2,-2 0 2,0 6-3,0-5 3,0 3-3,0-8 1,0-5 0,0-10 0,0-11 0,0 0-1,10-16 0,-5-6 1,3-4-1,2-8 0,-2-1 2,2-7-2,1-2 1,1 2 0,0-1 0,0 3-2,1 3 2,1 3-1,-1 8-1,2 7 1,-1 4 0,-3 10 0,1 3 0,-2 7 0,-10-5 0,14 23 0,-10-4-1,0 0 1,-4 7-1,-3 0 0,-1 6-1,-4-3 2,-2 3-1,-2-3 1,-1-2 0,-3-1 0,1-7 0,-1-2 0,2-4 1,2-6-1,0-2 1,3-2 0,9-3-1,-15 8 1,11 3 0,0 10 0,2 9 0,-5 10 0,1 9-1,-3 5 0,-2 5 1,-2 3-2,1 0 0,1-5-4,-5-14-28,13-2-3,-4-18-2,12-2 1</inkml:trace>
  <inkml:trace contextRef="#ctx0" brushRef="#br1" timeOffset="1.13331E6">16292 16229 47,'0'0'33,"0"0"2,0 0-12,0 0-17,0 0-2,0 0-1,4 14-1,-4-14-1,4 22 1,-1-7-2,-1 5 2,0 5-1,-2 7 1,1 10-2,-6 4 2,3 7-1,-7 4 0,4 0 0,-5 0 0,2-3-1,-1-8 1,4-10-1,1-6 0,4-9 2,3-10-1,-3-11 0,13 1 0,-13-1 0,15-23 0,-7 5 0,-3-5 0,-2-3 0,-2-4-1,-2 1 0,-5-5 1,4-1-1,-5-6 0,4-5 0,3-2 0,0-2 0,8-2 0,1-2 1,3-1-1,1 6 0,3 6 0,-2 5 1,-2 7-2,1 3 2,-1 10-1,-5 2-1,-7 16 1,12-14 0,-12 14 0,12-5 0,-12 5 0,16-1 0,-6 2 0,3 0 0,1 2 0,1 1 0,-1 1 0,0-1 0,-1 5 0,-4 1 0,-1 0 0,-5 6 0,-3 5 0,-4 1 0,-3 1 0,-3 4 0,-3 2 0,-4 1 0,-2-4 0,0-5-1,0-3 2,-1-3-3,4-8 3,1-3-1,1-7-1,2-5 0,12 8-2,-14-22-1,14 22-33,4-25 3,7 18-4,0-8 2</inkml:trace>
  <inkml:trace contextRef="#ctx0" brushRef="#br1" timeOffset="1.1343E6">16676 16333 43,'-8'17'36,"8"-17"2,0 0-2,15-1-30,3-4-2,5-12-1,7-1 3,6-11-4,0 0 0,3-4-1,-3 1 1,-5 2-2,-3 2 2,-10 5-1,-9 6-2,-8 5 2,-1 12-1,-24-7 0,1 9 1,-3 3-1,-4 4 0,-5 3 0,5 6 0,0 8 0,3 2 0,7 6 1,3 3-1,9 1 1,5 0-1,11-2 0,4-9-1,11-8 0,5-9-2,12-5-2,-1-17-3,13 5-4,-11-23-8,14 14-12,-11-15-3,1 13 2,-16-18 15,4 21 8,-17-9 10,-4 5 4,-5 11 13,-14-14 10,7 22 6,-16-26-1,16 26-11,-15-13-9,15 13-5,-9 3-1,8 9-1,-2 2-1,2 7-2,-2 2 1,2 4-3,0 1 2,2-3-2,-1-4 2,1-4-3,-1-17 2,9 14 0,3-22-2,-1-7 3,8-10-2,-2-6 1,2-3-1,3-3 1,-3 6-1,-1 1 1,-2 8 0,-7 10-1,-9 12 0,11 12 0,-10 10 0,-1 4-2,0 4 1,-1-2-4,8 6-2,-5-17-9,16 13-20,-6-23 0,16 2-1,-7-14 1</inkml:trace>
  <inkml:trace contextRef="#ctx0" brushRef="#br1" timeOffset="1.13464E6">17589 16089 36,'-3'-13'33,"-7"-10"3,10 23-1,-15-17-24,15 17-4,-13 5-1,5 16 1,-1 0-4,1 9 1,0 1-2,3 1-1,-1-2 0,6-2-1,6-7 1,2-10-2,4-3 1,0-6-1,2-4 1,0 0 0,-1 1 0,-3 2 0,-10-1 0,9 17 0,-9 1 1,-4 4-1,-2 3 0,-3 1 0,0 1-2,-2-7-4,10 3-30,-7-20 0,8-3-2,0 0 0</inkml:trace>
  <inkml:trace contextRef="#ctx0" brushRef="#br1" timeOffset="1.1353E6">18228 16166 47,'-10'-2'34,"10"2"3,-26 9-2,13 4-28,-4-9-2,2 8 0,-2-3-1,4 5-3,-1-2 3,4 7-3,5-3 1,4 1-2,3-4 2,6-1-3,4-4 2,3-5-1,3-3 0,3-7 0,-1-1 0,2-6 2,-2-2-2,-4-1 2,-2 0-2,-1-1 3,-4 4-3,-2 4 3,-7 10-3,0 0 1,0 0 0,0 0-2,4 27 2,-7-3-3,3 5 2,0 1-2,4-2 0,1-7-3,10-2-2,-7-24-29,17 2-1,-2-25 0,9-6-1</inkml:trace>
  <inkml:trace contextRef="#ctx0" brushRef="#br1" timeOffset="1.1355E6">18618 15745 59,'-12'15'38,"6"22"-2,-7 0 2,4 12-34,0 10-2,1-1 0,1 3-3,1-7-3,3 2-4,-5-17-27,9 1-1,-4-20-2,6-3 1</inkml:trace>
  <inkml:trace contextRef="#ctx0" brushRef="#br1" timeOffset="1.1357E6">18503 16020 70,'0'0'39,"-17"-15"0,17 15 1,0 0-35,0 11-3,13-7-2,0-1-1,9 4-1,1-7-3,10 5-4,-3-14-29,14 12 0,-7-11-2,9 8 1</inkml:trace>
  <inkml:trace contextRef="#ctx0" brushRef="#br1" timeOffset="1.13608E6">19097 16120 42,'2'17'37,"-2"-17"0,0 24 1,0-24-27,-5 22-3,2-9-3,3 8-4,-2-1 1,0 6-3,-2 3 0,-1-3-3,5 8-6,-10-18-27,12 5 1,-2-21-1,0 0-1</inkml:trace>
  <inkml:trace contextRef="#ctx0" brushRef="#br1" timeOffset="1.13625E6">19147 15918 63,'0'0'38,"-16"-17"-1,16 17-2,0 0-35,0 0-8,13-1-28,-4-6 0,13 9-2,-7-7 0</inkml:trace>
  <inkml:trace contextRef="#ctx0" brushRef="#br1" timeOffset="1.13662E6">19395 15983 33,'0'0'32,"-8"15"3,8-15-3,-7 24-25,-3-10-1,5 11 0,-7-4 0,3 6-1,-3-6 0,6 2 0,-4-7-2,9-2 1,1-14-3,0 0 1,9 0-2,3-7-1,2-3 1,0 2-1,1 3 1,-3 6 0,-1 4 0,-3 7-2,-7 7 2,-4 3-1,-3 3 2,-1 1-1,-5-2 0,2-4-1,1 0-1,-3-10-5,11 2-29,-8-14 1,9 2-4,-3-14 3</inkml:trace>
  <inkml:trace contextRef="#ctx0" brushRef="#br1" timeOffset="1.13745E6">20135 15994 30,'6'-16'34,"-8"-5"2,2 21-13,-19-24-11,8 25 0,-16-4-2,5 15-1,-10 3-2,-2 14-2,0 6-1,1 9-2,2 3 1,7 1-2,3 1 0,7-3-1,9-5 0,10-8 0,12-8-1,12-11 0,11-8-2,9-11-3,13 7-17,-3-20-13,11 5-3,-7-12 2,1 5-1</inkml:trace>
  <inkml:trace contextRef="#ctx0" brushRef="#br1" timeOffset="1.13789E6">20555 16011 45,'-18'-1'36,"10"5"2,-9-7-1,5 9-28,-6-6-2,2 7-1,-5 1-2,4 7 0,-6-2-2,6 10 1,-2 1-2,3 5 0,3 3 0,5 3-2,4-3 2,5-3-2,6-1 1,4-9-1,7-8 0,4-10 1,5-8 0,0-10 2,2-10-3,-3-9 2,-1-2 0,-2 3 0,-4-4-1,-8 6 1,-1 6 0,-2 6-2,-8 21 2,0 0-1,4 16 0,-8 8-1,1 12 1,-2 2-3,3 8 1,0-5-4,7 6-4,-6-24-29,21 1 1,-3-20 0,13-4-2</inkml:trace>
  <inkml:trace contextRef="#ctx0" brushRef="#br1" timeOffset="1.13817E6">21037 15698 55,'-12'-27'39,"11"17"-1,-8 0 1,9 10-32,0 0-2,1 23-2,-1 0-1,-3 10 0,-1 11 0,-5 9-1,-4 13 0,-4 4-2,1 3 1,-2-3-1,4-2-1,0-15-1,12-2-3,2-29-10,16 1-22,-5-26 1,17-1-3,-4-18 3</inkml:trace>
  <inkml:trace contextRef="#ctx0" brushRef="#br1" timeOffset="1.13848E6">21296 15634 53,'-2'13'38,"-7"-8"0,9 9 0,-10-9-28,8 10-4,-4 1-1,5 6-1,-4 5-2,0 10 1,-3 4-2,-3 12 0,0 8 0,-3 4-1,-2 2-1,1-1-1,3-4-1,0-10-3,11 7-19,-4-29-14,14-4 0,-9-26-1,31 14 1</inkml:trace>
  <inkml:trace contextRef="#ctx0" brushRef="#br1" timeOffset="1.13901E6">21458 16192 58,'-16'0'38,"16"0"0,-11 6 0,11-6-33,0 0-1,19 5-1,-4-6 0,9-2-1,3-2 1,9-2-2,-1-9 1,2-4-1,-3 2 0,1-7-1,-7 2 1,-4 0-1,-8-1 0,-9 3 0,-4 9 0,-9-2 1,-6 6-1,-8 1 0,-4 4 0,-6 6 1,-2 7-1,-3 9 1,1 0 0,4 10 0,2 6 0,9 1-1,5 3 1,13 0-2,4-2 0,9-10-1,9 3-1,5-14-2,11 3-4,-4-20-12,11 11-19,-7-16 2,13 7-2,-9-14 2</inkml:trace>
  <inkml:trace contextRef="#ctx0" brushRef="#br1" timeOffset="1.13954E6">22280 16035 42,'0'0'38,"-16"-18"0,4 16 0,-12-10-23,6 14-8,-8-1-2,1 7-1,-1 3-1,0 12 0,2 5-1,3 5-1,2 3 0,6 3 0,3-3-1,8-2 0,6-10 1,8-10-2,6-11 1,5-10 2,5-15-2,10-11 1,0-8-1,2-6 1,0-6-1,-4-6 1,0-1-1,-3-1 0,-6 2 1,-6 5-1,-5 7 0,-6 9 0,-3 11 0,-7 27 0,0 0 1,-6 27-1,-3 17 0,-3 19 0,-1 10 0,-2 5-2,3 1 0,2-9-5,12 4-20,-2-30-12,14 2-1,-1-31-1</inkml:trace>
  <inkml:trace contextRef="#ctx0" brushRef="#br1" timeOffset="1.14096E6">23128 15728 38,'2'-18'31,"7"9"2,-10-13-10,14 12-7,-13-14-6,9 10-2,-7-7-2,5 7 1,-6 0-3,-1 14 0,0 0-1,-12 17 0,-1 10-2,-4 18 0,-4 13 0,-2 15-1,-1 10 0,0 5-1,0 6 0,3-7-1,6-6 1,2-12-3,9-6-1,0-29-8,13-5-24,-9-29 0,23 13-2,-11-32 2</inkml:trace>
  <inkml:trace contextRef="#ctx0" brushRef="#br1" timeOffset="1.14116E6">22875 15986 46,'0'0'37,"-9"-14"0,21 18 0,0-8-27,15 8-3,9-7-2,4 1-2,7-4-2,-3-5-6,11 6-31,-11-10 0,1 11-1,-9-10-1</inkml:trace>
  <inkml:trace contextRef="#ctx0" brushRef="#br1" timeOffset="1.14157E6">23546 15630 58,'-9'-20'40,"9"20"-3,-17-17 1,8 23-31,-6 2-3,4 11 0,-9 10-1,2 11-1,-3 8 0,1 9 1,-5 7-2,0 4 1,1 3-2,4-3 1,5-4-1,4-5 0,6-12 0,7-9 0,9-14-1,12-17 1,7-10-1,4-11 2,4-12-2,1 0 1,-3-6 0,-5 1 1,-3 4-1,-11 9 0,-6 3 1,-11 15-1,0 0 0,-4 25 0,-6 4-1,1 2-1,0 8 0,-1-2-2,6 10-4,-2-21-13,14 12-18,-3-18 0,12 2-1,-1-16 1</inkml:trace>
  <inkml:trace contextRef="#ctx0" brushRef="#br1" timeOffset="1.14199E6">23756 16233 51,'0'0'38,"14"2"3,-14-2-4,22 2-25,-22-2-6,20 0-2,-8-2-1,-1 2-1,0-4-1,-1-1 0,-10 5-1,17-16 0,-10 0 1,-2-2-2,-1 0 2,0-2-1,-2-3 0,-4 1 0,-3 0 1,-2 3-1,-6 4 2,-1 7-1,-9 4-1,0 12 1,-1 9-1,2 9 1,0 12-1,4 7 0,4 2 0,11 5 1,9-3 2,6-6-1,8-10-1,6-12-1,8-8-1,8-23-11,10 3-29,-9-18-1,6-1-2,-3-13 1</inkml:trace>
  <inkml:trace contextRef="#ctx0" brushRef="#br3" timeOffset="1.14804E6">13773 17150 16,'-14'-6'35,"-7"4"0,-3 6 1,-12 1-26,1 11-4,-9 0 1,5 8 0,-8 2 1,6 7-1,-4 2 0,9 2-1,5 2-3,10 1 0,7 4-1,11-6 0,9 1-1,11-4 0,7-2 0,12-4-1,7-5-2,3-4 0,7-5-2,-1-8-1,2 3-3,-4-11-2,3 0-1,-13-11-1,9 4-7,-15-16-2,12-6-14,-6-5 1</inkml:trace>
  <inkml:trace contextRef="#ctx0" brushRef="#br3" timeOffset="1.14874E6">14162 17261 41,'0'0'36,"0"-15"2,0 15-1,0 0-31,-10 0-2,2 11-1,0 10 0,-1 5 0,-2 8 0,0 5-1,3 7 1,-5 1-2,5 0 1,4 0-1,0-7 1,3-2-1,2-7 0,3-3-1,1-13 1,-5-15-1,14-1 0,-6-13 1,0-6-1,-1-7 0,0-5 0,-3-7 0,0-5 0,-2 1 0,-2-4 0,0-3-1,0 2 0,3-2 1,2 4-1,4 1 1,6 3-1,5 7 1,3 9 0,4 4 0,3 8 1,0 4-1,2 6 0,-3 6-1,-3 1 1,-4 9-1,-7 2 1,-7 6 0,-8 1 0,-7 8 1,-6-5-1,-7 2 1,-3 0-1,-2-2 1,-2-6 0,2-3 0,3-3-1,4-5 1,3 0 0,15-7 0,-9 10 0,9-10 0,13 20 1,1-3-1,4 3 0,1 3 0,1 8 0,2-2-1,-2 1 1,3-1-2,-3-1-1,3-5 0,-1-9-3,8-3-6,-10-14-22,13-2-6,-7-16-2,9-1 2</inkml:trace>
  <inkml:trace contextRef="#ctx0" brushRef="#br3" timeOffset="1.14901E6">14813 17188 56,'0'0'41,"-6"-12"-1,6 12 0,0 0-36,-4 24-1,1 2 0,-2 7-1,-3 8 0,0 7 0,-1 6-1,0 0 1,1-1-3,2-2 1,5-5-3,1-11-1,12-9-5,-3-14-17,16-5-13,-1-15-1,15-8 0</inkml:trace>
  <inkml:trace contextRef="#ctx0" brushRef="#br3" timeOffset="1.1494E6">15320 17207 37,'12'-17'36,"-1"-5"3,4 11-1,-8-9-30,4 18-4,-11 2 1,10 23-1,-10 4 0,0 10-1,-6 7 0,-1 7-1,-4 6 0,0 2 0,-1 6-1,12-65 0,-11 61 0,11-61-2,-7 56-2,7-56-7,0 42-27,0-14-2,0-28-1,14 3 1</inkml:trace>
  <inkml:trace contextRef="#ctx0" brushRef="#br3" timeOffset="1.14963E6">15181 17253 61,'-16'4'43,"16"10"-1,0-14 1,16 0-37,3-10-4,13-1-1,8-1-1,6-1-1,3 2-2,2 2 0,8 4-3,-5 0-5,17 9-27,-16-6-2,10 7 1,-4-8-1</inkml:trace>
  <inkml:trace contextRef="#ctx0" brushRef="#br3" timeOffset="1.15004E6">16020 17166 51,'0'0'41,"1"-14"-1,-1 14 1,-2 16-35,-2 4-3,-3 7 1,0 10-1,-3 9-1,0 6 0,0 6-1,0 2 0,3 0-1,2-7-3,5-53-4,5 55-24,11-19-6,2-8-3,6-16 1</inkml:trace>
  <inkml:trace contextRef="#ctx0" brushRef="#br3" timeOffset="1.15055E6">16731 17246 22,'10'-13'34,"-6"-4"2,0 6 0,-12-9-22,8 20-6,-25-16-2,6 15 0,-9 2 0,-3 12 0,-6 4-1,-1 10-1,1 2 1,1 7-2,2 7 1,3 0-1,3 8 0,7-3-1,7-4-1,7-7 0,10-5 0,12-11-1,10-7-1,13-11 0,12-9 0,13-13-2,13-7-3,1-7-12,20 7-16,-14-8-5,7 4-2,-10-4 1</inkml:trace>
  <inkml:trace contextRef="#ctx0" brushRef="#br3" timeOffset="1.1511E6">17168 17241 24,'0'0'35,"0"0"3,0 0-2,-14-15-20,14 15-6,-7 16-2,4 5 0,-4 1-4,-1 6 1,-4 6-2,2 6 1,-5 3-2,1 2 0,-2-1 0,1-2-1,2-8 1,5-8-1,1-10 0,7-16-1,0 0 1,15-38 0,2-1-1,6-9 0,-1-6 1,7-6-2,-2-5 1,4 5 0,-4 3 0,-1 11 0,-4 8 0,-2 8-1,-2 16 1,-5 13 1,-2 13-1,-3 16 1,-3 8-1,3 11 1,0 6-1,0 3 1,0 4-1,3-1 0,1-6-2,0-6-1,5-5-3,-6-13-3,12 3-18,-15-22-12,6-5-1,-12-17 0,4-3 1</inkml:trace>
  <inkml:trace contextRef="#ctx0" brushRef="#br3" timeOffset="1.15127E6">17193 17482 68,'-26'2'41,"18"4"0,8-6 0,13-27-34,12 11-7,9-6-1,14 0-1,-1-7-5,15 18-21,-12-11-10,4 13-2,-14-4 0</inkml:trace>
  <inkml:trace contextRef="#ctx0" brushRef="#br3" timeOffset="1.15186E6">17916 17165 51,'0'0'40,"6"-21"-2,-6 21 1,11-22-33,-11 22-1,12-16-1,-12 16 0,9 3-1,-7 8 0,-6 9 0,-1 9-1,-9 7 0,1 4 1,-11 3-1,1 3 0,-5 0-1,1-2 1,3-5-1,0-2 0,9-7 0,3-7 1,11-4-1,1-19-1,24 12 1,1-13 0,8-9-1,5-1 1,0-1-1,6-2 0,-1 1-1,1 5 0,-5 5-1,-1 6-1,-1 9-1,-2-3-2,9 9-5,-9-4-15,24 7-11,-10-14-3,15-1-1,-2-16 1</inkml:trace>
  <inkml:trace contextRef="#ctx0" brushRef="#br3" timeOffset="1.15257E6">19146 17151 45,'9'-8'35,"-9"8"3,0 0-2,0 0-29,0 0-2,-1 22 0,-7 1 0,-2 9 0,-3 7-1,-1 6-1,-3 7 0,4 2 0,-4-4-2,4-3 1,0-4-1,5-5 0,3-11 0,3-14 0,2-13 0,12-15 0,4-14 0,5-9 0,8-12 0,-1-7-1,4-8 1,2 8-1,0-7 0,-5 8-1,-3 7 1,-3 13 0,-4 8 0,0 15 0,-5 10 0,1 13 0,-1 17 1,-2 7-1,-3 11 0,1 7 1,0 8-1,-2 2 0,3 1 0,-3-5-1,2-1-1,0-11-1,3-6-4,-3-12-6,-10-28-14,6 23-11,-6-23-2,10-4 1</inkml:trace>
  <inkml:trace contextRef="#ctx0" brushRef="#br3" timeOffset="1.15324E6">19238 17466 66,'-16'4'41,"1"-10"-1,15 6 1,15-11-29,9-9-12,15-7 0,6-3-2,12 0-2,0 0-2,9 7-3,-11 1-3,6 14-3,-15-6-2,6 17-3,-19-9 1,1 8 11,-13 1 7,-10-5 5,-1 3 4,-10-1 4,0 0 4,-21-23 4,21 23 0,-21-9-9,12 7-4,-5 2-3,2 7-1,-4 10-1,0 3 0,-2 11 1,-1 6-2,-2 7 1,1 3 0,-2-3-1,4-5 0,6-7 0,4-9 0,8-23 0,0 0 0,14-27-1,7-9 0,2-6 0,5-4 0,1-5 0,-2-1-1,0 8 0,-5 8 1,-4 9-1,-3 9 2,-5 9-2,-10 9 1,12 29 1,-8 0 0,0 9 0,0 3-1,2 9 1,2-3-1,3-2 1,1-4-1,6-11 0,1-7 0,1-12 0,4-8 0,2-17 0,-3-11 0,-1-7 0,-4-5-1,-3-5 1,-5-3-1,-2-7-1,-6-2-1,0 5-2,-4 1-2,6 13-6,-10-5-8,18 22-10,-9-7-8,12 17 0,-3-1 1</inkml:trace>
  <inkml:trace contextRef="#ctx0" brushRef="#br3" timeOffset="1.15392E6">20687 17163 34,'10'-12'34,"3"3"3,-7-9-15,4 9-8,-14-8-4,4 17-2,-15-18-1,-1 17-1,-7-1-2,-2 7 0,-7 4 0,-2 7-1,-5 5 0,0 4-1,-4 10 1,4 2-1,-3 4 1,3 4-1,6 2 0,4 3-1,9-2 0,9-4 1,12-1-2,13-10 2,12-7-2,13-16 0,10-10 0,9-14 1,5-12-1,1 0-1,-2-4 1,-9-1 0,-10 5 0,-7 10 0,-14 7 0,-10 16 0,-8 7 0,-8 8 0,-4 3 0,-3 9-1,4 2-1,-2-2-1,5-8-3,0-10-6,17 2-10,-13-18-8,29-12-10,-12-14-2,14-8 2</inkml:trace>
  <inkml:trace contextRef="#ctx0" brushRef="#br3" timeOffset="1.15428E6">21069 17071 61,'0'0'41,"2"-16"-4,-2 16 3,0 0-37,4 13-1,-9 1 0,-1 9 0,-5 7 2,-2 7-1,-8 5 0,-1 5-1,-1 8 1,1-3 0,1 1 0,3-4-1,5-8-1,2-6 0,14-10 0,6-9 0,9-15-1,7-5 1,7-7-2,4-4 0,4 3-1,0 1-2,2 3 0,-6 4-3,3 12-4,-10-2-10,13 11-13,-13-5-5,10-1-1,-5-6 2</inkml:trace>
  <inkml:trace contextRef="#ctx0" brushRef="#br3" timeOffset="1.15466E6">21598 17114 47,'0'0'39,"0"0"-1,0 0 0,1 14-29,-12 3-3,2 14-2,-3 1 1,-3 11-1,2 2-1,-2 2 0,7 1-1,1-3-1,5-4-2,2-9 0,6 0-4,-3-17-7,17 3-21,-20-18-6,26 6-1,-19-19 0</inkml:trace>
  <inkml:trace contextRef="#ctx0" brushRef="#br3" timeOffset="1.15487E6">21595 17222 64,'1'-14'40,"-5"-1"-2,4 15 1,7-11-37,4 10 0,2-2-1,5-2-2,5 1 0,3-4 0,7 1-2,4-4 0,4 4-4,-10-5-25,11 8-4,-16-2-3,0 8 2</inkml:trace>
  <inkml:trace contextRef="#ctx0" brushRef="#br3" timeOffset="1.15509E6">21682 17401 65,'0'0'42,"12"6"-2,3-18 0,4 2-36,4-1-2,2-1 0,-1 1-3,-3 1-1,-2 5-4,-19 5-15,22-2-17,-22 2 0,0 0-2,-15 19 1</inkml:trace>
  <inkml:trace contextRef="#ctx0" brushRef="#br3" timeOffset="1.15528E6">21615 17607 75,'0'0'43,"0"0"-2,0 0-1,15-11-38,2 2-1,2-2-2,4 6-2,-2-6-2,6 8-4,-5-16-22,15 8-8,0-14-1,8 6 0</inkml:trace>
  <inkml:trace contextRef="#ctx0" brushRef="#br3" timeOffset="1.15547E6">21997 17528 77,'-4'14'44,"4"-14"-2,0 0 0,0 0-39,0 0-7,13-7-11,-13 7-14,15-12-6,-11-4-8,10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22:46:51.69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2004 1206 90,'24'-47'37,"-24"47"-2,10-4 2,-7 15-34,0 13-1,-1 9 0,-4 11 0,3 12 0,-3 8 0,4 8-1,-4 13 0,1 5 0,-3-2-1,0-1-1,0-6 0,-3-12-4,5-4-4,-7-25-28,12-12 0,-3-28-1,7-19 0</inkml:trace>
  <inkml:trace contextRef="#ctx0" brushRef="#br0" timeOffset="234.0004">1916 1252 110,'-42'-47'42,"42"47"-2,0 0 1,-37-56-37,37 56-1,0 0 0,0 0-2,0 0 1,67-45-4,-29 43-2,11 4-7,2-4-26,10 4-4,34 2 1,41 7-2</inkml:trace>
  <inkml:trace contextRef="#ctx0" brushRef="#br0" timeOffset="608.401">2735 1311 98,'-26'24'39,"-10"1"1,7 13-1,-9 8-33,13 3-2,1 2 0,9 4-2,3-5 2,15 0-4,10-12 2,11-10-2,10-15 0,12-14 1,4-13-1,4-14 1,1-7-2,-9-13 3,-6 5-2,-12-5 1,-12 5-2,-16 1 2,-12 12-1,-14 5-1,-3 10 0,-3 8-1,2 1-1,3 0-1,15 6-3,10-14-9,23 3-22,9-9-2,19-4 2,-49 24-2</inkml:trace>
  <inkml:trace contextRef="#ctx0" brushRef="#br0" timeOffset="811.2014">3280 1055 93,'48'-46'38,"-48"46"1,0 0 0,48-43-35,-40 46 0,-10 27-2,-12 25 0,-9 14-1,4 21-1,-1 8 1,5 9-2,4 3-2,2-26-10,8-11-25,-3-26 0,10-12 0,-6-35-1</inkml:trace>
  <inkml:trace contextRef="#ctx0" brushRef="#br0" timeOffset="982.8017">3220 1308 105,'-17'9'39,"2"5"0,14 6-1,5-2-36,19-10-2,18-8-5,9-12-14,18 3-19,7-4 0,14-3 0,-2-1-2</inkml:trace>
  <inkml:trace contextRef="#ctx0" brushRef="#br0" timeOffset="1372.8024">3935 1292 113,'-50'20'40,"-7"2"2,3 23-10,-2-11-26,14 5 0,5 3-3,10-1-1,15-2 0,12-7-1,15-10-1,17-8 0,13-15 0,10-15 0,8-10 0,2-8 1,-1-10-2,-5-6 2,-8 1-1,-11 3 2,-10 5-2,-10 6 1,-13 8-1,-10 11 0,-4 11 0,-11 16 0,-3 14-1,2 5 0,1 7-1,3 7-1,11 1-2,8-6-2,20-6-22,3-20-12,20-12 1,2-13-2,11-17 2</inkml:trace>
  <inkml:trace contextRef="#ctx0" brushRef="#br0" timeOffset="1544.4027">4549 1009 100,'0'0'42,"11"-50"4,-14 38-4,-8 27-34,-13 22-5,0 36 0,-11 32-3,11 11-3,7 2-7,12-21-29,16-26-3,1-24 0,9-10-1</inkml:trace>
  <inkml:trace contextRef="#ctx0" brushRef="#br0" timeOffset="2012.4035">5619 1062 100,'0'0'42,"12"-78"0,-12 78-1,10-57-37,-10 57-2,0 0 0,9-19-1,-13 62-1,-6 31 2,-9 8-3,1 16 1,2 6-1,0 1-3,8-10-4,1-28-15,21-7-18,0-27 2,15-13-1,2-27 1</inkml:trace>
  <inkml:trace contextRef="#ctx0" brushRef="#br0" timeOffset="2371.2041">5987 1232 89,'-1'-12'39,"-16"12"1,1 22-1,-12 10-21,5 18-13,-3 4-3,8 1 1,9-4-2,6-2-1,3-9 1,8-10-2,3-11 2,7-9 0,1-17 0,5-6 0,1-16 0,1-8 2,0-8-1,1-4 0,1-8 0,-3 3-1,-5 8 1,-1 4-2,-3 10 2,-5 11-2,0 15 0,-11 6 0,13 31 0,-9 3 0,1 7-3,1 8 1,1 4-2,-2-2-1,14 0-7,-12-16-27,20-5-1,-4-23 1,12-9-1</inkml:trace>
  <inkml:trace contextRef="#ctx0" brushRef="#br0" timeOffset="2589.6045">6688 934 116,'19'-68'41,"-19"68"0,0 0 0,-14-25-36,-7 57-1,-10 38-3,1 35 0,-5 20-4,11-2-1,13-11-5,8-30-30,18-24-2,-7-24 1,10-11-2</inkml:trace>
  <inkml:trace contextRef="#ctx0" brushRef="#br0" timeOffset="2792.4049">6588 1204 125,'-30'-47'40,"30"47"4,0 0-3,-30-45-40,30 45-1,0 0-3,0 0-2,43-33-7,-43 33-27,62 4 0,-23 3-1,9-5 0</inkml:trace>
  <inkml:trace contextRef="#ctx0" brushRef="#br0" timeOffset="3135.6055">7038 1165 117,'-55'43'41,"11"8"1,11-9-3,35-19-36,17-17-1,23-12-1,9-9 1,-51 15-2,62-29 2,-62 29-2,67-37 1,-67 37-1,58-47 1,-58 47-1,47-49 2,-47 49 0,0 0-2,21-55 0,-21 55 0,-12-15 0,-32 28 0,-9 14 0,-10 15 0,9 16 0,9 5 0,27-1 0,27-11-4,31-23-3,25-6-6,4-24-26,16-8-2,-3-13 1,4-8 0</inkml:trace>
  <inkml:trace contextRef="#ctx0" brushRef="#br0" timeOffset="3775.2066">7650 1175 115,'-14'7'39,"-16"14"1,3 14-3,-15 8-33,11 15 0,5-3-3,13-4 1,6-8-1,7-9-1,4-10 0,9-14 0,3-12 0,3-13 0,3-12 0,0-11 1,-3-13 0,-19 51 0,20-60 1,-20 60-1,21-66 2,-21 66 0,12-64-3,-12 64 0,17-56 0,-17 56 0,18-50 0,-18 50 0,0 0 0,52-59 0,-52 59-4,51-32-2,-51 32-5,55-26-4,-55 26-2,59-7 5,-59 7 3,55 0 5,-55 0 3,47 8 4,-47-8 5,40 19 5,-28 8 2,-12 7-4,-19 6-3,1 9-2,-5-1-2,5-3-2,-1-10 0,12-4-1,1-9 0,6-8 0,0-14 0,17-12-1,-4-8 1,5-13 1,-18 33-2,0 0 0,34-60 0,-34 60 0,27-46 0,-27 46 0,0 0 0,43-60 0,-43 60 0,20-17 0,2 9 0,4 19 0,-9 10-5,3 11-3,5 13-19,-5 2-12,6 1-3,-6-15 2,19-2 0</inkml:trace>
  <inkml:trace contextRef="#ctx0" brushRef="#br0" timeOffset="4274.4075">8597 1183 94,'-27'-51'37,"27"51"2,0 0-3,0 0-20,-58-26-8,23 28-2,2 15-2,-1 10 0,-3 11 0,-2 4-3,13 6 1,12-6-1,19-8 0,11-7-1,10-8 0,6-8-1,10-11 1,3-10 0,2-10-1,-3-7 1,-44 27 0,41-39 0,-41 39-1,45-52 1,-45 52 0,33-60 0,-33 60 0,30-55 0,-30 55 0,0 0 0,21-49 0,-6 46-1,-15 3-2,16 12-1,-9 5-4,9 8-28,-4 12-4,11-4-1,-23-33 1</inkml:trace>
  <inkml:trace contextRef="#ctx0" brushRef="#br0" timeOffset="4477.2078">9105 887 120,'0'0'42,"20"-56"2,-20 56-6,-26 36-35,1 28-1,-8 26-4,1 20-2,3 11-10,4-18-25,25-20-3,13-33 0,10-12 0</inkml:trace>
  <inkml:trace contextRef="#ctx0" brushRef="#br0" timeOffset="5350.8094">10034 991 70,'4'-64'41,"-4"64"-2,4-52 1,-4 52-17,0 0-18,0 0 1,0 0-3,0 12 2,-8 47-4,8 21 3,-12 3-3,3 8 0,-3-5-2,2-3 1,-1-20-1,8-19 1,4-21 0,1-8 0,-2-15 0,8-23 0,-3-6 0,4-17 1,-9 46 0,9-62 0,-9 62 0,6-88-1,1 40 1,1-6-1,0-1 1,2 1-1,2 3 0,6 1 0,-3 6 1,-15 44-1,40-82 0,-40 82 0,44-61 0,-44 61-1,48-38 0,-48 38 1,0 0 1,47 9-1,-47-9 1,8 54 0,-25-3-2,7 22 3,-14 0-2,-8-5 1,-3-4-3,3-12 2,9-17-1,18-11 1,8-12 0,9 2 0,4 0 1,4 0-1,1 4 0,2 5 1,1 5-1,-1 0 0,0 5-2,0 2 1,4 0-4,1-8-3,12-4-31,-8-16-2,14 0 2,-4-11-3</inkml:trace>
  <inkml:trace contextRef="#ctx0" brushRef="#br0" timeOffset="5725.21">10702 1184 88,'-34'-9'40,"2"13"2,5 7-2,18 9-19,13-9-20,18 0 1,15-10 0,14-9-1,-51 8 1,63-10-1,-63 10 1,68-24-2,-68 24 2,70-32-1,-70 32 0,53-40-1,-53 40 1,0 0-2,46-64 1,-46 64 1,0 0-1,0 0 1,0 0 0,-47-38 1,-8 52-2,-5 22 2,-3 6-2,13 19 2,15 3-5,26 5 2,27-14-3,36-29-2,25-9-12,3-23-22,26-4-2,-5-19 1,12-1-2</inkml:trace>
  <inkml:trace contextRef="#ctx0" brushRef="#br0" timeOffset="6193.2108">11978 843 93,'0'0'40,"6"-63"1,-6 63-2,-8-62-34,8 62 0,-23-50 0,23 50-1,-40-29 1,40 29-3,-54-1 1,54 1 0,-59 31-1,26 13 0,-25 39-2,8 25 0,9 7-1,14 8 0,14-15-3,17-22-6,16-20-21,-6-28-10,5-8 0,-12-18 0,3-8 0</inkml:trace>
  <inkml:trace contextRef="#ctx0" brushRef="#br0" timeOffset="6380.4112">11476 1262 108,'-15'-11'41,"4"9"1,11 2-1,11 7-37,16-6-2,9-10-3,-36 9-2,54-12-9,-54 12-26,70-28-3,-31 14 1,4-5-1</inkml:trace>
  <inkml:trace contextRef="#ctx0" brushRef="#br0" timeOffset="6630.0116">12295 720 102,'0'0'43,"26"-53"1,-26 53-1,0 0-38,0 0 1,0 0-1,-45 64-1,2 19-3,-3 20 1,3 7-2,7 7 0,8-4-4,14-22-3,16-11-20,-1-40-14,11-15-1,-4-10 0,13-7-1</inkml:trace>
  <inkml:trace contextRef="#ctx0" brushRef="#br0" timeOffset="7191.6126">12377 1223 71,'13'4'40,"3"-1"-1,5 4 1,6-6-14,1-5-22,8-1 0,-36 5 0,46-11-1,-46 11 0,54-19-1,-54 19 0,57-27-1,-57 27 1,50-35-3,-50 35 2,40-39-1,-40 39 0,0 0 1,16-53-1,-16 53 1,0 0 0,0 0 2,-94-9-1,35 32 0,-15 11-1,6 17 0,5 10-1,24 6 0,25-7-1,36-17 0,29-18-3,16-12-4,29-10-20,-1-12-12,16-7-1,-5-13 0,6-1 0</inkml:trace>
  <inkml:trace contextRef="#ctx0" brushRef="#br0" timeOffset="7410.013">13313 1155 91,'0'0'41,"0"0"2,0 0-1,-24-41-14,-23 46-25,-1 12 0,-7 13-2,8 12 2,4 2-3,18 6 0,13-4 0,20-10-2,17-9-1,12-13-1,15-8-3,8-22-3,21-12-24,-81 28-6,82-46-1,-36 15-1</inkml:trace>
  <inkml:trace contextRef="#ctx0" brushRef="#br0" timeOffset="7597.2133">13772 836 110,'0'0'40,"16"-46"2,-16 46 0,0 0-37,-8 0-1,-20 40-1,-10 33-3,-6 33 0,-3 13-5,7-7-5,15-9-30,3-24-1,22-32 0,-5-22-1</inkml:trace>
  <inkml:trace contextRef="#ctx0" brushRef="#br0" timeOffset="7924.8139">13517 1188 119,'0'0'42,"0"0"2,-13-53-3,13 53-38,0 0-1,0 0 0,40-59 0,-40 59-2,43-15 0,-43 15 0,51-5 0,-51 5 0,61-9 0,-61 9 0,63-8 0,-63 8 0,57 3 0,-39 10 0,14 12 0,-24 10 0,-10 12 0,-13 5 0,2 6 0,-1-2-7,8-9-4,14-13-23,-4-15-7,13-10 0,-2-18-1</inkml:trace>
  <inkml:trace contextRef="#ctx0" brushRef="#br0" timeOffset="8049.6141">14017 1015 91,'0'0'42,"-13"-67"1,13 67-6,-27-64-48,27 64-28,-24-48-2,24 48-2</inkml:trace>
  <inkml:trace contextRef="#ctx0" brushRef="#br0" timeOffset="8892.0156">14398 1093 110,'-43'-14'39,"43"14"2,-45-7-8,45 7-25,-40 11-2,-16 5-2,8 12 0,1 3-2,7 8 0,3 2-1,19 6 0,14-7-2,32-14 1,11-8 0,9-9 0,8-9-1,0-10 1,-1-8-1,-4-6 0,-51 24 1,45-32-1,-45 32 1,0 0-1,35-61 2,-35 61-2,0 0 1,5-65 0,-5 65 1,0 0 0,-15-48-1,15 48 1,0 0-1,0 0 1,0 0 0,-5-49 0,5 49 0,0 0 0,0 0 1,0 0-2,49 5 0,-49-5 0,0 0 0,49 15 0,-49-15 0,0 0 0,44 16 0,-44-16 0,2 21 0,4-5 0,-17-1 0,3 6 0,-6 2 0,6 3 0,3-3 0,10-1 0,8-11 0,4-7 0,6-5 0,-23 1 0,0 0 0,46-26 0,-46 26 0,0 0 0,54-49 0,-54 49 0,0 0 0,52-47 0,-52 47 0,0 0 0,36-16 0,-25 19 0,-1 11-7,-16 3-18,6 18-17,-8 6 0,8 7-1,3-2-1</inkml:trace>
  <inkml:trace contextRef="#ctx0" brushRef="#br0" timeOffset="9250.8162">15635 1037 76,'0'0'39,"0"0"0,-5-58 1,5 58-20,0 0-15,0 0 1,0 0-3,0 0 0,27-21-1,-21 60-1,-6 20-2,-12 7 0,0 8-5,-7-4-31,21-3-3,8-24 2,29-36-4</inkml:trace>
  <inkml:trace contextRef="#ctx0" brushRef="#br0" timeOffset="9438.0165">15913 913 90,'-24'-70'40,"24"70"1,-34-58-5,34 58-22,0 0-40,-42-60-14,42 60 0,0 0-1,0 0 1</inkml:trace>
  <inkml:trace contextRef="#ctx0" brushRef="#br0" timeOffset="9718.817">16107 807 100,'44'44'43,"-44"-44"0,0 0-2,-17 46-37,17-46 1,0 0-3,-46 52 1,46-52-2,0 0-1,-32 52 1,32-52-1,0 0-1,11 52 1,4-43-1,9 27 1,3 0-1,5 4 1,-16 3-1,-13-2 1,-30 1-1,-17-7-1,0-6-11,-5-15-24,18-9-4,6-11 1,22-10-2</inkml:trace>
  <inkml:trace contextRef="#ctx0" brushRef="#br0" timeOffset="10374.0182">17439 641 75,'0'0'40,"9"-54"1,-9 54 1,0 0-24,12-54-16,-12 54-1,0 0 1,0 0 0,0 0 1,-27 69-1,27-69 0,-30 82-1,15-49 2,-24 71-2,10 10 1,-5-3-2,12-3 1,7-21-2,15-28 3,7-29-2,-7-30 1,0 0 1,0 0-1,45-52 1,-45 52-3,28-58 2,-28 58-2,38-61 1,-38 61-1,33-62 0,-33 62 0,40-48 1,-40 48 2,0 0-1,79-38-1,-50 50 0,-3 26 0,-5 18-3,0 15 0,1-1-5,0-17-9,14-15-25,5-25 2,15-18-1,-56 5 0</inkml:trace>
  <inkml:trace contextRef="#ctx0" brushRef="#br0" timeOffset="10717.2188">18102 1019 99,'6'-49'42,"-6"49"2,0 0-2,0 0-36,-52-29-3,23 49 1,-19 20-2,9 21 1,10 0-2,14 6-1,13-8-1,23-12 1,13-21-1,14-16 1,4-19 0,-52 9 0,51-25 2,-51 25-2,52-42 0,-52 42-3,38-61 2,-38 61-3,25-70 3,-25 70-3,8-68 0,-8 68 0,-6-60 0,6 60-3,-15-46-5,15 46-27,0 0-1,-18-58 2,18 58-3</inkml:trace>
  <inkml:trace contextRef="#ctx0" brushRef="#br0" timeOffset="11216.4197">18486 884 81,'56'-5'42,"-56"5"1,0 0-1,44 2-22,-44-2-15,0 0-2,0 0 0,0 0 0,-50 66-1,42-28 0,-21 7-2,9 8 2,7-4-3,12-1 1,9-15 0,-8-33 0,0 0-1,40 4 1,-40-4 1,0 0 0,56-43-2,-56 43-1,43-39 2,-43 39-2,0 0 2,55-65-2,-55 65 0,0 0 3,41-51 0,-41 51 1,0 0-1,60-7 0,-52 33-1,1 19 2,-4 7-2,10 7-1,4-6 0,9-10 1,3-17 0,3-20 0,-34-6 1,0 0-1,55-30 2,-55 30-1,0 0-2,49-72-1,-49 72 0,20-66-4,-20 66-5,17-76-27,-17 76-5,9-72 0,-9 72 0</inkml:trace>
  <inkml:trace contextRef="#ctx0" brushRef="#br0" timeOffset="12168.0213">1676 2907 63,'12'-20'38,"2"10"-1,-7 0 1,0 20-17,-7-10-8,4 38-5,-7-1-3,1 21 0,-3 7-3,-2 16-2,-6 14 1,1 7 0,-9 4-2,-1 4 0,2-6-2,0-13-3,11-2-24,-3-29-7,18-13-1,6-30-1</inkml:trace>
  <inkml:trace contextRef="#ctx0" brushRef="#br0" timeOffset="12573.622">2046 3298 78,'0'0'39,"-16"23"-2,1 0 0,2 21-10,-2-6-24,3 9-2,-3 2 2,7 5 0,-3-1 0,6 1-1,-1-4 0,5-6 0,3-12-1,3-14 0,7-17-2,4-17 2,11-17-2,4-18 2,6-11 0,4-10 1,-2-4 0,2-1 1,-3 5-1,-7 17 1,-6 12 0,-9 13-3,-4 20 0,-9 23 0,-7 24 0,1 15 0,-5 17-2,4 2-1,6 8-1,3-6-2,12 1-6,-1-33-13,22-9-15,0-32 0,16-12-1,-2-28 1</inkml:trace>
  <inkml:trace contextRef="#ctx0" brushRef="#br0" timeOffset="12776.4224">2881 2597 114,'-15'8'40,"-9"25"1,8 35 0,-5 17-38,10 10 0,3 15-3,3 6-1,4 8-1,0-10-3,8 0-9,-5-23-25,6-9-1,-8-29-1,7-9 0</inkml:trace>
  <inkml:trace contextRef="#ctx0" brushRef="#br0" timeOffset="12994.8228">2691 3180 115,'-12'0'40,"0"3"1,15 17-1,1-3-38,19-9 0,13-4-2,10-4-1,11 0-2,3-11-4,17 11-17,-11-20-15,3 9 0,-14-10-1,-3 6 0</inkml:trace>
  <inkml:trace contextRef="#ctx0" brushRef="#br0" timeOffset="13587.6238">3152 3268 111,'-9'44'40,"-1"-16"2,19 1-3,-7-12-35,21-16-2,7-10 0,6-10 0,3-13-1,0-4 0,2-9-1,-9-3 2,-4 2-2,-10 2 0,-9 5 1,-9 5-1,-12 12 0,-5 8 1,-10 18 0,-8 12 0,-1 15 0,-2 13 1,0 8 0,5 7-2,9 1 0,12-2 0,12-5 0,12-12-2,19-15 1,14-14-1,16-13-1,6-17 1,9-7-2,-1-14 0,1-3-1,-8-6-1,-5 5 0,-19-1 2,-8 14 0,-17 7 3,-19 23 0,0 0 3,-13 26 1,-6 15 0,-7 5 2,5 12-1,-2 1 0,3-2-1,5-5 0,6-9-1,5-13 0,6-13 1,-2-17-1,19-11-1,-10-16 2,8-10-1,-3-15 1,4-4-3,-2-11 0,0 1 0,0 3 0,-3 4 0,4 6 0,-5 5-2,13 23-14,-13-8-23,20 23-3,-1-7 0,12 15-2</inkml:trace>
  <inkml:trace contextRef="#ctx0" brushRef="#br0" timeOffset="14242.825">4413 3030 95,'9'0'38,"-9"0"1,0 0-5,-8 19-26,-3 5-1,-5 2-2,-1 14-1,-4 1 0,3 12-1,-4 2 1,8-2-1,1-4-1,6-5 0,4-10 0,4-8-1,5-13 1,7-17 0,2-12-2,6-10 0,1-11 0,1-8 0,1-12 0,-2-3 0,0 0 0,-2 0 0,-4 8 0,0 6 0,-6 13 0,4 7 0,-2 17 0,4 12 0,-3 15 0,4 14 0,-3 12 0,2 6 0,2 9 0,-3 5 0,2 0 0,0-7-6,5 0 0,-4-22-8,13 5-5,-15-35-9,17 8-11,-11-28-2,3-2 1,-8-18 2</inkml:trace>
  <inkml:trace contextRef="#ctx0" brushRef="#br0" timeOffset="14617.2256">4794 3066 115,'-8'21'40,"-2"-6"1,11 15-1,6-9-37,8 1 1,8-10-2,9-2 0,4-7-1,4-10 0,0-3 0,-3-8-1,-3-5 1,-7-3-1,-8-3 0,-7-3 0,-11 2 1,-3 0-1,-7 4 1,-8 9-1,-2 8 2,-7 10-2,-4 15 0,-2 15 0,1 12 0,3 8 0,4 6 0,9 1 0,13-5 0,11-5 0,17-12 0,12-17-5,15-12 0,5-26-7,18 4-6,-12-34-7,17 6-12,-16-24-3,2 1-2,-14-18 3</inkml:trace>
  <inkml:trace contextRef="#ctx0" brushRef="#br0" timeOffset="14804.426">5623 2340 111,'0'0'41,"-28"17"-1,12 41 2,-19 18-40,5 13 1,1 13-3,-2 14 1,3 3-2,4-2 0,6-8-5,2-21-4,19-1-12,-9-36-18,16-8 1,-10-43-4,23 9 5</inkml:trace>
  <inkml:trace contextRef="#ctx0" brushRef="#br0" timeOffset="14991.6263">5339 2928 109,'-11'-17'42,"-2"0"1,13 17-1,1 11-29,14-5-12,9-5-2,14-5-3,16 8-8,0-22-7,25 16-12,-9-21-10,21 8-1,-8-14-1,12 10 2</inkml:trace>
  <inkml:trace contextRef="#ctx0" brushRef="#br0" timeOffset="15834.0278">7043 2476 88,'0'0'39,"0"0"-1,9-1 2,-9 1-25,-9 13-11,2 8-1,2 15 2,-5 12-3,2 16 1,-2 9-1,-1 14 0,4 9-2,0 0 0,6-5-2,2-13-1,11-10-3,2-28-8,19-6-23,-5-35-2,18-11 0,-8-28-1</inkml:trace>
  <inkml:trace contextRef="#ctx0" brushRef="#br0" timeOffset="16036.8281">7075 2423 113,'0'0'41,"-6"-15"-1,25 16 0,9-9-39,10 0 0,10-3-2,5 1 0,11 7-3,-5-12-9,12 24-23,-19-7-4,1 17 1,-20-4-1</inkml:trace>
  <inkml:trace contextRef="#ctx0" brushRef="#br0" timeOffset="16255.2285">7101 2862 109,'-38'37'39,"8"-17"1,22 3-1,8-23-34,24 4-3,16-9 0,16-9-1,15-4-2,8-1-2,8 0-3,-3-9-23,9 14-9,-12-8 0,-5 14-2,-16-6 2</inkml:trace>
  <inkml:trace contextRef="#ctx0" brushRef="#br0" timeOffset="16442.4288">7887 2765 116,'-20'16'39,"-9"-3"2,6 12-2,-6 2-36,6 9 0,3 5-2,6 5 1,-1 6-3,7-4-1,11-1-4,-2-23-15,22 7-17,-3-27-1,12-10 0,2-23-3</inkml:trace>
  <inkml:trace contextRef="#ctx0" brushRef="#br0" timeOffset="16614.0291">7868 2154 101,'-33'-37'38,"9"24"1,0 2-5,12 5-33,16 17-37,-4-11-1,26 15-1,-8-9-2</inkml:trace>
  <inkml:trace contextRef="#ctx0" brushRef="#br0" timeOffset="17113.23">8146 2168 98,'0'0'38,"0"17"2,-9 2-2,8 23-32,-10 7-1,7 12 0,-3 13-1,-2 9 1,2 1-3,0 1 2,5-8-2,1-5 1,0-10-2,5-13 0,-3-14-1,6-9 0,1-15 0,3-13 0,-1-13 0,0-6 0,-2-10 0,-2-7 0,2-7 0,-5 1 0,3 2 0,-3 5 0,-1 8 0,5 8 0,3 8 0,6 18 0,3 10 0,4 7 0,2 8 0,2 5 0,-3 4 0,-2 0 0,-8 1 0,-8-5 0,-11-2 1,-12 2-1,-8-9 0,-11 0 2,-7-9-2,3-9-2,0-7 0,5-11-2,15-2-8,1-23-6,31 13-12,4-23-10,17 10-1,2-13 0,17 11 2</inkml:trace>
  <inkml:trace contextRef="#ctx0" brushRef="#br0" timeOffset="17472.0306">8624 2663 109,'-18'-2'40,"18"2"-1,-12 11 0,12 4-34,-4 2-1,2 10-1,-2 7 0,2 7-1,-2 2 0,0 5-1,-1-6 1,1-2-1,0-9 0,1-4 0,4-13 0,-1-14 1,9-8-2,3-15 0,8-9 0,0-12 0,0-8 0,6-7 0,-5-1 0,3 4 0,-4 9 0,-8 4 0,0 12 0,-4 5 0,3 16-4,-2 4-2,6 14-1,-1-7-8,17 26-7,-9-25-16,19 14-3,-3-12-1,12 5 2</inkml:trace>
  <inkml:trace contextRef="#ctx0" brushRef="#br0" timeOffset="17846.4313">9130 2673 86,'-31'23'41,"10"12"3,3-16-3,22 5-14,10-12-24,15-7 0,9-12-2,8-6 1,4-7-1,1-5 0,-3-4-1,-13-4-2,-6-2 2,-11 2-2,-14 2 2,-13 4-2,-11 7 2,-7 11 0,-12 13 0,-4 11 3,-4 16-1,-3 14 1,1 16-2,7 6 1,7 5-2,13 0 0,16-9 0,21-10 0,21-12 0,18-22-12,31-1-6,3-40-7,34 7-11,4-28-7,24-1-2,6-17 3</inkml:trace>
  <inkml:trace contextRef="#ctx0" brushRef="#br0" timeOffset="18595.2326">10644 2681 100,'2'-14'39,"-2"14"0,9-12-1,1 9-35,-10 3-1,3 18 1,-8 3 0,1 9-1,-3 6 1,-1 5-1,0 2-1,5 3 0,5-4 0,4-6-1,12-9 1,6-13-1,14-10 0,6-14 1,9-13-1,1-11 0,2-12 1,-4-4-1,-6-4 0,-9 1-1,-10 2 1,-11 8-2,-9 11 2,-8 11 0,-7 16 0,-6 12 0,-4 17 0,3 9 1,0 11-1,7 4 1,4 6 0,12-5 0,7-4 0,13-8 0,10-15 0,6-12 1,3-12-1,4-14 1,-3-14-1,-1-9 0,-6-11 0,-7-3-2,-6-7 0,-9 4-1,-9-1-1,-5 6-2,-4 14-2,-9 2-8,8 35-8,-12-25-13,12 25-3,0 0-2,20 29 3</inkml:trace>
  <inkml:trace contextRef="#ctx0" brushRef="#br0" timeOffset="19250.4338">11897 2593 100,'-31'-4'40,"1"14"2,-13-3-2,4 15-36,-5 5 0,4 6 1,2 4-2,11 4 1,6-1-2,12-2 1,15-8-2,13-12 0,14-8-1,9-10-1,8-9 1,2-10-1,-1-10 0,-3-5-1,-9-5 1,-11 0 0,-11 1 0,-11 2-1,-13 5 2,-10 7-2,-6 7 2,-5 6-1,-1 5 1,5 4-1,7 2 1,17 0 1,0 0-1,19-6 1,10-2-1,10 0 1,8 0-1,5 0 1,-3 2 0,-4 6-1,-7 9 1,-9 6 0,-11 9-1,-10 9 2,-11 4-2,-6 6 1,-9 3-1,-1 1 1,0 1-1,1-6 0,6-3 0,4-12 0,6-8 1,4-8-1,10-13 1,3-9-1,0-11 2,2-8-1,3-8 0,-2-5 0,-2-4 1,0 2-4,-3 2 4,-2 6-4,-2 5 1,2 6-1,-3 12 1,4 2-4,3 8 0,2-3-5,10 15-7,-9-22-9,24 14-10,-4-22-5,15 6 1,-5-21 1</inkml:trace>
  <inkml:trace contextRef="#ctx0" brushRef="#br0" timeOffset="19468.8342">12770 2021 122,'-26'-10'40,"10"23"0,-9 6-9,8 25-28,-3 17 0,5 17 0,-1 14-2,2 8 1,0 5-2,7 2 1,0-2-3,2-16-2,12-1-10,-8-36-11,20-1-15,-3-36 0,13-3-2,1-27 2</inkml:trace>
  <inkml:trace contextRef="#ctx0" brushRef="#br0" timeOffset="19718.4346">12935 2478 106,'-29'12'42,"-17"-3"-1,6 19 1,-8-2-38,7 4 0,1 2 0,11 5 0,10-1-2,11-1 2,13-4-2,13-6-2,14-4 0,12-7 0,7-4-4,8-12-3,14 4-7,-13-24-8,19 11-15,-14-17-5,5 7 1,-12-11-2</inkml:trace>
  <inkml:trace contextRef="#ctx0" brushRef="#br0" timeOffset="20077.2352">13481 2363 80,'-43'-9'41,"3"18"0,-18 2 0,7 19-15,0-3-21,3 2-1,9-1-1,11 2 1,13-2-1,15-4-1,19-2-1,10-3 1,7 0-2,9-1 2,2 0-2,0 5 0,-3 1 0,-9 3 0,-8-1 0,-13 3 0,-13 0 0,-10 0 0,-11-1 0,-10-4 0,-8-1 0,-1-5 0,-1-3 0,-3-10-10,16 6-6,-12-23-6,25 13-7,-14-26-10,16 3-4,-3-16 1,5-2 1</inkml:trace>
  <inkml:trace contextRef="#ctx0" brushRef="#br1" timeOffset="33430.8587">1746 6173 29,'21'-13'28,"-6"-4"2,4 2 0,1 3-16,0-11-3,12 14-1,-4-12-1,10 5-3,7-7 0,13 6-2,8-11-1,12 0-2,6-3 1,15-2-1,15-8-1,9 0 1,14-3-2,3 1 0,16 0 0,10-1 1,6-1-1,13-4 1,4 0 1,9 0-1,8-4 1,7 1-1,2 1 0,7 2 1,1 2-1,3 8 0,-1 2 0,-3 10 0,0 6 0,-3 6 0,-2 5 0,-3 9 0,-2 1 0,-3 7 0,1 3 0,1 4 0,-5 5 0,3 5 0,-4 1 1,-8 9-1,0 4 0,-2 5 1,-11 8-1,-5 5 0,-7 7 0,-3 3 3,-2 4-1,-3 0-1,6 3 2,-2 0-2,4-2 1,10 3 0,5-4 1,1 1-4,5-3 1,8 0 0,0-1 0,2-1 0,4-2 1,-1-1 2,5-5-3,4 0 2,1-2-2,10-3 2,2-6-2,6-4 2,4-5-3,5-6 1,4-3 0,3-4 0,1-8 0,0-2 0,3-1 0,-3-4 0,1-1 0,-1-4 0,-4-4 1,-2-2-1,-3-8 0,-2-5 1,-4-8 0,-2-6-1,1-9 1,-3-5-1,0-7 1,0-10-2,-1-1 1,-1-3-1,-1-6 2,0-2-2,-1-2 2,-4-1-2,-1-1 3,3 1-2,-1 1 0,2-3 1,2 4-2,1-1 1,1 5-2,-2 1 1,-3 6-3,-10-1-4,-3 10-27,-19-2-2,-14 12 1,-21 2-2</inkml:trace>
  <inkml:trace contextRef="#ctx0" brushRef="#br1" timeOffset="35443.2622">1668 8010 36,'17'0'27,"1"-7"2,3-5-1,11 2-18,-2-11-2,10 5 1,-1-9-2,10 2 0,-2-4-1,8 5 0,1-2-2,3 7-2,-2-6 2,4 3-1,-1-2-1,7 5 0,-2-6-2,6-4 1,4-2-1,9-2 0,3-3 0,10-2 0,1 1 0,3 1 0,8 3 1,-1 2 0,0 3-1,-1 6 1,-1-1-1,3 2 0,7 2 0,2-5 1,1-2-1,8 0 1,7-5-1,4 1 1,5-3-1,3 2 1,0 0-1,-2 1 1,2 6-1,-4 2 0,-5 5 0,0 1 0,-2 3 0,0 2 0,-1-1-1,0 2 1,3-1 0,3 2-1,2-1 1,-3 3 0,4 2-1,-1 4 1,-1 3 0,-4 6 0,-4 5-1,1 2 1,-2 7 0,-4 3 0,-3 2 0,1 0 1,1 6-1,2 3 0,4-2 2,-2 3-2,4-3 1,2 7-1,3-2 2,0 4-2,0 1 0,2 5 1,0 1-1,-1 6 0,0-2 0,2 3 0,2-1 0,4 3 0,-2-2-1,6-4 0,6-2 1,2 0-1,7-1 0,1 0 0,1 0 1,3-4-1,4 5 1,-3 0 0,-3 1 0,1-2 0,-1 3-1,1-2 1,-1-2 2,2-3-2,0-1 1,3-4-1,5-4 1,3 0-1,2-7 2,3 2-2,1-6-1,3-3 2,0-2-1,4-1 0,1-5 0,-3-2 1,5-6-1,1-3 1,-5-6-1,8-4 1,2-7-1,-5-6 0,3-4 1,1-5 0,-1-4-1,5-6 0,0-3-1,0-3 2,0-4-2,1 0 1,0-6-1,-2-2 1,2-5-2,-7-3 3,0-3-1,-5-4 0,-1-4 1,0-5-1,-3-4 1,-1-2 1,-3-8-1,4-1 0,-2-8 1,1 1 0,-7-5-1,-2 3 1,-5-2 0,-5 5-2,-7 6 1,-9 4-2,-6 9 1,-12 5-2,-4 12-3,-17-2-13,-5 19-20,-16-1 2,-8 14-2,-22 0 0</inkml:trace>
  <inkml:trace contextRef="#ctx0" brushRef="#br2" timeOffset="43321.2761">1911 7085 32,'0'0'24,"0"0"-2,0 0-1,11-10-7,2 8-3,-13 2-3,18-12-4,-8 2 1,5 6-3,-2-6 1,9 1-1,-5-3 2,8-1 0,2-7 1,8 3-1,0-6 1,6-1-2,2-4 0,-1 2-2,1-2 1,0 3-1,-3-3 0,2 1-1,-5 3 0,1 2 0,-1-2 0,2 1 0,-3-1 1,6-2 0,-2 2-1,7-2 2,-2-5-1,3 2 0,1-2 0,2-1 0,-1-2 0,2 3-2,-3-3 2,-1 3-2,0 1 1,-4 1 0,-1 3 0,0 2 0,-3-1 0,0 5 0,-2-5 1,0 4-1,-2-1 1,1-3-1,-1-1 1,2 1-1,-1-4 1,5 1 0,-6 1-1,7 1 0,-2-2 1,2 4-1,-3 0 1,3 2 0,-4 0-3,2-3 1,-1 3 0,-1 0 0,0-4 0,0 1 0,0-1 0,0-3 0,-1 2 1,0 3 0,-6-1 1,-1 3-1,-3 2 0,-5 2 0,-2 2 0,-2 1 0,-3 2 1,-1-2-1,2 0 0,-2 1 1,5-2-1,-3 1 0,4 0 1,-3 1-1,1 0 0,-3 3 0,-1 3 1,-2 1-1,-2 2 0,-11 5-1,11-5 0,-11 5-2,0 0-4,0 0-14,-10 21-13,10-21 0,-10 19-2,10-19 1</inkml:trace>
  <inkml:trace contextRef="#ctx0" brushRef="#br2" timeOffset="44288.4777">3351 5887 59,'-13'-4'33,"13"4"-2,-11-3 1,11 3-23,0 0-1,0 0-3,11-12 0,11 8-1,7-9-1,13 6 1,2-7-1,10 3 0,3-1 0,6 2-2,-5 1 1,-2 4-1,-9 3-1,-5 2 1,-12 4-1,-7 8 1,-15 5-1,-10 13 0,-16 9 0,-8 14 1,-12 9-1,-8 7 1,-3 5-2,2-2 0,11 2-8,4-19-26,28-12-1,9-22 0,26-19-2</inkml:trace>
  <inkml:trace contextRef="#ctx0" brushRef="#br2" timeOffset="45723.6803">4797 5224 8,'0'0'18,"0"0"0,0 0-6,0 0-4,0 0 1,0 0 1,0 0 3,0 0-1,0 0 1,0 0-2,0 0-1,0 0-3,0 0-2,0 0-2,0 0 0,12 0 0,-12 0 0,18-1 1,-9-2-2,7 2 1,-5-2 0,5 4-1,-3-2 0,3 1 0,-2 1-2,2 2 1,-4 2-1,4 1 0,-1 1 0,3 0-1,0-1 1,1-2 0,1 3-1,3-3 1,-1 4-1,0-2 1,0 2-1,-1 2 1,0 0-1,1 1 1,-1 3 0,0 0-1,1 0 1,2-5 0,3 0 0,-1 1 0,3-3 0,3-2 0,-1 1 1,3 0-1,-1 0 0,1 3 0,-3 0 0,-2 1 0,2 3 0,-3 0-1,0 1 1,0 1 0,3-1-1,2-1 1,2-1 0,5-2 1,1 1-1,5-1 1,1-2 0,2 1-1,2-1 1,1 0-1,0 2 1,0-1-1,0 2 0,0 3 0,1 2 0,0-1 2,1 2-3,0-1 2,1 2 1,-3-1-1,1 0 1,-1-1-1,-3 0 1,-2-2-5,0 1 3,-5-4-4,4 9 0,-4-9-2,4 11-2,-8-16-6,8 14-19,-9-8 0,1 1-1,-4-3 2</inkml:trace>
  <inkml:trace contextRef="#ctx0" brushRef="#br2" timeOffset="46425.6815">6745 5587 51,'-6'-13'32,"1"3"2,-1-4-2,6 14-26,-5-17 0,5 17-1,-5-11 1,5 11-2,0 0 0,0 0-1,0 0 0,22 15-1,-3-7 0,8 4 0,6 0 0,4 1-1,2 1 0,-1 0-1,-4 8 0,-7 3 1,-10 4 1,-12 3-1,-11 5 1,-13 1-1,-8 3 0,-6 3 0,-3-6 1,1-6-4,8-2-5,2-15-29,25-15 0,0 0-1,21-19-2</inkml:trace>
  <inkml:trace contextRef="#ctx0" brushRef="#br2" timeOffset="49140.0863">7219 5903 3,'0'0'21,"6"22"0,-6-22-1,1 13-12,-1-13-2,0 0 0,6 12-1,-6-12 2,0 0 2,0 0 1,8-4 1,-8 4-1,0 0 0,0 0-1,0 0-3,0 0-1,10 4-1,0-1-3,4 3 0,1-2 0,7-1 0,4 3-1,2-1 0,1 1 1,2 2-1,2 2 1,1 4-1,-1 3 1,1 3-1,-2 0 1,7 6-1,0-3 0,3 1 1,3 1-1,6 0 1,1-5-1,3 0 1,6-3 0,0 2 0,2-2 0,3-2 0,-3 0 0,2-1-1,3 1 1,-3-4-1,0 4 0,3-1 1,-2 0-1,-3 1 1,0 1-1,-3-1 1,-3 3 0,0-3 0,-2 1 0,0 2 1,-2-2-2,-1 0 1,-1 3 0,0-4-1,-3 2 1,1-1-1,-1 2 1,1-2-1,-1 1 0,5 0 0,-3 5 1,0-3-1,2 1 0,-1 4 0,-1-1 0,-1 2 0,-2-2 0,-2 2 0,2 0 0,-3-1 1,2-1-1,2-1 1,0-1-1,3-1 1,-1-1-1,2 0 1,-3-1-1,0 1 1,-2 1-1,0-2 0,-5 2 0,1 1-2,-3-1 2,2 0-1,1 0 1,-1-3-1,4 1 2,0-3-2,5 2 1,0-4 1,1 1-1,2 0 1,-2 0-2,0 1 2,-1 0-2,-3 2 1,-1-2 0,2 2 0,-2 1 0,1 0 0,1-1-1,0 1 1,2 1 0,1 0 0,0-1 0,-1 2 0,0 2-1,0-3 1,-1 1 0,-1 0 0,1 0 0,-2 0 0,2 0-1,0-2 1,0-1 0,-1-1 0,0 1 0,0-2-1,2-2 1,-3 1 0,-1-1-1,0-2 1,-2 2 0,0 0 0,1 0-1,0-2 1,0 1 0,0-1 0,0 1 0,1-2 0,0 2-1,-1-3 2,-2 0-2,1-1 1,-3 1 1,-1-1-1,1 0 0,0 3 0,-2-1 1,1-1-2,2 2 1,2-3-1,-2-1 1,2 2-1,-2-1 1,3-2-1,-1-2 1,-3 2 0,-1 0-1,-2 1 1,1-1 0,-1-1 0,0 4 0,0-3 0,0 1 0,1 1 0,-1-1 0,1 1 1,-1-1-1,-3 1 0,2-1-1,-2 0 2,-1 0-1,0 1 0,-2-2 0,2 1 0,-1-1 0,2-1 0,1 0 0,1 1 0,2-2 0,3 3 0,-1-1 0,1 0 0,-1-1 0,0 3 0,-1-1 0,0 1 1,-4 2-1,0-1 0,-2 3 0,-1-1 0,0 1 0,2 3 0,-1-1 0,0 1 0,1-2 0,0 0 0,1 3 0,0-2 0,1 1 0,-3 1 1,0-1-1,-1 1 0,-1 2 0,1-3 0,-3-1 0,-2 2 0,2-1 0,0-2 0,-1 1 0,-1-2 0,0 1 0,0-4 0,-4 2 0,2-1 1,-2-1-1,-2 0 0,3 0 0,-1-3 0,-5 1 1,3 0-1,-3 0 0,3-2 0,-3 0-1,1 0 1,2-2 0,-2 1 0,1-1 2,-2 4-2,2-6 1,-3 7 0,-1-1 0,-2 2-1,-1-1 1,-3 2-1,3 1 0,-3 1-1,1-1 1,-2 1 0,1-2-1,1 1 1,2-1 0,-1 0 0,1-2 0,-1-1 0,2 0 0,2 1 0,3-2 0,-2 1 0,4 0 1,1-1-1,-1 3 0,4-1 0,-1-1 0,1 0 0,0 2 0,-1-3 0,-4 1 0,-2-3-1,-1 0 1,-6-2 0,-2 0 0,-11-2-1,8 2 0,-8-2-2,0 0-4,-9-7-16,9 7-12,-10-3 0,10 3-1,0 0 0</inkml:trace>
  <inkml:trace contextRef="#ctx0" brushRef="#br2" timeOffset="50356.8884">14985 8093 75,'0'0'38,"0"0"-2,0 0 0,19-5-34,1 14-1,6 4 0,7 3 0,7 6 1,4 1-1,6 0 1,-1 3 0,2-1 1,-5-2-2,-3 1 1,-14-1-1,-10 0 0,-20 5 0,-19 1-1,-17 1 1,-17 2-1,-12 0 0,-12 3 1,-2-4-1,2-3 0,12-6-1,9-10-5,33 3-29,10-15-2,33-5-1,21-14-1</inkml:trace>
  <inkml:trace contextRef="#ctx0" brushRef="#br2" timeOffset="51370.8902">16603 8910 25,'0'0'26,"-9"11"-1,9-11 1,-6 14-17,6-14-3,0 0-2,-10 5 0,10-5 2,0 0 0,9 3 0,-9-3 0,21-8 0,-8-2 0,8 5-2,0-6-1,7 2-1,3-3-1,2 1 0,5-3-1,3 1 1,0-2-1,8-4 2,2-1-3,6-5 3,7-4-3,7-1 2,0-3-1,5-4 1,5-3-2,2 1 1,7-2 0,2-2 0,0 3 1,2-4-1,3 2 0,1 1 0,2 1 1,2 3-1,-1 0 1,2-1 0,0-4 1,3 2 0,3-2 0,2-2 0,0-2 0,1-3 1,1-3-2,4-1 1,-3 1-1,1-1-1,-2-2 1,0 4 0,-1-1-1,3 1 0,-2 5 1,1-2-1,-4 0 1,-1 3 0,2 2-1,-3-1 1,-3 0 0,-3-1 0,-4-1 0,-6 3 0,1-2-1,-6 5 0,-1 3 0,-7-1-1,-6 4 0,-5 2-2,-4 10-3,-13-4-7,1 8-22,-13 0 0,-8 4 0,-12 3 0</inkml:trace>
  <inkml:trace contextRef="#ctx0" brushRef="#br2" timeOffset="51823.291">21011 6891 75,'14'-9'37,"0"-6"-1,8 6 1,1-7-20,12 5-11,4-7 0,12 6-1,8-2-2,7 6 0,2 0-1,-2 5 0,-5 1-1,-9 4-1,-11 7 0,-16 11 1,-20 6-1,-17 9 1,-18 7-1,-14 7 1,-9 6-1,-10 6-1,-3 2 1,2-7-1,13-5-2,6-13-7,21-1-27,11-15-3,23-7 1,13-18-2</inkml:trace>
  <inkml:trace contextRef="#ctx0" brushRef="#br2" timeOffset="58016.5019">8928 6370 71,'24'-31'38,"15"-18"-1,17-9 1,18-29-28,18-3-5,15-15-2,16-7-2,3-1 0,-1 3-2,-9 13-2,-18 7-4,-4 28-14,-30-1-18,-17 23 3,-25 9-1,-12 16-1</inkml:trace>
  <inkml:trace contextRef="#ctx0" brushRef="#br2" timeOffset="59170.9039">10934 4865 51,'1'-11'34,"-11"0"-1,-9 9 1,-16 2-26,2 17-1,-14-2 0,6 13-3,-4-3 1,6 8-2,7-5 1,12 2-3,8-4 2,16-8-2,11-3 2,12-4-3,6-2 0,7-3 1,1 2-1,-2 1 0,-5 1 0,-8 7 1,-10 5-1,-12 4 0,-9 5 0,-10 4 0,-2-4 0,-5-5-1,6 0-2,2-17-3,19 1-13,4-25-17,23-3 0,6-23-1,17-2 0</inkml:trace>
  <inkml:trace contextRef="#ctx0" brushRef="#br2" timeOffset="59358.1042">11348 4813 73,'0'0'37,"-26"23"-2,9 13 2,-4 3-32,1 12-2,0 2 1,6 4-3,2-1 0,2-4-3,12-5-2,-2-21-30,17-5-1,1-22-1,10-10-2</inkml:trace>
  <inkml:trace contextRef="#ctx0" brushRef="#br2" timeOffset="59498.5045">11414 4494 63,'-15'-9'34,"5"17"-1,4 12-3,9 5-37,14 12-23,2-3-2,17 8-1,4-4 0</inkml:trace>
  <inkml:trace contextRef="#ctx0" brushRef="#br2" timeOffset="59935.3052">11852 4886 65,'0'0'36,"-19"6"-1,-3-3 2,-14-8-30,-1 8-1,-5-2-1,3 9 0,3 2-1,6 4-1,8 4 1,11 4-2,11 0 2,13 1-3,9 0 1,7-5-2,6-1 2,2-4-1,1-6-1,-4-4 0,-4-4 0,-2-5 0,-4-3 0,-7-3 1,-3-1-1,-4-1 0,-2 0 0,-8 12 0,10-11 0,-10 11 0,-8 29 0,-6 4-1,-3 11 0,-6 13 0,-1 6 1,-7 7-1,-3-1 1,0 0 0,4-10 0,3-11 3,5-12-3,5-15 2,7-16-4,6-15-3,14-8-5,-2-25-28,16-1 1,0-20-3,9-3 2</inkml:trace>
  <inkml:trace contextRef="#ctx0" brushRef="#br2" timeOffset="60746.5067">12237 4754 89,'9'-10'40,"5"11"-1,-14-1 1,0 0-36,0 0-1,0 0 0,-12 24-1,1 2-1,-3 8 0,0 7 0,-4 4 1,2 7-1,0-2 1,2-4-1,4-4 1,4-10-1,2-10 1,6-8-1,-2-14 0,20-15-1,1-7-1,3-8 3,4-7-3,3-4 1,-1-2-1,1 5 1,-5 5-1,-4 9 0,-3 7 2,-4 10-3,-4 11 2,-4 11 0,1 5 0,0 7-3,0 6 2,4-1-3,6 4 0,2-9-3,7 4-2,-2-22-6,17 12-10,-13-28-5,17 6 7,-15-23 13,4 2 2,-4-10 7,-6-6 2,0 5 9,-21-14 10,8 22 8,-21-16-5,6 26-10,-16-7-3,2 19-3,-11 3-1,3 14-1,-2 5-2,2 11 0,3 5 0,5 4 0,6 0-1,5 1 0,10-8 0,7-2-1,4-9 1,4-8-2,3-8 1,1-6-1,1-8 0,-1-7 1,-2-3-3,-2-7 3,-4 1-2,0-1 1,-5 0-2,0 6 2,-2 5-2,-8 15 1,7-12 1,-7 12-2,4 17 2,-4 2-1,4 3 0,0 1-3,8 2 1,1-10-4,13 4-6,-6-22-24,20 0-1,-2-21 2,7-5-2</inkml:trace>
  <inkml:trace contextRef="#ctx0" brushRef="#br2" timeOffset="60902.5069">13407 4251 101,'-6'-17'38,"1"37"-1,-19 17 0,0 31-32,-6 11-1,-1 15-3,3 4 0,2-2-4,12 3-4,-1-19-29,19-5-1,-5-23-1,12-8-2</inkml:trace>
  <inkml:trace contextRef="#ctx0" brushRef="#br2" timeOffset="63726.1119">13717 4844 77,'-16'4'38,"16"-4"0,0 0-1,15-1-33,17-11-2,20-5-1,17-3-1,11-7-5,17 12-29,-5-10-1,3 9-1,-11 0-3</inkml:trace>
  <inkml:trace contextRef="#ctx0" brushRef="#br2" timeOffset="64006.9124">14866 4222 81,'-1'-12'37,"1"12"0,-15 7 0,1 16-35,-5 12 1,-1 11-1,-5 14 0,0 9-1,5 9-1,-1-1 0,9 0-1,9-9-2,11-4-4,7-22-28,18-5 0,3-23-1,13-9-1</inkml:trace>
  <inkml:trace contextRef="#ctx0" brushRef="#br2" timeOffset="64194.1127">15175 4523 65,'-18'-15'36,"3"18"0,-8 7 0,8 19-26,-8 2-4,11 14-1,-1 2-3,7 1-2,6 4-4,2-14-30,14 0-1,-1-18-2,11-5 0</inkml:trace>
  <inkml:trace contextRef="#ctx0" brushRef="#br2" timeOffset="64350.113">15248 4219 83,'-23'-43'36,"7"17"0,0 8-2,16 18-35,-4 20-7,11-2-27,17 11 0,5 1-2,12 8 2</inkml:trace>
  <inkml:trace contextRef="#ctx0" brushRef="#br2" timeOffset="64849.3139">15654 4509 74,'-19'-11'39,"-3"7"-2,-9-11 2,3 8-32,-7-1-1,6 8-2,-1 6 0,7 6-1,2 6-1,10 7 0,7 3-1,10-1 0,8 0-1,8-5 0,7-10 0,7-4 0,1-11 1,2-6-1,0-12 0,-5-9 0,-4 2 0,-7-3 0,-5 2 0,-6 5-1,-5 7 1,-7 17-1,0 0 0,-12 32 0,-2 15 0,-7 20 1,-4 15 1,-3 13 0,-3 11 1,-2 0-1,0 0 1,-1-9-1,2-15 2,5-11-2,-1-17 1,5-19-1,3-16 1,8-18-1,8-20 0,12-13-1,7-19 0,9-11 0,10-13-3,8-13 1,8-3-3,2-6 1,2 7-5,-9-9-20,10 20-12,-12-7 2,7 16-1</inkml:trace>
  <inkml:trace contextRef="#ctx0" brushRef="#br2" timeOffset="65270.5146">16413 3749 95,'-18'10'41,"6"20"0,-13 6-2,2 17-36,-5 12-1,0 16 1,-2 11-1,-1 3-1,-3 4 0,2-2-1,4-7 1,6-10-2,4-11 1,6-11 0,10-18 0,6-17 0,8-19 0,10-16 1,4-13-1,7-11 0,0-9 1,4-6-1,-1-1 0,-4 4 0,-5 10 0,-6 9 0,-5 14 0,-7 15-1,-5 13 1,-6 14-1,-2 9 0,-2 6-1,4 3-2,5-4-1,12 1-3,2-27-19,25 5-13,1-27 1,16-2-1,-2-22 3</inkml:trace>
  <inkml:trace contextRef="#ctx0" brushRef="#br2" timeOffset="65457.7149">16986 4059 85,'-26'25'35,"-2"31"1,-12 8 1,9 22-32,-3 0-4,6 2-1,6-4-2,4-12-5,20-4-30,-4-20 1,10-5-2,-4-26 1</inkml:trace>
  <inkml:trace contextRef="#ctx0" brushRef="#br2" timeOffset="65613.7152">16730 4440 94,'1'-23'40,"3"-7"2,19 17-3,5-1-35,11 3-4,12 2-4,3-6-33,23 9-3,1-11 0,14 7-2</inkml:trace>
  <inkml:trace contextRef="#ctx0" brushRef="#br2" timeOffset="66284.5164">17997 3719 68,'-15'-21'37,"7"14"-1,-6 0 1,6 19-30,-3 1-3,3 12 0,-5 8 0,3 13 0,-6 11-2,3 10 1,-5 10-1,-1 7 0,-1 3-1,3 2 0,-1-5 0,4-5-1,2-9 1,5-11-1,4-16 0,5-11 0,5-17 0,6-11 1,4-16-1,4-10 0,4-11 1,2-9-1,6-1 1,3-3-1,1 2 0,2 5 0,1 10 1,-5 9-1,-3 11 0,-3 10 0,-6 12-1,-10 7 2,-6 8-1,-13 4 0,-11 3 0,-7 2 0,-11-1 0,-5-3 0,-3-5-1,0-5-1,6-8-2,5-12-6,22 0-28,2-18 0,26-2-1,0-15-1</inkml:trace>
  <inkml:trace contextRef="#ctx0" brushRef="#br2" timeOffset="66658.917">18333 4381 85,'-10'21'38,"10"-21"1,0 18 1,17-23-36,19-3-2,12-4 0,7-3 0,5-8 0,0 0 0,-2-6-1,-8 2 2,-11-3-2,-12 3 2,-12 0-2,-11 3 1,-11 5-1,-9 5 0,-7 10-1,-8 10 0,-5 12 1,-4 9-2,-1 12 1,2 2-2,9 9 2,8-3-2,15 0 0,14-7-1,18-6-2,14-14-1,24-1-5,-4-17-28,24-5 1,-6-16 0,7-1 1</inkml:trace>
  <inkml:trace contextRef="#ctx0" brushRef="#br2" timeOffset="67002.1176">19215 4164 92,'-12'-20'38,"-17"4"0,2 21 2,-13 2-33,1 18-2,-4 10-2,0 10-1,2 2 0,5 5-1,9-5 1,8-1-2,10-8 1,13-9-1,15-13 0,13-12 1,14-13-1,5-10 1,2-11 0,4-4-1,-3-10 1,-8-2 0,-7-1-1,-11 8 1,-10 7-1,-10 9 0,-8 23 0,-16-4 0,-1 23 0,-1 9-2,-2 10 0,1 3-1,10 3-1,4-1-2,16-2-4,2-24-16,23 9-14,0-20 2,13-3-1,-1-17 2</inkml:trace>
  <inkml:trace contextRef="#ctx0" brushRef="#br2" timeOffset="67501.3185">19681 4181 93,'-17'-17'38,"5"30"1,-12-1-2,8 21-29,-6-3-4,1 8-2,3 0 1,4 1-2,7-3 0,-1-3-1,5-7 1,5-9-1,-2-17 0,14 9 0,-2-18 1,6-11-1,-1-6 0,2-11 0,1-1 1,3-5 0,-2 2-1,-1 3 1,-4 5-1,-2 8 0,-5 6 0,-9 19 1,12-4-1,-12 4 0,3 22 0,-3-6 0,1 1 0,7 2 1,0-8-1,5 0 0,6-9 0,2-4 0,4-5 0,1-6 0,0-6 1,4 0-1,-3-5 1,1 1 0,-4 2-1,-4 4 1,-2 6-1,-8 10 1,-2 14-1,-10 7 0,-4 13-1,-3 7-1,0 13-3,-6-9-16,12 19-18,-2-10-2,9 9 1,0-13-2</inkml:trace>
  <inkml:trace contextRef="#ctx0" brushRef="#br1" timeOffset="71136.1249">9829 7755 52,'0'0'33,"0"0"-1,0 0 0,-7 11-18,-5-6-7,0 14-3,-9 1-2,-9 14-2,-10 6 2,-12 18 0,-19 9 0,-18 19 1,-24 11 1,-13 14 0,-21 4 1,-7 4-1,-8-5 0,3-5-3,12-8-7,12-25-30,32-16 1,19-23-3,29-21-2</inkml:trace>
  <inkml:trace contextRef="#ctx0" brushRef="#br1" timeOffset="71760.126">5440 9355 77,'3'-25'37,"3"7"-1,-4 2 0,-2 16-30,11 16-1,-2 16-1,-7 16-1,2 20-1,-4 19 0,-4 16-1,-7 13 0,-7 7 0,-6 4-3,-2-7 1,3-6-6,-2-26-12,12-6-18,-3-29 1,16-16-3,0-37 3</inkml:trace>
  <inkml:trace contextRef="#ctx0" brushRef="#br1" timeOffset="71962.9264">5241 10070 98,'-31'-5'37,"13"13"2,1-4-2,17-4-32,19 8-1,16-18-2,16-15-2,17-13-3,11-12-1,9-20-5,15 3-8,-9-22-17,5 9-2,-16-7-2,-3 10 3</inkml:trace>
  <inkml:trace contextRef="#ctx0" brushRef="#br1" timeOffset="72321.727">6125 9139 89,'-16'18'36,"-8"11"1,6 21 1,-9 7-28,10 19-3,-4 7-2,0 11-1,2 6 0,-1 3 0,-2-4-1,3-5 0,1-14-2,3-10 1,7-19-1,5-16 0,9-21 0,7-20 0,12-16 0,5-16-1,3-8 1,5-4-1,-2 2 0,-2 4 0,-3 9 0,-4 17 0,-10 17 0,-2 13 0,-8 16-1,-2 8 1,2 3-1,-2 4-1,4-1-1,2-11-1,9-3-4,2-22-6,16 4-11,-9-26-12,17-1 0,-10-19-2,8 0 2</inkml:trace>
  <inkml:trace contextRef="#ctx0" brushRef="#br1" timeOffset="72477.7273">6550 9819 102,'-21'-15'37,"10"31"1,-10 5-1,9 16-30,-4 8-3,2 8-1,5 5-2,0-3-2,10 0-3,1-19-6,15 2-25,-4-26-5,14-11 2,-3-23-3</inkml:trace>
  <inkml:trace contextRef="#ctx0" brushRef="#br1" timeOffset="72898.928">6618 9402 106,'-7'-7'40,"-4"6"1,18 18 0,-3-2-36,13 7-1,7 1-1,4 4 0,1 8 0,-4 4-2,-2 10 1,-5 3-1,-9 10-1,-6 2 1,-8 7-1,-3-4 0,-3-6 0,-1-7 0,1-11 1,6-15-1,5-28 1,9-3-1,8-28 0,7-13 2,5-11-2,2-9 0,2-1 0,2-1 0,-5 9 0,-4 14 0,-6 17 0,-4 16 0,-1 19 0,-4 16 0,-2 18 0,1 7-4,5 13-3,-1-10-10,20 17-6,-8-28-9,24 8-8,0-22-1,18-2 0,2-17 2</inkml:trace>
  <inkml:trace contextRef="#ctx0" brushRef="#br1" timeOffset="73460.529">8140 9865 93,'-20'-31'38,"6"8"2,-9-6-2,6 14-29,-12 4-3,1 15-1,-7 12-1,-2 17 0,-1 10-1,6 9 0,4 4-1,9-1 0,6-8-1,20-5 0,13-16 0,12-13 0,11-18-1,7-12 1,5-13 0,0-7 1,3-9-2,-9 1 0,-5-1 0,-6 3 0,-8 8 0,-7 12 0,-10 12 0,-13 11-2,5 28 2,-12 9-1,-7 20 1,-6 18 1,-2 18-3,-9 8 3,-2 10-2,-2 0 2,-4-2-2,-1-7 2,-5-11-2,4-18 1,0-22 0,6-20 0,9-27-1,11-25-2,17-22-2,9-33-7,26-6-6,0-43-9,27-2-8,-3-31-6,16-2 1,-3-13-1</inkml:trace>
  <inkml:trace contextRef="#ctx0" brushRef="#br1" timeOffset="73678.9294">8735 9087 108,'0'0'40,"5"40"1,-13-6-1,3 21-36,-8 14-1,0 15 0,-6 15-1,1 10-1,-5 6-1,2-8 0,5-2-2,4-17-2,12-8-3,3-31-9,27-5-17,-5-32-9,21-14 3,-3-21 0</inkml:trace>
  <inkml:trace contextRef="#ctx0" brushRef="#br1" timeOffset="74022.13">9109 9735 98,'0'-35'41,"-6"23"0,-19 5-1,-1 26-25,-16 5-8,-1 16-2,-3 5-2,2 9 0,5 0-1,7 1-2,11-5 0,11-4 0,12-15 0,13-12 0,11-14 0,12-13 0,4-12 0,6-11 0,-1-10 0,0-4 0,-4-6 0,-6 3 0,-8 4 0,-7 8 0,-11 13 0,-6 12 0,-5 11 0,-11 23 0,-1 12 0,-3 4 0,6 9-2,1-3-3,14 5-4,-1-18-7,27 5-6,-7-31-5,31 4-10,-3-26-2,17-5 0,-2-16 2</inkml:trace>
  <inkml:trace contextRef="#ctx0" brushRef="#br1" timeOffset="74334.1305">9770 9590 118,'-44'1'40,"-2"22"0,-9-1 0,8 11-35,4 3-1,11 2-2,12-3 0,15-3 0,14-10 0,18-7-2,10-5 0,9-6 0,1-3 0,-2-1 0,-5 1 0,-10 3 0,-13 9 0,-12 3 0,-16 7 0,-11 9 0,-7-1 0,-1 3 0,-2 0 0,6-7-5,15-2-3,11-25-9,16 16-6,5-37-8,28 1-9,4-23-1,16-5 0,3-19 3</inkml:trace>
  <inkml:trace contextRef="#ctx0" brushRef="#br1" timeOffset="74646.1311">10300 9470 82,'-21'15'41,"-18"1"0,2 18 2,-11-11-14,15 18-25,2-5 1,9-1-2,15-4 0,13-5-2,11-11 0,11-1 1,8-7-2,1-2 0,0 1 0,-7 0 0,-9 9 0,-6 8 0,-14 6 0,-13 5 0,-7 7 0,-7-1 0,-3 5 0,-3-3 0,3-3-3,-3-17-11,16 8-5,-11-26-9,27-4-7,-17-2-8,16-15 0,-1-18 0</inkml:trace>
  <inkml:trace contextRef="#ctx0" brushRef="#br1" timeOffset="75800.5331">11142 9680 73,'10'-20'37,"-1"8"-1,-4 1 1,-5 11-23,0 0-12,1 19 1,-9 8 0,1 12 1,-9 7 0,0 12 0,-4 2 0,1 3-1,0-4 0,2-2 0,6-12-1,3-6-1,3-15 1,10-14 0,6-14-1,5-12 0,3-20 0,2-11-1,4-12 1,-3-7 1,-3-4-2,-1-3 1,-2 6-2,-1 6 1,-6 13 0,1 11-1,0 13 1,2 6 0,5 14-1,6 6-1,8 7-1,4 3-2,14 7-2,-1-15-9,17 12-24,-9-9 1,5 3 0,-9-9 0</inkml:trace>
  <inkml:trace contextRef="#ctx0" brushRef="#br1" timeOffset="76096.9336">11768 9644 93,'-31'8'38,"0"13"2,-6-2-1,7 15-30,-9 1-2,10 7-1,3-2-2,12 3 0,6-5-2,18-7 1,11-10-1,13-10-1,9-12 0,8-13 0,1-7-1,-1-9 1,-6-7-1,-9-7-1,-10 0 0,-10-1 0,-11 5-2,-11 0 0,-6 10-1,-6 5-1,0 12-2,-4 5-4,12 22-15,-6-3-12,14 10-1,5-1 0,17 7 1</inkml:trace>
  <inkml:trace contextRef="#ctx0" brushRef="#br1" timeOffset="76455.7342">12448 9683 101,'0'0'39,"-38"-21"1,6 29-7,-16-3-25,2 16-1,-5 6-2,7 13 0,7 3-1,12 7-1,13-7-1,17-9 0,17-16-1,17-18 0,14-21 0,9-20 0,7-19-1,3-11 0,0-14 0,-5-5-1,-8-6 1,-8 5-2,-7 9 2,-12 14-1,-12 18 0,-9 24 1,-11 26 0,-19 36-1,-2 27 1,-11 23-1,0 26-4,-9 6-8,17 23-9,-17-23-6,18 14-12,-8-18 0,1 0-5,-10-12 4</inkml:trace>
  <inkml:trace contextRef="#ctx0" brushRef="#br1" timeOffset="77391.7359">6227 11049 63,'0'0'37,"0"0"-2,0 24 2,1 4-30,-8 9-3,-1 6-1,-1 4-2,3 2-1,6-4-4,2-17-5,18-7-26,1-21 0,16-14-2,4-18 2</inkml:trace>
  <inkml:trace contextRef="#ctx0" brushRef="#br1" timeOffset="77532.1361">6623 10975 66,'-21'21'39,"1"19"-1,-10 5 0,8 12-16,-2-8-22,10-5-4,15 2-32,-4-12 0,16 1-2,1-13-2</inkml:trace>
  <inkml:trace contextRef="#ctx0" brushRef="#br1" timeOffset="78124.9372">7544 11098 74,'-9'-53'40,"-4"8"-1,-12-5 1,1 24-31,-14 0-4,-1 24 1,-6 16-2,1 30 1,-8 23-1,1 23-3,0 20 2,2 15-2,5 4 0,5 4-1,10-7 0,11-7 0,12-13-3,11-23-2,16-9-8,-2-35-17,18-5-10,-5-31-1,6-5-1,-10-26 2</inkml:trace>
  <inkml:trace contextRef="#ctx0" brushRef="#br1" timeOffset="78327.7375">7004 11718 100,'-15'-8'43,"9"-2"-1,16 11 0,11-7-39,13-3-3,17-5 0,8-2-4,10 2 0,3-8-6,12 14-14,-9-14-17,3 11 2,-13-7-2,-2 10 2</inkml:trace>
  <inkml:trace contextRef="#ctx0" brushRef="#br1" timeOffset="78468.1378">7780 11545 71,'-13'21'40,"-10"1"-1,3 16 2,-7-1-20,6 13-17,3 1-1,5 4-2,4-3-1,3-4-1,10-8-2,4-22-6,16-5-23,-5-28-8,12-10 0,-3-25-1</inkml:trace>
  <inkml:trace contextRef="#ctx0" brushRef="#br1" timeOffset="78608.538">7714 11130 90,'-23'-10'37,"14"9"-4,9 1-30,22-11-38,9 2-2,6-9-2</inkml:trace>
  <inkml:trace contextRef="#ctx0" brushRef="#br1" timeOffset="79076.5389">8284 11003 98,'-24'55'40,"8"10"1,0-2-2,4 1-34,4 6-2,2 4 2,-2-1-4,0 1 3,-2-4-3,0-9-1,1-7 0,-2-11 0,3-12 0,3-12-2,5-19 2,1-11 0,8-12 1,2-8-1,6-9 1,3-8-1,7 0 0,3 0 1,5 4-1,1 6-1,3 8 1,0 11 0,2 11-1,-4 10 1,-5 13 0,-6 12 0,-9 8 0,-6 10 2,-13 3-3,-13 5 1,-7-1-1,-8-4 0,-4-5 0,-1-12-2,4-5-2,1-22-4,20-2-10,-5-32-14,22 0-6,4-18-1,13-5-2</inkml:trace>
  <inkml:trace contextRef="#ctx0" brushRef="#br1" timeOffset="79419.7395">8924 11292 90,'0'33'42,"-14"-1"0,1 11 0,-14-3-35,6 7-2,-2 0-3,7 4 2,-1-5-2,7-6-1,5-5 0,5-9 0,4-12 0,-4-14 0,12-5 0,0-13-1,-1-10 1,-1-9 1,4-6-1,-3-4 0,3-2 0,5 0-3,-1 3 3,4 4-2,7 4 1,4 1-2,7 11-4,-1-1-8,16 18-7,-13-11-5,21 21-12,-9-9-4,11 16-1,-5-3 1</inkml:trace>
  <inkml:trace contextRef="#ctx0" brushRef="#br1" timeOffset="79918.9403">9306 11525 83,'-12'21'39,"10"7"1,0-12 0,19 2-35,2-8-1,12-4 0,9-11-1,14-4 0,2-10 0,6-2-1,-3-9 0,-6 0-1,-7-3-1,-12 1 1,-18 4-1,-15 8 0,-18 5 1,-12 13-1,-11 12 1,-9 12 0,-5 11 0,1 11 1,1 4-1,16 6 2,9-1-2,21-5-1,19-10 1,22-12-3,24-12-1,13-16-4,26-3-11,-10-28-9,22 5-9,-10-19-5,6-5-2,-16-11 1</inkml:trace>
  <inkml:trace contextRef="#ctx0" brushRef="#br1" timeOffset="80293.341">10535 10747 98,'-17'14'40,"1"10"0,-11-6-1,5 12-36,-1-10-3,3 0 0,7-5-2,13-15-1,9 15-8,3-28-17,18 6-10,-2-16 6,17 8 14,-13-17 6,4 8 7,-7 0 5,-10-2 9,3 19 18,-18-3 7,-4 10-3,-13 16-14,4 15-6,-11 4-7,3 10-4,1 11-10,-3 0-28,7 4 1,4-2-3,7 0 1</inkml:trace>
  <inkml:trace contextRef="#ctx0" brushRef="#br1" timeOffset="80496.1413">10676 11595 95,'-11'13'41,"8"-1"0,3-12-3,0 0-46,0 0-18,0 0-15,13-16 1,-10 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374666"/>
              </p:ext>
            </p:extLst>
          </p:nvPr>
        </p:nvGraphicFramePr>
        <p:xfrm>
          <a:off x="214283" y="685800"/>
          <a:ext cx="8750332" cy="42062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the periscope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 do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Possible and impossible jobs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phenomenon –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some uses of T.I.R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people use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85960" y="401040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76600" y="400104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386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303480"/>
              <a:ext cx="8491680" cy="5412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560" y="289080"/>
                <a:ext cx="8515800" cy="54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ck Arc 1"/>
          <p:cNvSpPr/>
          <p:nvPr/>
        </p:nvSpPr>
        <p:spPr>
          <a:xfrm>
            <a:off x="2286000" y="1181100"/>
            <a:ext cx="4114800" cy="4495800"/>
          </a:xfrm>
          <a:prstGeom prst="blockArc">
            <a:avLst>
              <a:gd name="adj1" fmla="val 10800000"/>
              <a:gd name="adj2" fmla="val 31232"/>
              <a:gd name="adj3" fmla="val 480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6200" y="2743200"/>
            <a:ext cx="70485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802800" y="223920"/>
              <a:ext cx="7850160" cy="6154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8840" y="218160"/>
                <a:ext cx="7858080" cy="61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02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6640" y="191880"/>
              <a:ext cx="7640280" cy="419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5480" y="176760"/>
                <a:ext cx="7656120" cy="422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887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1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595</TotalTime>
  <Words>177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88</cp:revision>
  <dcterms:created xsi:type="dcterms:W3CDTF">2006-08-16T00:00:00Z</dcterms:created>
  <dcterms:modified xsi:type="dcterms:W3CDTF">2013-05-23T22:55:25Z</dcterms:modified>
</cp:coreProperties>
</file>