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2" r:id="rId4"/>
    <p:sldId id="268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66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02:58:34.37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1T02:58:35.173"/>
    </inkml:context>
  </inkml:definitions>
  <inkml:trace contextRef="#ctx0" brushRef="#br0">9191 3971 59,'2'-12'36,"-2"12"0,3 23 0,1 17-19,-8 5-12,6 14-1,-1-5 0,5-1 0,9-19 0,18-25 0,18-49-1,30-50 0,32-51-1,35-47-2,38-20-10,12-34-29,11 0 0,-15 3-2,-13 31-1</inkml:trace>
  <inkml:trace contextRef="#ctx1" brushRef="#br0">14672 7688</inkml:trace>
  <inkml:trace contextRef="#ctx0" brushRef="#br0" timeOffset="1669.203">9232 5736 46,'0'0'32,"0"0"2,9 19-2,-7 2-21,7 24-2,-5 5 2,9 18-3,-8-7 0,8 3-1,-2-29-1,16-27 0,13-58-2,30-51-1,30-67-3,34-56-2,42-34-11,19-49-27,28-7-1,-5-1-1,-9 31 1</inkml:trace>
  <inkml:trace contextRef="#ctx0" brushRef="#br0" timeOffset="4960.8087">9108 7584 59,'0'-12'34,"0"12"0,-4-19 0,4 19-27,-10-7-1,10 7-2,-1 20 0,5 9-1,-1 9 1,2 17-1,-1 2 0,5 4 0,3-20 2,17-24 0,17-50 1,29-48-2,34-52 1,70-49-1,4-35-3,23-38-7,25-4-31,-7-2-3,-11 28-2,-29 29-4</inkml:trace>
  <inkml:trace contextRef="#ctx0" brushRef="#br0" timeOffset="6895.2121">8559 9819 38,'5'-11'30,"5"-2"2,-2 5 1,-2-6-22,5 17-2,-11-3 2,18 28-1,-13-5-1,8 19-1,-9-4-1,6 8-1,-1-9-2,5 3 1,2-12-2,9-14 1,13-20-1,18-24-1,22-36 1,23-42-1,30-46-1,28-51-4,40-37-14,28-57-22,34-29-2,7-28 1,7-2-2</inkml:trace>
  <inkml:trace contextRef="#ctx0" brushRef="#br0" timeOffset="10280.4181">7484 14055 4,'0'0'27,"0"0"-3,0 0-6,2-13-4,-2 13-2,0 0-2,0 0-2,10-7-3,-2 9 0,-8-2-2,20 5 0,-6-2-1,7 2 1,3-5-1,10 0 0,4-7 0,11-1 0,6-8 1,9-1 0,7-8 0,5 2 1,5-2-2,5 3 1,5-1-2,2 3 1,-1 4-1,3 0 1,-2 6-2,5-2 0,-3 1 0,-3-3-2,-2 2 2,-6-3-2,-1 3 0,-11-7-4,1 12-8,-13-10-21,-8 4-1,-9-1 0,-11 5 1</inkml:trace>
  <inkml:trace contextRef="#ctx0" brushRef="#br0" timeOffset="10873.2191">8078 13586 16,'13'5'30,"-13"-5"0,0 22 1,-4-1-25,-13-6-1,3 10 0,-13-7 1,1 12 0,-13-9-1,4 9 1,-8-10-2,2 4 0,-3-7-1,2 3 0,1-7 0,6-1-1,2-2-1,6 3 1,4-2 0,6 1-2,1 0 1,8 1 0,4 0-1,6 1 1,4 1 0,11-1 1,7-1-1,10 1 1,9-1 0,12 1 0,6-1-1,11 2 1,4 0-2,3 0-1,5 5-3,-8-9-6,14 13-24,-8-9-4,4 1-1,-5-11 1</inkml:trace>
  <inkml:trace contextRef="#ctx0" brushRef="#br0" timeOffset="12152.4214">10884 14775 44,'-4'-11'36,"8"-2"1,8-4 0,3-5-35,13 0 1,8-3-2,6 4 2,6-2-1,0 11 1,0 1 0,-5 14-2,-8 9 2,-7 10-2,-8 6 2,-6 14-1,-12 4-1,-2 6 0,-6 2 0,0-3-2,2-2-5,-9-13-32,16-5-1,-1-14-1,9-4 1</inkml:trace>
  <inkml:trace contextRef="#ctx0" brushRef="#br0" timeOffset="12324.0217">11442 15333 75,'-11'38'43,"3"-1"-2,-3-19-2,11-18-45,0 0-34,3-12-1,13-13-2,-4-13 2</inkml:trace>
  <inkml:trace contextRef="#ctx0" brushRef="#br0" timeOffset="13509.6238">6469 11865 65,'13'8'36,"-2"-2"0,5 0-1,6 3-34,0-5-1,8 2 0,4-1 1,6-4 1,6-1 0,6-6 0,6 0 0,7-1 0,7-1 0,5-2 0,5 5 0,2-1-1,4 5 0,1 1 0,5 3 0,2 2 0,2-2-1,-2-1 0,2-2 1,-1-1-1,1-4 0,-2-1 0,-5-2-2,-4 3-3,-11-7-10,-7 12-24,-16-2 3,-9 6-3,-22 1 1</inkml:trace>
  <inkml:trace contextRef="#ctx0" brushRef="#br0" timeOffset="14164.8249">7239 11415 68,'0'0'37,"9"0"-2,-9 0 1,-12 3-33,-7 7-3,-4 2 1,-5 6 0,-7 7 0,-6 5 0,-6 8 1,-4 0-1,0 2 0,-4-3 1,4-1-1,-2-8 1,6-4-1,2-8 1,9-5-2,0-6 2,5-1 0,4-4-1,6 1 0,5-2 1,1 1-1,7 1-1,8-1 1,-12 8-1,12-8 0,3 18 0,6-4 1,3 4-1,7 0 1,7 3 0,7 4 0,6 2 0,4 3 0,5 3 0,3 5 0,-3 1 0,-1 4-1,-3-1 0,-4-8-1,2-2-3,-8-21-12,7-5-23,-6-26-1,2-10-2,-3-21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03:15:30.4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3706 16067 4,'-15'3'28,"2"-5"1,1-7-16,12 9 0,-16-9-3,16 9-1,-11-9-2,11 9-2,-5-12 0,5 12-1,-3-12-1,3 12 0,0 0-2,0 0 1,0 0-1,0 0 0,0 0-1,14-6 1,-1 9-1,4-2 1,9-2 0,3 0-1,5-2 1,4 2-1,1-1 1,3 2-1,-1 0 0,3 2 0,1 2 0,-2-1 0,9 1 0,-5-1 0,7-2 0,3-1 0,3-3 0,1-1 0,3-3 0,3-2 1,-1 1-1,3 1 0,-1 1 0,-5 3 1,1 1-1,-1 3 0,-5 1 0,-3 1-1,-4 2 1,3 2 0,-1-1 0,0-4 0,0 0 1,3 2-1,-2-2 1,2-2 0,-1-1 0,-4 0-1,0-3 1,-4 4 0,-2-1 0,4 0-1,0-2 1,4 0-1,2 2 1,5-1-1,3 1 0,4-3 1,-2 0-1,1-2 0,-4-2 1,-4 0-1,-10-3 0,-3 2 1,-12-2-1,-6 1 0,-8 2 0,-9-2-2,-10 10-1,-1-19 0,1 19-4,-27-11-4,16 14-22,-13-6-3,5 8 1</inkml:trace>
  <inkml:trace contextRef="#ctx0" brushRef="#br0" timeOffset="26326.4494">6452 15978 14,'-8'9'11,"12"5"2,-4-14-1,13 10 2,-13-10-3,23 2 2,-12-7-4,7 8-1,-1-6-3,4 6 0,-2-3-2,4 4-1,1 1-1,3-1 1,2-3-2,5 3 2,3-7-1,3 1 1,5-5 0,0 1 1,2-4-1,5 2 0,-3-2-1,2 3 1,2 2-1,-2 4-1,-1 1 0,0 2 0,3-1 1,-1 2 0,3-2 0,0 0 0,2-1 1,2-2 0,2-5 0,4 1 0,-1 0 0,0-1-1,0 2 1,0 2 0,-3 3-1,-2 0 1,-2 5-1,-1-1-1,-4 2 1,-1 2 0,-1-1-1,0 0 0,0 1 0,1 0 1,-3-2-1,2 0 1,-1 0 1,1-2-1,1 0 1,0-2-1,0-1 0,2-2 0,1-1 0,0-3 0,-1 2-1,-1-1 0,-4 1 1,0 2-1,0 1 1,-2-2 0,-3 4-1,1-2 1,-4 0-1,1 2 1,-3-3 0,-6 2-1,-4 1 0,-3-2 0,-4 0 0,-6 0 1,0 0-1,-4 1 0,2-3 0,3 0 0,3-1 0,6 1 0,2 1 0,1-1 0,2 2 0,-5-3 0,-1 3-2,-9-2 0,-4 3-2,-11-1-6,0 0-6,-14-11-22,14 11-1,-16-20 1</inkml:trace>
  <inkml:trace contextRef="#ctx0" brushRef="#br0" timeOffset="103332.9996">3777 15058 50,'0'0'36,"0"0"-2,2 16-10,-2-16-18,-5 28-2,1-5 0,4 10-2,-3 4 0,6 7 0,-2-1 0,2 1 2,1-3-3,3-5 0,1-10-1,2-7 0,2-11 1,2-8-1,1-8 1,2-7-1,-2-6 0,1-3 1,0-2-1,-4 1 2,-1 2-2,-3 3 0,-4 5 0,-4 15 0,7-12 0,-7 12 0,0 0 0,4 20 0,0-5 0,-1 5 0,3 3 0,-1 0 1,1 2-1,3 0-1,1-2 1,-2-4-1,4-1 1,-4-9-1,4-8 1,1-9 0,3-12 0,1-9 1,1-9-1,3-7 1,-2-4-1,1-3 0,-2 5-2,-6 2-2,0 23-9,-12-5-24,0 27 1,5-9-3,-2 18 1</inkml:trace>
  <inkml:trace contextRef="#ctx0" brushRef="#br0" timeOffset="103723.0003">4312 15414 18,'15'-7'36,"0"-2"1,2-13-1,9 2-18,-5-10-12,7 3-1,-7-3-1,2 1-2,-7 2 0,-4 4 0,-9 4 0,-5 6 1,-8 6-2,-6 7 1,-4 9-1,-3 8 0,-1 7 0,-3 5 0,0 5 0,6 4 0,6-3-1,3 1 1,10-8-1,11-7-2,9-9 0,8-12-4,16 0-29,-3-16-4,9 5 1,-3-13-1</inkml:trace>
  <inkml:trace contextRef="#ctx0" brushRef="#br0" timeOffset="104113.001">4780 15256 53,'-18'-22'39,"9"25"0,-12-1-3,0 17-29,-2 3-3,1 14 0,3 2-3,3 0-1,7-2 1,6-8-2,10-11 2,9-15-2,11-17 1,7-16 0,8-16 1,1-9 0,2-10 0,-3-5 1,-6 2-1,-8 8 1,-8 6-1,-8 14-1,-9 18 0,-3 23 1,-12 17-1,-1 25 0,-2 14 0,-1 11 0,5 8-3,3-12-17,14 12-20,-4-22 0,19-13-3,2-26 0</inkml:trace>
  <inkml:trace contextRef="#ctx0" brushRef="#br0" timeOffset="108714.8237">5525 15234 38,'0'0'37,"23"-18"1,-9-8-3,11 1-32,4-6 1,5 4 0,3-1-1,-2 7-2,-5 6 1,-3 14 0,-14 12-1,-9 15 1,-13 8-1,-8 12 0,-11 5 0,-3 6 1,-4-3-2,2-6 0,5-7 0,8-10 0,6-11 0,14-7-1,0-13 1,28-1 1,0-8-1,5-2 1,6 4-3,4-2 0,6 11-11,-7-7-23,8 13-4,-9-12 0,5 10 0</inkml:trace>
  <inkml:trace contextRef="#ctx0" brushRef="#br0" timeOffset="109229.6246">6336 15043 20,'-17'-9'35,"0"13"2,-13 0-1,6 15-25,-15-1-2,9 9-1,-6-5-2,12 8-1,1-5-1,12 1 0,5-10-1,12 0-1,8-8-1,8-5 1,8-7-1,5-4 0,3-7 0,-2-2 0,-1-8 0,-3 0-1,-5-1 1,-6-1 0,-4 4 0,-10 5-1,0 4 1,-7 14-1,0 0 1,0 0-1,-7 19 0,2 12 1,-2 9-2,-2 3 1,3 9-2,0-1 0,6 4-5,-3-26-20,17 5-12,0-26-2,15-8 1</inkml:trace>
  <inkml:trace contextRef="#ctx0" brushRef="#br0" timeOffset="109432.425">6882 14757 62,'-15'28'39,"6"15"-2,-11-5-13,3 22-21,-2 4-1,4 3-1,4 1-4,-1-10-3,12 2-30,-7-13-1,10-5 0,-4-16-1</inkml:trace>
  <inkml:trace contextRef="#ctx0" brushRef="#br0" timeOffset="109635.2253">6688 15225 52,'-10'-5'41,"1"-6"-2,9 11 2,4-9-34,12-2-4,7-3-1,2-7-4,15 2-4,-8-17-18,12 13-14,-5-11-2,4 7 0</inkml:trace>
  <inkml:trace contextRef="#ctx0" brushRef="#br0" timeOffset="109947.2259">7137 14827 57,'-19'26'41,"6"13"-2,-10-6-5,7 19-26,-2-2-2,3 6-1,0-5-2,3-6 0,7-6-2,4-9 1,2-11-2,-1-19 0,19 5 0,-7-14 1,3-6-1,3-2 0,-3-3 0,-1 3 0,-1 3 0,-4 6 1,-9 8-1,10 5 0,-9 7 0,-1 3-1,3 5-2,-3-3-4,14 10-28,-14-16-5,11 3-1,-11-14-1</inkml:trace>
  <inkml:trace contextRef="#ctx0" brushRef="#br0" timeOffset="110696.0272">7976 15050 18,'0'0'34,"-15"-1"3,-4 4-1,1 17-20,-11-4-9,7 9 0,-9-2-1,11 11 0,-3-3 0,11 5-2,4-8 0,12 2-1,4-9-2,12-5 1,8-10-1,4-6 0,6-8 0,-2-8-1,-2-7 0,-3-5 0,-6-7 0,-9-1 0,-8 2 0,-8-4-1,-7 2 0,-6 4 0,-2 7-1,-1 3 0,3 14-1,-2 4 0,15 4-2,-4 11-7,21 12-22,-3-11-4,16 7 0,2-10 0</inkml:trace>
  <inkml:trace contextRef="#ctx0" brushRef="#br0" timeOffset="110930.0276">8675 14677 54,'1'-37'40,"-17"-1"-1,1 14 2,-20 8-36,1 11-1,-6 13 0,2 21 0,-3 14-1,3 18-1,-1 7-1,5 13 0,8 1-1,5 0-3,8-4-1,3-20-10,20 0-25,-7-24 0,12-3-2,-6-23 1</inkml:trace>
  <inkml:trace contextRef="#ctx0" brushRef="#br0" timeOffset="111101.6279">8267 15065 59,'-23'-20'42,"11"16"-2,1-9 2,11 13-33,18-7-5,10-2-1,14-2-3,9-7-3,21 13-26,2-16-10,10 8-2,0-4-1</inkml:trace>
  <inkml:trace contextRef="#ctx0" brushRef="#br0" timeOffset="111850.4292">9412 14877 45,'5'-13'38,"-5"13"1,0 17-1,-1 4-25,-11 8-11,-2 11 1,-7 8 0,1 6 0,-3 0-1,-1 2 1,1-6-1,0-7-1,6-11 1,9-11-1,8-21 0,0 0 0,7-31 0,9-7 0,0-13-1,8-6 1,-1-5 0,2-4 0,-6 3 0,-3 4-1,0 11 1,-6 8-1,-4 11 1,-3 8 0,-3 21-1,0 0 1,0 0-1,4 17 1,-3 3-1,6 3 1,1-3-1,8 2 1,4-9-1,12-8 1,5-11-1,7-8 1,7-8-1,0-6 1,0 0-2,-3-1 2,-9 0 0,-7 13 0,-9 8 0,-11 14-1,-12 11 1,-8 14-1,-7 12 0,-5 6-1,0 10 0,1 0-1,4 0-1,7-7-2,11-1-3,1-26-16,20 7-15,-2-21-2,16-1-1,0-20 2</inkml:trace>
  <inkml:trace contextRef="#ctx0" brushRef="#br0" timeOffset="112224.8299">10111 14934 65,'-25'-17'41,"1"16"-1,-9 0 1,3 17-34,-5 4-2,4 11-1,4 2-1,6 5-1,6 1 0,8-2-1,7-7 0,10-9 0,11-8 0,7-13-1,7-14 1,3-6-1,3-7 0,-1-6 0,-3-4 0,-3 1 0,-8 3 0,-6 4 0,-7 10 0,-7 7-1,-6 12 1,0 0 0,-12 20-1,-1 5 1,0 6 0,-2 4-1,5 1 0,3-4-1,5-3 0,8-10-1,11-4-3,2-20-2,17 5-10,-9-25-18,17 7-3,-8-14-1,6 4 2,-14-11 19</inkml:trace>
  <inkml:trace contextRef="#ctx0" brushRef="#br0" timeOffset="112646.0306">10448 14956 11,'10'-2'32,"-20"-4"5,2 19 1,-10-4 0,6 23-16,-9-10-14,8 7-3,1-1-2,7-4 0,3-3-1,8-4 1,4-12-2,8-8 1,6-9-1,2-8 0,3-8 0,-3 1 0,0-3-1,-2 1 1,-5 7-1,-3 6 0,-8 7 0,-8 9-1,-1 20 0,-8 10 0,-6 19 0,-8 14-1,-5 18 1,-9 9 0,-1 9 0,1 5 1,-1-6 0,2-8 0,4-14 1,7-16-1,7-19 1,6-20 0,12-21-1,-4-16 1,8-17-1,4-13 0,3-12 1,4-14 0,6-6-1,4-6 0,2 0-2,2 2 0,7 16-6,-10-8-22,22 25-9,-4 0-1,10 17-3</inkml:trace>
  <inkml:trace contextRef="#ctx0" brushRef="#br0" timeOffset="113457.2321">11244 14932 66,'22'-16'42,"10"4"-1,3-11 0,6 6-39,5 0 0,-1 2 0,-5 8-1,-8 6-1,-10 6 1,-12 10 0,-15 6 0,-12 8 0,-8 3 0,-9 8 1,-1 2-1,-2 2 0,5-6 0,5 0 0,9-6-1,12-5 1,12-9-1,13-8-1,11-6-1,7-10-2,12-2-1,-1-11-1,10 0-2,-10-9 0,6 6-1,-15-12 1,-1 8 3,-12-4 1,-8 1 4,-8 7 1,-11 1 2,-3 8 2,-8 0 2,-1 14 1,-9 0-2,3 13 1,-5 4-2,5 11 1,-4 3-2,5 5 0,3-1-2,7 1 1,8-6-2,9-6 0,7-6 0,7-13 0,6-10-1,4-9 0,2-7 1,0-8-1,-3-5-1,-4-3 1,-8-3 0,-6-1-1,-9 5-1,-5-1 1,-5 7-2,-6 3 0,0 11-2,-1-2-3,12 17-17,-12-5-11,21 9-4,-9-4 0,27-2 0</inkml:trace>
  <inkml:trace contextRef="#ctx0" brushRef="#br0" timeOffset="113644.4324">12112 14835 69,'-6'13'42,"2"13"-2,-14-5 1,10 10-35,-8 2-3,1 5-1,1 2-1,4 2-2,7-2-1,-1-4-2,12 7-17,-4-19-20,12 0 1,-2-17-2,10-4 1</inkml:trace>
  <inkml:trace contextRef="#ctx0" brushRef="#br0" timeOffset="114112.4332">12256 14795 72,'0'0'43,"0"0"-1,21 3 0,1-13-38,5-2-1,2 1 0,3 2-2,-4 1 0,-4 4-1,-4 6 0,-5 7 0,-11 2 1,-4 9-1,-6 2 0,-7 6 1,-3 2-1,0 0 1,0-4-1,5-2 1,7-8-1,4-16 0,13 14 0,7-15 0,2-3-1,5 4 1,-3 1 0,-3 4-1,-8 14 1,-8 7 1,-12 11-1,-11 7 1,-8 4 0,-3 1-1,-5 1 0,2-8 0,5-3-6,-5-25-19,23 8-13,-6-24-4,15 2 0,6-30-1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02:32:16.84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3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1T02:35:30.566"/>
    </inkml:context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877 861 64,'0'0'35,"0"0"0,24-51-1,-24 51-25,0 0-3,0 0 0,0 0-2,0 0 1,0 0-2,15 63 0,-15-63 0,-8 73-1,8-30-2,0 5 2,0-1-2,0 4-2,0-3 1,0-2-4,1 0-4,-1-46-21,4 76-5,-4-76-1,10 58-1</inkml:trace>
  <inkml:trace contextRef="#ctx0" brushRef="#br0" timeOffset="546.001">792 969 73,'0'0'36,"-56"-59"0,56 59 1,0 0-31,0 0 0,-60-47 0,60 47-1,0 0-1,0 0-1,0 0 0,0 0 0,0 0 0,23-51-1,-23 51 0,67-23-1,-19 8 0,6-1-1,2-1 0,2-1 0,-3 2 0,-6-3 0,-3 2-1,1 2 2,-3 2 0,-4 2-1,-40 11 0,70-16 1,-70 16 0,55-3-1,-55 3 0,0 0 1,42 13-2,-42-13 1,0 0 1,0 0-2,0 0 1,-2 49 0,2-49 0,0 0 0,0 0 0,0 0 0,0 0 0,0 0 0,0 0-1,-4 45 0,4-45-2,0 0-1,0 0-5,0 0-23,0 0-8,0 0 1,-16 47-2</inkml:trace>
  <inkml:trace contextRef="#ctx0" brushRef="#br0" timeOffset="1138.802">1478 715 60,'14'-50'37,"-14"50"-2,0 0 1,10-47-21,-10 47-3,0 0-4,0 0-2,0 0-1,5-45-1,-5 45 0,0 0-2,0 0 0,0 0-1,-10 60-1,10-60 1,-11 62 1,7-34-2,-11 61 1,1 5-1,-4 8 1,1-1-2,4-5 3,0-19-3,6-18 1,6-29 0,1-8 1,1-13 0,-1-9 0,14-18 0,-4-8 0,-10 26 1,0 0-1,24-61 1,-24 61-2,23-54 2,-23 54-3,27-56 2,-27 56-1,29-55 1,-29 55-1,26-49 0,-26 49 1,0 0-1,42-47 1,-42 47 0,9-7 0,12 17-1,-3 19 0,-8 12-1,-1 9 1,-3 3-2,1 0 0,0-9-4,2-17-2,8-8-17,-3-17-15,9-5 0,-4-11 1,8-6-2</inkml:trace>
  <inkml:trace contextRef="#ctx0" brushRef="#br0" timeOffset="1528.8027">1870 1087 96,'0'0'39,"0"0"0,0 0-2,0 0-32,0 0 0,0 0 0,0 0-2,0 0 0,48 17 0,-48-17-2,51-4 0,-51 4 0,62-15-1,-62 15 1,66-25-1,-66 25-1,59-38 1,-59 38 0,42-43 1,-42 43-1,0 0 0,16-53 1,-16 53 0,0 0 1,-70-1 0,14 33 0,-9 13 0,4 15 0,8 10 0,26 5 0,24-10-2,32-19 0,29-29-3,21-19-2,22-9-15,-48-6-17,13 0-4,3-3-1,8 0 0</inkml:trace>
  <inkml:trace contextRef="#ctx0" brushRef="#br0" timeOffset="2090.4037">3261 638 86,'0'0'39,"0"0"-1,19-44 3,-19 44-36,0 0-2,0 0 1,0 0-1,0 0 0,0 0-1,0 0-1,13 75 1,-13-75 0,0 67-1,0 28 1,-4 6-2,4 3 1,0-2-3,6-12 0,1-21-8,-2-30-21,18-32-9,-1-19 1,10-9-2</inkml:trace>
  <inkml:trace contextRef="#ctx0" brushRef="#br0" timeOffset="2355.6042">3446 828 95,'-23'-58'38,"23"58"4,-24-47-1,24 47-38,0 0 1,-9-58-1,9 58-1,0 0 0,49-47 0,-49 47-1,56-35-2,-56 35-1,73-38-5,-32 23-8,-41 15-25,74-25-1,-74 25 0,66-13-1</inkml:trace>
  <inkml:trace contextRef="#ctx0" brushRef="#br0" timeOffset="2589.6046">3600 778 74,'0'0'43,"-74"68"-3,74-68 4,-60 60-25,60-60-13,0 0-2,-35 53-2,35-53 0,0 0-1,0 0-1,63 13-2,-63-13 0,58-11-3,-58 11 0,72-18-14,-72 18-21,70-15-1,-70 15-1,62-10 2</inkml:trace>
  <inkml:trace contextRef="#ctx0" brushRef="#br0" timeOffset="2808.005">3350 1331 102,'-32'26'40,"19"-5"1,13-21-2,9 6-35,21-17 0,16-5-1,9-8 0,8-6-3,-63 30-1,75-30-1,-75 30-2,79-41-10,-36 21-25,-1-1-3,-42 21 2,76-44-2</inkml:trace>
  <inkml:trace contextRef="#ctx0" brushRef="#br0" timeOffset="3369.6059">4151 910 88,'0'0'39,"30"-50"1,-30 50 0,0 0-32,0 0-4,0 0 0,0 0-2,0 0 1,0 0 0,0 0 0,0 0 1,-36 54-3,27-41 1,4 29-1,10 5 2,-5-47-3,0 0 1,27 56 0,-27-56 0,0 0 0,55 20-2,-55-20 2,51-15-2,-51 15 1,54-37-1,-54 37 0,44-52-1,-44 52 2,46-52-1,-46 52 1,35-48-1,-35 48 1,0 0-1,0 0 1,41-31 1,-53 52 0,14 33 0,-8 16-1,-1 23 1,-5 6-2,1 9 1,-2-3 0,0-14-1,-3-17 0,-1-11 0,-3-11 3,0-12-3,-2-10 2,-3-12 0,-2-16 0,1-11-1,-1-13-2,1-18 1,5-7-3,5-9-1,15-5-13,-6-12-10,24 13-14,-2-1 4,16 11-4,-31 50 3</inkml:trace>
  <inkml:trace contextRef="#ctx0" brushRef="#br0" timeOffset="3822.0067">4831 1029 97,'0'0'41,"0"0"0,0 0 0,0 0-36,0 0-3,0 0-1,0 0 2,0 0-3,48-50 0,-48 50 1,42-30-1,-42 30-1,49-50 3,-49 50 0,46-55 0,-46 55 0,32-56-1,-32 56-1,15-47 1,-15 47 1,0 0-2,0 0 1,-55-15 1,55 15 0,-55 35 0,32 8 1,-33 29-1,14 15-2,17 2 0,29-9 0,28-20 0,29-27-6,-14-30-14,1-2-9,10-10-8,3-3-4,6-5-4,2-6 2</inkml:trace>
  <inkml:trace contextRef="#ctx0" brushRef="#br0" timeOffset="4539.608">6101 515 55,'0'0'35,"0"0"1,25-53 0,-25 53-19,0 0-11,0 0 1,-51 22 1,51-22-1,-55 57 1,55-57-1,-75 121-3,9-10 0,6 9-2,15 2 0,20-8-4,31-21 0,29-15-12,16-31-24,22-22-2,-1-19 0,15-9 0</inkml:trace>
  <inkml:trace contextRef="#ctx0" brushRef="#br0" timeOffset="5054.4089">6618 950 94,'0'0'39,"-49"-45"0,49 45-11,0 0-23,-41-14 1,41 14-1,-40 4 1,40-4-2,-51 16-1,51-16 1,-55 24-1,55-24-1,-51 30 0,51-30 0,-40 35-1,40-35 0,0 0 0,0 0-1,4 59 1,-4-59 1,0 0-1,48 30 0,-48-30 0,56 2-1,-56-2-1,69-13 1,-69 13-1,70-24 1,-70 24-1,65-29 0,-65 29-1,44-29 2,-44 29 0,0 0 1,0 0-1,0 0 0,0 0 0,0 0-1,0 0 0,0 0-6,0 0-21,0 0-13,0 0 2,17 45-1,-11-18-1</inkml:trace>
  <inkml:trace contextRef="#ctx0" brushRef="#br0" timeOffset="5756.4101">7092 951 87,'0'0'37,"0"0"2,0 0-1,0 0-31,-2-43-1,2 43-1,0 0 0,0 0 0,-43 1-1,43-1 0,0 0 0,-49 22-2,49-22 0,-39 21 0,39-21 0,0 0-1,-71 56 1,53-20-2,9-2-1,9-34 2,0 0 0,0 0-1,34 45 0,-34-45 2,44 2-2,-44-2 0,52-12 0,-52 12 0,50-24 0,-50 24-2,44-33 1,-44 33 1,0 0-1,51-55 0,-51 55 0,0 0 0,37-49 1,-37 49 2,0 0-2,0 0 1,0 0-2,39 24 2,-40 24-1,2 19 1,-5 11-2,0 11 1,-7 0-1,0 3 0,-10-12 0,-3-12 0,0-12 2,-5-8-2,-1-13 1,1-6-1,-1-10 1,2-13 0,1-9-1,1-10-2,5-14-1,2-16-3,15-7-17,-11-12-12,19 2-3,-5-3 1,14 11-3</inkml:trace>
  <inkml:trace contextRef="#ctx0" brushRef="#br0" timeOffset="6333.6112">7747 1018 95,'5'-46'38,"-5"46"3,0 0-2,0 0-30,-48-29-3,48 29 0,-43 4-2,43-4 0,-48 12 0,48-12-1,-49 25 0,49-25-2,-45 30 1,6-6-2,23 12 0,10-8 0,19-2 0,-13-26 0,0 0 0,52 21 0,-52-21 0,55 1 0,-55-1 0,62-13 0,-62 13 0,61-24 0,-61 24-2,54-34 2,-54 34-1,44-33 0,-44 33 0,0 0 0,52-44 1,-52 44 1,0 0 1,0 0-1,0 0 1,0 0-2,0 0 0,-16 12 0,11 19-4,5 1-2,0-32-4,0 0-16,0 0-11,41 44-4,-41-44 0,45 2-1</inkml:trace>
  <inkml:trace contextRef="#ctx0" brushRef="#br0" timeOffset="6583.2116">8173 966 79,'43'-39'40,"-43"39"0,0 0 1,0 0-23,0 0-12,0 0 0,0 0 0,0 0-2,0 0-1,0 0 0,0 0-1,0 0-1,-15 47 1,15-47-3,0 44 0,0-44-3,0 0-4,0 0-20,0 56-11,0-56-2,0 0 1,0 0-2</inkml:trace>
  <inkml:trace contextRef="#ctx0" brushRef="#br0" timeOffset="6754.8119">8296 876 111,'-7'-49'40,"7"49"1,0 0-4,-14-60-39,14 60-10,0 0-26,0 0-3,-18-49 1,18 49 0</inkml:trace>
  <inkml:trace contextRef="#ctx0" brushRef="#br0" timeOffset="7207.2127">8348 761 95,'0'0'39,"45"39"1,-45-39-1,0 0-33,0 0 0,23 61-1,-23-61 0,0 0-1,0 62-1,0-62 0,0 0 0,-3 51-2,3-51 0,0 0-1,-4 62 0,4-62 1,0 0-1,0 0 1,7 48-1,-7-48 1,0 0-2,0 0 1,37-17-1,-37 17 1,0 0 0,46-52 0,-46 52-1,41-42 1,-41 42 0,42-40 0,-42 40 1,42-34 0,-42 34-2,0 0 2,55-18 0,-55 18 1,0 0-2,0 0 0,46 43 0,-46-43 0,34 54 0,-22-8-5,-3 0-3,0-6-11,-9-40-12,0 0-9,-2 50-1,2-50-1,0 0 2</inkml:trace>
  <inkml:trace contextRef="#ctx0" brushRef="#br0" timeOffset="7722.0136">8995 367 92,'0'0'40,"0"0"1,-36-54 0,36 54-36,0 0 1,0 0 0,0 0-3,0 0 1,0 0-1,51-6-1,-51 6 0,0 0-1,58 72-1,-58-72 0,46 74 0,-46-74-1,38 88 2,-19-40 1,-7 5-1,-4 3 0,-7-1 0,-20-24 1,2 79 0,-5-8-2,-11-20 0,-3-13-3,-1-19-2,6-21-6,21-17-13,10-12-12,0 0-5,0 0-1,0 0 1</inkml:trace>
  <inkml:trace contextRef="#ctx0" brushRef="#br1" timeOffset="17253.6303">8942 1345 47,'0'0'33,"0"0"0,0 0 0,-15 9-25,15-9-1,-4 14 0,3-4 1,-9-2-3,10-8-2,-15 16 0,5-7-1,-5-3 0,0 1 0,-2-3-1,-3-1 0,-5-1 1,0 1-1,-4-2 1,-1 0 0,-5 0-1,0 1 1,-6 0-1,-3 1 0,-3 1 0,-2 0 0,-3 1-1,-2-1 0,-3 1 1,-1 0-1,-1-3 0,1-1 1,-3-2 0,-3 0 0,0 0-1,-1 1 1,0-2 0,-2 2-1,-2 3 1,0-1-1,-2 3 1,-1-2-1,-3 3 0,-2 0 0,1-4 0,-4 4 0,1-4 0,-1 3 0,-1-3 0,1 3 0,-2-4 0,2 1 1,-3 3-1,0-1 0,3 2 0,-3-3 0,0 1 1,2 2-1,0-4-1,0-1 1,1 3 0,0-2 0,1 0 0,-1-2 1,1 1-2,2-1 2,1-1-1,1 2 0,-3 1 1,6-1-1,-1 0 0,1 2 0,1 0 1,1 1-1,0 2 0,0 0-1,-2-3 1,1 2 0,-1-1 0,0 1 1,1-4-1,-1 0 1,0 2-1,2-3 0,-3 2 0,0-1-1,3 1 1,-6 2-1,2 2 2,0-3-2,0 3 1,-2-3-1,5 1 2,-2-2 0,2 0-1,4-2-1,-1-1 1,0 0 0,3 1 1,-1-1-1,-3 2 0,3-1 0,0 1 1,1 0-1,3 1 1,-1-2-1,2 0 0,3-2 0,6 0 0,-2 0 0,1-1 0,-2-2-1,-5 1 1,5 1 0,-1 2 0,-3-2-1,2 4 1,-3 1 1,3 1 0,2-1-1,4 3 0,-2 0 1,-4-3-1,2 1 0,-2 0 1,1-3-2,2 2 1,-4-1-1,-1 3 1,59-4 0,-63-2 1,63 2-1,-60 2 1,60-2-1,-65 0 1,65 0-1,-64 1 1,64-1-1,-61-3 0,61 3 0,-55 2-1,55-2 1,-49-3 0,49 3-1,-38 1-1,38-1-2,0 0-3,-44-5-19,44 5-13,0 0 0,0 0-2,0 0 3</inkml:trace>
  <inkml:trace contextRef="#ctx0" brushRef="#br2" timeOffset="66070.7284">10405 2076 11,'0'0'29,"0"0"2,0 0 0,18-8-12,-10-4 0,12 10-12,-5-6-1,13 8-1,-4-1 0,13 5-1,4 0 1,16 1-2,16-3 1,19-4-1,19-7 0,20-2 1,12-7-2,13-2 0,1-1 0,1 1 0,-9 3-1,-13 4 0,-18 9 0,-18 2-1,-17 5 0,-11 0 0,-14 2-1,-13-2 1,-10 1 0,-8-3 0,-8-1-1,-5-4-1,-3 1-1,-11 3-2,6-10-5,-14-3-23,8 13-2,-6-14-1,6 14 1</inkml:trace>
  <inkml:trace contextRef="#ctx0" brushRef="#br2" timeOffset="67131.5303">959 2313 68,'0'0'35,"5"-56"-3,-5 56 0,0 0-24,0 0-2,0 0 0,0 0-2,0 0 0,0 0-1,0 0 0,15 49-1,-15-49 0,3 59-1,-3-59 0,-2 79 2,2-79-3,-3 93 2,1-43-3,-1 0 1,1 4-3,0-5-4,-2 3-27,4-52-2,-3 84 0,3-84-2</inkml:trace>
  <inkml:trace contextRef="#ctx0" brushRef="#br2" timeOffset="67817.9315">780 2532 60,'0'0'38,"-37"-53"-4,37 53 2,0 0-17,-33-65-14,33 65 0,0 0-1,1-65-1,-1 65-1,28-48 1,-28 48-1,55-56 0,-4 18-1,28-18-1,12 4 1,-12 2-1,-4 13 1,-8 6-2,-11 10 2,-17 6-2,-16 8 2,-8 6-1,-15 1 1,8 16-1,-10-2 0,0 6 0,-2 11 0,-1 4 1,-3 16-1,0 8 0,-3 7 0,-2 4 1,-3 8 0,1-5-1,-1 5 1,-2-7 0,5-10 0,2-12-1,4-8 1,6-10 0,2-10 0,7-9-1,3-13 1,5-10 0,1-10-1,3-5 1,-2-4-2,-1-7 2,0 0-2,1-3 1,-8 5-1,3 6 1,-5 6-1,-3 4 1,1 5-1,-6 14 1,12-11 0,-12 11 0,15 12 0,-4 2-1,-1 5 2,0 2-1,0 6 0,0 3-1,1 4-1,-2 5-1,-4-5-2,2 6-5,-8-17-19,7 11-8,-3-19 1,5 2-1</inkml:trace>
  <inkml:trace contextRef="#ctx0" brushRef="#br2" timeOffset="68301.5324">1716 2506 76,'0'0'34,"10"3"2,-10-3-2,5 15-28,-5-15-1,10 24 1,-6-11-1,7 7-1,1-8 0,9 2-1,2-8-1,5-4-1,4-9 0,2-4 0,3-11-1,3-7-1,-4-3 1,-6-6 0,1-1 1,-10-1-1,-10 1 1,-8 7-1,-10 2 1,-8 7-1,-8 8 1,-9 10 0,-7 14 0,-4 17 1,-1 10 1,2 13-1,3 5 1,5 12 0,7 1-1,9-2 1,14-10-2,19-10-1,14-16-1,15-19-1,23-10-3,9-25-10,20-2-23,-6-15-3,15-3 1,-15-12-3</inkml:trace>
  <inkml:trace contextRef="#ctx0" brushRef="#br2" timeOffset="68894.3334">3264 2262 71,'0'0'38,"-14"-21"-2,5 15 1,-9-2-29,6 8-4,-9 0 2,5 10-1,-10 5-2,6 10 1,-7 5 0,3 9-1,-1 3-1,4 4 1,4-2-2,9 1 1,7-6-1,9-8 0,13-9-2,14-10 0,12-9-4,5-14-5,20 2-13,-6-21-17,12 2 3,-12-14-3,2 6 4</inkml:trace>
  <inkml:trace contextRef="#ctx0" brushRef="#br2" timeOffset="69268.7341">3667 2256 96,'-23'5'37,"5"14"1,-9-12-3,5 18-31,-3 2-1,2 6 0,0 2-2,7 5 3,0 1-2,7-1 0,5-2 0,9-5 0,7-6-1,8-3 1,8-13-1,8-8-1,6-9-1,1-14-1,3-6 1,-5-8-1,-1-9 0,-10-4 0,-8-4 0,-10 0 0,-10 2 1,-10 8 0,-9 5 1,-8 8 0,-4 15 0,-3 6 0,1 9 0,3 6-2,9 12-1,4-10-4,23 18-15,6-24-16,16 9 2,3-15-3,18 5 2</inkml:trace>
  <inkml:trace contextRef="#ctx0" brushRef="#br2" timeOffset="69627.5347">4076 2305 79,'-8'21'36,"-8"-3"-2,5 12 2,-4-4-31,4 9 0,-5-5 0,7 6-1,1-4 0,3-2-1,-1-6-1,6-4 1,3-7-2,-3-13 1,14 5-2,-5-14-1,3-8 1,1-6-1,1-9 0,-4-6 0,-2-6 1,1 0-1,-4-1 2,-1 5 0,0 3 0,0 5-1,0 6 1,4 4 0,5 10-1,0 1 0,8 7-2,0-2-2,9 9-5,-9-8-27,15 14-2,-6-7 1,6 11-2</inkml:trace>
  <inkml:trace contextRef="#ctx0" brushRef="#br2" timeOffset="70048.7354">4531 2232 65,'0'0'38,"0"0"-1,0 0 2,0 0-20,-9 11-14,4 4 0,1 10-1,-1 5-2,-2 6 0,-2 7-1,1 0 2,-3-2-2,4 0 2,-1-6-3,1-6 2,5-8-1,2-9 1,0-12-1,17-8-2,-2-13 1,5-9-1,5-11 1,0-9 0,4-6 0,0-2 0,-2 4 1,1 4 0,-1 8 0,-4 6 0,-4 14-1,-1 9 1,0 14-1,-6 12 0,-2 14 0,-2 8 0,-3 10 0,-2 7-1,1 2 0,0 4 1,1-2-3,-1-9-2,8 7-10,-1-27-22,12-3-4,-5-17 4,10-3-4</inkml:trace>
  <inkml:trace contextRef="#ctx0" brushRef="#br2" timeOffset="70423.1361">4973 2395 85,'-11'12'37,"16"8"1,-5-20-1,17 23-32,4-17 0,13-3-1,4-9-1,7-5-1,2-8-1,-2-5 0,-2-10 1,-4 0-1,-10-3 0,-10-1 0,-12 3 0,-11 3 0,-10 9 1,-8 4-1,-9 12-1,-3 12 1,-2 9 0,0 15 0,2 4-1,8 12 1,7 5-1,8 0 0,13-4 0,14-4-2,13-4-3,6-17-3,25 1-30,-5-21-3,12 5 2,-4-24-2</inkml:trace>
  <inkml:trace contextRef="#ctx0" brushRef="#br2" timeOffset="70891.1369">5750 2146 68,'-20'-5'39,"20"5"-1,-23-4 2,23 4-17,-21 1-18,8 5 0,-8 2-2,0 15 0,-6 3 0,0 15-1,-2 5 0,2 5-1,3 5 0,7-3 2,7-1-2,13-9 2,9-11-2,15-15 1,8-13-1,7-13 0,9-15 0,0-10-2,0-15 2,-5-4-2,-6 0 2,-9 3-2,-10 1 1,-11 13 0,-10 12 0,0 24 1,-22 3-2,3 20 1,3 10-1,-2 11-1,10 7-1,8-4-4,17 15-21,2-22-11,24 5-2,-2-17 0,22 0-1</inkml:trace>
  <inkml:trace contextRef="#ctx0" brushRef="#br2" timeOffset="72950.3405">6535 2147 60,'6'-16'34,"-2"0"0,-4 16 0,0-21-28,0 21 0,4-11 0,-4 11 1,0 0-2,3 16-1,-4 0-1,2 10 0,-4 8-1,5 4-1,-1 8-1,0-1-2,5 6-5,-7-16-28,14 4-1,-2-19 0,6-8-1</inkml:trace>
  <inkml:trace contextRef="#ctx0" brushRef="#br2" timeOffset="73137.5409">6588 1858 99,'-26'-10'37,"9"13"1,2-4-2,15 1-37,10-3-3,9-6-10,14 10-22,-1-3 1,17 4-2,-2-3 1</inkml:trace>
  <inkml:trace contextRef="#ctx0" brushRef="#br2" timeOffset="73465.1414">7105 1923 91,'-19'18'37,"-13"-7"0,4 10 0,-8-3-29,9 2-6,0 1 0,11 1 0,5-3-1,9-2-1,12-5 1,10-1-1,8-1 0,4-1 0,4-1 1,1 1-1,-8 3 1,-5 3-1,-9 7 0,-13 8 0,-15 3 0,-10 5 1,-6 2-1,-6 0 0,3-4-2,3-10-2,11 4-8,9-30-26,25-2 2,5-22-2,25-6-1</inkml:trace>
  <inkml:trace contextRef="#ctx0" brushRef="#br2" timeOffset="73964.3423">8244 1583 77,'-10'-10'36,"10"10"0,-11 14 0,8 3-25,-2 5-8,5 8-2,-3 8 2,1 8-1,-2 9 0,2 5-2,-1 2 1,-4 1-1,0 0-1,-3-3-2,7 4-4,-10-18-25,13 3-3,-8-19-1,9-1 0</inkml:trace>
  <inkml:trace contextRef="#ctx0" brushRef="#br2" timeOffset="74151.5426">8050 2122 98,'-15'-6'38,"-1"-3"1,16 9-1,0 0-34,20-6-2,9-3-1,12-6-2,13-4-3,5-9-5,18 2-27,-5-13-1,11 7 0,-11-11-1</inkml:trace>
  <inkml:trace contextRef="#ctx0" brushRef="#br2" timeOffset="74557.1433">8830 1468 95,'-10'11'38,"-6"4"1,6 17-1,-6 13-34,3-4-2,0 5 2,-1 10-1,-4 1 1,1 10-1,-3-3 0,3-2-2,-1-6 0,3-5 0,3-5-1,6-9 0,5-8 1,6-12-2,6-12 2,9-11-1,6-5 0,1-10 1,5-6-1,-1 0 0,0-3 0,-2 2 1,-7 6-1,-4 7 0,-6 7 0,-12 8 0,14 7-1,-14 7 0,-2 8 0,-3 1-2,2 10 0,0-3-2,7 8-3,-4-18-21,16 14-10,-2-19 0,12 3 0,-3-18 1</inkml:trace>
  <inkml:trace contextRef="#ctx0" brushRef="#br2" timeOffset="74915.944">9209 2015 89,'0'0'39,"12"20"-2,0-20 2,17 8-34,1-17-3,10 0 2,3-8-2,5-4 0,-2-2-1,-2-4 0,-9 2 0,-7-2 0,-13 3-1,-12 5 0,-15 5 0,-12 6 0,-13 8 1,-8 10 0,-9 7 1,-3 17 1,0 4-1,5 8-1,10-2 1,16 3-1,18-10 0,20-7-2,22-9-4,16-22-19,29 7-16,3-16 0,20 3-1,-6-15-2</inkml:trace>
  <inkml:trace contextRef="#ctx0" brushRef="#br2" timeOffset="76007.9459">877 3568 58,'0'0'35,"0"0"1,0 0-1,-31-50-22,31 50-4,0 0 0,0 0-2,0 0-3,0 0 0,0 0-1,-59 22 0,59-22-2,0 0 1,-43 61 0,43-61-1,-23 59 0,23-59 1,-11 58-1,11-58 0,0 0 1,24 62-2,-24-62 2,0 0-2,68 13 1,-68-13 0,57-18-1,-57 18 0,53-38 0,-53 38-1,40-49 0,-40 49 0,24-56 0,-24 56-1,8-47-1,-8 47-1,0 0-4,-17-49-16,17 49-13,0 0 1,0 0-2,0 0 3</inkml:trace>
  <inkml:trace contextRef="#ctx0" brushRef="#br2" timeOffset="76382.3466">1427 3539 87,'12'-3'36,"-11"-12"1,-1 15 1,0-11-31,0 11 0,-15 9-2,3 10-1,-4 5-1,-1 8 0,1 4 0,0 4-1,5 1-1,7-3 1,8-8 0,9-9-1,9-13 0,12-11 0,7-14 0,7-12 0,2-5 1,-2-8-1,-5-2 0,0 3-1,-10 2 1,-9 6 0,-10 13-1,-7 8 0,-7 12 0,-6 15 0,-4 12-1,-3 6 1,0 3-1,0 9-1,5-1-1,5-4 0,11-8-2,8-19-3,23-5-31,-1-23-1,19-2 0,1-24 1</inkml:trace>
  <inkml:trace contextRef="#ctx0" brushRef="#br2" timeOffset="76600.7469">2319 3014 113,'-20'23'37,"7"26"2,-13 0-2,8 17-37,-2 8 2,2 7-1,-2 5-1,0-5-2,5 2 0,-2-12-4,14 4-14,-8-25-17,15-6 0,-5-27-1,14-5-1</inkml:trace>
  <inkml:trace contextRef="#ctx0" brushRef="#br2" timeOffset="76803.5473">2015 3373 101,'-14'8'37,"4"-5"2,17 8-3,13-8-35,8-3-1,11-1-3,7-6-2,15 13-15,-2-18-16,14 9 0,-9-9 0,3 11 0</inkml:trace>
  <inkml:trace contextRef="#ctx0" brushRef="#br2" timeOffset="77115.5478">2692 3342 95,'-15'-12'35,"3"18"2,-13-6 0,5 15-29,-11-5 0,0 12-4,-1-1 0,5 4-1,3 1-1,8-2 0,8-4-1,8-5 1,14-6-2,10-8 0,5-2 0,3-3 0,2 1 1,-2-2-1,-3 4 0,-7 6 0,-11 6 0,-9 8 0,-9 5 0,-5 4 1,-5 3-1,-2-2-1,-2 2 0,2-7-2,10-3-3,-1-14-5,18 3-27,-8-10-2,30-14 1,-10-8 0</inkml:trace>
  <inkml:trace contextRef="#ctx0" brushRef="#br2" timeOffset="77318.3482">2955 3416 108,'2'-17'39,"-2"17"0,-10 6-1,-2 12-34,-4 1-1,3 11-1,-5 5 0,4 6-1,-2 2-1,4 1 1,3-5-3,4-6-1,10 1-4,-5-24-31,18 5-1,-5-26 0,13-3-1</inkml:trace>
  <inkml:trace contextRef="#ctx0" brushRef="#br2" timeOffset="77474.3485">3040 3037 91,'-10'-41'37,"7"20"1,-4 10-3,7 11-17,9 24-53,-9-24-3,29 30 0,-7-12-1</inkml:trace>
  <inkml:trace contextRef="#ctx0" brushRef="#br2" timeOffset="77879.9492">3522 3333 102,'-40'-4'38,"5"13"3,-14-7-2,11 10-34,-7 1 0,4 8-2,7 3 1,6 2-3,11 1 1,11-3-1,9-5 0,13-6 0,12-8 0,8-10 0,9-13-1,2-9 1,7-13 0,-1-5-1,0-13 0,-3-4 1,-8-5-1,-4 3 0,-6 7-1,-8 6 1,-8 13 0,-6 13-1,-10 25 1,-10 13 1,-6 26-2,-9 16 1,-4 16 0,-3 6-2,4 9 0,2-3-3,14 9-5,1-26-29,22-1-2,2-26 2,20-5-3</inkml:trace>
  <inkml:trace contextRef="#ctx0" brushRef="#br2" timeOffset="78254.3498">3864 3388 78,'-24'16'39,"12"9"-1,-3-10 0,16 11-12,7-16-23,11 1 1,9-14-2,8-5 0,7-8-1,4-4 1,-3-8-2,1-4 1,-5-2 0,-10-1-1,-11 4 1,-7 2 0,-13 9 0,-11 9 0,-10 11 1,-7 11 0,-10 8 0,1 13-1,-2 4 1,5 5-1,7 2 1,10-5-2,11-2-1,11-8-3,19-6-2,2-23-25,26 5-10,0-18 0,18-2-3,3-17 2</inkml:trace>
  <inkml:trace contextRef="#ctx0" brushRef="#br2" timeOffset="78722.3507">5095 2872 90,'4'-10'38,"0"23"0,-11 5 1,6 17-37,-6 5 0,1 14 0,-1 6 0,-1 8-1,-1 4 0,2-2-1,3-1 0,0-7-4,12 1-10,-3-23-23,18 3 0,0-23 0,15-4-2</inkml:trace>
  <inkml:trace contextRef="#ctx0" brushRef="#br2" timeOffset="79143.5514">5504 3187 105,'-20'3'39,"-15"1"1,4 29-8,-5-10-28,-1 9-1,2 1 1,4 7-2,3-5 1,11 2-1,9-6 0,10-3-1,10-8 0,11-8 0,11-8 0,5-9-1,6-8 0,0-7 1,1-8-1,-3-2 0,-5-5 0,-7 2 0,-8 0 0,-8 4 0,-5 4 0,-5 6 0,-5 19-1,0 0 1,-15 2-1,5 18-1,1 7 1,-2 5-1,5 7-2,2-2-1,9 3-1,0-13-5,18 7-16,-3-19-12,13-1 1,-1-19 0,12 1 1</inkml:trace>
  <inkml:trace contextRef="#ctx0" brushRef="#br2" timeOffset="79580.3522">5997 3163 82,'-15'-10'37,"2"19"-1,-10-1-2,6 27-22,-12-3-3,11 11-3,-1-3 0,7 6-3,7-10 0,10-3-1,7-12 1,12-11-2,5-11-1,8-11 1,4-14 0,1-5 0,3-9 0,-3-6 0,-1-4-1,-8 7 1,-7 3 0,-7 6-1,-6 13 0,-13 21-1,0 0 1,-9 34-1,-9 16 1,-6 17-1,-4 18 1,-6 18-1,-1 14 2,-5 8-1,2 2 0,1-4-1,2-4 0,4-13 1,0-15-1,6-20 1,6-20-1,0-21 0,6-21-1,5-19 0,4-17-2,1-23-3,13-4-21,-8-36-11,15 1 0,-5-18-1,18 9 2</inkml:trace>
  <inkml:trace contextRef="#ctx0" brushRef="#br2" timeOffset="80251.1533">6360 3328 106,'0'0'38,"8"1"0,14 4-10,4-17-26,9 2 0,6-9-1,2 0-1,1-3 1,-5-1-1,-5-4 0,-6-2 0,-10 2 1,-11-1-1,-11 6 1,-8 4 0,-8 4 0,-7 12 0,-4 10 1,-5 12 0,-1 10 0,3 13 0,5 2 0,8 6-1,8-2 1,9-5-1,14-7-1,14-13-2,13-11 0,10-14 0,13-8-3,2-18 0,10 2-4,-9-19-1,5 7 1,-19-9 3,-1 10 2,-17 5 2,-11 7 3,-13 12 2,-7 12 3,-11 13 2,-9 9 0,0 15-2,-3 5 0,3 8-4,0 1 2,4-2-3,5-5 2,7-7-2,2-9 0,5-10 1,-3-18-1,16-1 1,-2-19-1,1-5 1,-1-8-1,4-9 1,2-3-1,0-1 0,2-1 0,1 5 0,1 3-2,3 3-2,7 15-7,-9-5-28,15 13-2,-7-7 0,11 14-1</inkml:trace>
  <inkml:trace contextRef="#ctx0" brushRef="#br2" timeOffset="80719.1542">7531 3426 109,'-9'12'37,"9"-12"-4,-13 1-31,13-1-41,6-13 1,8 7-2</inkml:trace>
  <inkml:trace contextRef="#ctx0" brushRef="#br2" timeOffset="81202.755">8149 2793 68,'0'0'35,"4"-22"1,-4 22 0,0-14-23,0 14-5,0 0-2,0 21 0,-4-4-2,0 11-1,-8 9 0,0 11-1,0 11-1,-6 8 0,1 1 0,-2 2-1,4-3-2,2-8-3,13-1-3,-4-26-28,23-2-2,2-28 0,14-3 1</inkml:trace>
  <inkml:trace contextRef="#ctx0" brushRef="#br2" timeOffset="81436.7554">8543 2726 96,'-4'-29'37,"4"29"1,-13 4 0,4 23-31,-5 8-5,-1 11 0,0 11-1,1 9 0,0 7-1,1 2 1,2-1-4,2-7-2,6 5-19,-5-21-14,8-4 2,-4-25-3,6-4 1</inkml:trace>
  <inkml:trace contextRef="#ctx0" brushRef="#br2" timeOffset="81592.7557">8287 3113 106,'-23'-25'39,"14"14"1,-2-8-1,21 10-31,6 1-6,16-3-3,11 5-6,5-11-30,15 8-2,0-8-1,5 9-1</inkml:trace>
  <inkml:trace contextRef="#ctx0" brushRef="#br2" timeOffset="82310.357">9252 3125 72,'-4'-10'37,"-10"-10"-1,0 15 1,-13-5-25,6 15-4,-14-1-1,4 16-3,-5 4 0,4 7-1,1 3-1,7 4 0,7-4 0,11-1 0,9-8 0,16-9-1,10-15 0,11-6 0,10-17 0,9-14-1,1-11 1,3-11-1,-1-8 0,-6-4 0,-4-6 0,-8 1 0,-11 3 0,-9 9-1,-11 10 1,-7 14 0,-9 13 0,-7 25 0,-11 24 0,-4 20-1,-3 20 2,-4 15 0,1 14-2,1 3-1,7 5-2,6-14-2,16 1-6,-2-22-25,23-4-3,1-25 2,17-8-1</inkml:trace>
  <inkml:trace contextRef="#ctx0" brushRef="#br2" timeOffset="82637.9575">9736 3107 96,'-17'-27'36,"1"25"2,-9-5-1,0 18-33,2 4-1,4 15 1,-2 0-2,4 8 0,3 5 0,8-3 0,3 0 0,11-5-1,3-8 0,9-6 0,6-12 0,7-10-1,2-13 0,5-10 0,-4-11-1,-1-6 0,-7-7-2,-8-2 1,-9 5-2,-10 0-2,-6 12 1,-15 1-3,2 24-5,-11-5-25,9 21 2,-4-5 0,17 15 1</inkml:trace>
  <inkml:trace contextRef="#ctx0" brushRef="#br2" timeOffset="83043.5583">9932 3158 90,'0'0'37,"0"0"-1,16 2 2,6-14-34,10 5-1,2-7 0,5 3-1,2-4 0,-2 0-1,-7-2 0,-3 0 0,-11-1 0,-7-1 0,-10 2 0,-8 1-1,-5 3 1,-8 4 0,-4 9-1,-7 6 0,-2 11 1,-4 14-1,4 7 1,1 7-1,2 4 0,13 0 1,6 1-2,11-7-2,16-8-2,8-20-7,21 3-26,5-25 0,16 1 0,1-21-1</inkml:trace>
  <inkml:trace contextRef="#ctx0" brushRef="#br2" timeOffset="83324.3587">10554 2885 99,'-31'-8'38,"10"18"1,-7-5-1,13 12-33,5-2-2,10 4-1,6 0 0,10-1 0,4 0 0,7 4 0,0-1-1,1 3 0,-6 0 0,-7 3 0,-5 3-1,-9 1 1,-9 1-1,-5-2 0,-6-2 0,-4-2-1,0-5-2,-2-8-2,9 8-19,-9-21-16,15 7 1,-6-18-1,16 11-1</inkml:trace>
  <inkml:trace contextRef="#ctx0" brushRef="#br2" timeOffset="84541.1609">622 4775 62,'32'-61'36,"-32"61"0,0 0 0,11-51-25,-11 51-2,0 0-1,17-50-2,-17 50-2,0 0 0,0 0 1,0 0-2,0 0-1,0 0 0,0 0 0,0 0-1,0 0-1,-5 66 1,5-66-1,-13 58 0,13-58-1,-11 62 2,11-62-2,-11 55 2,11-55-1,0 0 1,-2 51 1,2-51-1,0 0 1,0 0-2,0 0 2,24-62-2,-24 62 1,21-71 0,-21 71-2,23-80 2,-23 80-1,20-79 0,-20 79 0,19-68 0,-19 68 0,14-49 1,-14 49-1,0 0 0,0 0 1,0 0 0,45-21-1,-45 21 1,0 0 0,55 22 1,-55-22-1,42 16-1,15-8-1,1-14 1,-6-1-1,-5-15 0,-6 0 1,-41 22 0,0 0 0,0 0 2,39-27 0,-39 27-1,0 0 1,0 0-1,-29 64 1,29-64-3,-23 55 0,23-55-1,-22 59-2,22-59-1,-10 64-5,10-64-28,13 24-3,10 26 1,9-15-2</inkml:trace>
  <inkml:trace contextRef="#ctx0" brushRef="#br2" timeOffset="84884.3615">1546 4515 102,'0'-30'37,"0"18"2,-10-5-3,0 19-32,-3 5 0,2 15 0,-2 8-1,-1 11-1,2 6 0,1 7-1,2 1 1,4-2-2,2-7 2,8-5-2,3-15 1,8-10 0,8-15 0,4-16 0,6-10 1,0-13-1,0-9 0,-3-9 0,-2-4-1,-14 3-1,-7 0 0,-13 10-1,-10 9 0,-9 10 0,-3 14 0,-3 11-2,0 12-1,2 4-1,13 20-10,3-12-23,20 9 2,7-10-1,17 3-1</inkml:trace>
  <inkml:trace contextRef="#ctx0" brushRef="#br2" timeOffset="85258.7621">2038 4422 94,'2'-16'38,"-14"-5"1,1 18-2,-15-2-31,-2 16 1,-4 3-1,-2 11-2,-1 5 0,7 5-1,1 1 0,11-2-1,7-3 1,19-8-4,7-7 0,11-8 0,4-7 0,7-2 0,-3-2 0,1-2 0,-7 1 1,-10 5 0,-5 8 0,-12 5 0,-6 7 0,-9 5 0,-7 2 0,-1 2 0,4 1-1,-3-5 0,3-4-2,4-9-1,9 0-3,-1-28-16,19 9-17,-3-17 0,16 1 0,-1-17 1</inkml:trace>
  <inkml:trace contextRef="#ctx0" brushRef="#br2" timeOffset="85492.7626">2542 4011 107,'0'0'40,"0"0"0,-16 20 0,-4 14-34,1 12-3,-3 7 0,0 12-1,2 5-1,5 4-1,-2 2 0,5-4-1,2-2 0,0-10-2,5-6-3,-2-20-7,11 1-26,-8-22-1,4-13 1,0 0-2</inkml:trace>
  <inkml:trace contextRef="#ctx0" brushRef="#br2" timeOffset="85664.3629">2299 4465 116,'-13'-18'40,"-6"-2"2,19 20-2,-18-5-34,18 5-2,21-2-2,3-4-1,11 2-1,11-4-2,9-1-2,4-9-8,21 13-28,-10-11-1,15 9-1,-6-8-1</inkml:trace>
  <inkml:trace contextRef="#ctx0" brushRef="#br2" timeOffset="86257.1639">3284 4466 73,'8'-16'36,"0"4"-1,-4-6 1,-4 18-30,3-22 0,-3 22 0,-10 1-1,-3 12 0,-7 4-1,0 12 0,-4 2 0,1 8-1,5 1-1,5 0 0,6-3 0,10-3-1,9-9 0,11-8 0,13-11 0,8-9 0,7-10-1,3-9 1,-3-5 0,-3-9-1,-7-3 1,-10-1-2,-11 0 0,-17 0-1,-12 9 1,-11 5-2,-6 11 0,-7 3 0,1 12-1,0 0-3,15 17-6,1-12-25,24 9 2,9-15-1,21 3-1</inkml:trace>
  <inkml:trace contextRef="#ctx0" brushRef="#br2" timeOffset="86522.3644">4321 4044 95,'-5'-38'37,"1"8"1,-16-7-1,-3 9-32,-3 7 0,-3 14-1,-9 11-1,-2 19 0,-7 17-1,0 19 0,2 16-1,1 13 0,4 9-1,6-1-1,10 1-1,7-10-3,18-3-12,-1-26-21,14-6-1,-5-28-1,13-7 0</inkml:trace>
  <inkml:trace contextRef="#ctx0" brushRef="#br2" timeOffset="86709.5647">3789 4445 115,'-14'-10'41,"-4"-6"0,18 16-5,11 0-33,10-6-1,14 1-1,7-1-3,14 1-3,0-16-25,18 17-10,-15-13 0,14 11-2,-11-11 1</inkml:trace>
  <inkml:trace contextRef="#ctx0" brushRef="#br2" timeOffset="87146.3655">4993 4001 73,'7'-33'38,"2"15"-1,-7 1 0,7 22-31,-12 7 0,3 20-1,-9 7 0,4 16-2,-5 6 0,2 10-1,0 0 0,4 1-2,1-5 0,3-12-3,7 2-5,-11-19-28,19-7-3,-7-20 1,5-4-1</inkml:trace>
  <inkml:trace contextRef="#ctx0" brushRef="#br2" timeOffset="87349.1658">4867 4396 101,'-28'-8'40,"13"13"0,-1-7-1,16 2-32,14 1-5,12-12 0,10-8-2,11-3-2,15-3-1,5-13-4,11 15-12,-6-20-21,4 13 2,-15-10-2,2 10 1</inkml:trace>
  <inkml:trace contextRef="#ctx0" brushRef="#br2" timeOffset="87754.7665">5520 3740 102,'0'0'39,"-19"8"1,13 17-1,0-1-36,-5 11 0,-1 10 0,-4 13 0,-2 7-1,-2 11 0,-5 5-1,-2-1-1,6-3 1,1-6-1,1-7 0,9-11 0,4-12 0,10-14 0,10-17 0,4-12 0,8-11 1,3-14-1,5-6 1,-1-6-1,2-2 0,-4 4 0,-4 4 1,-6 7-1,-5 10 0,-4 10-1,-12 6 1,4 24 0,-8 6-1,0 2 0,0 8 0,0 1-2,4 6-2,0-11-2,14 7-10,-5-23-23,16-1 0,-3-17 1,10-2-1</inkml:trace>
  <inkml:trace contextRef="#ctx0" brushRef="#br2" timeOffset="88129.1672">5783 4370 104,'-1'14'38,"1"-14"1,5 22-12,5-14-23,12 4 0,6-6-1,4 0 0,7-6 0,-1-2-1,0-6-1,-3-5 0,-5-3 0,-5-4-1,-7-5 0,-9-2 0,-6-1 0,-6-2-1,-6 3 0,-9 8 1,-6 6 0,-7 12 0,-5 14 0,-5 13 1,-1 11 0,1 13 0,4 6 0,9 4-1,11-7 1,16-3-1,17-11-2,15-15-3,30-3-18,6-28-17,24-2 0,5-22-1,20-2 0</inkml:trace>
  <inkml:trace contextRef="#ctx0" brushRef="#br2" timeOffset="89377.1694">6859 3819 68,'-11'-8'34,"7"20"0,4-12 0,-10 23-27,2-9-3,8 10 0,-4 2 0,5 9 0,-2 5-2,2 10 1,-2 5-1,0 4 0,-4 4-1,1 2 0,-1-4 0,-2-6 0,-1-8 0,2-9-1,1-13 1,1-5 0,4-20 0,0 0 0,0 0 0,10-23-1,1-2 0,6-7 0,1-4 1,3-2-1,1-4 0,1 0 1,1 8-1,-1 5 1,-3 7-1,-1 9 1,-2 8-2,-3 8 1,-2 8-1,-1 8-1,-3 6 1,-3 6 0,-4 7 0,-2 2 0,-7 1 1,-4 2 0,-4-2 1,-4-2-1,-3-9 1,-4-2-1,2-11-1,-2-6 0,6-5-1,-1-15-2,9 3-4,-6-21-20,20 10-8,-2-14 0,13 6-1</inkml:trace>
  <inkml:trace contextRef="#ctx0" brushRef="#br2" timeOffset="89813.9701">7112 4359 86,'-4'14'36,"4"-14"1,0 0 1,20 0-34,5-7-2,7-9 1,7-2-1,0-4 0,5-3-1,-5-3-1,-6 1 2,-6-3-1,-7 4 0,-8-2 0,-9 1 1,-9 5-2,-7 3 2,-5 6-2,-4 5 1,-8 10 0,-1 10 0,-4 10-1,0 10 1,2 7-1,2 6 0,7 3 1,10 0-1,9-3 0,11-7-1,16-8-1,10-14 0,12-5-2,7-18-4,14 5-7,-10-22-23,14 4 1,-14-12-1,7 6 2</inkml:trace>
  <inkml:trace contextRef="#ctx0" brushRef="#br2" timeOffset="90172.7708">7756 4231 86,'-22'14'36,"11"12"0,-12-4 1,10 9-29,-4-4-3,6 5-1,-2-7-1,7 0-1,2-7 0,4-18 0,0 0 0,20-4-1,-2-18-1,7-8 1,3-7 0,4 0 1,1-6-1,0 3 0,-1 1 0,-8 7 0,-1 7-1,-7 8 1,-4 10-2,-12 7 0,8 13-1,-12 6 0,0 11-1,-1 4 0,2 8-1,3 1 0,8 3-2,1-10-3,14 3-1,-3-17-5,20 4-22,-4-17 2,10-3-1,-6-16 3</inkml:trace>
  <inkml:trace contextRef="#ctx0" brushRef="#br2" timeOffset="90562.7715">8307 4195 91,'-24'-19'37,"2"15"0,-13-2-1,5 22-27,-8 3-4,7 11-1,0 4-2,9 7 0,6-2 0,10-1-1,15-9 0,9-8 0,12-13 0,8-14 0,12-14 0,7-11-1,3-10 1,2-12 0,-4-8 0,-2-5 1,-6-4-2,-6 1 1,-10 10 0,-10 3 0,-11 16 0,-8 11-1,-10 19 0,-7 18 0,-8 22 0,-3 15 1,-6 12-2,1 11 1,1 3-1,4 1-1,6-4 1,9-5-2,10-13-1,9-8-3,12-6-2,-1-28-19,16 4-12,-6-21 2,12-1-1,-10-19 2</inkml:trace>
  <inkml:trace contextRef="#ctx0" brushRef="#br2" timeOffset="90734.3718">8835 4170 94,'-4'-15'37,"4"15"2,-12 12-2,7 12-29,-8 1-5,-1 12 0,-2 4-2,4 4-2,-2 0 1,5-7-3,5 0-3,-1-23-23,14 6-10,-9-21 2,25-4-3</inkml:trace>
  <inkml:trace contextRef="#ctx0" brushRef="#br2" timeOffset="91171.1725">9062 4019 104,'11'0'39,"-11"0"1,4 17-2,-12-3-34,12 0-2,0 1 1,0 7 0,-6 1-1,0 4-1,-3 6 0,-5 0-1,-1 3 1,0-3-2,-1 1 1,2-7-1,3-4 1,5-4 0,2-19 0,10 7-1,5-18 1,3-6 0,4-5 0,1-5 0,4-6 0,-2 0 1,1 1-1,-5 4 1,-3 5-1,-5 8 1,-3 7-2,-10 8 2,8 12-2,-7 7-2,0 10 0,1 1-1,4 5 0,1-3-2,13 3-2,-2-15-4,18 5-25,-9-18 0,10 0 0,-5-16 0</inkml:trace>
  <inkml:trace contextRef="#ctx0" brushRef="#br2" timeOffset="91545.5732">9607 4163 91,'-7'-36'37,"2"17"0,-12-10 2,-1 16-32,-3 5-2,0 11-1,-3 9 0,1 10-1,2 4-1,3 8 0,4 0-1,4 1 0,7-3 0,8-4-1,6-10 0,7-7-1,3-10 2,6-8-1,0-9 0,-2-3 2,3-5-2,-6-3 1,-4 3 0,-4 6 0,-5 2-1,-9 16 1,0 0-2,-4 14 0,-8 12 1,-4 16-1,-3 12 0,-3 12 0,-2 9 0,-3 3-1,3 2 1,-1-9-2,6-3-1,2-22-3,11 3-23,-6-35-9,12-14 0,0 0-3</inkml:trace>
  <inkml:trace contextRef="#ctx0" brushRef="#br2" timeOffset="91717.1735">9075 3899 106,'-48'-6'41,"11"16"-1,1-10-3,13-16-44,23 16-31,0 0-3,17-2 1,2-7-2</inkml:trace>
  <inkml:trace contextRef="#ctx0" brushRef="#br2" timeOffset="92481.5748">10144 4097 72,'0'0'37,"-20"-25"-2,7 20 2,-11-5-30,3 10-1,-8 1 0,4 12-2,-2 0-1,1 12 0,2 0-1,7 3-1,5-1 1,5 1-1,6-4 0,6-4-1,6-6 1,9-10-1,5-6 1,3-6 0,4-8-1,2-5 2,-2-5-2,0-4 1,-6-2-1,-8 2 1,-7 2-2,-8 5 1,-10 4-1,-5 5-1,-1 8 1,-6 2-2,2 11-1,2-1-1,12 10-6,3-16-27,14 23 2,7-22-1,23 6 0</inkml:trace>
  <inkml:trace contextRef="#ctx0" brushRef="#br2" timeOffset="92731.1753">10814 3654 82,'-6'-50'36,"-4"9"-1,-14-3 2,5 20-30,-9 2-3,-1 14 0,-6 11 0,2 17-1,-4 14-1,1 15 0,-3 9-1,7 12 0,1 8-2,3 0 1,6 3-3,3-8-4,16 2-21,-6-20-10,14-3 0,-5-25-1</inkml:trace>
  <inkml:trace contextRef="#ctx0" brushRef="#br2" timeOffset="92902.7756">10351 4001 100,'-6'-13'39,"-7"-7"0,13 20-1,11-13-34,11 11-2,12 2-3,8-6-8,19 13-27,-2-11-3,13 7 0,-8-6-1</inkml:trace>
  <inkml:trace contextRef="#ctx0" brushRef="#br2" timeOffset="93745.177">712 5550 86,'-1'-47'38,"1"47"-1,0 0 2,0 0-33,0 0-2,0 0 0,0 0-1,0 0 0,0 0-1,0 0 0,-2 75-1,2-75 0,-5 68 0,5-68-2,-8 79-1,8-79-6,-10 86-8,5-38-22,5-48 0,-13 87 0,13-87-1</inkml:trace>
  <inkml:trace contextRef="#ctx0" brushRef="#br2" timeOffset="93963.5774">587 5956 95,'0'0'39,"-14"-50"0,14 50-1,0 0-32,-13-65-3,13 65 0,0 0-1,0 0-1,31-61-2,-31 61 1,48-30-3,-48 30-4,70-30-16,-70 30-14,75-33-1,31-23-2,8-2 3</inkml:trace>
  <inkml:trace contextRef="#ctx0" brushRef="#br2" timeOffset="94369.1781">1295 5201 97,'-19'17'38,"-2"-4"1,21-13 1,0 0-35,-28 54 0,28-54 0,-27 60-1,27-60 1,-32 76-1,32-76 0,-37 90-2,37-90 0,-31 93-1,31-93 1,-27 89 0,27-89-2,-11 75 0,11-75 0,2 83 0,24-60 0,14-24-2,11-23 1,3-12 0,-3-8-1,-4 11 0,-12 6 0,-15 21 2,-9 15 0,-9 8 0,-9 12 0,1 8 0,-4 3 0,5 6-1,1-1-1,4-2-2,8-3-3,3-24-13,9 6-19,4-20-1,15 0 1,-1-20-1</inkml:trace>
  <inkml:trace contextRef="#ctx0" brushRef="#br2" timeOffset="94727.9788">1671 5724 101,'0'0'38,"-5"29"0,6-17 1,14 3-32,0-10-3,11 2 0,6-8-2,7-6 0,3-10-2,2-4 1,1-8-2,-5-4 1,-4-2-1,-9-2-1,-12 3 1,-11 1 1,-7 5 0,-11 7-1,-10 12 2,-9 8 1,-4 12-1,-3 16 1,-1 8 1,2 14 0,1 3-1,7 5 1,11-1-2,10-3 0,12-7-1,14-16-3,16-6-5,4-25-23,26 1-10,2-17 0,20-2-1</inkml:trace>
  <inkml:trace contextRef="#ctx0" brushRef="#br2" timeOffset="95242.7797">3117 5115 92,'11'-11'37,"-11"11"1,0 0 0,0 0-34,1 31 0,-8-2-1,1 10-1,-5 11-1,1 11 1,-5 6-2,1 9 2,0-1-1,4 1-1,1-7-1,7-10-3,10-3-5,-6-22-27,25-7-1,-3-24 1,16-6-3</inkml:trace>
  <inkml:trace contextRef="#ctx0" brushRef="#br2" timeOffset="95429.98">3447 5495 73,'-7'-9'36,"7"9"1,-25 18-1,15 13-23,-11-1-3,11 12-3,-2 1-2,6 1-2,1-3 0,5-3-2,5-8-2,6-18-4,16 0-31,-6-25-2,12 0 0,-4-22 0</inkml:trace>
  <inkml:trace contextRef="#ctx0" brushRef="#br2" timeOffset="95570.3803">3501 5141 95,'-31'-20'35,"7"10"-4,10 18-14,5-5-51,23 11-2,8 0 0,13 8-1</inkml:trace>
  <inkml:trace contextRef="#ctx0" brushRef="#br2" timeOffset="96069.5811">3880 5464 73,'-13'-3'38,"-10"-8"0,4 8 1,-12-8-28,7 16-2,-7 0-2,7 14-1,-4 4-1,3 13-2,2 3 1,10-2-2,6 3 1,8-7-1,7-7 0,11-8-2,6-15 0,6-14-1,6-6 0,0-8-1,1-4 0,-6-4 1,-2 3-2,-7 2 1,-4 6 1,-4 7-1,-15 15 0,8-4 1,-9 17-1,-5 16 1,-6 12 2,0 12 0,-5 17 0,-3 15 0,-2 9 2,-1 7-1,-4 3 0,2-4 1,-1-4-1,-1-10 0,1-12 0,-2-16 1,1-19-2,-3-14 0,1-20 0,4-16-2,6-16-1,1-17-4,13-10-2,0-27-26,21 4-5,2-14-1,16 4 0</inkml:trace>
  <inkml:trace contextRef="#ctx0" brushRef="#br2" timeOffset="96553.182">4445 4934 94,'0'0'40,"-13"-8"1,13 8-2,-28 23-34,13-1-1,-2 11 1,-1 8-2,-3 11 1,1 9-2,-1 5 0,2 2 0,3-4-2,5-3 1,3-7 0,6-11-1,4-9 1,5-10-1,5-15 0,7-9 0,3-9 0,4-6 0,-1-6 0,1-1 0,-1-5-1,-2 4 1,-4 3 0,-5 5 0,-3 6 0,-11 9-1,10 4 1,-9 10 0,-2 8 0,-1 4 0,1 6-1,4 2 0,4 3-1,6-10-1,10-5-2,7-18-3,21 2-17,-1-28-16,17-2 2,-4-24-1,9-4 1</inkml:trace>
  <inkml:trace contextRef="#ctx0" brushRef="#br2" timeOffset="96740.3823">5129 4932 94,'-19'-7'39,"-1"30"0,-14 9 0,11 26-32,-9 7-2,3 11-1,1 5-1,7-4-3,5 1-2,2-7-1,9 2-5,-4-22-29,11-3-1,-10-22 0,10-5-1</inkml:trace>
  <inkml:trace contextRef="#ctx0" brushRef="#br2" timeOffset="96911.9826">4808 5293 107,'14'-20'39,"-1"-3"2,19 15-3,5-1-34,5 3-2,8 3-1,6 0-5,6 15-9,-9-10-26,8 16-2,-13-9 1,1 12-1</inkml:trace>
  <inkml:trace contextRef="#ctx0" brushRef="#br2" timeOffset="97067.9829">5488 5489 90,'0'0'42,"0"0"-1,0 0-3,-8-10-22,12-2-54,-11-9-2,7 11-1,-7-9-1</inkml:trace>
  <inkml:trace contextRef="#ctx0" brushRef="#br3" timeOffset="130199.2859">11930 6539 47,'0'0'30,"9"-2"2,-9 2-3,0 0-16,0 0-7,2-11-1,-2 11 0,0 0 0,0 0-2,0 0 0,0 0 0,-10-6 0,10 6 0,0 0 0,0 0 1,-11 0-2,11 0 0,0 0-1,-14 2 0,14-2 0,-14 4-1,4-4 1,-1 3-1,-3 1 0,0-1 0,-4 0 0,2 1 0,-4-1 0,1 1 1,-1-1-1,0 0 1,1-3 0,-4 0-1,-2 0 1,-1 0-1,-2 0 1,-3 1-1,-3-1 1,-3 1-1,-2 0 0,-2 1 0,-4 2 0,0-4-1,-2 2 1,-3 2 0,2-4 0,-6 0 0,0 0 0,-4-2 0,-1 2 0,-1-1 0,-4 0 0,-1 0 0,-3 1 0,3-1 0,-3 1 0,-1-1-1,0-2 2,0 1-2,0 0 2,3-3-1,0 2 0,2-4 0,1 0 0,4 0 0,-3 0 1,1 1-1,-5 1 0,3-2 0,0 2 0,-4 0 0,4 1-1,-1-3 1,1 2-1,3-1 0,-1-2 1,3 1 0,-1-3-1,1 0 1,1-2 0,2 1 0,4-2 1,-1 1-2,1 0 2,4-1-2,-1-1 2,1 5-1,0-4 0,1 2 0,-2 0 0,4 0 0,-2 2 0,2-2 0,3 1 1,1 1-1,2 1 0,4-3 1,-2 3-1,4 1 0,1-1 1,-1 1-1,4-2 0,-1 3 0,1-4 0,1 3 1,3-2-1,3 3 0,1-1 0,1 1 0,2-1 0,1 4-1,6 3-4,-3-13-15,13 13-16,0 0 0,3-10-3,1-4 1</inkml:trace>
  <inkml:trace contextRef="#ctx0" brushRef="#br3" timeOffset="131213.2877">939 6608 81,'21'-52'36,"-21"52"-1,0 0 1,0 0-29,0 0-2,0 0 0,22-51-1,-22 51-2,0 0 1,0 0-1,0 0 0,-2 61 0,2-61-1,-9 69 1,9-69-1,-11 92 0,5-42-1,1 0-2,1 3-6,1-6-24,1 1-6,2-48 1,10 78-2</inkml:trace>
  <inkml:trace contextRef="#ctx0" brushRef="#br3" timeOffset="131759.2886">692 6627 75,'0'0'37,"-51"1"-1,51-1 1,0 0-32,-52 0 1,52 0-1,0 0 0,0 0-1,0 0 0,0 0 2,27-50-3,-27 50 1,66-39-1,1 14-3,37-19 0,10 2 0,-8-1-2,-5 8-1,-8 5 0,-14 12-2,-20 13-4,-32-2-5,-7 13-23,-20-6 0,11 5-1,-11-5 1</inkml:trace>
  <inkml:trace contextRef="#ctx0" brushRef="#br3" timeOffset="132305.2896">1451 6325 62,'0'0'36,"11"-2"-1,-11 2 0,0 0-22,3 10-6,-3-10 0,-9 19-2,5-4-2,1 8 0,-1 3 0,2 8-1,-3 7 0,2 5 0,0 4 0,-1 5-1,-3 4 0,-2 1 1,-2-2-2,-2-2 1,1-6-1,2-8 1,1-9 0,4-7 0,6-17 0,-1-9 0,22-13 0,-2-13 1,2-8 0,6-9-1,4-7 1,2 1-1,0-1 1,-5 4-2,-1 10 2,-1 6-2,-5 14 1,-4 12 0,-5 9-1,-5 15 0,-3 11 1,-4 7-1,2 7 0,-3 5 0,1 0-1,-1-1-1,5-4-2,0-11-2,5 4-8,-4-23-16,12 2-8,-5-17 0,7 0-1,-3-14 1</inkml:trace>
  <inkml:trace contextRef="#ctx0" brushRef="#br3" timeOffset="132679.6902">1869 6774 91,'-5'15'38,"14"1"-3,-9-16 3,23 23-34,-3-20-1,11 1 1,5-11-2,10 0 0,1-12-1,-2-2 2,-1-4-1,-6-1-1,-7 2 0,-9 0 0,-16 5 0,-12 4-1,-17 6 1,-8 6-1,-9 7 0,-4 5 1,-6 11 0,0 6 1,2 5 0,9 7 0,8 4 1,9 2-1,11-3 0,14 0-1,15-5-1,13-8-1,14-5-2,13-9-1,13-2-6,-5-20-15,23 8-12,-14-19-2,9 3-1,-12-12 0</inkml:trace>
  <inkml:trace contextRef="#ctx0" brushRef="#br3" timeOffset="133069.6909">3037 6308 81,'11'-18'38,"-7"-5"-2,7 11 3,-12-7-30,1 19-1,0 0-1,8 22-1,-16 8-2,1 14 0,-2 8-1,-3 14 0,0 5-1,0 3 0,1 0-1,5-1 0,3-5-2,3-10-1,6-5-2,4-18-5,13 2-16,-10-26-10,14-3-4,-3-17-1,8-1 0</inkml:trace>
  <inkml:trace contextRef="#ctx0" brushRef="#br3" timeOffset="133490.8917">3333 6651 103,'0'0'37,"3"-11"2,-3 11-2,-3 11-33,0 5 1,-2 3-1,-1 5-1,-2 6-1,2 9-1,-2 2 0,1 1 0,-1-1 0,3-8-1,2 1 0,2-9 1,2-10-1,-1-15 0,11 2 1,0-13-1,-1-12 1,2-6-1,-1-6 1,3-5 0,-4-3 0,-1-1 0,-1 5 0,-4 5 0,3 6 0,-3 4 0,4 8-1,6 5 1,0 8-1,7 3 0,5 2-2,5-1-1,7 3-1,2-8-4,11 13-10,-12-22-10,12 11-10,-11-10 0,4 6-1,-12-10 2</inkml:trace>
  <inkml:trace contextRef="#ctx0" brushRef="#br3" timeOffset="133678.092">3940 6522 108,'0'0'39,"0"0"1,-15 4-1,9 11-32,-1 1-1,0 14-1,-3 6-3,2 6 1,-1 9-2,0 0 0,3-3-2,0-2 0,6-5-4,2-24-9,20 5-15,-7-28-10,17-7-1,2-21-2,10-9 1</inkml:trace>
  <inkml:trace contextRef="#ctx0" brushRef="#br3" timeOffset="133834.0923">4249 6274 107,'-25'15'36,"-1"0"-6,13 1-25,-2-9-43,15-7 1,11 7-2</inkml:trace>
  <inkml:trace contextRef="#ctx0" brushRef="#br3" timeOffset="134255.293">4361 6447 88,'2'18'39,"-2"-18"-2,0 0 3,0 0-30,1 19-1,-9-13-3,-2 8 0,-7 1-3,-2 7 1,-2-2-2,0 6 0,2-2 0,7 3 0,9-7-2,10 2 1,6-7-1,14-1 0,3-5 0,4-1 0,-1 3 0,-2-2 0,-7 0 0,-10 6-1,-12 2 1,-10 4 0,-8 2 0,-8 0-1,-2-2-2,-3-8-3,7 9-18,-8-26-11,14 4-6,1-19 0,9-2-1</inkml:trace>
  <inkml:trace contextRef="#ctx0" brushRef="#br3" timeOffset="135737.2956">2871 6221 67,'3'-19'36,"-3"19"0,5-22 1,2 17-25,-10-9-3,3 14-1,7-11-2,-7 11-2,17-3-1,-2 2 0,2-3-1,10-1-1,3-2-1,6-3-2,8 9-10,-9-13-23,9 10-4,-12-5 0,-2 15-1</inkml:trace>
  <inkml:trace contextRef="#ctx0" brushRef="#br3" timeOffset="136330.0966">2882 7040 88,'-19'9'38,"19"-9"1,-8 4-1,8-4-27,11-5-6,6 3-1,4-4-1,6 1-1,5 0-2,2-3-2,6 10-8,-8-13-26,10 11-3,-11-5 0,1 6-1</inkml:trace>
  <inkml:trace contextRef="#ctx0" brushRef="#br3" timeOffset="151118.9226">785 7344 34,'0'0'27,"0"0"1,0 0 2,0 0-11,0 0-8,0 0-2,0 0-1,0 0 0,0 0-1,0 0-1,0 0-2,0 0 0,0 0-2,0 0 0,0 0-1,0 0 0,0 0 0,51-3 1,-51 3-1,49 1 1,-49-1 0,82 4-2,-5-2-1,-15 6 1,13-3-1,1-1 0,0 3 0,-2 1 0,-6 4-1,-9-2 3,-3-2 0,4 0 0,3-3-1,2-2 0,7-4 0,6-2-1,2-3 1,3-1 0,0-2 0,6 1-2,-4 0 3,2-4-1,0 4 0,-1-2 0,-1 0 0,-1 2 0,3-1 0,-3-1 0,3 2 0,0-3-1,1 3 1,-5 1 0,2 2-1,-3-1 1,-1 2 0,2 2-1,-3-1 2,2 1-1,-4 1 0,0 1 0,1-1 0,-4 0 0,-5-1 1,-1-2-1,-3 2 0,-8-2 1,-5 1-1,-7-1 0,-6-1 0,-5 0 0,-6 2-1,-7-2-2,0 7-6,-15-6-26,3 4 1,-10 0-2,0 0 0</inkml:trace>
  <inkml:trace contextRef="#ctx0" brushRef="#br3" timeOffset="151774.1238">688 7881 72,'0'0'35,"0"0"-2,8-50 3,-8 50-27,0 0-4,0 0-1,0 0 0,0 0-1,0 0-1,0 0 0,0 0 0,0 0-1,19 67 0,-19-67-1,-3 71-2,3-71-4,-2 85-27,2-85-2,-3 85 0,3-85-2</inkml:trace>
  <inkml:trace contextRef="#ctx0" brushRef="#br3" timeOffset="152444.9249">580 8036 80,'0'0'37,"-37"-52"-1,37 52 1,0 0-32,-37-65-1,37 65 4,0 0-4,8-64-1,-8 64 1,0 0-2,40-49 0,-40 49-3,0 0-1,75-50-3,-75 50 0,63-32 1,-63 32-1,69-33 1,-69 33 0,65-26 2,-65 26 2,59-20 0,-59 20 3,0 0 0,68-17-1,-68 17 1,0 0 1,0 0-1,54-1 0,-54 1 1,0 0-2,0 0 1,0 0 0,0 0 0,14 58-1,-14-58 1,-8 47-1,8-47-1,-12 58 1,12-58-1,-13 64-1,13-64 1,-12 66 0,12-66-1,-9 62 1,9-62-1,-4 53 1,4-53 0,0 0 0,0 0 1,23 51-1,-23-51 1,0 0 1,62-49-4,-24 18 0,-2-8 0,2 2 0,-2 3-1,-6 17 0,-11 13 0,-11 22-1,-14 7 3,6-25 1,-5 34-1,2 10-2,-1-5 0,1 5-2,10-11-3,3-7-8,7-5-22,11-11-3,10-8 3,2-17-1</inkml:trace>
  <inkml:trace contextRef="#ctx0" brushRef="#br3" timeOffset="152647.7253">1696 7896 90,'13'-21'37,"-14"-5"-1,2 17 1,-10-3-20,0 22-12,-2 5-1,-2 13-2,-1 5-1,-3 5-2,6 5 1,-1 1-2,6-1 0,4-8-2,9 3-10,-2-22-22,15-2-2,-3-17 1,10-5-2</inkml:trace>
  <inkml:trace contextRef="#ctx0" brushRef="#br3" timeOffset="152819.3256">1708 7668 112,'-22'-15'38,"-1"-2"0,12 11-3,11 6-36,-6-16-6,20 16-27,4-9-4,14 10 1,2-3-3</inkml:trace>
  <inkml:trace contextRef="#ctx0" brushRef="#br3" timeOffset="153193.7263">2172 7739 92,'0'0'37,"-19"-8"0,10 13 2,-18-1-30,6 9-3,-5-2-1,2 6-1,-3 4-2,3 3 0,8-5-1,3 4-1,9-8 1,6-1 0,9-8-1,8 0 0,9-4 0,3-1 1,1 1 0,0 2-1,-6 1 1,-3 7-2,-12 4 1,-11 1-1,-8 4 1,-9 1-1,-4 2 1,-6-3-1,4-2 0,-1-5-1,9 1-2,-1-7-4,16 4-27,0-12-4,11-1 0,-2-12-1</inkml:trace>
  <inkml:trace contextRef="#ctx0" brushRef="#br3" timeOffset="153599.327">2986 7826 90,'7'-20'37,"1"12"2,-8 8-2,8-10-30,-8 10-3,-8 31-2,-2-1 0,-3 9-2,-2 8 0,-1 2-1,0 4 1,4-3-2,5-4-1,6-16-4,17-6-28,-4-17-2,15-11 0,-2-19-1</inkml:trace>
  <inkml:trace contextRef="#ctx0" brushRef="#br3" timeOffset="153770.9273">2994 7555 103,'-28'-12'37,"1"1"-1,11 11-3,16 0-37,-11-2-15,31 8-16,1-8-1,17 10-1,0-5 0</inkml:trace>
  <inkml:trace contextRef="#ctx0" brushRef="#br3" timeOffset="154098.5279">3451 7718 93,'-28'14'36,"-6"-5"0,2 10 1,-2-7-31,7 6-1,3-3-1,7-1-1,10-2-1,7-12 0,23 13-1,5-12-1,8-1 1,7 0-1,-1 2 1,1 3-1,-10 9 1,-7 5-1,-18 7 0,-11 4 0,-12 1 0,-5 2-1,-8-2 1,1-3-2,3-6-1,0-9-3,16 3-11,8-16-21,0 0-1,11-21 0,11 5-1</inkml:trace>
  <inkml:trace contextRef="#ctx0" brushRef="#br3" timeOffset="154519.7286">4392 7454 78,'20'-27'35,"-11"10"0,-9 17 0,-3 14-30,-3 16 0,-7 7 0,1 14-1,-3 7-2,2 10 0,2 4-1,5-4 0,0-2-1,2-6-1,6-5-2,-5-15-10,11-2-22,-7-15-1,5-5-1,-6-18 2</inkml:trace>
  <inkml:trace contextRef="#ctx0" brushRef="#br3" timeOffset="154706.9289">4210 7838 102,'-18'-7'39,"1"-1"0,17 8 0,0 0-34,14 1-1,14-6-3,12-5-1,13-3-3,6-10-5,21 5-27,-5-14-4,5 2 1,-6-11-1</inkml:trace>
  <inkml:trace contextRef="#ctx0" brushRef="#br3" timeOffset="155081.3296">4951 7188 100,'-23'13'39,"-5"5"1,5 17-1,-5 7-34,3 9-1,-2 6 0,2 10 0,-3 5-1,2 5-1,-1 1-1,1-3 0,4-7-1,4-10 0,3-10 0,7-11 0,6-12 0,5-12-1,7-15 2,8-8-1,2-12 1,6-4 0,1-5-1,1 0 1,-3 1 0,-3 6-1,-4 8 0,-7 5 1,0 15-2,-9 11 0,1 7-2,-3 2-1,4 8-3,-2-6-4,16 7-27,-8-9-1,11 1 0,-1-17-1</inkml:trace>
  <inkml:trace contextRef="#ctx0" brushRef="#br3" timeOffset="155440.1302">5123 7821 90,'9'11'37,"-9"-11"1,23 9 1,-12-13-32,12 0-2,-2-10 0,6 0-3,0-8 0,1-3-1,-4-2 0,-5-2-1,-6 0 1,-9 6-1,-5 6 1,-11 7-1,-11 7 1,-4 12 1,-9 10 0,2 7-1,1 8 1,2 3-1,7-2 0,8 4 0,9-4-2,9-5-2,11 1-8,6-16-28,17 2-1,4-11-1,15 0 1</inkml:trace>
  <inkml:trace contextRef="#ctx0" brushRef="#br3" timeOffset="155923.7311">6059 7628 93,'-10'-3'37,"-13"0"-1,0 19-6,-9-4-22,5 11-1,-3 1-3,3 5-1,3 0-1,8 1-1,6 0 0,10-5-2,12-3-1,6-8-3,21 4-8,1-20-25,16-1 2,1-12-2,10-4 0</inkml:trace>
  <inkml:trace contextRef="#ctx0" brushRef="#br3" timeOffset="156204.5315">6362 7652 104,'-31'14'38,"-10"0"1,9 18-8,-7-5-24,8 5-2,5 2-1,7 4 0,9-3-2,10 0-1,7-10 0,13-2-1,7-15 1,7-6-1,3-9 1,2-11-1,-1-5 1,-2-7-1,-6-5 0,-9-2-1,-7 3-2,-8-2-2,-2 5-3,-11-7-9,5 15-22,-6-2 1,9 10 0,-4-5-1</inkml:trace>
  <inkml:trace contextRef="#ctx0" brushRef="#br3" timeOffset="156438.532">6906 7150 96,'0'0'39,"-29"8"0,6 24 0,-16 7-34,6 19-1,-3 10-1,3 9-1,4 5-1,6 0 0,6-1-3,10-7-1,12-6-3,7-19-4,20-6-27,-3-23-3,17-7 3,-2-20-2</inkml:trace>
  <inkml:trace contextRef="#ctx0" brushRef="#br3" timeOffset="157124.9332">7023 7680 90,'-32'-2'39,"5"17"2,-11-4-2,10 13-21,-1 2-14,8 1-1,7 2-1,7 0 0,10-7-1,9-1 0,9-6 0,6-6-1,8-7 0,1-6 0,5-9-1,-4-9 0,0-4 1,-3-9-2,-6-4 0,-7-3-1,-5 0-1,-10-2 0,-2 9 0,-10 4 0,-1 10 0,-8 7 1,0 10 0,2 6 1,2 5 1,7 3 1,1 4 1,7-2 1,-4-12 0,23 18 0,-8-15 1,8-2 0,-2-6 1,3-1-1,-5-3 0,2 3 1,-5-3-1,-4 7 0,-12 2-1,12 2 0,-14 10 0,-3 3-1,-3 3 0,1 5-1,-1 5 0,4-1 0,2 0 0,6-5 0,7-2 0,6-8 0,5-4 0,5-7-1,6-9 2,5-3-1,-3-11 0,-1-5 0,-2-3 0,-7-1 0,-3-2 0,-5 2 0,-9 2 0,-5 8-1,-3 8 1,0 13 0,-8 4-1,2 14 1,-3 9-2,1 5 1,2 6-2,0 0 0,3 1-3,3-7-2,12 5-14,-3-24-18,12 2 3,0-16-2,11-2 2</inkml:trace>
  <inkml:trace contextRef="#ctx0" brushRef="#br3" timeOffset="157452.5337">7867 7584 91,'0'0'35,"-17"11"2,8 11 1,-9 2-32,6 10-1,-4 0-2,7 7 1,-2-3-1,3-1 0,4-8-1,1-4 0,3-10 0,0-15 0,0 0 0,14-9-1,-6-12 0,0-6 0,1-8 0,4-3 0,1-6-1,2-3 1,1 7-1,-2 2 0,4 5 0,-3 9 0,3 7 0,0 5-2,1 12-1,-4 0-5,9 16-24,-9-10-7,5 10-1,-7-8 0</inkml:trace>
  <inkml:trace contextRef="#ctx0" brushRef="#br3" timeOffset="157780.1343">8115 7587 88,'0'0'37,"3"15"1,-3-15 1,27 15-31,-10-12-3,11 3 1,2-5-2,7 0-1,2-7 0,1-2-2,-1-6 0,-4-5 0,-5-2 0,-5-4-1,-10 0 0,-12 1 1,-8 6-1,-13 2 0,-8 10 1,-8 9 0,-3 8 0,-3 11-1,2 5 1,5 9-1,7 3 1,6-1-1,15 0-1,9-5-2,12-1-2,11-18-6,19 4-27,-2-14-2,14-1 1,-3-12-1</inkml:trace>
  <inkml:trace contextRef="#ctx0" brushRef="#br3" timeOffset="158138.9349">8709 7576 115,'-35'0'40,"2"17"1,-11-10-7,11 18-30,0 1 0,8 3 0,6-3-2,14 2 0,10-7-1,11-7 0,9-10-1,13-12 1,9-11 0,2-15-1,4-11 1,0-11-1,3-10 1,-3-10-1,-4-5 0,-1 0 0,-9 11 0,-4 9 0,-9 14-1,-10 18 1,-16 29 0,-8 20 0,-13 26 0,-7 21-1,-3 13-3,-3 2-9,16 10-26,-3-11-2,24-7 0,7-15-2</inkml:trace>
  <inkml:trace contextRef="#ctx0" brushRef="#br3" timeOffset="158981.3364">9503 7110 82,'-10'-5'37,"0"3"-2,10 2 2,-18 20-29,14 7-4,-2 1 2,3 16-3,-1 7 1,0 11-1,1 5 0,1 6-2,-2-3 1,4-5 1,-3-7-3,3-6 1,0-14-1,1-8 1,2-11-1,-3-19 1,0 0-1,11-2 0,-7-17 0,1-4 0,0-9 0,1-8 0,3 1 0,1-2 0,4 4 0,0 5 0,7 3 0,0 10-1,0 14 1,-1 8 0,0 9 0,-7 9 0,-3 8-1,-8 5 1,-9 5 0,-7-1 0,-7 2 0,-7-4 0,-2-1-1,-1-10-2,3 2-3,-3-18-26,15 1-6,4-13 1,12 3-2</inkml:trace>
  <inkml:trace contextRef="#ctx0" brushRef="#br3" timeOffset="159184.1368">9850 7506 111,'0'0'39,"-9"19"0,-10-6-2,3 16-35,-1 7-2,1 3 1,-1 4-1,6-2-1,7 3-3,7-16-4,14 0-28,-4-16-3,15-6 2,0-19-3</inkml:trace>
  <inkml:trace contextRef="#ctx0" brushRef="#br3" timeOffset="159340.1371">9870 7222 112,'-38'-36'36,"13"11"-1,12 5-23,10-3-47,22 8-1,10-5-3,15 5 0</inkml:trace>
  <inkml:trace contextRef="#ctx0" brushRef="#br3" timeOffset="159558.5374">10223 7042 109,'-25'13'39,"6"10"1,-4-1-2,9 10-34,0 7 0,3 11-2,-1 9 0,0 9-2,0 3 1,-2 4-2,4-7-2,-1-8-2,9 3-17,-2-27-18,9-6 2,-5-30-1,21 6 0</inkml:trace>
  <inkml:trace contextRef="#ctx0" brushRef="#br3" timeOffset="159714.5377">10061 7437 106,'-33'-27'41,"11"18"1,-1-3-2,23 12-27,0 0-10,28 0-2,19 3-2,16-2-3,15 8-3,7-12-17,11 16-15,-9-4-2,3 8 0,-17-5 0</inkml:trace>
  <inkml:trace contextRef="#ctx0" brushRef="#br3" timeOffset="185204.9825">10214 7854 93,'0'0'37,"0"0"1,5-13-1,-5 13-32,4-10-1,-4 10-1,0 0-2,0 0-2,0 0-2,0 0-1,0 0-5,0 0-18,1 14-9,-1-14-1,7 13-1,-7-13 2</inkml:trace>
  <inkml:trace contextRef="#ctx0" brushRef="#br3" timeOffset="193207.7965">464 8570 93,'0'0'34,"0"0"0,0 0-4,0 0-21,0 0-3,0 0 0,0 0-1,0 0-2,0 0 0,0 0 0,0 0 0,0 0 0,22 54-1,-22-54 0,0 57-1,0-57 1,-2 76 0,2-76-2,-1 96 1,-1-46-1,1 5 0,-4 2 0,2-2-1,-1 1 0,2-5-2,0-3-3,2-48-24,-2 74-8,2-74 0,2 48 0,-2-48-1</inkml:trace>
  <inkml:trace contextRef="#ctx0" brushRef="#br3" timeOffset="193675.7974">717 8575 66,'0'0'36,"22"-51"-1,-22 51 0,0 0-18,0 0-10,0 0 0,0 0-2,0 0-2,0 0 0,0 0 0,0 0 0,0 0-1,0 0 1,22 63-1,-22-63 0,0 64-1,0-64 1,-3 74-2,3-74 0,0 83 1,0-83-1,0 91-1,0-91-1,1 85-1,-1-85-5,0 81-26,0-81-4,-2 64 0,2-64 0</inkml:trace>
  <inkml:trace contextRef="#ctx1" brushRef="#br3">4984 13574,'0'0,"-10"-12,10 12</inkml:trace>
  <inkml:trace contextRef="#ctx0" brushRef="#br3" timeOffset="194018.998">618 8849 70,'0'0'39,"-49"-35"-1,49 35 2,0 0-12,0 0-23,0 0-1,0 0 1,0 0-2,0 0 0,0 0 0,25-50 0,-25 50-1,50-14 0,-50 14 0,60-21-1,-60 21 0,67-17-1,-67 17 0,71-15-1,-71 15-1,64-11-1,-64 11-4,57-5-25,-57 5-6,0 0 0,57-9-1</inkml:trace>
  <inkml:trace contextRef="#ctx0" brushRef="#br3" timeOffset="195108.211">1483 8427 58,'8'-22'34,"3"10"0,-6-5 0,-5 17-14,11-2-16,-11 2 0,-3 19 1,-2 5-1,-4 5 0,0 10-1,1 8 0,-4 11-1,-2 5 1,1 8-1,0 4-1,1-1 1,1-2-1,3-6 0,6-12-1,3-7 1,10-18 0,2-13 0,7-20 0,6-11 1,3-12-1,2-8 1,-3-3 0,-1-2 0,-2 1-1,-5 7 0,-4 6 0,-4 7-1,-2 9 1,-10 10-1,0 0 0,10 25 0,-6-2 0,-1 8 0,4 4-1,3 8 1,0 3-3,1-1-1,5 4-4,-9-14-28,14 7-1,-6-16-1,9-2-2</inkml:trace>
  <inkml:trace contextRef="#ctx0" brushRef="#br3" timeOffset="195576.2118">2105 8802 78,'-16'-16'36,"4"11"-1,-11-4 1,4 17-28,-10-1 1,6 15-1,-9 4-3,2 10 1,-1 6-2,4 7 0,2-3-1,9 3 0,4-5-2,13-7 0,7-10 0,14-9-2,3-17 0,10-13 0,4-7 1,4-9-1,-4-8 0,2-1 1,-9-2-1,-6 2 2,-8 5-1,-5 5 1,-9 7 0,-4 5-1,0 15 0,-14-5-1,3 15 1,0 10 0,2 4-2,-1 7 1,4 8-2,4 0-2,8 2-2,3-18-10,20 11-20,-1-23 0,18 2 0,-5-25-1</inkml:trace>
  <inkml:trace contextRef="#ctx0" brushRef="#br3" timeOffset="195903.8124">2584 8762 96,'-21'0'37,"-12"-3"1,9 19-2,-4-4-29,9 8-1,3-3-3,10 2-2,5 0 1,7-1-1,9-5 0,7 2-1,4-3 0,2-1 0,-1 0 0,-2 2 0,-5 5-1,-5-1 1,-4 3 0,-10 4 0,-4 0 1,-8 4-1,-5-2 1,-2 0 0,-1-3-2,0-6-2,3 4-3,-4-22-18,20 1-12,-14-3-2,24-7-4,-2-17 2</inkml:trace>
  <inkml:trace contextRef="#ctx0" brushRef="#br3" timeOffset="196605.8136">3547 8808 81,'-25'3'37,"-13"0"-1,4 11 0,-9-4-27,4 10-1,-1 4-2,10 4-2,2 1 0,7 9-1,8-4-1,10-1 0,8-6-1,7-5 0,11-11 0,9-5 0,3-10-1,9-9 1,-1-8 0,3-6 0,-3-6 0,-2-1-1,-4 0 1,-7 2-1,-5 2 1,-8 6-1,-4 7 0,-5 10 0,-8 7 0,8 11 0,-8 9 0,-1 6-1,1 11 0,-3 0-3,9 6-4,-5-13-15,19 10-15,-4-21 0,12 1-2,3-18-1</inkml:trace>
  <inkml:trace contextRef="#ctx0" brushRef="#br3" timeOffset="197479.4151">4493 8356 75,'0'0'35,"0"0"-2,0 0 0,-8 20-28,8 8 0,-7 1-1,2 11-1,-3 8 1,0 10 0,-1 4-1,0 0 0,-2-1 0,3-6-1,2-7 1,3-5-1,3-11-1,3-14 0,-3-18 0,17 3 0,-2-16 1,2-9-1,1-7 0,-1-1 1,4-2-2,-3-1 2,-2 6-3,-5 5 2,-1 7 0,-10 15 0,11 0-1,-8 11 0,-3 11 1,-3 4-2,3 7 1,0 0-2,4 5-1,3-5-1,6-1-4,-3-12-6,16 2-23,-1-16 0,12 1 0,-6-18 0</inkml:trace>
  <inkml:trace contextRef="#ctx0" brushRef="#br3" timeOffset="197807.0157">4950 8796 63,'-2'-27'33,"-2"3"0,-11 5 0,0 13-14,-11-2-11,6 17 0,-7 3-3,6 10 0,-2 4 0,6 8-1,2-1 0,11 6-2,4-2-1,9-5 0,3-3 0,8-3 0,4-9-1,4-4 1,-1-10-1,-3-9 1,-1-6-1,-4-8 1,-2-2-1,-6-7-1,-6 1 0,-3-6 0,-2 6-2,-6 1-1,3 6-1,-7-4-8,10 25-24,-6-25 1,6 25-1,6-23-1</inkml:trace>
  <inkml:trace contextRef="#ctx0" brushRef="#br3" timeOffset="198056.6161">5389 8284 86,'-2'-11'36,"-14"5"0,4 28-3,-14 2-27,5 19 0,-4 5-2,0 13 0,4 7-1,4 6-1,2-2 0,6-6-3,5-1-1,4-13-4,14 1-28,-4-17-4,10-6 0,-1-18 0</inkml:trace>
  <inkml:trace contextRef="#ctx0" brushRef="#br3" timeOffset="198415.4168">5360 8788 94,'0'14'36,"0"-14"1,11 17 0,5-17-32,8 0-1,3-11 0,7 0-1,-2-6-2,4-3 0,-3-4-1,-5 0 1,-6-2-1,-8 2 0,-9 3 0,-5 2-1,-11 3 2,-6 8 0,-6 2-1,-5 8 1,-5 9-1,-1 12 2,-5 3 1,5 10-1,5 1 0,7 5 0,9-3 0,12-1-1,10-4-1,10-8-4,13 1-6,0-21-15,21 9-13,-6-16-2,9 1-2,-5-13 2</inkml:trace>
  <inkml:trace contextRef="#ctx0" brushRef="#br3" timeOffset="199039.4179">6496 8579 77,'-16'-13'38,"2"8"-1,-10 0 1,1 11-29,-11 2-3,3 12 1,-5 5-2,2 10-1,3 4 0,5 2-2,6 1 1,7-4-3,16-1 2,8-11-5,13-4 0,8-14-3,19 1-2,0-19-29,21 2-2,-3-11 1,7 1-1</inkml:trace>
  <inkml:trace contextRef="#ctx0" brushRef="#br3" timeOffset="199429.4186">6879 8607 73,'-19'-10'36,"-1"7"1,-4 0 0,4 11-26,-7-1-4,3 9-1,-6 3 0,4 9-1,-5 2 0,7 5-2,1 0 0,7-1-1,8 0 1,10-8-3,8-5 0,9-10 0,8-6 0,2-10 0,7-5 0,-1-8 0,-3-7 0,-2-5 1,-7-1-2,-2 1 2,-5 0-2,-3 5 1,-6 3-2,-2 7 2,-5 15-2,0 0 2,0 0 0,-13 28 0,10 0-1,-6 1-2,9 6 0,-2-9-6,19 8-25,-8-19-5,15 0 1,2-22-2</inkml:trace>
  <inkml:trace contextRef="#ctx0" brushRef="#br3" timeOffset="199679.019">7347 8195 89,'-12'-2'39,"-9"7"-1,4 20 2,-8 7-33,3 13-4,0 12-1,4 7 1,2 6 0,2 6-1,6 0 0,2-4-3,6-2-1,3-12-3,10-1-9,0-25-25,12-6 0,0-25 0,10-9-1</inkml:trace>
  <inkml:trace contextRef="#ctx0" brushRef="#br3" timeOffset="199897.4194">7606 8135 94,'-6'15'39,"-11"11"0,3 22-1,-5 5-34,2 8-1,-1 7-1,2 3 0,4 1-1,3-1-2,6-5 0,0-15-5,11 8-10,-3-24-22,8-5 0,-1-20-1,10-3 1</inkml:trace>
  <inkml:trace contextRef="#ctx0" brushRef="#br3" timeOffset="200271.82">7620 8620 81,'3'14'38,"-3"-14"0,12 20 1,0-16-32,13 3-3,1-8 0,13-5-1,1-3-3,5-3 2,-1-5-3,-3-2 2,-6 0 0,-8-5-1,-8-1 0,-12 1 1,-12 0-1,-8 1 0,-8 4 0,-9 6 1,-4 7-1,-4 10 1,-3 10 0,2 13 0,4 7 1,6 8 0,8 7 0,12 0-2,13-4 0,9-5-4,19-2-6,6-19-28,15-2-2,1-15 0,14-2 0</inkml:trace>
  <inkml:trace contextRef="#ctx0" brushRef="#br3" timeOffset="200630.6207">8318 8546 90,'-28'12'40,"-9"-1"0,4 11 0,-9 2-33,9 7-2,2-2 0,7 2-2,8-3 1,8-4-3,15-4 1,8-8-1,9-12-1,10-11 1,7-11-3,4-6 2,5-10-1,1-9 1,-5-8-1,-2-8 0,-6-2 0,-7-3 0,-10 8 1,-8 5 0,-12 14 1,-11 19-1,-8 23 0,-9 21 1,-7 24-1,-3 18 0,4 9 0,-2 5-4,18 9-26,-1-17-10,19-2 2,6-21-4</inkml:trace>
  <inkml:trace contextRef="#ctx0" brushRef="#br2" timeOffset="206262.2306">397 9796 93,'18'-50'35,"-18"50"-1,0 0 1,0 0-28,0 0-2,0 0 0,0 0-1,0 0-1,0 0 0,0 0-1,0 0 1,0 0-1,37 51 0,-37-51-1,0 73 0,0-73-1,-4 86 0,4-86-2,-4 94-1,4-45-8,0-49-22,-4 86-5,4-86 1,0 72-1</inkml:trace>
  <inkml:trace contextRef="#ctx0" brushRef="#br2" timeOffset="206480.6309">346 10202 96,'0'0'37,"0"0"1,0 0-1,-49-54-27,49 54-4,0 0-2,0 0-1,0-50-1,0 50-2,0 0-1,0 0-2,63-60-6,-63 60-16,50-31-11,-50 31 1,62-40-1,-62 40-1</inkml:trace>
  <inkml:trace contextRef="#ctx0" brushRef="#br2" timeOffset="206964.2318">712 9646 81,'0'0'36,"0"0"1,-2-54 0,2 54-25,0 0-1,0 0-3,0 0-3,0 0-1,0 0-1,0 0-2,0 0 0,0 0 0,-5 64-1,5-64 0,-6 71 1,6-71-1,-7 84 0,7-84 1,-8 89 0,8-89-1,-5 85 1,5-85 0,-1 73-1,1-73 1,5 49 0,-5-49 0,0 0 0,0 0 0,0 0 0,0 0 0,49-4 0,-49 4 0,0 0-1,31-50 1,-31 50-1,0 0 0,0 0 1,0 0-1,48-46 0,-48 46-1,0 0 1,0 0-1,0 0-1,24 67-2,-24-67-3,11 47-24,-11-47-6,0 0-2,20 57 0</inkml:trace>
  <inkml:trace contextRef="#ctx0" brushRef="#br2" timeOffset="207416.6326">1012 10067 95,'0'0'36,"0"0"-1,0 0 2,0 0-28,0 0-3,0 0 0,29-38-3,-3 34-3,21 0 0,7-5 0,-1 1-1,0-6-1,-4-2 0,-5-7 0,-17-4 3,-9-2-1,-6-1 0,-8 3 0,-10 1-1,-7 2 1,-10 4 0,23 20 2,0 0 1,-62-9 0,62 9 1,-57 20 0,57-20 0,-67 39 1,67-39-1,-63 55-3,63-55 1,-55 64-1,55-64 1,-36 64-2,36-64 0,-4 60-2,29-4-3,29-7-13,14-36-21,26-13-2,3-22 0,4-5-2</inkml:trace>
  <inkml:trace contextRef="#ctx0" brushRef="#br2" timeOffset="208383.8343">2152 9902 76,'-5'-24'36,"5"24"-1,-8-14 0,8 14-27,-10 6-1,9 12-1,-6 4-2,7 9 0,-5 10-2,1 6 0,-1 5 0,2 1-1,2 0 0,1-5 0,1-5-1,-1-6 0,4-12 1,1-6-1,-5-19 1,14 4 0,-8-18-1,6-9 0,-1-9 1,0-6 0,-1-9-1,-1-4 1,-3-8 0,0 2-1,3-3 1,-2 4-1,2 3 1,3 4-1,6 6 0,3 8 0,5 8 0,3 8 0,2 10 0,-3 8 1,3 8-1,-4 4 0,-6 14-1,-4 3 1,-8 8-1,-6 5 0,-6 1 0,-7 0 1,-7 2-1,-6-5 0,-7-2 1,0-5 0,-5-3 0,-1-6-1,-1-4 1,3-2 0,3-4 0,3 0 0,4 1 0,3 4 1,5 7-1,2 7 1,4 11 0,-4 10 0,1 7-1,-2 6 1,4 4-1,-6-4 0,6 0-1,0-6 0,5-7-3,1-16-3,13-2-11,-8-35-20,26 9 0,-7-29-1,15-5 1</inkml:trace>
  <inkml:trace contextRef="#ctx0" brushRef="#br2" timeOffset="208867.4351">2660 9858 100,'0'0'37,"0"0"1,-6 13-5,-2 1-28,4 9 0,-3 5-1,1 5-2,1 2 0,2 4 0,4-5 0,4-1-1,4-10 1,10-9-2,8-12 1,11-14 0,10-8 1,5-14-1,2-6 0,1-6 0,-2-2 0,-8 3 0,-8 5 0,-10 9-1,-13 11 1,-15 20-1,0 0-1,-4 15 1,-7 12 0,-4 10 0,2 3-1,4 7 0,2 1 0,5-8-3,9 0-2,3-17-3,18 7-27,-6-22-5,13 2 3,-6-21-3</inkml:trace>
  <inkml:trace contextRef="#ctx0" brushRef="#br2" timeOffset="209507.0363">3392 9891 97,'-5'10'37,"-8"-3"1,8 16-2,-6-1-30,6 7 0,-6 4-3,4 2 0,0 0-1,5-2 0,-2-3-3,4-4 2,2-8-2,-1-5 1,-1-13 0,0 0-2,10-5 2,-5-13 0,0-6 2,1-7-2,0-6 1,1-7-1,3-7 0,0 2 1,1-2-1,6 3 0,-2 5 0,6 3 0,0 9 1,3 9-1,2 7 0,-1 8 1,-1 8-1,-2 4-1,-2 5 1,-4 6-1,-4 7 0,-7 4 0,-3 7 0,-6 2-1,-3 4 1,-5 1 1,-6-2-1,-2 0 0,-3-3 1,-4-4 0,0-5 0,1-7 1,-2-3-1,1-5 1,3-7-1,3 1 1,5-5 0,4-1 0,0 1 0,12-1 0,-12 15-1,9 1 0,-1 6 0,0 10 0,0 9 0,-5 7 0,2 5-1,0 0 2,0-2-2,2-3 0,3-5-2,2-15-2,16-3-15,-4-28-17,16-4-1,1-26 0,16-4-2</inkml:trace>
  <inkml:trace contextRef="#ctx0" brushRef="#br2" timeOffset="209725.4366">3878 9870 102,'0'0'39,"0"0"1,0 0-1,-11 29-33,2-1-1,-2 8 0,1 6-3,0 2-1,2 1-1,4-4-2,2-5 0,6-6-3,0-14-4,15 1-27,-10-25-5,12-1 3,-6-18-2</inkml:trace>
  <inkml:trace contextRef="#ctx0" brushRef="#br2" timeOffset="209850.2369">3974 9432 90,'-11'-13'33,"2"12"-30,-1 0-2,10 1-31,0 0-7</inkml:trace>
  <inkml:trace contextRef="#ctx0" brushRef="#br2" timeOffset="210115.4373">4344 9134 99,'-1'19'39,"-5"16"2,-7 6-1,3 26-31,-7 2-3,1 17 0,-3 6-3,3 5 0,-3-3-1,5-4-1,4-10-1,2-12-2,5-10-2,1-26-9,13-2-23,-11-30-5,12 8 1,-8-24-2</inkml:trace>
  <inkml:trace contextRef="#ctx0" brushRef="#br3" timeOffset="214421.0449">4852 9368 71,'4'-15'34,"0"5"0,-1-4 0,-3 14-28,3-14-2,-3 14 1,0 0-1,8 15 1,-8 7-1,1 14-1,-2 8 0,-2 11-1,-1 7 0,0 11-1,0 0 0,-3-4-2,3-2-1,0-9-1,4-6-3,-2-23-11,10 1-19,-6-18 1,8-7-1,-10-5 0</inkml:trace>
  <inkml:trace contextRef="#ctx0" brushRef="#br3" timeOffset="214623.8452">4708 9802 73,'-23'-4'37,"7"5"-1,4-5 1,12 4-14,0 0-19,25-20-2,2 5 0,1-4-2,11-3-2,0-1-4,9 3-24,-3-8-6,-2 10-1,-5-7 0</inkml:trace>
  <inkml:trace contextRef="#ctx0" brushRef="#br3" timeOffset="215045.046">5218 9272 81,'0'0'37,"-3"-13"-1,3 13 1,-8 13-29,4 9-1,-7 4-1,6 11-1,-6 6-1,3 9-2,-2 6 1,-1 3-2,3-4 1,4-3-1,1-6-1,3-6 0,3-12 1,2-7-1,4-13 0,5-11 1,1-9-1,4-9 1,-2-5 0,-1-3-1,2-3 1,-4 4-1,-2 3 1,-2 4-1,-2 10 0,-8 9 0,0 0-1,11 14 1,-9 7-1,1 2 0,5 8-3,-1-2-1,5 7-3,0-16-12,12 13-18,-5-16 2,10 4-1,1-17-1</inkml:trace>
  <inkml:trace contextRef="#ctx0" brushRef="#br3" timeOffset="215419.4466">5688 9667 86,'-10'-19'35,"-9"0"1,0 14 1,-9-6-29,4 18-2,-5-1-1,6 14 0,-3 5-2,5 8 1,4 0-1,4 4-1,6-1 0,8-5-1,8-5 0,9-7 0,6-16-1,8-7 0,2-9 1,3-9-1,-4-5 1,-3-5-1,-3 2 0,-9 0 1,-6 9-1,-5 3 0,-7 18 0,-3-10 0,3 10 0,-14 24 0,4-1 0,2 8 0,2 2-1,3 0-1,6-3 0,4-12-4,11-1-5,2-26-25,18-3-3,-3-26 2,14-1-2</inkml:trace>
  <inkml:trace contextRef="#ctx0" brushRef="#br3" timeOffset="215606.647">6114 9257 86,'-22'-9'35,"13"31"1,-7 5 2,9 21-30,-6 1-3,6 8-2,3 3-2,0-3-3,7 5-6,-4-12-26,9-1-2,-5-15 0,4-4-1</inkml:trace>
  <inkml:trace contextRef="#ctx0" brushRef="#br3" timeOffset="215778.2473">5966 9613 105,'-16'-27'38,"12"11"1,1-6-2,12 9-32,11-4-1,10 4-2,6 3-6,2-10-27,14 13-7,-2-7 0,7 10-2</inkml:trace>
  <inkml:trace contextRef="#ctx0" brushRef="#br3" timeOffset="216246.2481">6810 9176 75,'9'-14'37,"-5"0"-1,-4 14 1,0 0-29,0 13-2,-8 10-2,1 12-1,-3 13 0,-5 9 0,3 9-2,-3 3 0,2 5 0,2-6-2,5 2-3,2-17-6,12 2-26,-1-20 0,11-3-1,0-21-1</inkml:trace>
  <inkml:trace contextRef="#ctx0" brushRef="#br3" timeOffset="216620.6488">6906 9623 83,'-16'3'37,"16"8"-2,0-11 3,10 17-31,1-15-2,11 1-1,2-8 0,7 1-1,1-9-1,-1-1 0,1-3-2,-3-1 1,-7 0 0,-7 0-1,-7-2 1,-8 3-1,-9 4 0,-5 3 0,-5 3 0,-6 5 0,-2 6 1,-1 11 0,0 8 0,1 6 0,7 5 0,5 6 1,7-1-2,12-3 1,7-6-1,14-10-3,14-2-5,5-23-29,17 0-1,-5-23 0,11 0-2</inkml:trace>
  <inkml:trace contextRef="#ctx0" brushRef="#br3" timeOffset="216823.4491">7576 9055 97,'-21'-14'38,"1"19"0,-6 12-1,-1 18-34,5 13-1,3 13 0,0 8-1,1 9 0,4 7-1,3-5-2,6 7-5,-6-18-27,14-2-4,-3-19 1,5-5-2</inkml:trace>
  <inkml:trace contextRef="#ctx0" brushRef="#br3" timeOffset="217244.6498">7368 9444 81,'0'0'34,"11"-12"1,15 14 1,2-8-33,14 5 0,2-7-1,7 6 0,-5-3 1,-3 3 0,-9 1 0,-9 4 1,-12 0-1,-13-3 0,-2 18 1,-11-3-1,-6-1 1,-1 1-2,0 1 0,1 2 0,3 2-1,8-3 0,5 0-1,7-2 1,5 0 0,6-2-1,2 0 0,2-3 0,-1 0 1,1 1-1,-7 3 1,-4 3 0,-8 1-1,-4 5 0,-8 3 0,-3-2 0,-5 4-2,0-9-3,8 7-32,-1-19-1,13-7-1,0 0-1</inkml:trace>
  <inkml:trace contextRef="#ctx0" brushRef="#br3" timeOffset="217790.6508">8320 9050 81,'8'-20'37,"-8"20"-1,0 0 2,0 0-31,0 0-1,-10 22-2,5-3 0,2 13-1,-4 8 0,2 11-1,-5 9 0,2 13 1,-4 2-2,2 1 1,0-1-2,2-10 1,4-6-3,5-16-2,14-5-5,-6-27-27,23-4-2,-3-22 1,11-3-1</inkml:trace>
  <inkml:trace contextRef="#ctx0" brushRef="#br3" timeOffset="218118.2514">8565 9449 77,'-10'-16'34,"10"16"-2,-14 3 1,14-3-30,-14 18 0,9-5-2,-2 2 1,0 1 0,0 1 0,1 1 0,2-4 1,2-3 0,2-11 0,-3 18 0,3-18 1,0 0-1,-3 14 1,3-14-1,4 16 0,-1-1-1,-2 3 0,2 10 1,-2 1-2,1 1 0,0-2 0,-1 1-1,-1-4-1,1-10-1,6-5-5,-7-10-29,13-19-2,-5-8 1,10 1-2</inkml:trace>
  <inkml:trace contextRef="#ctx0" brushRef="#br3" timeOffset="218274.2517">8568 9102 103,'-10'-11'37,"-2"1"0,12 10-3,0 0-41,-11 7-29,21 7 0,-2-3-1,9 9-2</inkml:trace>
  <inkml:trace contextRef="#ctx0" brushRef="#br3" timeOffset="218867.0527">8889 9420 78,'0'0'38,"-17"-3"-2,8 6 3,-12-3-30,9 13-1,-10-3-2,3 11 0,-2 3-2,3 6 0,1 0-1,5 2 0,5-3-1,7-5 0,9-6-1,6-10 0,6-9 0,7-11-1,2-5 0,3-9 1,1-5-2,-2-1 0,-4 0 1,-4 3-2,-7 5 1,-3 6 0,-6 9-1,-8 9 1,3 19 0,-10 8 2,-5 15-1,-5 10 0,-3 16 1,-1 4-1,-4 11 1,-1 2 0,0-1-1,2-5 1,1-7-2,2-9 2,1-11-2,5-12 2,-1-12-1,5-12 0,1-12 0,10-4 0,-11-24 0,11-4-1,7-10 2,1-9-2,4-13 2,6-10-2,3-7 2,1-7-4,4 4 2,0 2-2,3 10-3,-7-6-18,9 27-14,-6 0 0,9 17 0,-8 0-1</inkml:trace>
  <inkml:trace contextRef="#ctx0" brushRef="#br3" timeOffset="219272.6534">9436 8891 102,'-12'-8'38,"0"15"2,-8 5-1,0 15-33,1 10-2,2 15 0,-4 9-1,1 10-1,2 6 0,2 2 1,2-2-2,2-3 1,1-9-1,6-10 0,2-14 0,7-12 0,4-16-1,4-13 0,6-12 0,3-8 0,-2-7 0,3-3 0,-2-1-1,-3 2 1,-3 7 0,-4 8 0,-10 14 0,0 0 0,5 17 0,-7 2 0,-2 9-2,3-2 0,4 7-2,1-11-2,14 4-15,-2-24-18,16 2-1,-5-21 1,15-1-1</inkml:trace>
  <inkml:trace contextRef="#ctx0" brushRef="#br3" timeOffset="219444.2537">9751 9089 102,'-25'30'38,"3"19"0,-5-2-2,2 19-33,5 2 0,1 1-4,7 0-2,-4-16-31,14 3-3,0-17 0,7-7-2</inkml:trace>
  <inkml:trace contextRef="#ctx0" brushRef="#br3" timeOffset="219631.454">9601 9403 109,'-4'-18'39,"-1"-3"0,5 21-1,12-15-35,6 9-3,9 2-1,3 0-4,15 8-8,-3-11-24,13 9-1,-3-9-1,7 4 0</inkml:trace>
  <inkml:trace contextRef="#ctx0" brushRef="#br3" timeOffset="219818.6544">10159 9298 95,'-14'11'39,"2"15"1,-7-4 0,10 15-32,-10-1-2,8 8-1,-1-2-1,3 0-2,5-2-1,2-9-2,10-9-4,-8-22-19,22 4-15,-6-20 0,8-2-1,-6-20 0</inkml:trace>
  <inkml:trace contextRef="#ctx0" brushRef="#br3" timeOffset="220271.0552">10145 9022 97,'-9'-10'36,"-1"8"-2,10 2 0,-3 18-38,12-11-4,12 14-2,-2-12-2,13 16 0,-9-10 3,5 9 5,-4-3 4,-4-2 4,0 6 4,-12-9 3,6 13 4,-18-12-1,8 14-1,-14-5-4,4 10-1,-5-3-2,0 4-1,1-5-1,3 0-2,3-8 1,8-8-2,4-7 0,7-14 0,3-10-2,5-8 1,3-8-1,1-3 1,-2-3-1,-2 0 1,-7 6 0,-2 4 0,-3 13 0,-11 14 0,12-4 1,-8 15-1,0 6 0,-1 10 0,5 4-2,1 1 0,5 6-7,-9-11-29,21 5-2,-4-16 0,10 2-2</inkml:trace>
  <inkml:trace contextRef="#ctx0" brushRef="#br3" timeOffset="220411.4554">10804 9560 118,'-20'4'41,"20"-4"-1,-18-6-4,-2-3-73,20 9-3,-14-10 1,14 10-4</inkml:trace>
  <inkml:trace contextRef="#ctx0" brushRef="#br4" timeOffset="227852.6685">1090 10492 55,'0'0'31,"45"-12"0,-45 12 0,0 0-12,48-8-2,-48 8-6,0 0 1,0 0-3,0 0-3,0 0-1,0 0-1,0 0-1,0 0 0,24 61-1,-24-61 0,0 0-1,-14 74 1,14-74-1,-9 65 0,9-65-1,-12 75 1,12-75-1,-14 81 0,14-81 1,-10 78-2,10-78 1,-8 73 0,8-73 0,-4 55 0,6-38-2,14 9 0,2-25-1,9-10 1,4-19 1,4-3 0,-4-9-1,1 5 1,-9 8 2,-6 5 0,-6 6-1,-1 5 1,-10 11-1,11 9 0,-10 10 0,0 5 0,1 6-1,-1 6 0,2 4 0,-1 1 0,5 1-3,-2-11-2,7 7-7,-4-21-24,9 3-1,-4-16 1,9-2-2</inkml:trace>
  <inkml:trace contextRef="#ctx0" brushRef="#br4" timeOffset="228289.4692">1628 10919 92,'7'20'37,"-7"-20"-3,27 17-2,-7-16-28,7 0 1,1-3 0,4-3-3,0-4 1,4-2-2,-4-5-1,-5 2 0,-4-5 0,-5 1 0,-5-5-2,-6 1 3,-9-1 0,-9 1 1,-4 1 1,-2 3-1,-6 8 1,-1 8-1,-7 10 1,-1 14 0,4 8-2,-4 10 0,4 4 0,7 4-1,6 0 1,9-4-1,14-10 0,10-5 0,12-14 0,12-8-5,12-3-4,-2-15-29,15 2-2,-5-13 1,7 7-3</inkml:trace>
  <inkml:trace contextRef="#ctx0" brushRef="#br4" timeOffset="228897.8703">2829 10506 81,'0'0'37,"3"-25"0,-3 25 0,2-16-31,-2 16-1,0 0 0,-2 17-2,-4 6 0,-5 11-1,-3 6 0,-3 7 0,0 9-1,-4 2 1,0-1-2,0-1 0,3-6 1,4-4-1,2-8 0,5-4-1,2-9 1,5-4-1,8-6 2,3-5-1,8-5 1,6-4-1,8-6 1,9 0-1,4-7 0,5-1 0,4-2-1,-2 0-4,2 5-3,-13-7-30,6 10-1,-12-6 0,3 8-2</inkml:trace>
  <inkml:trace contextRef="#ctx0" brushRef="#br4" timeOffset="229381.4712">3285 10833 76,'0'10'36,"9"-2"-1,-9-8 1,30 6-30,-13-12 0,14 4 0,3-10-2,3 0-2,1-7 1,2-3-2,-8-3 1,-1 1-1,-8-2 0,-10 1-1,-10 2 0,-10 6 0,-9 0 1,-9 9-1,-10 6 1,-2 9 0,-3 4 0,0 10 1,1 7-1,7 2 0,4 6 0,9-1 0,9 2-1,9 0 0,11-3 0,10-6-2,9-4 1,8-8-3,13-2-1,0-16-6,15 5-26,-9-18 0,6 1 1,-9-10-1</inkml:trace>
  <inkml:trace contextRef="#ctx0" brushRef="#br4" timeOffset="229771.4719">3930 10677 92,'-7'14'38,"-5"-5"-1,6 13 0,-4-5-31,4 6-1,-1 4-1,-3 4-1,0 0-2,3 4 1,-2-4-2,2-2-1,2-6 1,2-8-2,3-15 2,0 0 0,20-12 1,-4-13 0,5-10 0,4-5 1,4-6 0,2 0 0,-3 4-1,-1 3 0,-6 10-1,-5 9 1,-4 14-1,-12 6 1,10 21-1,-9 5 1,-1 10-1,0-1-1,5 9-1,2-2-2,12-3-3,-2-18-21,17 5-11,-2-20-3,18-1 3,-3-17 0</inkml:trace>
  <inkml:trace contextRef="#ctx0" brushRef="#br4" timeOffset="230067.8724">4665 10552 92,'-29'-4'38,"-3"20"2,-14 1-2,9 13-31,-7 3-1,9 3-1,4 0-2,11-1 0,13-9-2,10-4 0,13-8-1,7-4 1,9-5-1,2-1 0,0-1 0,-6 0 1,-5 4-1,-8 6 0,-11 3 0,-9 5 0,-9 2-2,-9 2-2,-3 2-1,-7-11-12,3 9-23,-8-12 0,11 2 0,-8-14-2</inkml:trace>
  <inkml:trace contextRef="#ctx0" brushRef="#br4" timeOffset="238616.6874">292 10572 79,'0'0'35,"0"0"0,0 0 2,0 0-25,0 0-3,0 0 0,0 0-3,0 0-1,0 0 0,0 0-1,48-3 0,-48 3-1,0 0-1,52-12 0,-52 12 0,0 0 0,71-25 0,-71 25 0,56-18-4,-56 18 1,53-15-1,-53 15 1,50-13-1,-50 13 0,0 0 0,64-17 0,-64 17 3,0 0-1,59-15 1,-59 15-1,0 0 1,49-12 0,-49 12-1,0 0 1,0 0-1,55-12 0,-55 12 0,0 0 0,0 0-1,0 0-1,0 0 0,48-7-1,-48 7-3,0 0-3,0 0-23,0 0-4,0 0-1,0 0-1</inkml:trace>
  <inkml:trace contextRef="#ctx0" brushRef="#br4" timeOffset="241065.8917">535 10607 56,'0'0'27,"0"0"1,0 0-2,0 0-15,0 0-2,0 0 0,0 0-2,0 0-1,0 0 0,0 0 1,0 0-1,0 0 0,0 0 0,0 0-4,0 0 0,0 0 0,0 0-1,-25-52-1,25 52 0,0 0 0,0 0-1,0 0 3,0 0-1,0 0 0,0 0 1,0 0-1,0 0 0,0 0 0,0 0 1,0 0-1,0 0 0,1 53 0,-1-53-1,0 0 1,5 49-1,-5-49 1,0 0-1,10 57 0,-10-57 0,0 0 0,12 58 1,-12-58-1,0 0 1,6 53-1,-6-53 1,0 0 0,7 48-1,-7-48 0,0 0 0,0 0 0,7 53 0,-7-53 0,0 0 0,0 0 0,0 0 1,3 55-1,-3-55 0,0 0 1,0 0-1,0 0 0,3 53 1,-3-53-1,0 0 0,0 0 0,0 0 0,4 52 1,-4-52-1,0 0 0,0 0 0,0 0 0,3 51 0,-3-51 0,0 0 0,0 0 0,0 0 1,3 49-1,-3-49 0,0 0 0,0 0 0,0 0 0,0 0 0,8 48 0,-8-48 0,0 0 0,0 0 0,0 0 0,0 0 0,0 0 0,0 0 0,0 0 1,10 48-1,-10-48 0,0 0 0,0 0 0,0 0 0,0 0 0,0 0 0,0 0 0,0 0 0,0 0 0,0 0 0,0 0 0,0 0 0,0 0 0,0 0-1,0 0 1,0 0-1,0 0-1,0 0-1,0 0-1,0 0-6,0 0-17,0 0-12,0 0 1,0 0-2,0 0-1</inkml:trace>
  <inkml:trace contextRef="#ctx0" brushRef="#br4" timeOffset="245324.6992">15923 5051 38,'0'0'34,"19"2"2,-4-3 0,17 7-13,6-14-14,27 3 0,12-10-5,25 2 1,11-9-4,9 1 1,4-7-2,-3 0 0,-9 3-1,-14 3 0,-20 1 2,-18 7-1,-21 4 1,-13 1-1,-13 5-1,-15 4-1,0 0-1,-14 3-2,4 10-10,-11-9-22,6 6 0,-6-5-1,4 6 2</inkml:trace>
  <inkml:trace contextRef="#ctx0" brushRef="#br4" timeOffset="247274.7026">12836 8771 25,'0'0'27,"9"-8"1,-9 8 0,0-14-18,0 14-3,0 0 1,0 0-1,0 0-1,0 0 0,0 0-1,0 0 0,0 0-1,0 0 1,4-12-3,-4 12 1,0 0-1,0 0 0,0 0-1,0 0 0,0 0 0,0 0 0,-13 7-1,13-7 0,-16 18 1,4-8-1,0 3 0,-3 2 0,-3 0 0,0 4 0,-4-1 0,-1 3 1,-3 4-1,-5 0 1,-5 2-1,-1 1 0,-7 1 0,-3 4 1,-6 0-1,-9 0 0,-2 4 0,-6-1 0,-5 1 0,-5 0 0,-6 0 0,-6 0 1,-5 1-1,-2 0 2,-6-1 0,-1 2-1,-9-3 1,-2 5 0,-5-3-1,0 4 1,-2-5-1,-5 2 0,-7 2-1,2 0 0,0-1 0,-4 0 0,-4-2 0,-2 1 0,1-3-1,-2-1 1,-5-2 0,-2 0-1,-4-6 1,-1 2 0,-2-1-1,-4 1 1,1 0 0,1-2 0,0 1-1,0-3 1,3 3-1,4-4 1,-2 0 0,5-2 0,-2-2 0,1 0 0,1-3 0,2-1 0,-1-1 0,2 0 0,1-4 0,2 4 0,4 0 0,7 0 0,7 0 1,6-1 0,7-2-1,11-1 1,15-6 0,11-3-1,11-2-1,9-3-1,13 3-7,2-5-26,18 5 0,3-6 0,10 8-2</inkml:trace>
  <inkml:trace contextRef="#ctx0" brushRef="#br4" timeOffset="251439.9099">721 11368 47,'-54'-23'29,"54"23"1,0 0-2,0 0-18,0 0-3,0 0-1,-49-12-2,49 12 0,0 0-1,0 0 2,0 0-2,0 0 1,0 0 0,0 0 1,0 0-1,0 0 0,0 0-1,0 0 0,50 11 0,-50-11-1,0 0 0,50 4-1,-50-4 0,0 0 0,75 7-1,-75-7 1,72 0 0,-32 1-3,66-7 0,-19 5 0,9 0 0,5 0 0,2-1 1,-1-2-1,-5 1 0,-25 2 3,0-1-2,-5 1 0,-2 1 0,-2 0-1,7-2 1,1-1 0,5-4 0,4-4 0,0 4 1,3-4-1,2-2 1,2-1-1,1 5 1,-4-1-1,1 2 1,-2 1-2,-5 1 2,1 2 0,-4 2-1,-2 2 1,-3 0 0,-2 0-1,-4-1 1,2 0 0,-3-3 0,0 1 0,-4-1 0,0 0 0,-4-1 0,-4-2 0,2 2 0,-6-1 0,0 3 0,-2-2 1,-1 2-1,-2 1 0,-1 1 0,-2 0 1,-4 1-1,-2 1 0,3-1 0,-5 0 0,1-1 0,-1 0 0,2-2 0,1 1 0,2-1 1,2-1-1,2-1 1,0 4-1,-1 1 1,1 1-1,-5-1 0,-3 4 0,-5-1 0,-6 1 1,-2-2-1,-8 0 0,-11-2-1,12 2-2,-12-2-4,0 0-27,3-15-1,-3 15-1,-7-14 0</inkml:trace>
  <inkml:trace contextRef="#ctx0" brushRef="#br4" timeOffset="253967.1143">563 11986 38,'0'0'26,"0"0"2,0 0-1,0 0-5,0 0-6,0 0-3,0 0-4,0 0-3,0 0-2,0 0 0,0 0-1,0 0-1,0 0 0,0 0 1,0 0-1,-29-47-1,29 47 1,0 0 2,0 0-1,-58 20 1,58-20-1,0 0 0,-38 56 0,38-56 0,0 0 1,-16 67-3,16-67 1,0 0 0,0 0 0,49 40 1,-49-40-1,55-16-2,-55 16 0,70-46 0,-70 46 0,71-74-1,-34 25 1,-2-5-1,1-5 0,-6-2 1,-1 1 1,-7 1 0,-4 6-1,-18 53 0,19-78 0,-19 78 0,0 0 0,0 0 0,0 0-1,0 0 0,0 0 1,-40 53-1,40-53 0,-19 91-2,11-37-1,4 4-2,1-6-13,-2 7-19,2-7-1,3-2 1,0-50-2</inkml:trace>
  <inkml:trace contextRef="#ctx0" brushRef="#br4" timeOffset="254637.9155">1034 11957 44,'0'0'30,"0"0"2,0 0-1,0 0-9,30-46-10,-30 46-2,0 0-2,0 0-1,0 0 0,0 0-1,0 0-1,0 0-1,0 0 0,0 0-1,0 0-1,0 0 0,0 0-1,0 0 0,0 0 0,0 0 0,0 0-1,-46 41 1,46-41 0,0 0 0,-11 63-1,11-63 1,0 0 0,15 58 0,-2-44-3,29 7 1,6-15-1,11-10 1,-5-14-1,3-11 1,-9-16-1,-7-1 0,-25 2 3,-11 1-1,-9 7-1,-16 2 1,20 34 2,0 0-1,-52-29 0,52 29 0,-43-8-1,43 8-2,-43-1-2,43 1-14,0 0-18,-47-3-2,34 10-2,13-7-1</inkml:trace>
  <inkml:trace contextRef="#ctx0" brushRef="#br4" timeOffset="255183.9165">1452 11925 48,'-8'5'33,"8"-5"2,0 0 0,21 10-19,-7-14-5,6 9-2,3-9-2,4 6-1,1-7-1,6 0-1,-4-4 0,4-2-2,-1-1 0,-5-4-1,-1-3 0,-4-1 0,-5 0 0,-4 0-1,-5 0 0,-3 4 2,-8-4-1,-2 4 0,-5 0 0,-7 5 0,-4 3 0,-5 8 1,-5 6-2,-5 6 0,-1 7 0,0 10 0,2 2 0,3 6 0,9 2 0,3-3 0,12 0 0,11-3 0,11-6 0,9-4-1,10-6-2,3-11-5,13 6-28,-6-18-2,12 4-1,-4-16-2</inkml:trace>
  <inkml:trace contextRef="#ctx0" brushRef="#br4" timeOffset="255605.1172">2215 11683 86,'-9'3'38,"-12"-6"-1,7 12 2,-4-6-35,1 6-1,-1 1 0,3 2-2,1 2 0,4 1 0,3 1 0,3-1-1,2-1 1,2 0 0,4-4 0,5-3 0,5-3 0,8-4-1,7-1 1,1-2 0,1 0-1,2-1 0,-4 3 0,-5 4 0,-5 6 0,-9 1 0,-9 7 0,-7 4 0,-10 1 0,1 3 0,-7 3 0,-1-2 0,-1-6 0,5-1 0,1-7-2,2-2 0,8-5-2,-4-16-7,12 11-27,7-24 0,6 6 0,-6-12-2</inkml:trace>
  <inkml:trace contextRef="#ctx0" brushRef="#br4" timeOffset="256338.3185">3204 11629 47,'0'0'33,"-16"-3"3,6 8 0,-13-5-25,6 15 0,-9-5-4,3 7-2,-3 1-1,7 1-3,-1 0 1,4-1-2,4 2 1,7-6-2,5-3 2,9 1-1,4-5 0,5-3 1,2 0 0,4 0-1,-2-1 0,1 0 0,-4 2 0,-2 2 0,-7 2 0,-5 2 1,-5 4-1,-6 1 2,-4 5-2,-6 0 1,1 0-1,-4-2 0,2 1-2,2-6-3,9 2-3,-6-18-17,12 2-10,0 0-1,25-19-2,-6-5 2</inkml:trace>
  <inkml:trace contextRef="#ctx0" brushRef="#br4" timeOffset="256681.5191">3467 11679 49,'0'0'37,"-15"-2"-2,6 16 2,-14-11-22,7 19-6,-11-2-1,4 12-4,-2-3 1,6 3-3,2-2 2,5-2-3,8-6 1,8-2 0,4-6-1,11-7 0,5-8 0,4-7-1,7-6 1,0-7-1,1-4 0,-5-5 0,-3-4 0,-7-1 1,-5 1-1,-8 3 0,-6 6-2,-8-1 2,0 9-4,-4 3 1,10 14-5,-21-8-8,21 20-21,0-12 0,3 19 0,-3-19 1</inkml:trace>
  <inkml:trace contextRef="#ctx0" brushRef="#br4" timeOffset="257227.5201">3723 11695 54,'17'3'36,"-17"-3"-1,13-4 2,-16-7-20,3 11-5,-3 13-6,0-1-3,-5 2 1,-2 4-3,-1 4 2,0 3-2,0 2 1,2-4-2,1-1 1,4-2 0,4-9 0,0-11 0,15 2-1,0-14 0,2-6 0,3-9 0,0-6 0,-4-1 2,2-2-2,-9 3 1,2 4-1,-7 6 3,-2 5-3,-2 18 2,0 0-1,-15 14-1,10 7 0,1 0-1,6 4 2,2-1-3,5-4 2,7-5-1,6-9 1,4-7 1,7-10 0,2-5 1,-1-2-1,3-7 2,-7 2-2,-4-1 1,-3 6-1,-7 0-1,-5 7 0,-11 11 0,0 0 0,5 13-1,-12 7 1,-2 8-2,2 5 0,-4 3 0,2 3-1,2-3-4,8 3-2,-5-20-21,23 4-9,-6-21 1,15 2-1,-3-18 1</inkml:trace>
  <inkml:trace contextRef="#ctx0" brushRef="#br4" timeOffset="257586.3207">4339 11665 74,'-17'16'38,"9"9"-1,-3-7 1,11 9-27,0-11-4,13 2-4,5-9 0,7-5-2,7-12 1,7-4 2,3-7-2,3-3 1,-2-5-3,-7-2 1,-4 1-1,-7 2 2,-12 3-3,-10 7 0,-13 10 0,-8 10 1,-10 10 0,-6 13 2,-6 9-2,2 8 0,3 4 0,7 1 0,7-6 0,14-3-3,11-10 0,13-20-7,24-2-28,2-18-1,21-3-1,0-17 0</inkml:trace>
  <inkml:trace contextRef="#ctx0" brushRef="#br4" timeOffset="259052.7233">5376 11535 60,'0'0'36,"-4"9"-2,-5 10 2,-8 3-29,4 8 0,-9 1-1,4 7-2,-1-4 0,2 3-1,3-7 0,6-1-2,1-9 1,8-8-2,-1-12 1,15-3 0,-2-12 0,7-7 2,-2-5-2,2-5 1,-1-2-2,-3-2 2,-4 3-2,-1 5 1,-5 5-1,-3 5 0,-3 18 0,0 0 0,0 0 1,-11 12 0,13 6 0,0 4 0,3 1 0,6 1 1,9-6-1,6-1 0,6-10 0,4-5 1,4-6-1,2-9 0,-2-2 0,-1-7-1,-7 1 1,-4-2-1,-6 0 1,-8 5-2,-4 3 0,-5 3 0,-5 12 1,0 0 0,-11 4 0,3 11 0,-2 7 0,-2 8 0,-1 3-2,3 2-1,4 2 0,0-5-2,10-1 0,4-11-4,9 0-2,2-21-7,18 7-10,-8-19-7,13 3 4,-9-18 8,11 7 8,-15-9 8,1 2 6,-7 6 9,-14-8 13,3 10 11,-15-3-3,3 23-6,-13-28-6,13 28-5,-23-3-3,9 14 0,-5 0-3,0 12 0,-1 1-2,1 8-2,2-2 2,7 3-3,4-5 2,4-1-3,10-7 1,8-12-1,7-9 0,5-6 1,8-11-1,-2-5 2,3-4-2,-6-8 0,-3 0 0,-9 1 0,-9 4-1,-8 4 2,-7 7-2,-5 5 0,-6 6 1,1 8 0,1 5 0,0 5 0,7 1 1,6 0 0,7 2-1,8-5 0,7-4 1,5-1-1,3-2 0,1-2 1,-4 1-1,1-2 1,-10 5-1,1 4 2,-18-7-2,8 24 1,-10-7-1,-5 4-1,0 2 2,-2 0-3,1 1 2,-1-3-2,4-4 2,3-3-1,2-14 1,0 0 1,16 0 0,-5-16 0,7-7 0,1-4 1,-1-8-1,1-3 1,2-2-2,-7 5 1,0 2-1,-5 4 0,-1 11-2,-1 3-1,4 12-2,-2-4-5,15 18-19,-9-11-10,12 11 0,-4-9-1,11 5 2</inkml:trace>
  <inkml:trace contextRef="#ctx0" brushRef="#br4" timeOffset="259380.3239">6626 11596 74,'-8'9'38,"12"6"2,-4-15-1,26 14-24,-4-15-8,10 0-1,4-10-2,4 0-1,-3-8-1,0 0-1,-7-3 0,-6 0-2,-9 0 2,-15 5-1,-11 5 0,-9 8-1,-12 8 1,-8 10 1,-6 10-1,-1 9 2,1 5-1,10 3-1,8 2 0,17-5 0,14-7-1,13-9-3,25-4-9,4-19-27,24-2-1,3-20 1,19-4-1</inkml:trace>
  <inkml:trace contextRef="#ctx0" brushRef="#br4" timeOffset="260129.1252">7589 11061 66,'0'-18'38,"4"6"-3,-8 0 3,4 12-30,0 0-2,-2 13-1,-3 6 0,2 11-1,-3 6-1,2 11 0,0 5-1,0 5 0,0 1-1,-1 1 1,0-3-1,1-5 2,0-8-3,2-8 2,0-9-1,3-6 2,-1-20-2,0 0 0,11 2 0,-3-17-1,-1-7 0,5-3 0,2-6 0,-2 0-1,4-1 1,2 4-1,-1 5 1,3 7 0,-5 9 0,1 7-1,0 7 1,-5 10 0,-2 8 0,-5 1 0,-6 6-1,-6 1 3,-3 1-3,-9 1 2,-3-2-1,-2-5-1,-2-3-1,-2-10-1,10 0-2,-3-22-13,22 7-21,-9-19-1,21 0 1,3-11 0</inkml:trace>
  <inkml:trace contextRef="#ctx0" brushRef="#br4" timeOffset="260503.5258">7868 11473 82,'-18'12'38,"10"10"1,-3-10 0,16 2-32,-5-14-1,25 10-2,-2-16 0,8-1-1,5-7-1,-2-3 0,2-7-1,-3-4 0,-5-2-1,-6-1 1,-8 0-1,-7 5 0,-7 1 0,-7 9 0,-4 7 0,-10 10 0,-2 14 0,-7 10 0,0 10 0,-2 3 1,5 9-1,6-4 2,8 2-2,10-8 2,15-9-3,11-16-1,15-2-3,8-20-2,14 6-14,-4-23-20,8 4 2,-8-12-2,1 4 2</inkml:trace>
  <inkml:trace contextRef="#ctx0" brushRef="#br4" timeOffset="260831.1264">8408 11388 73,'-17'25'39,"-7"-3"-1,6 12 2,-5-11-22,9 11-10,-2-8-4,6 1 1,2-8-2,7-2 1,1-17-2,9 6-1,6-15 0,6-9-1,2-5 1,7-8-2,0-3 1,1-3-1,-1 0 1,-5 6 0,-5 6 0,-4 8 0,-8 7 0,-8 10-1,1 14 0,-2 5 0,-3 11-1,1 0-2,7 5-2,0-5-2,18 9-9,-6-18-23,19 2 1,1-15-1,11 0 3</inkml:trace>
  <inkml:trace contextRef="#ctx0" brushRef="#br4" timeOffset="261205.5271">8931 11350 81,'-23'-19'39,"3"14"0,-14 4 1,10 18-30,-8 1-3,4 15-2,1-4-1,8 6-1,6-3-1,12-7 0,11-6-1,9-11 0,12-15-1,13-9 0,3-13 0,13-8 0,1-12 0,-2-5 0,0-6 0,-6-2-1,-4 6 1,-12 4 0,-10 10 0,-11 11-1,-13 16 1,-3 15 0,-25 17 0,2 17 0,-5 7 0,0 11 0,4 4-1,7-2-1,11-2-3,6-10-2,18 2-10,-2-22-23,20-2 1,-4-22-2,14 0 3</inkml:trace>
  <inkml:trace contextRef="#ctx0" brushRef="#br4" timeOffset="261377.1274">9465 11302 90,'-15'1'39,"2"13"0,-2-1 1,5 7-34,-4 2-2,2 7-2,3 0-1,2-2-3,7 0-3,-4-15-16,11 4-17,-7-16-1,21 0-1,-8-16 0</inkml:trace>
  <inkml:trace contextRef="#ctx0" brushRef="#br4" timeOffset="262203.9288">9575 11192 80,'0'0'40,"0"0"-1,-4 15 2,16-10-29,1 0-9,3 3 0,-1-2-1,0 3 0,-5 1-1,-2 5 1,-9 0-1,-4 8 1,-10 1-1,-2 6 1,-4-1 0,1 1-1,1-4 0,5-3 0,8-5-1,6-18 1,14 8 0,7-15-1,7-9 0,5-8 0,6-5 0,-2-4 0,2-5 0,-4 2 0,-6 2 0,-6 7-1,-8 11 1,-6 6 0,-9 10-1,-1 13 0,-6 8-1,-4 5-1,5 9-2,-5-1 0,10 3-1,3-7 0,12 1-2,3-10 0,16 3-5,-5-20-6,19 5-15,-7-16 2,8 6 17,-11-13 9,-3-4 4,-7-2 4,-11-12 6,0 13 9,-18-12 17,1 11 0,-17-12-15,9 19-9,-11-6-3,5 14-1,-8 4-1,4 12 0,-3 5-1,6 7-1,-2 1 0,7 4-1,4-2-1,6 1 1,4-5-1,4-8 0,9-6-1,2-11 0,6-6 0,2-8-1,3-4 1,0-8 0,2-1-1,1-2 1,-3 3-1,-3 5 1,-7 7-1,-7 11 1,-12 6-1,0 26 1,-12 8 0,-12 12 1,-8 10-1,-1 8 2,-5 4-2,0-1 0,-2-7-1,2-6-1,5-8 1,1-14-4,11-5-4,-10-25-19,19 3-13,-4-14 2,13-4-2,-2-19 1</inkml:trace>
  <inkml:trace contextRef="#ctx0" brushRef="#br4" timeOffset="263639.1313">617 12770 55,'0'0'33,"0"0"0,0 0 0,0 0-22,0 0-2,0 0-1,0 0-3,0 0 0,0 0-1,0 0 1,0 0-1,0 0-1,0 0-1,0 0 0,0 0 0,-52-21-1,52 21 0,0 0 0,-66 46 2,66-46 0,0 0 0,-53 61 0,53-61 0,0 0 0,-29 62 1,29-62-1,0 0-2,0 0 1,27 54-1,-27-54 1,0 0-1,73-13-2,-73 13 0,59-30 0,-59 30-1,62-41 1,-62 41-1,55-49 0,-55 49 0,0 0 2,66-68 0,-66 68 0,0 0 0,0 0 0,0 0 0,0 0-1,0 0-1,0 0 0,0 0-2,35 49-4,-35-49-7,0 53-23,0-53 0,7 51 1,-7-51-2</inkml:trace>
  <inkml:trace contextRef="#ctx0" brushRef="#br4" timeOffset="264029.132">1024 12891 91,'0'0'36,"48"-62"0,-48 62 1,0 0-29,0 0-2,0 0-2,0 0-1,0 0-1,0 0 0,0 0 0,0 0 0,0 0 0,0 0 0,-25 52-1,25-52 1,0 0-1,0 0 0,0 0 1,0 0-1,0 0 0,0 0 1,38 9-4,-9-55 1,-1 3-1,3-5 1,-4 8-2,-3 13 1,-9 21-1,-15 6 1,9 29 1,-6 0 0,1 6 0,4 5-2,4-2 0,8 3-3,3-14-2,14 10-13,-2-25-17,16 2 1,-3-18 0,9-1 1</inkml:trace>
  <inkml:trace contextRef="#ctx0" brushRef="#br4" timeOffset="264434.7327">1821 12755 73,'3'-24'38,"-10"-4"-1,4 12 2,-15-9-22,5 15-8,-7 3-3,-1 9-2,-6 8-1,2 7-1,-3 9-1,5 9 0,3 3 0,7 0-1,10-3 1,10-4 0,12-9 0,7-13 0,11-14 0,9-16-2,3-14 0,1-9 0,-2-7 1,1-9-1,-8-5-1,-2 0 1,-9 2 0,-6 4 1,-11 7 0,-2 11 1,-9 10-2,-4 17 2,-8 17-1,-2 20 2,-4 15-1,0 12-1,1 12 0,2 7 0,1 5 0,5-5-1,6-6-2,3-13-3,12 1-11,-6-27-17,16-1-7,-5-25 1,13-4-1</inkml:trace>
  <inkml:trace contextRef="#ctx0" brushRef="#br4" timeOffset="265152.334">3210 12602 18,'5'-17'30,"-3"4"0,-2-6 4,0 19-14,-18-25-10,9 20 0,-12-6-1,2 13 1,-10-3-2,3 12-1,-8-1-1,3 8-1,-4 2-1,5 5 0,-1 3-2,8 6 1,5-3-1,7 6-1,12-2 0,13-3 0,9-8-1,13-7-1,15-7-3,3-19-2,20 1-30,-6-25-1,12-1-1,-9-16-2</inkml:trace>
  <inkml:trace contextRef="#ctx0" brushRef="#br4" timeOffset="265573.5347">3687 12192 72,'-8'15'39,"-8"-2"-2,11 10 2,-10-2-31,7 5-3,-1 8-1,-2 6 0,-4 4-1,3 5-1,-4 4 0,3 3 0,-1-5 0,2-4-2,0-6 1,8-7-1,4-11 1,5-8-1,6-12 0,6-11 1,5-7-1,-1-3 0,2-9 1,2 3-1,-3-1 0,-4 2 1,-5 5-1,-1 6 0,-12 12-1,13-5 1,-13 5-1,7 20 0,-1-1-2,0 3-1,6 7-2,0-5-3,15 12-9,-8-18-20,19 9 0,-5-16 0,11-2 2</inkml:trace>
  <inkml:trace contextRef="#ctx0" brushRef="#br4" timeOffset="265963.5354">4219 12535 70,'-9'-35'36,"-1"13"0,-11-3-3,3 17-25,-11 3 0,1 18-2,-3 2 0,2 14-2,0 3 0,4 5-1,5 0 0,10 0-1,4-6-1,12-4 0,7-8 0,9-8-1,6-9 1,5-10-1,4-6 1,2-7-1,-3-4 0,-4-3 0,-6 0 0,-3 3 0,-7 2 0,-6 4 0,-5 7 0,-5 12 0,0 0-1,0 0 1,-7 15-1,0 5 0,2 9 0,1 2-2,7 6-1,-2-4-2,7-1-2,0-14-5,16 3-21,-5-19-4,12 3 1,-6-21 1</inkml:trace>
  <inkml:trace contextRef="#ctx0" brushRef="#br4" timeOffset="266337.9361">4568 12528 48,'0'-24'34,"0"24"2,-8-12 0,2 27-14,-10-5-11,6 18-4,-5 1-1,0 9-2,4-1 0,1 1-1,1-5-1,5-4 0,2-6-1,4-9 1,-2-14-1,16-5-1,-2-12 1,5-6-1,2-9 1,1-2-1,2-3 0,-3 3 0,-2 6 0,-2 4 0,-3 8 0,-6 10 0,-8 6 1,13 8-2,-7 9 1,2 4-1,2 3 0,6 5-1,7 0-1,4-2 0,8-3-2,4-7 1,13-2-3,-2-16-4,13 4-18,-11-18-7,5 2 0,-11-12 1</inkml:trace>
  <inkml:trace contextRef="#ctx0" brushRef="#br4" timeOffset="266759.1368">5206 12527 85,'-23'-7'36,"-7"-4"1,3 16 1,-1-3-32,5 10 0,1 0-3,5 8 0,5 3-1,5 5 0,6-3-1,5 2 0,3-8 0,5-3 0,4-6 0,6-10 0,1-8-1,2-6 1,0-9-1,0-5 0,-3-2 0,-1-2 0,-2 2-1,-5 7 1,-2 5 0,-12 18-1,0 0 0,2 19 1,-11 13-1,-2 15 1,-7 18 0,-1 5 0,1 10 0,-5 1 0,2-1-1,1-5 1,-1-7 0,0-9-1,2-15 1,1-13-1,-1-16 1,3-11-1,2-11-1,1-11-1,4-7-2,-4-22-12,16 4-21,-11-12 0,12 5-1,-2-8 0</inkml:trace>
  <inkml:trace contextRef="#ctx0" brushRef="#br4" timeOffset="267305.1378">5449 12534 61,'-11'9'39,"7"3"-2,4-12 1,5 18-24,5-14-10,11 0 0,3-8 0,11-3-1,3-6 0,2-1-1,-3-5 0,0 1 0,-5-3-1,-8 2 1,-9-2-1,-9 5 0,-8-2 0,-7 7 0,-9 0-1,1 6 0,-9 7 0,-4 5 1,1 9-1,-3 8 1,1 10-1,4 5 0,6 5 1,2 0-1,11 0 0,8-4-2,9-7-2,11-16-5,24 2-20,1-27-11,16-5 1,4-19-1</inkml:trace>
  <inkml:trace contextRef="#ctx0" brushRef="#br4" timeOffset="267601.5383">6165 12316 74,'-42'12'40,"4"16"0,-6-5 0,8 0-21,8 2-17,4 0 0,12-6-1,12-5-1,12-2 0,12-8 0,3-1 0,9-3 1,-1-3-1,2 3 0,-6 0 0,-5 4 1,-10 4-1,-8 6 1,-7 1-1,-9 4 1,-8 3-2,-4 4 1,-4 1-2,-3-4-2,4 8-7,-10-16-26,14 6-2,-1-15 0,20-6-1</inkml:trace>
  <inkml:trace contextRef="#ctx0" brushRef="#br4" timeOffset="268365.9396">7016 12263 53,'0'0'35,"0"0"2,-26 1-1,9 17-15,-11-7-15,6 7-1,-5 0 0,6 7-2,2-5 0,7 2-2,5-9 1,11 2 0,11-9 0,5-4-1,4-2 0,8-5 0,-3 2 0,-2 4 0,-2 5 0,-6 4-1,-11 5 0,-6 6 0,-7 3 0,-6 4 0,-3-2 1,-1-1-2,0-2 0,3-11-1,6 0-3,6-12-4,13-7-29,-2-10-1,16-3 1,-4-16-3</inkml:trace>
  <inkml:trace contextRef="#ctx0" brushRef="#br4" timeOffset="268787.1404">7476 11920 86,'0'0'39,"-9"15"0,1 9 1,-12 2-36,6 9 0,-4 8-1,-3 8 1,1 6-2,-2 8 0,-1 0-1,5-1 0,-1-5 0,7-7-1,3-6 0,8-13 0,6-9 0,8-14 0,5-11 0,3-11 0,6-7 0,0-3 1,-2-7-1,2 2 1,-5 2-1,-2 4 1,-7 5-1,-3 11 1,-10 5-1,14 18-1,-13 3 1,1 3-2,4 8 1,0 0-2,7 3-1,-2-7-3,14 3-4,-6-22-15,17 7-14,-4-17 1,14-1-1,-5-17 3</inkml:trace>
  <inkml:trace contextRef="#ctx0" brushRef="#br4" timeOffset="269145.941">7913 12325 76,'-22'1'40,"-7"1"0,2 18 1,-9 1-33,8 11-2,-2 1-2,5 5 0,6-3-1,6 1-2,5-9 1,9-3-2,11-9 1,5-10-1,9-7 1,5-7-1,1-5 0,3-9 0,-1-4 1,-4-3 0,-3 0-1,-7 4 0,-8 2 0,-4 3 1,-4 8-2,-4 13 2,0 0-2,-12 8 1,7 12-1,-1 5-1,1 4-1,0 0-2,8 5-1,-1-9-2,11 6-5,-13-31-19,29 16-6,-9-22-2,11-1 3</inkml:trace>
  <inkml:trace contextRef="#ctx0" brushRef="#br4" timeOffset="269738.7421">8231 12349 60,'-1'-17'39,"1"17"-1,-9-1 2,5 19-19,-5-4-15,3 12-2,-3 3 0,0 6-2,-1 2 0,2 4-1,0-4 0,0 0-1,2-9 1,0-4-1,4-7 0,2-17 0,0 0 0,0 0-1,13-21 1,-4-2 0,3-5-1,-1-9 1,1-4 0,0 0 2,3-4-2,-2 1 1,2 5-1,0 3 1,5 5 0,1 8 0,3 8-1,3 8 0,-1 5 0,1 6-1,0 4 1,-4 4 0,-5 4 0,-7 4 0,-6 2-1,-11 3 1,-5 4 0,-11-2-1,-4 1 1,-4 2-1,-5-5 1,1-2-1,4-2 2,3-6-2,5-6 1,4 2 0,4-4 1,5 0-1,9-7 1,-15 24-1,9-4 0,-1 9 1,-7 11-1,-2 7 1,-1 7 0,-1 2-1,-3 1 0,4-4-2,3-4-4,-3-24-13,22 4-21,-5-29 0,14 13-1,1-28-1</inkml:trace>
  <inkml:trace contextRef="#ctx0" brushRef="#br4" timeOffset="270284.743">8664 12409 51,'-15'9'39,"14"5"-3,-3-2 3,7 6-14,-3-18-20,25 12-2,-2-18 0,12-6-1,4-11 0,6-3 0,0-7-1,0-1 1,-5-4-2,-11 2 2,-9 3-1,-14 4-2,-12 7 2,-11 9-1,-11 9 1,-8 13 1,-10 10-1,2 13 1,-1 7-1,6 10 2,9-1-2,11 1 0,13-6 0,18-10-3,16-7-1,12-18-5,27 1-21,-1-25-13,12-1 2,0-13-1</inkml:trace>
  <inkml:trace contextRef="#ctx0" brushRef="#br4" timeOffset="270861.944">9793 11761 67,'9'-13'40,"-7"2"-2,-2 11 0,-10 2-31,6 20-2,-8 4 0,2 18-1,-3 7-1,1 9-2,0 3 0,1 4 1,6-2-2,-2-6 0,7-2-3,0-17-2,12 2-10,-9-22-22,8-4-2,-11-16-1,17-3 2</inkml:trace>
  <inkml:trace contextRef="#ctx0" brushRef="#br4" timeOffset="271283.1448">9652 12118 64,'-30'-19'39,"6"11"-1,-1-4 2,14 24-24,-1-12-9,12 0-2,20 11-1,8-7-1,10-5-1,9-3 0,9-2 0,7-5-1,-2 0 0,-2-1 0,-4-2-1,-10 5 1,-12 3-1,-9-1 0,-10 5 1,-14 2-1,-12 14 0,-5 1 1,-6 8-1,-4 4 1,-1 6-1,3 3 1,5 3-1,7 0 1,11-6 0,11-3 0,11-11-1,8-8 1,7-11-1,5-7 0,0-7 0,2-10-1,-8-4 2,-7-5-3,-8-4 2,-9 0-2,-6 7-1,-11-5-2,2 15-7,-13-14-17,12 23-12,-8-6 1,14 17-1</inkml:trace>
  <inkml:trace contextRef="#ctx0" brushRef="#br4" timeOffset="272031.9461">11213 11606 68,'-17'-25'38,"1"11"0,-11 2-1,4 13-29,-10 3-1,2 18 0,-5 6-1,5 16-2,1 4-1,4 11-1,7 2 1,2 7-3,10-1-1,3-2-2,4-2 1,0-9-1,6 2-3,-5-23-5,11 3-27,-12-17-1,3-6 0,-3-13 1</inkml:trace>
  <inkml:trace contextRef="#ctx0" brushRef="#br4" timeOffset="272515.5469">10782 12007 85,'0'0'39,"0"0"0,0 0 0,15 1-35,8-1-1,4-3-1,7-2-1,5-2 0,6-1-2,0-2 0,2 1 0,-2-1 0,-3 2-1,-5 1 2,-8 1-1,-6 3 1,-10 3 0,-13 0 1,0 0 1,-11 17 0,-6-2 0,-2-1 0,-1 5 0,-1 2 1,5 6-1,4-1 0,6 2-1,8-3 0,7-2 1,7-3-2,8-4 1,4-8-1,4-6 1,-1-6-1,1-7 0,-3-7 1,-7-9-2,-3 1 1,-10-8 0,-6 2-1,-5-4-1,-1 4-1,-7 0 0,2 9-2,-4 5 0,3 10-1,-6 3-2,15 21-13,-11-6-17,12 10 0,-3-3 1,10 6 0</inkml:trace>
  <inkml:trace contextRef="#ctx0" brushRef="#br4" timeOffset="272780.7474">11728 11945 80,'-18'-18'41,"-1"17"-1,-7-3 1,1 12-33,-7 1-2,5 9-1,-3 5-1,7 6 0,2 1-2,11 1 0,7 0-1,11-4-1,7-3-1,11-7-2,9-1-4,-1-17-8,17 7-25,-8-14-1,6 3 1,-8-14-2</inkml:trace>
  <inkml:trace contextRef="#ctx0" brushRef="#br4" timeOffset="273139.548">12001 11981 77,'-11'-6'40,"11"6"0,-18 15 1,9-1-26,-4 2-11,1 11 1,1-1-2,-1 8 1,2-4-2,4 1-1,2-7 0,8-3 0,4-11 0,10-8-1,7-13 0,7-7 0,5-9 0,5-6-1,-1-4 1,2-1 0,-5 0 0,-5 3 0,-6 10 0,-9 4-1,-6 12 1,-12 9 0,-2 12 0,-10 9-1,-4 8 0,-1 2-2,3 8-2,-1-7-2,19 10-14,-8-21-20,20-1 1,0-18-2,17-2 3</inkml:trace>
  <inkml:trace contextRef="#ctx0" brushRef="#br4" timeOffset="273435.9485">12547 11892 73,'-18'-11'41,"5"12"-1,-12-2 1,8 14-15,-2-5-24,4 4 0,3 4-1,5 4 0,6 0-1,8-2 1,3-1-1,3 3 1,1-3-1,1 1 0,-1-1 0,-3 3 1,-6-1-1,-3 1 0,-6 0 0,-2 0 0,-2-4-1,-3-2 0,1 2-4,-3-16-9,10 9-24,-11-11-4,14 2 2,-21-6-2</inkml:trace>
  <inkml:trace contextRef="#ctx0" brushRef="#br4" timeOffset="278635.3917">12724 12266 74,'0'0'39,"-18"-15"-1,18 15 1,-16-13-36,16 13-2,-4-12-4,2-6-18,12 14-16,-2-7-1,6 4-1,-5-5 0</inkml:trace>
  <inkml:trace contextRef="#ctx0" brushRef="#br4" timeOffset="280257.7945">462 13389 69,'0'0'35,"0"0"-1,20-52 0,-20 52-22,0 0-2,0 0-2,0 0-3,0 0 0,0 0-2,0 0 1,0 0-1,0 0-1,0 0 0,0 0 0,0 0-1,0 0 0,0 0 0,8 60 0,-8-60-1,-10 68 0,10-68 0,-10 81-2,10-81-2,-6 88-4,6-88-23,-4 86-7,4-86 0,-4 81 0</inkml:trace>
  <inkml:trace contextRef="#ctx0" brushRef="#br4" timeOffset="280600.9951">736 13165 76,'0'0'36,"0"0"1,0 0-1,0 0-29,0 0-1,0 0-2,0 0-1,0 60-2,0-60 0,-1 62 0,1-62-1,-4 75-1,4-75-2,-6 83-1,6-83-3,-6 86-15,6-86-15,-8 84 1,8-84-1,-3 69 1</inkml:trace>
  <inkml:trace contextRef="#ctx0" brushRef="#br4" timeOffset="280803.7955">654 13627 67,'0'0'39,"-30"-51"-1,30 51 1,0 0-12,-12-47-23,12 47 0,0 0-2,0 0-1,0 0-2,52-50-4,-52 50-29,51-9-3,-51 9 0,65-14-2</inkml:trace>
  <inkml:trace contextRef="#ctx0" brushRef="#br4" timeOffset="281646.197">1503 13130 61,'3'-9'36,"-3"9"-2,0 0 0,8 17-23,-15 0-3,3 14-2,-4 0-2,-3 9-2,-2 5 0,-2 4 0,-2 1-1,2 4 0,-1 4 0,1-3 0,-1-4 0,4-2 0,2-6 0,6-10 0,4-10 0,0-23 0,19 2 0,-1-22 0,6-13 1,1-9-1,4-6 1,1-1-1,0-2 1,-2 5-1,-6 8 0,0 8-1,-7 13 0,1 5 1,-5 11-1,-1 8 0,-3 9 0,0 5 0,1 7 0,0 8 0,-1 3-1,1 2 0,3 0-1,-2-2-3,7-2-3,-6-19-17,12 4-12,-7-22 0,13 1-2,1-20 0</inkml:trace>
  <inkml:trace contextRef="#ctx0" brushRef="#br4" timeOffset="282051.7977">2082 13362 54,'0'0'35,"-20"-15"0,10 18 0,-10-3-23,5 14-4,-13 0 1,3 11-2,1 4 0,3 11-2,-2 1 0,7 2 0,1 0-2,9-3 0,8-7-2,9-9-2,3-11 0,8-15 0,5-14-1,1-9 1,0-10 0,4-5 0,-4-3 0,-4 0 2,-6 0 0,-4 6-1,-6 7 1,-2 7-1,-2 7 0,-4 16 0,-4-11 0,4 11-1,-4 26 0,2-3-1,4 8 0,-1 1-2,7 10-3,-2-12-4,21 9-26,-6-18 0,15-2-1,-1-18 2</inkml:trace>
  <inkml:trace contextRef="#ctx0" brushRef="#br4" timeOffset="282379.3982">2632 13293 72,'-28'9'40,"3"9"-2,-9-4 2,10 12-32,-4-12-2,9 2-1,7-3-3,7 0 0,5-13-1,10 16 0,6-10-1,6 1-1,3-2 1,1 6-1,-2 0 0,-3 3 1,-6 6-1,-4 0 1,-9 5 0,-4 1 1,-11-2 0,1-1 1,-5 1-2,0-6 0,2-1-3,-3-13-6,13 8-28,-9-17 0,14 5-1,-4-19-2</inkml:trace>
  <inkml:trace contextRef="#ctx0" brushRef="#br4" timeOffset="283268.5998">3277 13275 46,'0'0'32,"0"0"2,-5 24-1,-5-13-26,4 11-2,-4-2 1,5 7-2,-6-3 0,7 3-1,-4-6-1,7 3 1,-3-6-2,1-4 0,2 0-1,1-14 0,-1 9 1,1-9-1,0 0 0,4-20 0,-1 3 1,0-4-1,1-3 0,0-3 0,0 2 1,0 4-1,1 2 0,-2 4 0,-3 15 1,4-12-1,-4 12 0,2 15 1,0-3-1,1 4 0,2-1 0,2 0 0,3-2 0,5-4 1,4-8-1,8-6 1,1-5-1,5-4 1,1-4 1,-1-4-1,-2-1 0,-3 0 0,-5 3 0,-4 2 1,-6 3-1,-6 3 0,-7 12-1,0 0 1,0 0-1,3 23 0,-10 4 0,2 4 0,-2 7 0,0 1 0,2 0-1,4-4-1,5-1-3,1-19-6,12 2-25,1-21-1,9-1-1,-3-15 2</inkml:trace>
  <inkml:trace contextRef="#ctx0" brushRef="#br4" timeOffset="283674.2005">3872 13282 65,'0'0'36,"-10"-4"1,9 16-1,-7-4-30,5 11 0,-5 0-2,4 11-1,-2 2 0,3 6-1,-1-3 0,1 2 0,3-11-1,4 0 0,3-12 0,8-14 0,2-14 0,8-12-1,4-5 1,2-10 0,-1-2-1,1-2 1,-1 0-1,-7 9 1,-4 8 0,-8 8-1,-11 20 0,0 0 0,0 0 0,-7 24 0,-2 7 0,-1 3-1,0 10-1,3-6 0,5 6-3,0-11-3,15 4-26,-5-16-3,14 1 0,-1-19-2</inkml:trace>
  <inkml:trace contextRef="#ctx0" brushRef="#br4" timeOffset="284017.4011">4462 13223 79,'0'0'38,"-27"-1"-1,13 16-5,-10-6-25,7 6-3,-4 2-1,7 5-1,4-2-1,6 0 0,5-2-1,9-3 0,4-5 0,4 0 0,0-3 0,4-2 0,-4 0 0,-2 0 0,-2 0 1,-6 1-1,-8-6 1,4 19-1,-6-8 1,-5 3 0,-3 1-1,-3-1 0,-1 2-1,0-7-1,0 5-2,1-8-4,9 4-29,-9-10 1,13 0-3,0 0 2</inkml:trace>
  <inkml:trace contextRef="#ctx0" brushRef="#br4" timeOffset="284563.4021">4986 13232 58,'0'0'34,"-2"-19"1,2 19-12,-17-14-14,17 14 0,-28 1 0,11 9-1,-9 1-3,5 6 0,-7 5-1,4 5-1,2-3-1,5 3 0,6-1-1,11-1 0,7-4-1,10 0-1,10-6-1,5-7-1,10 0-2,-2-10-3,14 4-7,-11-16-23,13 1 1,-8-14-1,7-1 1</inkml:trace>
  <inkml:trace contextRef="#ctx0" brushRef="#br4" timeOffset="284813.0025">5451 12945 82,'-15'9'39,"3"11"-1,-6-5 1,3 12-36,-1 0 0,1 11-1,-2 3-1,2 6 0,-3 0-1,4 2 0,2-3-2,2-4-1,8-1-2,-1-19-7,13 3-26,-10-25 0,27 15 0,-12-22 0</inkml:trace>
  <inkml:trace contextRef="#ctx0" brushRef="#br4" timeOffset="285187.4032">5449 13318 68,'0'0'38,"0"0"-1,11 8 1,-11-8-32,13 9-1,1-8-1,7 1-1,1-3-1,7-2 0,3-5-1,1-1 0,-1-4 0,-2-1 0,-3-3-1,-6 2 1,-7-1-1,-8 4 0,-6-2 0,0 14 1,-21-10-1,2 12 0,-8 6 1,-1 6-1,-4 6 1,4 2 1,-1 5-1,7 0 0,4 0 0,10 0-1,12-6 0,10-4-1,14-3-2,9-13-4,24 8-21,3-20-11,20 4-1,-3-14 0</inkml:trace>
  <inkml:trace contextRef="#ctx0" brushRef="#br4" timeOffset="285749.0042">6161 13276 41,'8'-19'35,"-8"19"2,2-19 0,-2 19-23,-5-11-4,5 11-4,-14 0 0,14 0-2,-20 17 0,10-2-1,-2 1-1,1 1 0,1-1 0,4-1-1,3-1 0,5-3-1,-2-11 0,19 12 0,-6-7 0,5 0 1,-2 3-1,1 3 0,-4 3 1,-2 1 0,-8 6 0,-5 1 0,-4 1-1,-5 3 1,-1-4-1,0-5 0,2 1-2,0-8-1,10-10-3,0 0-23,0 0-9,9-21-1,9 9-1</inkml:trace>
  <inkml:trace contextRef="#ctx0" brushRef="#br4" timeOffset="286170.2049">6986 12866 54,'6'-13'38,"-4"0"-1,-2 13 1,0 0-19,9 25-14,-13-2-1,2 15-1,-3 7-1,-3 13 0,-1 4-1,-3 4-1,1 1 0,0-2-2,3-3-1,1-12-4,10 0-3,-4-30-20,14 3-6,-5-23-3,9-6 2</inkml:trace>
  <inkml:trace contextRef="#ctx0" brushRef="#br4" timeOffset="286638.2057">6874 13164 72,'-18'1'37,"1"-3"-1,14 13 1,3-11-32,13 13-1,4-7-1,9 2-1,4-5 1,7 0 0,1-3 0,0-1-1,2-7 0,-3 2 0,-4-3-1,-3 2 1,-6 0-1,-6 1 0,-7 2-1,-11 4 1,12-6-1,-12 6 1,-8 19-1,1-1 0,-3 5 0,0 3-1,2 5 1,1 2 0,3-1 0,5-5 0,11-6 0,1-7 0,12-10 0,3-8 0,6-10 1,-2-5-1,-1-5 0,-3-6-1,-9-3 1,-8 1 0,-13 6-1,-11-1 0,-8 7-1,-10 7 0,0 3-2,-4 2-1,10 17-7,-5-11-26,25 15-1,5-13 0,14 10 1</inkml:trace>
  <inkml:trace contextRef="#ctx0" brushRef="#br4" timeOffset="287293.4069">8109 13192 42,'0'0'35,"-4"-22"2,4 22-2,-14-13-25,14 13-1,-21 10 0,10 6-2,-9-5-1,3 11-2,-6-2 1,4 2-3,1 0 1,6 0-2,5-5 0,8 0 0,7-1-1,11-3 0,9-3-1,7-4-1,5-4-2,4-10-2,14 5-16,-8-21-17,9-2 1,-10-13-3,6-7 4</inkml:trace>
  <inkml:trace contextRef="#ctx0" brushRef="#br4" timeOffset="287667.8075">8597 12742 78,'-15'39'40,"-8"2"-2,4 17 3,-2-8-35,1 13-1,2-5-2,2 1-1,3-5 0,2-6-1,5-8 0,3-5-1,3-12 0,5-12-1,5-4 1,0-12 0,5-3 0,0-7 0,2-2 0,2-5 0,-3-2 0,1 6 2,-3-1-2,-2 6 1,-2 6-1,-10 7 0,10 10 0,-5 5-1,-2 9-1,0-2-1,3 12-2,0-7-3,11 5-3,-10-12-29,21 2 2,-1-14-2,11-4 2</inkml:trace>
  <inkml:trace contextRef="#ctx0" brushRef="#br4" timeOffset="288057.8082">8996 13127 57,'-11'-24'38,"6"14"0,-14-1 0,10 22-26,-15-3-2,4 17-4,-5 3 0,3 7-2,-3-1-1,7 5-1,2-3 0,6-6-2,8-6 1,10-5 0,6-12-1,8-10 0,10-7 0,2-10 0,6-5 0,0-5 0,-4-6 0,2 1 0,-8 0 0,-8 6 1,-7 4-1,-6 7 0,-9 18 0,0 0 1,-12 5-1,1 12-2,0 9 1,2 1-1,3 6-1,1-6-3,11 6-1,-4-18-7,13 5-26,1-13 1,6 0 0,-3-13 1</inkml:trace>
  <inkml:trace contextRef="#ctx0" brushRef="#br4" timeOffset="288401.0088">9348 13102 77,'-14'17'39,"4"4"0,-7-1 0,0 10-34,3-1-1,0 3-2,2-1 1,4-3-1,1-9-1,6-1 0,1-18 0,12 3 0,3-15-1,6-8 1,3-8-1,1-4 1,2-4 0,0 0 0,-2 3 0,-4 3 0,-2 6-1,-6 10 1,-3 7 0,-10 7-1,12 15 0,-9 0-2,1 8 1,1 1-2,2 3 0,0-4-3,10 7-4,-9-15-31,17 3 2,-4-13-1,11 0 1</inkml:trace>
  <inkml:trace contextRef="#ctx0" brushRef="#br4" timeOffset="288869.0096">9817 13124 63,'-11'-7'40,"-5"-3"0,0 11 2,-5-3-26,1 12-9,-7 1-2,3 9-2,1 2 0,3 2-1,4 4-1,6-4 0,6-1-1,7-4 0,8-10 0,7-5 0,7-5 0,3-5 0,3-5 0,0-6 0,-1-3 0,0 2 1,-6-4-1,-4 7 1,-6 1-2,-4 7 2,-10 7-1,0 0 0,0 20-1,-9-1-1,-3 16 2,-3 2-2,-2 10 1,-1 3 0,-4 4 0,2-1 0,-1-3 1,0-1 0,2-11-2,0-5 2,2-10-2,-3-9 1,4-4 0,0-10-1,-1-7 1,2-5 0,-2-2-3,-2-17-7,10 3-28,-3-11 2,8 0-2,0-7 1</inkml:trace>
  <inkml:trace contextRef="#ctx0" brushRef="#br4" timeOffset="289430.6106">10072 13117 60,'0'0'38,"13"21"-1,-2-18 2,11 9-30,-3-16-2,13 5-1,-1-9-2,4-3-1,-1-4 0,-1-4-1,-5 0-1,-5-3 0,-10 2 0,-7 4-1,-12 0 1,-7 6-1,-7 4 1,-7 8 0,-4 9 0,-2 6 1,-2 7-1,5 11 0,5 3 1,6 6-2,8-3 2,10-2-3,12-3 0,9-7-3,16-1-8,6-23-28,17 0 0,3-20 0,15-1-2</inkml:trace>
  <inkml:trace contextRef="#ctx0" brushRef="#br4" timeOffset="290070.2117">11026 13010 70,'0'0'38,"0"-17"-2,0 17 1,-21-3-33,7 11-1,-6 4 1,1 6 0,-3 2-1,2 4 0,2-2 0,6 1-1,5-7 0,4 0-1,3-16 1,12 13-2,3-15 0,5-2 1,3-3-2,1 0 2,-1 1-1,0 2 0,-5 5 0,-3 7 1,-8 7-1,-5 6 0,-10 4 1,-1 5-2,-6 0 1,0-1-1,0-2-2,4-12-3,9 3-9,2-18-24,13-17 0,5-11-2,10-8 2</inkml:trace>
  <inkml:trace contextRef="#ctx0" brushRef="#br4" timeOffset="290444.6124">11419 12549 88,'-16'10'39,"4"10"1,-4-2 0,1 13-37,2 5 1,-2 8 1,4 5-2,-1 8 0,-1 0 0,3 0-1,-1-2-1,3-2 0,5-8 0,1-8 0,6-11-1,3-10 1,4-13-1,4-6 0,5-10 0,-1-8 0,1 1 0,0-5 0,-1 6 0,-5 1 0,-1 8 0,-4 8 0,-9 2-1,9 16-1,-5 0-1,-1 4-2,7 7-3,-7-12-6,21 12-28,-9-15 2,15 3-2,-4-11 2</inkml:trace>
  <inkml:trace contextRef="#ctx0" brushRef="#br4" timeOffset="290834.6131">11752 13010 71,'-12'-7'39,"-7"-1"-1,5 12 3,-10 1-33,4 15 0,-4-3-1,5 16-2,-1-3-1,2 3-2,5-2 0,5-5-1,8-3 0,6-6-2,7-12 1,4-7 0,6-10 0,3-8 0,3-2 0,-1-8 0,1-2-1,-3 0 1,-3 5 0,-8 0 0,0 11 0,-15 16 0,9-10 0,-9 10 0,-9 23 1,1-1-2,0 5 1,1 0-2,4 4-2,-1-8-4,14 10-21,-8-19-13,12 2 2,-5-14-1</inkml:trace>
  <inkml:trace contextRef="#ctx0" brushRef="#br4" timeOffset="291521.0143">11975 13044 47,'0'0'39,"11"7"-1,-11-7 1,0 0-14,0 0-15,1 11-4,-1-11-1,-4 15-2,0-4 0,2 7-1,-5 2 0,-1 7-2,1-1 2,-2 4-2,-2-3 0,6-4 0,-2-2 0,3-6 0,4-15 0,0 0 0,8-13 0,0-8 0,4-4 0,3-6 1,2-3-1,-2-7 0,1-1 0,0 0 1,-1 4-1,-2 2 0,-1 7 0,-1 6 0,-2 4 0,5 11 0,-2 8 0,-2 6 0,3 4 0,1 3 0,0 3 0,0 2 0,1-1-1,-5 1 1,-2 4 0,-4-1 0,-5 3-1,-8-1 1,-1 0 0,-7 2 0,-3-5 0,-6 3 0,2-3 0,1-6-1,1 1 1,3-4 0,-1-3 0,4-1-1,3 3 1,2-1 0,2 6 1,-3 7-1,1 7 1,-1 9-1,-4 7 0,-1 6 0,-3 4-1,2-2-1,2 1-5,-6-20-16,13 9-17,-3-19 0,14-3-1,-2-21 1</inkml:trace>
  <inkml:trace contextRef="#ctx0" brushRef="#br4" timeOffset="292082.6153">12523 13044 77,'0'0'40,"-4"17"-1,4-17 1,0 0-34,15 6-2,0-10-1,3-5-1,6-3 0,2-6-1,3-3 0,0-7 0,-2 2 0,-8-4 0,-3 2-1,-11 2 1,-6 2-1,-11 7 1,-7 6 0,-6 5 0,-6 13 0,-5 9 1,2 9-1,0 8 1,6 7-1,5 4 0,10 2 0,9-2 0,9 1 0,13-14-2,12-7 0,10-9-2,7-12-4,15 8-19,-7-23-16,7 7 2,-6-16-3,4 10 2</inkml:trace>
  <inkml:trace contextRef="#ctx0" brushRef="#br4" timeOffset="292238.6156">13081 13168 88,'-21'17'42,"9"10"2,-8-20-3,12-3-19,-2-4-27,-4-23-23,14 23-16,-8-31 1,6 17 0,-4-12-1</inkml:trace>
  <inkml:trace contextRef="#ctx0" brushRef="#br1" timeOffset="300600.2302">13123 5580 27,'0'0'31,"0"0"-1,0 0 1,0 0-14,0 0-8,0 0 0,0 0-1,0 0 0,0 0-3,0 0-1,0 0-1,0 0 0,0 0 1,0 0-2,0 0-2,-1-14 2,1 14-2,2-29 2,1 8-3,-3-8 3,1 3-2,1-5 1,-1-3 0,-1-2 0,0-1 0,-3-6 0,2-1-1,-4-5 1,3-5 0,1-1-2,1-2 1,1-5-1,2 0 1,1 0-1,0 4 1,1 2-1,-1 3 0,-1 0 2,-3 2-1,0 3 1,0-2-1,-5 3 1,-1 1-1,3-2 0,-1-1 1,3 0 0,2 1 0,3-2-1,2 1 1,6-2-1,1 2 1,1-2 1,-1 2-2,-1 3 0,0-1 0,-4 5 1,-1 1-1,-3 2 1,-2 2-1,-3-2 0,3 1 0,0-4 0,2 2 1,2-2-2,7-3 2,1-1-1,4 1 0,0-2 0,1 3 1,-1-1-1,0 1 0,-2 3 1,-3 1-1,0 6 1,-3-3-1,-2 5 0,3-8 1,-4 2-1,4 2 0,3-3 0,-2-1-1,5-1 1,2-1-1,4-5 1,0 3-1,0-1 1,1 2-1,-4-2 2,0 5-1,-5 3 0,-2 1 1,-5 8-1,-2-1 1,-5 6-1,5-3 0,-2 1 1,3-6-1,1 0 1,3-3-1,2 1 1,-2 2 0,2 2-1,-3 5 1,-1 3-1,-3 2 1,-2 9 0,-4 10-1,-4-15 0,4 15 0,-7-13-1,7 13 1,-4-15-1,7 0 0,3 3 0,2-4-2,5 1-1,-3-3-2,5 10-4,-15 8-25,16 6-1,-17 8 1,-1 16-3</inkml:trace>
  <inkml:trace contextRef="#ctx0" brushRef="#br1" timeOffset="301411.4317">13604 845 56,'0'0'36,"0"0"0,33-61 1,-33 61-20,0 0-11,0 0 0,31-51-1,-31 51-1,0 0-1,0 0 0,0 0-1,0 0 0,0 0 1,-2 59-2,2-59 2,-16 52-2,-12 25 2,-7 3-1,3 2 0,-1-3-1,7-9-1,7-13 1,15-19-1,19-31 0,10-8 0,8-5 1,4-5-1,4 0 0,-1 0 1,-3 0-1,-1 7 0,-7-1-1,-5 4-1,-2 2-3,-8-4-4,10-2-29,-12-5-1,6-2 0,-18 12-1</inkml:trace>
  <inkml:trace contextRef="#ctx0" brushRef="#br1" timeOffset="301879.4325">13989 1102 89,'0'0'37,"0"0"0,-5-46 1,5 46-34,0 0 0,0 0 1,44-22-2,-44 22-1,41-13 0,-41 13 0,45-15-1,-45 15 0,49-22-2,-49 22 1,48-28 1,-48 28 0,37-30-1,-37 30 1,0 0-1,31-46 0,-31 46 0,0 0 0,0 0 1,0 0 0,-52-20 1,52 20 0,-49 28 0,42-14 0,-41 34 1,1 3-2,11 12 0,14-4-1,21-3 0,13-17-2,25-22 0,-37-17-2,59-7-4,-59 7-19,63-25-12,-63 25-1,67-27 0,-67 27 3</inkml:trace>
  <inkml:trace contextRef="#ctx0" brushRef="#br1" timeOffset="302378.6334">14490 977 67,'0'0'39,"0"0"-1,0 0 2,0 0-21,0 0-14,0 0 0,0 0 0,0 0-1,0 0 0,0 0 0,0 0-1,0 0 0,0 0 0,0 0-1,-9 16 0,-5 21-1,-1 10-1,1-1-1,3 3 1,0-6-1,7-1 1,2-19-1,2-23 1,19-3 0,-19 3 1,0 0 1,0 0-1,40-52 1,-40 52-1,0 0 0,37-71-1,-37 71 1,30-55-2,-30 55 0,30-55 1,-30 55-1,29-51 0,-29 51 1,0 0 0,44-51 0,-44 51 2,0 0 0,0 0-1,0 0-1,46 9 1,-31 3-1,-6 31-3,-1 5-1,-5 0-6,11-4-23,-5-11-8,7-10 1,-16-23-1</inkml:trace>
  <inkml:trace contextRef="#ctx0" brushRef="#br1" timeOffset="302815.4341">15173 878 95,'40'-43'39,"-40"43"3,0 0-2,0 0-34,39-53-2,-39 53 0,0 0 0,0 0-2,0 0 1,-42 21 0,42-21 0,0 0-1,-50 39-1,50-39 1,0 0-2,-40 51 2,40-51-1,0 0-1,-10 50 0,10-50 0,0 0 0,0 0 2,38 50-2,-38-50 0,0 0 0,51 22 0,-51-22 0,0 0 0,40 26 0,-31 5 0,-13 1 0,-16 11-2,-15 0 0,-2 4-1,-3-3-4,9-13-3,31-31-30,0 0-1,9 3 0,4-23 0</inkml:trace>
  <inkml:trace contextRef="#ctx0" brushRef="#br1" timeOffset="304001.0362">15846 1092 44,'0'0'35,"0"0"1,0 0 0,0 0-8,0 0-21,0 0 2,0 0-1,0 0-1,0 0-2,-29-26-1,21 54 0,-4 13-3,1 13 1,-8 4-1,-2 7 1,-2 1-2,3 3 1,6-13-1,3-14 0,2-12 1,6-11 0,3-19 0,10-6-1,2-13 1,4-13 0,0-6 1,1-7-1,0-7 0,-17 52-1,18-55 2,-18 55-1,19-61 0,-19 61 0,14-63 0,-14 63-1,17-54 1,-17 54-1,0 0 0,16-62 0,-16 62 0,0 0 0,20-23-1,-10 31 1,-8 9-2,4 20 2,-1 8-1,7 4 1,7-4-1,8-12 1,9-26 0,9-17 0,-45 10 1,59-26-1,-59 26 2,61-46-1,-61 46 1,66-53-2,-66 53 0,57-63 0,-57 63 1,51-56-3,-51 56 1,38-48 1,-38 48-1,0 0 1,0 0 1,13-9 0,-16 35-2,-9 26 3,-12 14-3,3 13-1,-5 3-1,10 1 0,8-14-4,8-32-2,14-7-11,-4-19-20,18-9 1,-7-12-1,13-5 3</inkml:trace>
  <inkml:trace contextRef="#ctx0" brushRef="#br1" timeOffset="304406.6369">16557 1268 101,'0'0'37,"21"-57"3,-21 57-3,0 0-31,0 0-4,9-39 1,-9 39 0,-13 17-1,7 11 0,-8 2-1,2 12 1,-4 2-1,8 1 1,4-12-3,7-7 2,7-10-1,5-7 1,7-11-1,6-8 0,1-12 1,6-4-1,-1-7 1,0-5 0,-34 38-1,0 0 1,47-63 1,-47 63-2,0 0 2,39-60-2,-39 60 1,0 0-1,12-35 1,-12 35-2,-6 22-1,-5 9 1,-1 11-3,-2 9 2,2 2-3,6 0-1,10-14-6,-3-13-21,22-7-8,-2-13 2,17-7-1</inkml:trace>
  <inkml:trace contextRef="#ctx0" brushRef="#br1" timeOffset="304765.4376">17264 1138 106,'0'0'39,"0"0"2,0 0-2,-13-49-37,13 49-1,0 0 0,-26 0-1,-4 19 0,-2 8 0,-2 2 1,17-2-2,12 2 1,9-8-1,11-3 2,7-10-1,3 2 0,-2-6 0,-2 4 1,-5-1-1,-4 0 0,-5 3 1,-7 8-1,-8 0 0,-4 4 1,-5 1-1,-5-1-1,0 2 0,2-6 0,5-1-3,-2-10-4,17-7-29,0 0-3,18-23 1,-2 1-1</inkml:trace>
  <inkml:trace contextRef="#ctx0" brushRef="#br1" timeOffset="305061.8381">17504 1165 74,'40'-33'41,"-40"33"-1,0 0 2,41-34-21,-41 34-14,0 0-1,0 0-3,0 0 0,-6-11 0,-15 29-1,-9 11-1,3 1 0,-2 5-2,10 4 2,8 0-1,13-5 0,13-12-2,7-9 1,7-6-2,4-13-5,13-7-9,-46 13-23,46-30-1,-46 30 1,60-45-2</inkml:trace>
  <inkml:trace contextRef="#ctx0" brushRef="#br1" timeOffset="305295.8385">17978 894 91,'30'-61'40,"-30"61"1,0 0 0,0 0-30,0 0-6,0 0-1,0 0 0,0 0-1,-8 12-2,-15 56 0,-6 11-1,3 1 0,2-2-4,9-7-2,6-11-9,4-22-25,23-22-1,-6-13 0,13-9-1</inkml:trace>
  <inkml:trace contextRef="#ctx0" brushRef="#br1" timeOffset="305670.2391">18086 1161 99,'0'0'40,"0"0"1,38-37 0,-38 37-38,0 0 1,0 0-1,40-9 0,-40 9-1,0 0 0,51-7-1,-51 7 0,45-11-1,-45 11 1,48-19-3,-48 19 1,43-25 0,-43 25 0,0 0-1,49-45 1,-49 45 0,0 0 0,0 0 4,0 0-1,0 0 1,0 0-1,-63-12 0,11 41-2,9 16 2,-2 4-2,14 5-2,13 1-3,22-12-3,29-27-32,7-17-1,-40 1 0,59-9-2</inkml:trace>
  <inkml:trace contextRef="#ctx0" brushRef="#br1" timeOffset="305966.6397">18711 1021 81,'0'0'42,"0"0"1,0 0 1,39-55-22,-39 55-19,0 0 0,0 0 0,0 0 0,0 0-1,0 0-1,-47 23-1,47-23 1,0 0 0,0 0 0,-12 55 0,-2-43 0,18 21-1,10 2 1,-6 1-2,-4 2 1,-17-3-2,-6 3 0,-10-2-2,0-11-3,9-2-16,-6-12-18,9-2-2,-4-11 2,11 0-2</inkml:trace>
  <inkml:trace contextRef="#ctx0" brushRef="#br1" timeOffset="307323.8421">13605 2011 77,'9'-20'38,"-4"-3"-2,7 8 2,-9-1-31,-3 16-1,12-17-1,-12 17 1,0 0-3,9-9 1,-9 9-1,0 0-1,0 0 0,-9 9 0,9-9-2,-4 24 1,3-3 0,-2 5-2,3 6 1,-4 6 0,3 3 0,0 3 0,0-5 0,3-3 0,1-10 1,4-4 0,4-10 0,6-10 0,3-11 0,5-11 0,3-6 0,5-11 0,3-5 0,1-4 0,-1-1-1,0 1 1,-3 4-1,-4 6 0,-5 7-1,-5 4-1,-2 13-2,-10 0-5,9 17-16,-16-5-12,13 7-2,-3-5-2,8 7 1</inkml:trace>
  <inkml:trace contextRef="#ctx0" brushRef="#br1" timeOffset="309445.4458">15646 13706 25,'0'0'29,"0"0"-1,-2-11-10,2 11-5,0 0 0,0 0-4,0 0-1,0 0-2,6-13 0,-6 13-1,0 0 0,0 0 0,0 0-2,0 0-1,0 0-1,12 13 1,-12-13-1,7 11 0,-7-11-1,12 16 0,-12-16 0,15 18 1,-3-9-1,1 0 0,1 0 0,2-2 0,5 3-1,-2-2 2,2-1-1,1 2 0,0 0 0,0-1 0,-1 1 0,2-1 0,0 0 0,0 1-1,1-5 1,2 0 0,-1-2 0,-1-2 0,3 1 0,-3-1 0,0 0 0,0 0 0,-1 2 0,-3 1 0,0 1 0,1 2 0,-4-1 0,0 3 0,-1-1 0,-2-2 1,2 3-1,-1-4 1,2-2-1,-1 1 1,2-3-1,4-2-1,1 2 2,0 0-1,2-1 0,1 2 0,1 1 0,-1 1 0,0 2 0,-1 3 1,-1-3-1,1 2-1,-1-3 0,-2 2 2,2-5-1,-1-2 1,1-1-1,1 0 0,2-4 1,1 3 1,-2 1-2,3-2 0,-2 4 0,1 2 0,-4 0 1,0 3-1,-5 0 0,-2 1-2,-4 0 2,-2-1-1,-11-5 0,10 7-1,-10-7 0,0 0-6,9 3-27,-9-3 1,0 0-3,-2-15 1</inkml:trace>
  <inkml:trace contextRef="#ctx0" brushRef="#br1" timeOffset="310147.447">17487 13966 19,'0'0'30,"8"-20"0,-8 2-12,0 18-2,-4-27-2,4 27-1,-11-23-4,11 23 0,-17-16-2,5 15-1,-7 1-1,1 9-1,-5 6-1,-2 8-1,-4 4 1,0 6-1,-3 6 0,1 4-1,6 1 1,2 3 0,6-4-1,13 2 1,4-5-1,14 0 0,11-7-1,5-8 1,11-12-1,10-12 1,6-14-1,4-12 0,3-14 0,-4-10 0,-5-6 0,-3-6 0,-12 2 0,-12-1 0,-13 3 0,-12 7 1,-14 5-1,-9 9 0,-5 12-1,-9 9 0,-2 12 0,-1 10-1,2 11-3,3 1-2,18 16-27,0-14-1,15 9-4,4-15 2</inkml:trace>
  <inkml:trace contextRef="#ctx0" brushRef="#br1" timeOffset="310553.0477">17845 14040 61,'-4'20'35,"1"-8"0,3 10-1,-6-3-28,4 11-2,-4-2 0,2 4-1,-3-1 0,3-1-1,0-7 0,5-3 0,-1-20-1,0 0 0,16 0 0,-3-21 0,3-5 0,1-6 1,2-7 0,1-1-1,-3-4 0,2 0 2,-3 6-2,-4 6 1,-2 6-1,-1 6 1,-1 7-2,-8 13-1,18-4 0,-7 12-2,8 8 0,1-1-2,10 7 0,4-4-4,14 13-16,-3-11-11,16 4-1,0-11-1,7 1 2</inkml:trace>
  <inkml:trace contextRef="#ctx0" brushRef="#br1" timeOffset="311317.4491">18473 13657 64,'6'-13'36,"-6"-1"0,0 14 1,0 0-32,7 20-1,-11 2 0,4 13-1,-3 10-1,-3 14 1,-5 4-2,-1 6 0,-3-2 0,3-1 0,-2-6-1,4-7 1,3-9-1,3-10 0,5-10 1,3-9-1,-4-15 0,17-6 1,-7-7-1,1-5 0,1-6 1,0 1-1,2-6 0,-1 0 1,4 1-1,-1 2 0,3 6 0,1 4 0,0 9 0,1 6 0,1 8 1,-6 8-1,-2 7 0,-5 8 0,-5 2 0,-4 3 0,-5-3 0,-6 4 0,-9-9 0,1 0 0,-8-6 0,1-5 0,0-6-2,-1-6 0,7-3 0,4-8-3,16 7-2,-12-30-12,24 18-17,-1-9 0,14 4-2,-3-7 2</inkml:trace>
  <inkml:trace contextRef="#ctx0" brushRef="#br1" timeOffset="311504.6494">18829 14090 73,'-6'16'38,"-4"-4"-1,9 12 1,-13 0-32,9 6-3,1-1-2,1 1-2,3 4-4,-1-17-24,11 6-8,-10-23 0,22 2-2</inkml:trace>
  <inkml:trace contextRef="#ctx0" brushRef="#br1" timeOffset="311660.6497">19007 13716 80,'-19'-11'38,"0"0"-3,9 12-1,3 13-39,-2-17-30,18 7 0,-2-10-2,12 5 1</inkml:trace>
  <inkml:trace contextRef="#ctx0" brushRef="#br1" timeOffset="311863.45">19179 13686 83,'-11'33'38,"5"19"-1,-8-4 0,6 13-34,-4 5-3,4 3-2,1 4-3,-5-13-14,9 13-19,-6-16 0,7 0 0,-6-18 1</inkml:trace>
  <inkml:trace contextRef="#ctx0" brushRef="#br1" timeOffset="312081.8504">19031 14112 74,'-14'-21'39,"14"21"-2,-11-10 1,11 10-33,16 8-4,3-4-1,9-2-2,4-4-2,8 3 0,-1-6-2,12 7-6,-14-8-17,10 8-7,-11-3 0,1 5 1</inkml:trace>
  <inkml:trace contextRef="#ctx0" brushRef="#br1" timeOffset="312456.2511">19482 14104 61,'-9'6'37,"-9"-5"0,3 11 1,-11-8-29,4 12-1,-6-1-2,3 10-1,-2-2-1,4 3-1,4-2-1,8 3 0,6-6-1,9-6-1,8-3 0,9-12 0,10-7 0,2-8 0,4-7 0,0-7-1,1-5 1,-2-7-1,-3 3 1,-5-1 0,-6 6 0,-7 6 1,-5 8-1,-5 7 0,-5 12-1,-10 15 1,-3 12 0,-3 9-1,-1 9-2,-2-6-3,14 13-12,-11-22-16,22 2-3,-6-32-2,29 11 1</inkml:trace>
  <inkml:trace contextRef="#ctx0" brushRef="#br1" timeOffset="312627.8514">19972 13677 89,'-18'48'38,"-13"13"-1,5 16 1,-7 0-38,-3-9-20,17 13-16,-4-15-2,15-3-2,1-22 1</inkml:trace>
  <inkml:trace contextRef="#ctx0" brushRef="#br1" timeOffset="313501.4529">20545 14026 58,'0'0'37,"-5"27"-1,-6-12-2,6 14-25,-11 0-3,1 8-1,-4 3-1,2 0-1,-2-4-2,5-4 1,4-7-2,3-10 1,7-15-1,0 0 1,13-23-1,2-7 0,4-9 0,0-6 1,1-8-1,-1-3 1,-2 1 0,-4-3 0,-1 10 0,-2 8 0,-6 10 0,0 11 1,-4 19-1,0 0 0,4 14-1,-3 14 0,3-1 1,4 2-2,3-5 2,6-2-2,6-10 2,11-10 0,2-7 1,5-10-1,3-5 1,1-5 1,-2-2-2,-6-3 2,-5 7-2,-6 5 0,-10 5 0,-5 8 0,-11 5 0,1 29-1,-12 5 0,-1 9-1,-3 7-1,0 2-1,2 6-1,1-6-4,13 6-10,-9-27-15,23 1-4,-5-20-3,15 1 2</inkml:trace>
  <inkml:trace contextRef="#ctx0" brushRef="#br1" timeOffset="313891.4536">21236 13975 80,'0'12'38,"-11"4"-1,2 18-1,-9 2-30,5 8-3,-3-2 0,3-3-1,8-1 0,2-4-1,7-8 1,6-8-1,6-13 0,5-8-1,5-8 0,-2-5 0,1-9 1,-2-3-1,0 0 0,-4-8 0,-3 3 0,0-1 1,-4 3-1,0 6 1,-4 5-1,-8 20 2,10-9-2,-10 9-1,-4 30 1,-3 1-2,-2 7-1,-3 1-2,6 11-6,-11-19-20,15 14-6,-4-16 0,12 3-2</inkml:trace>
  <inkml:trace contextRef="#ctx0" brushRef="#br1" timeOffset="314312.6543">21815 14074 73,'-19'17'38,"-5"-4"-1,7 14-1,-5-8-31,7 4-1,4-2-3,4 1 0,7-6 0,5-2-1,4-5 1,4-3-1,0-1 1,3-2-1,-4-3 1,-2 2 0,-10-2 0,6 13 0,-11 0 0,-6 3 0,-4 6 0,-5 3-1,-3 2 0,1-1 0,0-2-2,3-5-2,13 4-9,-5-21-23,11-2 0,17-8-4,6-1 2</inkml:trace>
  <inkml:trace contextRef="#ctx0" brushRef="#br1" timeOffset="314718.255">22199 14210 31,'0'0'31,"2"-19"3,-2 19-2,0-19-14,0 19-6,0 0-3,0 0 0,-17-9-2,6 16 0,-12-4-1,0 7-1,-5 0-1,1 10-1,-2-1-1,2 4 0,4 5 0,8 2-1,3 1-1,8 0 0,8-3 0,6-4-1,4-4 0,5-7-2,5-2-3,-4-20-9,16 10-19,-13-21-4,9 6-1,-7-17 0</inkml:trace>
  <inkml:trace contextRef="#ctx0" brushRef="#br1" timeOffset="314983.4555">22506 13786 51,'0'0'36,"4"19"-1,-5 8 1,-10 1-15,2 19-16,-11-1 0,2 12-2,-7 4 1,1 5-2,0-1 0,1-3-3,8-2 0,3-8-2,11 5-17,-2-22-17,19-1 0,-3-15-2,14-5 2</inkml:trace>
  <inkml:trace contextRef="#ctx0" brushRef="#br1" timeOffset="315467.0564">22649 14329 62,'0'0'36,"-12"-10"0,12 10 1,0 0-31,0 0-1,4 15-1,2-4 0,-2 0-1,2 2 0,-6-13-1,17 15 0,-5-15-1,6-2-1,3-4-1,4-10-1,4-1-1,0-11 0,1 2 0,-3-4 0,-3 1 0,-8 1 1,-8 4 2,-8 5 1,-12 7 1,-9 6 1,-10 6 0,-6 9 1,-7 5 1,-1 10-1,0 4 0,5 10-1,7 0 0,10 5-1,12 1-1,8-3-1,15-3-2,11-11-1,18-2-3,2-17-4,20 7-22,-8-22-7,18 4 1,-9-17-2</inkml:trace>
  <inkml:trace contextRef="#ctx0" brushRef="#br1" timeOffset="315872.6571">23369 14135 68,'-9'11'39,"-13"-7"0,6 10 0,-17-6-29,6 7-4,-4-2-1,3 2-1,4 0-1,3 1-1,6 2-1,8-1 0,9 1-1,6 0 1,7 2-2,5 0 1,3-2 0,4 1 0,-2-4 0,-1 1 0,-1-4 0,-7-1 0,-5-3 0,-11-8 1,1 17-1,-13-5 0,-5 4 0,-8 0 0,-2 5-2,-3-2 0,3 8-7,-2-14-14,19 10-12,-5-16-5,15-7 0,15-2-1</inkml:trace>
  <inkml:trace contextRef="#ctx0" brushRef="#br1" timeOffset="316028.6573">23674 14494 87,'-19'9'34,"9"-18"-12,4-3-18,-3-3-41,9 4-5,-5-9 1</inkml:trace>
  <inkml:trace contextRef="#ctx0" brushRef="#br5" timeOffset="574270.6233">578 14177 43,'0'0'32,"0"0"1,0-47-1,0 47-24,0 0-1,0-48 0,0 48 2,0 0-5,0 0 2,1-52-2,-1 52 2,0 0-3,0 0-1,0 0 0,0 0-2,0 0 1,0 0-1,15 74 0,-15-74-1,10 75 1,-10-75 0,16 87 0,-7-40 1,1 0-1,-10-47 2,22 89-1,-22-89 0,27 71 1,-27-71 0,0 0 0,0 0 0,53 40 0,-53-40-1,0 0 2,46-76-2,-46 76 0,30-83 1,-30 83-2,25-94-1,-25 94-4,23-84-4,-23 84-24,17-73-4,-17 73 0,16-52-2</inkml:trace>
  <inkml:trace contextRef="#ctx0" brushRef="#br5" timeOffset="574520.2237">1031 14185 83,'0'0'37,"50"32"-1,-50-32 0,0 0-31,0 0 0,0 0-1,-7 64-2,7-64 0,-1 47-1,1-47 0,0 55-1,0-55-1,1 60-4,-1-60-17,2 54-15,-2-54 1,0 0-2,13 46 0</inkml:trace>
  <inkml:trace contextRef="#ctx0" brushRef="#br5" timeOffset="574676.224">1164 14052 101,'-27'-46'39,"27"46"-1,0 0-2,-53-49-38,53 49-8,0 0-25,-48-32-2,48 32 1,0 0-3</inkml:trace>
  <inkml:trace contextRef="#ctx0" brushRef="#br5" timeOffset="575003.8246">1423 13885 59,'0'0'36,"11"-2"0,-11 2-1,0 0-23,4-12-4,-4 12-1,0 0-2,0 0-2,0 0 0,-4 27 0,1-3-1,-1 7-2,1 9 0,-3 10-1,2 4 0,0 8-1,4 4-1,-2-8-2,2 2-3,-2-21-27,7 3-2,-3-24 0,9-3 0</inkml:trace>
  <inkml:trace contextRef="#ctx0" brushRef="#br5" timeOffset="575237.825">1335 14180 93,'-42'-14'39,"42"14"2,0 0-5,-53-12-32,32 11-3,21 1-1,0 0-2,20-5-2,11 2-1,14 0-5,-1-9-9,3 14-20,-5-7 4,1 13-2,-7-9 1</inkml:trace>
  <inkml:trace contextRef="#ctx0" brushRef="#br5" timeOffset="575627.8257">1752 14089 65,'0'0'34,"0"0"-1,-4 23 0,-2-9-25,3 8-3,-3-1-1,3 10 0,-2-1-1,2 4-1,-1 0 1,3 0-2,1-1 1,0-7-1,2-3-1,0-4 1,-2-19 0,6 9 0,-1-19 0,0-11 0,0-10 0,2-4 1,-1-6 0,1-7-1,0-1 0,-1 0 0,0 6 0,1 7 1,-3 5-1,1 9 1,-1 6-2,-4 16 0,13-8-1,-13 8-1,14 12-2,-14-12-5,27 26-13,-15-21-16,12 9 0,-4-12-1,9 8 1</inkml:trace>
  <inkml:trace contextRef="#ctx0" brushRef="#br5" timeOffset="576033.4264">2041 14149 57,'-1'12'35,"9"5"0,-8-17 0,32 7-27,-8-15-2,12-4 0,1-5-2,5-6-1,-3-6 0,1-1 1,-5-1-3,-11 1 1,-8 2-1,-12 4 0,-11 7-1,-10 3 0,-8 9 0,-9 8-1,-3 8 1,-2 6-1,1 11 2,2 7-2,5 5 2,8 3-1,11 1 1,12-4-1,8-5 0,13-10-1,15-4-4,3-20-7,15 1-24,-4-18 0,11 2-1,-10-14 0</inkml:trace>
  <inkml:trace contextRef="#ctx0" brushRef="#br5" timeOffset="576376.627">2576 13993 71,'-22'-5'40,"9"12"-2,-8-9 1,11 13-32,-6-4-1,6 8-1,-3 5-3,6 5-2,4 2 1,0 2-2,3 1 2,4-2-1,3-4 1,5-4-1,1-10 0,11-8-1,-1-9 1,0-8-1,2-8 0,-2-9-1,-3-5 1,-5-2 1,-3 0-2,-8-4 2,-3 4-2,-4 4 0,2 8-3,-7 5 0,8 22-5,-20-15-20,19 25-7,1-10 1,-7 27-1</inkml:trace>
  <inkml:trace contextRef="#ctx0" brushRef="#br5" timeOffset="576751.0277">2866 13930 74,'-13'9'37,"5"12"0,-10-8-7,10 14-23,-5 1-1,8 7-2,5-4-1,5 0-2,7-5 1,8-8-1,6-13 0,8-9 1,0-10-1,4-14 0,2-6 0,-6-4 1,-1-4-1,-7 4 0,-9 4 0,-4 7 1,-6 10-2,-7 17 2,0 0-2,-13 23 0,2 7 0,1 6-2,2 5 1,-1 1-2,9 3-1,1-13-4,15 2-17,-2-27-14,15-2 0,-3-20-1,10-1 1</inkml:trace>
  <inkml:trace contextRef="#ctx0" brushRef="#br5" timeOffset="577094.2283">3438 13875 62,'0'0'37,"-11"-15"0,11 15 0,-18-8-28,18 8-3,-18 4-1,9 5-1,-1 4-2,-2 7 1,5 3-2,1 0-1,3 0 1,3-1-1,4-1 0,4-6-1,3-5 1,2-5-1,2-4 1,2-1 0,-3-3 1,1 3-1,-5 2 0,-10-2 1,7 23-1,-11 0 0,-7 3 1,-1 7-1,0 0-1,-2-2-1,5-1-4,-5-18-30,16 1-2,-2-13-2,14-18 1</inkml:trace>
  <inkml:trace contextRef="#ctx0" brushRef="#br5" timeOffset="577749.4294">4422 13748 34,'0'0'34,"-3"-21"1,3 21 0,-16-31-20,16 31-3,-22-29-1,9 21-4,-7-2-1,2 10-1,-6 5-2,3 14 0,-5 9-2,-1 10 1,-3 12-2,2 5 0,1 0 0,4 3 0,6-5 0,5-7-1,13-12 1,10-7-2,14-16 0,6-11-2,12-2-3,-2-19-10,14 7-21,-8-12 0,8 9-1,-13-10 2</inkml:trace>
  <inkml:trace contextRef="#ctx0" brushRef="#br5" timeOffset="578155.0301">4583 13912 47,'-13'-6'36,"13"6"1,-20-9 0,20 9-17,-22-7-15,11 8 0,-5 3-1,1 7-1,-3 5 0,2 5-1,0 1 0,2 5-1,3 0 1,4 2-2,3-3 0,11-7 0,4-6 0,6-7 0,6-7 0,4-5 1,3-9-1,0-2 0,-3-6 1,-1 1 0,-8 1-1,-3 2 2,-8 6-2,-7 13 1,0 0-1,0 0-1,-17 20 1,6-1-1,3 4-1,-1 4-1,9 2 0,1-9-2,13 5-3,-3-21-16,19 7-13,-1-16 1,13 2-2,-7-17 2</inkml:trace>
  <inkml:trace contextRef="#ctx0" brushRef="#br5" timeOffset="578435.8306">4949 13901 53,'0'0'39,"-15"-18"-2,15 18 2,-17 7-22,11 10-12,-5 0-1,8 11-2,0 3 0,3 3-1,1 0 0,6 1 0,1-8 0,3-2 0,4-12 0,1-8 1,3-10-1,2-8-1,0-12 1,-1-5 0,2-7-1,-3-5-1,-1 1-1,-4-1-2,0 13-6,-11-3-27,7 18 0,-11-1-3,1 15 2</inkml:trace>
  <inkml:trace contextRef="#ctx0" brushRef="#br5" timeOffset="578654.231">5272 13937 74,'8'9'39,"-8"-9"0,-3 12-1,3-12-33,-12 23-2,8-8 0,0 3-2,4 5-1,0-1-1,4 2 0,0-5-4,6 0-2,-10-19-31,25 4 0,-13-21-1,11-2 0</inkml:trace>
  <inkml:trace contextRef="#ctx0" brushRef="#br5" timeOffset="578810.2313">5368 13544 89,'-24'-19'39,"9"20"-1,-6-1-1,4 6-39,14 17-19,3-23-17,12 20 0,-2-19-2,15 8 0</inkml:trace>
  <inkml:trace contextRef="#ctx0" brushRef="#br5" timeOffset="579184.6319">5652 13601 70,'-3'-11'38,"3"11"0,0 0-2,-9 22-29,0-4-2,2 9-2,-2 6-1,0 8 0,0 2-2,0 6 1,1 0-2,1-3-2,3-1-2,-1-11-4,13 2-29,-10-18-1,11-1 0,-9-17 0</inkml:trace>
  <inkml:trace contextRef="#ctx0" brushRef="#br5" timeOffset="579746.2329">5549 13838 76,'0'0'39,"-12"8"-2,12-8 2,11 9-35,3-9-2,7-6 0,3-3-2,7-1-1,1-8-1,7 6-2,-6-8-2,5 10-2,-14-10-9,5 18 3,-14-6 5,0 11 4,-15-3 3,7 12 4,-9 5 1,-9-5 5,7 15 8,-13-13-1,13 13-5,-8-8-3,8 7-1,0-6-3,7 0-2,3-6-1,8-2 1,2-7-1,5-4 1,3-7 0,4-2-1,1-8 1,-1 1 1,-4-1-1,0-2 0,-5 2 0,-4 3-1,-3 1 0,-12 12 1,12-12-1,-12 12-1,0 0 1,0 0 0,6 22-1,-6-2 1,-2 9-1,-2 6 0,-4 9 0,-4 3 0,-6 7 0,-1 1 0,-6-2 1,1-2-1,-3-6 1,-1-7 0,4-8-2,3-14-3,10 2-28,-5-26-4,16 8-1,-19-30-2</inkml:trace>
  <inkml:trace contextRef="#ctx0" brushRef="#br5" timeOffset="580245.4338">6764 13842 62,'9'0'38,"-9"0"-2,0 0 3,0 0-31,5 17-3,-8-4-1,0 10-1,-3 5-2,0 1-1,1 1 1,-1 1-3,5-3-1,-3-9-5,16-3-29,-12-16-1,15-5-1,-6-17-1</inkml:trace>
  <inkml:trace contextRef="#ctx0" brushRef="#br5" timeOffset="580401.4341">6712 13696 82,'-15'9'38,"1"-1"-5,14-8-5,1 13-64,8-19 0,15 8-2,2-10 0</inkml:trace>
  <inkml:trace contextRef="#ctx0" brushRef="#br5" timeOffset="580713.4346">7055 13744 71,'-11'14'39,"-5"-8"-3,3 10 1,-3-6-32,1 8-1,4-2-1,-1 5 0,3-3-2,7 4 0,1-5 0,4 1 0,6-8 0,7-4 0,3-4 0,5 0 0,-1-4 1,1 2-2,-4 2 1,-1 4-1,-10 6-1,-7 6 0,-6 4 0,-7 0 0,-1 3-1,-3-5-2,3 4 0,-4-16-5,16 8-28,0-16-1,0 0-1,-2-11 1</inkml:trace>
  <inkml:trace contextRef="#ctx0" brushRef="#br5" timeOffset="581306.2357">7724 13661 37,'0'0'34,"8"-15"1,-8 15 1,6-15-19,-6 15-11,0 0 1,0 0-1,0 0-1,-5 14 0,5-14-2,-10 23 0,3-4-1,1 4 0,-1 7-1,1 9 1,-1 6-2,0 8 0,0 6 0,1 3 0,-2 0-1,4-5-1,6-4-4,-2-24-16,12 0-17,-12-29 1,26 5-2,-10-24 1</inkml:trace>
  <inkml:trace contextRef="#ctx0" brushRef="#br5" timeOffset="581509.036">7571 13900 77,'0'0'39,"12"0"0,4-14 2,12 5-39,8-3-3,6-3-1,9 10-7,-5-11-28,6 10-1,-6-9-2,0 8 1</inkml:trace>
  <inkml:trace contextRef="#ctx0" brushRef="#br5" timeOffset="581914.6367">8059 13560 70,'-1'10'40,"-7"3"-2,5 12 2,-6 9-33,3 7-3,-5 5-1,-2 10 0,0 1-1,0-2-1,1-2 0,1-8-1,3-9 0,2-6-1,7-10 1,-1-20-1,14 6 1,-1-17 1,6-4-1,-1-4 0,2-2 0,-3 2 2,-1 0-1,-5 8 0,-2 5 0,-9 6-1,10 16 0,-10 1 0,0 7-1,3 3-1,-2 4-1,3-3-3,8 12-23,-9-19-10,10 4-1,-2-19 0</inkml:trace>
  <inkml:trace contextRef="#ctx0" brushRef="#br5" timeOffset="582273.4374">8286 13997 67,'0'0'41,"-6"25"-3,6-25 3,9 24-34,5-22-3,5-4-1,5-4-1,5-7 0,2-4-1,-1-5 1,-2-1-1,-6 2 0,-6-2 0,-8 1 0,-10 6 0,-7 3 0,-10 7-1,-5 6 1,-3 8-1,-3 9 0,0 8 0,3 6-1,4 4 1,7-1-1,3 4 1,10-5-2,13-5 0,6-13-7,23-1-30,-2-14 0,17-1-2,-1-15 1</inkml:trace>
  <inkml:trace contextRef="#ctx0" brushRef="#br5" timeOffset="582741.4382">9125 13886 68,'2'-14'40,"-2"14"-1,0 0 1,11-8-35,-11 8-1,0 0 0,8 22-2,-5 0 0,1 3 0,0 9-1,0 5 0,-4 8 0,-2 2 0,-4 2-1,-5-3 1,-2-2 0,-3-3-2,-3-9-1,2-5-4,-6-28-14,15 5-19,-5-27 0,14-3-2,-3-18 2</inkml:trace>
  <inkml:trace contextRef="#ctx0" brushRef="#br5" timeOffset="582897.4385">9003 13687 87,'-15'-4'37,"7"8"-1,8-4-10,0 0-64,12 5 0,5-8-2,12 4 1</inkml:trace>
  <inkml:trace contextRef="#ctx0" brushRef="#br5" timeOffset="583256.2391">9351 13960 68,'0'12'38,"14"3"0,-3-17 1,13 0-33,2-12-2,6 7 1,-1-10-2,-2 3 0,-5-2-1,-1 0 0,-12 1 0,-5 1 0,-6 4-2,-7-3 1,-2 6 0,-6-1-1,-1 7 0,-5 4 1,1 9-1,0 7 1,-2 6-1,4 7 0,0 0 0,10 3 0,4-3 0,6-4-1,12-10 0,6-12-2,15-5-4,-2-20-24,20 2-9,-9-13 0,10 2 0</inkml:trace>
  <inkml:trace contextRef="#ctx0" brushRef="#br5" timeOffset="583505.8395">9923 13654 82,'-2'-20'41,"2"20"-1,0-16 1,0 16-36,-5 12 0,1 7-2,-7 11-1,-2 12 0,-1 4-2,-3 6 0,2 4 0,-2-7-1,9-3-1,3-11-3,10-9-3,-5-26-32,24 6-1,-5-25 0,15-4 2</inkml:trace>
  <inkml:trace contextRef="#ctx0" brushRef="#br5" timeOffset="583708.6399">10151 13543 98,'0'0'39,"0"0"3,-15 17-14,6 21-21,-9 9-3,2 10-2,-5 4-2,1 2-1,4 0-1,-2-12-5,14 7-19,-4-26-15,11-1 1,-3-19-2,12-2 2</inkml:trace>
  <inkml:trace contextRef="#ctx0" brushRef="#br5" timeOffset="584270.2409">10274 13833 53,'6'-17'39,"-6"17"0,0 0-2,-2 13-22,-13 0-5,2 17-4,-3-1-1,1 7-3,1-3 1,6 1-2,4-8 1,7-6-1,8-14 0,11-9 0,9-13-1,1-7 2,4-9-1,1-4 0,-2-2 0,-6 1 0,-3 5-1,-10 7 1,-8 13-1,-8 12 0,-4 13 1,-8 16-2,-4 12 1,-1 14-1,-5 12 1,0 6-1,0 1 1,2 2-1,-4-8 1,0-5 0,1-10 0,-4-9 0,2-13 0,-1-10-1,-1-11 0,2-10-2,3-5-4,-7-21-30,15-3-4,-1-17 1,10-3-1</inkml:trace>
  <inkml:trace contextRef="#ctx0" brushRef="#br5" timeOffset="584863.0419">11103 13811 78,'0'0'41,"6"-14"-3,-6 14 1,-4 13-35,0 4-2,-2 5 0,-2 9-1,-3 4-2,0 2-2,2 4-1,-4-11-6,17 4-29,-8-19 0,12-5-2,-8-10 3</inkml:trace>
  <inkml:trace contextRef="#ctx0" brushRef="#br5" timeOffset="585331.0427">11128 13701 73,'-16'-13'38,"6"11"-1,1-2-1,9 4-36,0 0-5,8-13-10,16 15-20,-5-6-1,10 8-1,-2-8 11,8 19 14,-13-3 7,1 6 6,-3 11 11,-11-6 21,-1 7 4,-9-7-1,2 15-9,-12-18-12,10 7-6,-6-9-2,5 1-3,0-7 0,4-1-1,-2-11 0,9 7-1,-9-7 1,18-11-1,-6-1 0,3-3 1,-1-3-1,1-4 0,-2 0-1,2 0 1,0 0-1,-2 2-1,1 5 0,-2 6 0,-1 4 0,-1 9 0,-2 6 0,-1 12 0,-2 7-1,-4 7-1,0 4-1,-2-3-4,10 14-21,-7-23-13,9 2 0,0-22-1</inkml:trace>
  <inkml:trace contextRef="#ctx0" brushRef="#br5" timeOffset="586079.844">12262 13525 44,'0'0'37,"11"4"1,-11-4-1,-4 34-14,-5-8-17,2 9-1,-4 7-2,0 6-1,1 2-1,-4 6 0,4-1-1,0-5-1,3-2-2,2-11-3,9 5-7,-8-21-25,12-1 0,-8-20 0,15 9 0</inkml:trace>
  <inkml:trace contextRef="#ctx0" brushRef="#br5" timeOffset="586251.4443">12161 13937 69,'-22'-17'40,"10"9"-1,-5-5 0,17 13-31,0 0-3,1-15-3,17 8-2,8-8-5,12 6-6,-2-19-27,13 7 0,-3-11-2,7 0 2</inkml:trace>
  <inkml:trace contextRef="#ctx0" brushRef="#br5" timeOffset="586610.245">12576 13442 71,'-13'24'38,"-7"4"1,2 21-1,-5-1-31,7 14 0,-7 4-3,6 3-1,-2-3 0,6-3-2,4-13 1,5-6-2,4-15 1,3-11-1,7-15 0,3-11 1,4-9 0,2-7 0,2-6 0,-2-2 0,-1 2 0,-1 0 0,-3 8 0,-2 6 0,-2 12-1,-10 4 0,7 22-1,-4 1-1,-1 7 0,-2 4-1,4 2-2,-1-9-7,9 6-28,-2-14 0,9-2 0,-4-18 1</inkml:trace>
  <inkml:trace contextRef="#ctx0" brushRef="#br5" timeOffset="586969.0456">12770 13877 76,'0'0'40,"-8"2"-2,8-2 1,6 11-33,4-6-2,5-1-1,5-1-2,1-3 1,4-1-1,0-3 0,-1-3-1,-3-1 1,-6-6-1,0 0 1,-7-1-1,-3-4 0,-5 4 1,-2-1-1,-3 5 0,-6 4 1,-6 8-1,-2 9 1,-7 9-1,1 10 0,-1 5 1,3 4-1,3 4 0,9-5-1,7-6 0,14-3-1,9-12-5,18 3-25,-1-19-7,22 4-1,-1-12 0</inkml:trace>
  <inkml:trace contextRef="#ctx0" brushRef="#br5" timeOffset="588045.4475">13612 13848 77,'-8'6'38,"8"-6"0,0 0 0,13 1-34,1-8-1,1-1-1,8-6-1,2 0 0,-2-2 0,2-2 0,-4-2-1,-5 4 1,-8 0-1,-6 4 1,-2 12-1,-18-11 1,-4 13-1,-3 5 1,-5 6 0,-1 5 0,1 6 0,2 5 0,2 2 0,9 7 0,7-4 0,8 0-1,12-5-1,6-4-1,13-7-3,4-15-3,18 8-5,-10-28-8,17 8-17,-11-15 2,9 10 3,-13-18 10,5 15 11,-17-7 9,-7-2 6,-6 12 9,-16-8 20,-2 22 1,-15-26-4,6 31-6,-20-12-9,12 19-4,-9-1-2,7 15 0,-1 1-3,8 7-2,1 0 0,7 0-1,4-4 0,11-3-1,1-13 0,8-6-1,4-16 1,7-6 1,0-9-1,2-6 0,-1-2 0,-2-3 0,-3 4 0,-6 5 0,-5 9-1,-6 9 0,-10 7 0,-3 25 0,-9 11 0,-8 15-1,-4 15 0,-4 10 0,-3 10 0,0 3 1,2-4-1,2-9 0,5-10 1,5-14 1,3-20-1,4-16 0,10-16 1,-13-21 0,11-14-1,1-9 0,3-9 0,1-9-1,9-4 1,3-2-2,6 2 0,5 6 0,7 14-4,-3-3-2,14 19-31,-11-1 2,6 14-1,-5-3 1</inkml:trace>
  <inkml:trace contextRef="#ctx0" brushRef="#br5" timeOffset="588419.8482">14373 13837 57,'-17'4'38,"8"8"1,-2-10 0,15 11-16,-4-13-17,17 0-2,-2-7-1,4 1 0,3-7-2,-1 1 0,-3-3 0,-1 0-1,-4-3 0,-3 5 0,-6-2 1,-5 3-1,-1 2 0,2 10 0,-18-5 0,5 12 1,-6 7-1,-1 8 1,-1 9-1,0 6 2,2 3-2,5 0 0,5-1 0,10-9-2,12-4-3,3-22-15,20 4-20,0-22-2,19-1 3,3-15 0</inkml:trace>
  <inkml:trace contextRef="#ctx0" brushRef="#br5" timeOffset="589043.8493">14902 13397 70,'0'0'38,"-16"-7"0,8 19 0,-4 2-33,3 13 0,-2 3-1,5 14 0,-2 3-2,6 7 1,-3 2-1,3-2 0,1-1-1,-2-2 1,0-8-2,1-6 2,-1-6-2,1-7 0,0-7-1,2-6 1,0-11 0,0 0-1,9-20 2,-2 2-2,1-7 1,1-3 1,1-1 0,3-1-1,2 3 0,-1 5 0,3 8 0,-5 6-1,7 8 1,-3 8-1,-2 7 1,0 6-1,-4 6 0,-3 0 2,-2 0-2,-3 1 1,-6-2 0,-3-6-1,-3-1 0,-5-6-1,0 0-2,-4-12-4,10 8-7,-6-19-26,15 10 3,-9-23-2,19 6 3</inkml:trace>
  <inkml:trace contextRef="#ctx0" brushRef="#br5" timeOffset="589418.2499">15196 13767 75,'0'0'38,"-16"7"-1,6 6 2,-13-3-32,10 7-2,-3-1-1,3 8 0,1-3-3,1 5 2,4-2-2,3 1-1,4-8 1,4-1-1,6-10 0,3-6 0,0-7 1,8-7-2,-1-8 1,1-1 1,0-8-1,-1 2 1,-4-1-1,-2 6-1,-2 3 2,-8 6-1,-4 15 0,0 0 0,0 0 0,-6 26 0,-1-2-1,0 3 1,6 6-3,-2-8-5,13 11-21,-8-25-10,14 8 0,2-23-3</inkml:trace>
  <inkml:trace contextRef="#ctx0" brushRef="#br5" timeOffset="589667.8503">15626 13363 87,'0'0'39,"-23"8"0,12 15 0,-2 6-34,1 13-2,-3 7-1,3 8-1,3 5 0,-2 0 0,2 0-2,-3-3 0,5 2-5,-6-25-20,11 4-14,-6-18 2,10-2-3,-2-20-2</inkml:trace>
  <inkml:trace contextRef="#ctx0" brushRef="#br5" timeOffset="590884.6525">15806 13404 10,'8'-16'30,"-2"3"0,-2-3 1,5 10-14,-11-12-3,9 13-3,-10-6-2,3 11 0,0 0-2,9 7 1,-13 4-2,2 18-1,-5 3-1,-4 18-1,-4 9 0,-4 11-2,-4 6 0,0 7 1,0-2-1,3-4-2,8-3-5,-3-23-30,18-2 0,-1-23-1,15-9-2</inkml:trace>
  <inkml:trace contextRef="#ctx0" brushRef="#br5" timeOffset="595049.8598">5764 14326 20,'-12'1'31,"12"-1"1,-13-7-10,13 7-7,-10 0-2,10 0-3,0 0-2,0 0-2,-11-8-2,11 8-1,-9-4-1,9 4-1,-19 0-1,6 3 1,-3 1-1,-5 1 0,-1 2 0,-3-4 0,-3 2 0,-4-2 0,0 0 0,-7-3 2,-2 0-2,-3 0 1,-6 0-1,0 0 1,-6 3-1,-2 2 0,-2 0 1,-4 3-1,-4 1 0,-2 0 0,-1 1 1,-2 2-1,0-3 0,1 0 1,2 0-1,0-1 1,5-1 0,-3-1-1,2 1 1,-1 1-1,-2-1 0,0 2 0,-1 0 0,-1 2 0,-4-3 0,0 2 0,-1-2 1,0-2-1,0-1 0,-3-3 0,3-2 0,0 0 1,-2 0-1,-2 1 0,-6 3 1,2 3-1,-5 1 1,-3 4 0,-2 4 0,-2 3-1,-5 1 1,5-2 0,2 2-1,3-2 1,2-2 1,-1-3-1,5 0 1,1-3-2,6-1 2,2-2-2,-2 0 1,-3-2-1,42-5 2,-5 2-1,2-3 1,-4 1 0,5-1 0,-5-1 2,3-1-1,-1 1 1,5-4-4,-1 2 2,40 4-3,-75-11 3,75 11-2,-63-10-1,63 10 0,-54-11-1,54 11 0,-59-6-2,59 6-13,0 0-22,0 0 1,-53-5-2,53 5 2</inkml:trace>
  <inkml:trace contextRef="#ctx0" brushRef="#br0" timeOffset="627224.7548">22667 1124 61,'0'0'33,"-10"-67"-1,10 67 0,0 0-28,-34-70-1,34 70 3,-37-52 0,37 52-1,-50-52 0,50 52 0,-66-48 0,26 27-3,0-2 0,-4 3 0,-1-1 0,-6 4-1,0-2-1,-6 3 1,-2 0 0,-4 2-1,-1 2 2,-7 3-1,-1 3 0,-4 2 0,0 2 0,-4 4 0,-2 2 0,-1 4-1,2 3 0,-1 1 0,-1 6 0,3 1 0,-1 4 0,6 4 1,3 5 0,2 3-1,-13 20 0,-24 28 0,26 1 1,21 3-1,26 0 0,14-2-2,18-2 2,7-4-1,12-5 1,5-5 1,4-3-1,9-3 1,5-4-1,9-4 1,15 0-1,10-9 2,11-8-3,12-6 1,7-7 0,6-4 0,5-5-1,1-5 1,4-8-1,-6-1 2,1-4-1,2 0 0,-5-3 0,1-3-1,-6 2 2,-4-4-1,-5-1 0,-7-4 0,-7-2 0,-13-5 1,-6-4-1,-10-5 0,-9-12 0,-8-3-1,-8-9 2,-11-6-1,-9-10 1,-12-7-1,2 78 1,-17-92 2,3 43-2,-6-3 0,-9 0 0,-5-2 0,-7 6-2,-10-1 1,-11 2-3,-8 0-4,-13 9-23,-9-2-10,-14 9 0,-15 1-2</inkml:trace>
  <inkml:trace contextRef="#ctx0" brushRef="#br0" timeOffset="628613.1572">601 15384 29,'0'0'34,"0"0"0,0 0 0,0 0-21,0 0 0,21-55-3,-21 55-2,0 0-3,0 0-1,0 0-1,0 0-1,0 0 1,0 0-2,0 0 1,4 71-1,-4-71 0,0 76 0,0-76 1,0 89-1,0-89-1,-2 90 1,2-90 0,1 77 0,-1-77 1,2 53-1,-2-53 0,0 0 1,0 0-2,0 0 1,0 0-1,2-79 0,-2 79 0,0-99 0,0 41 0,2-1 1,2-1 0,-2-2-1,7-3 1,-1 4 0,2 6 0,3 5 0,-13 50 0,26-77-1,-26 77 1,0 0 0,0 0-1,64-44 0,-64 44 0,0 0 0,35 46 0,-35-46-1,10 58 0,-10-58 1,-3 74 1,3-74-2,-16 78 2,16-78-1,-24 78 1,24-78-1,-30 65 1,30-65 0,-22 50-1,22-50 1,0 0 0,-9 55 0,9-55 0,0 0 1,25 45-1,-25-45 0,0 0-1,49 56 1,-49-56-2,40 47 0,-40-47-3,47 48-1,-47-48-7,48 49-25,-48-49-2,0 0 1,73 47-1</inkml:trace>
  <inkml:trace contextRef="#ctx0" brushRef="#br0" timeOffset="629003.1579">1099 15589 83,'0'0'38,"0"0"-1,0 0 0,0 0-31,0 0-1,-9-7-2,33 14-2,14-9-2,17-11 2,-3-15-2,3-6 0,-8-4-1,-7 7 1,-23 4 1,-13 8 1,-18 6-1,14 13 3,0 0-1,-57 2 1,57-2 0,-53 25 0,53-25 0,-59 41 0,59-41 1,-57 56-3,57-56 0,-44 61 0,44-61-1,-22 57 0,26-37-4,17 26-1,19-15-3,18-31-13,26-11-19,6-34-1,9-13 0,-9-17 0</inkml:trace>
  <inkml:trace contextRef="#ctx0" brushRef="#br0" timeOffset="629237.1583">1808 14883 85,'-11'21'39,"-4"6"-1,7 20 0,-1 11-34,-1 5-1,5 9-1,1 6-1,4 8 0,1 1-1,2-1-1,3-10-3,3-4-3,-5-23-30,11-7 0,-5-25-1,6-13-2</inkml:trace>
  <inkml:trace contextRef="#ctx0" brushRef="#br0" timeOffset="629533.5588">1634 15399 85,'-22'7'39,"18"8"1,4-15 0,12 6-35,12-15 0,11-4-3,4-7 1,11-4-2,-2-1-1,-1-1 0,-6 7 0,-6 5-1,-5 9 0,-6 10-1,-8 10 1,-10 15 2,-3 8 0,-6 9-2,-1 6 2,-2 3-2,-1-3 1,1-4-2,4-5 0,-1-16-4,7-2-13,-4-26-20,15-25 0,-5-19-2,11-4 1</inkml:trace>
  <inkml:trace contextRef="#ctx0" brushRef="#br0" timeOffset="629689.5591">1987 14983 79,'-27'10'43,"12"14"-6,3-4-1,11 2-40,5-2-31,-4-20-2,35 15-4,-10-17 2</inkml:trace>
  <inkml:trace contextRef="#ctx0" brushRef="#br0" timeOffset="630048.3597">2297 15263 74,'8'44'41,"-15"-14"-1,2 13-1,-11-11-32,6 8-3,-7-3-1,8 5-1,-2 0-1,4 0-1,2-5 0,4-4 0,4-9 1,4-10-1,6-16 0,0-14 0,7-15 1,0-11-1,0-9 0,0-7 1,2-2-1,0-2 1,-2 7-1,-2 9 0,-1 10 0,-3 11 1,2 13-1,-5 16 0,3 13 0,-3 11 0,1 10 0,-1 4-1,2 10 0,3-6-4,5 3 0,0-13-4,13 3-25,-8-26-5,14-2-1,-1-21 1</inkml:trace>
  <inkml:trace contextRef="#ctx0" brushRef="#br0" timeOffset="630422.7604">2950 15286 70,'-23'1'40,"-13"-3"-2,8 16 2,-7-2-35,5 7 1,1 4-2,1 6-2,5 3 1,8 2-2,4-2 1,9-3-1,7-7 0,9-9-2,6-9 2,9-11-1,3-9 0,3-10 0,1-6 1,-1-5-1,-5-2 0,-2 1 1,-8 3-1,-5 8 0,-5 4 0,-4 11 1,-6 12-1,2 13 1,-5 15-1,-1 8 0,-1 9-1,2 2-1,3 4-1,-3-10-7,18 6-10,-15-29-15,17 2-6,-5-25-1,11-1 1</inkml:trace>
  <inkml:trace contextRef="#ctx0" brushRef="#br0" timeOffset="631717.5627">1088 16069 51,'0'0'31,"-42"-2"1,42 2-4,0 0-16,0 0-3,0 0-2,0 0-1,0 0-2,0 0 1,0 0-1,0 0-1,0 0 0,40-44-3,-1 49-1,4-8 0,8 3 0,4-4 0,1 1 0,2-5 0,2 3 0,-5-8 2,-3-2 1,3-2-1,0 0 0,-2-2 0,4 0-2,0 3 0,-5 6 0,-4 2-1,0 3 1,-3 1-1,5 2 1,3 0-1,-5 2 3,2-1 0,-2-3 0,4 0 0,0-3 0,-3 0 1,-2-1-2,-2 0 0,-2-1 0,-1 3-1,-2-2 0,1 2 0,-2-1 0,0 0 0,0 1 1,-1-3 1,2 3-1,0-5 0,0 1 1,-2-3-1,0 1 1,-1-2-1,-5 3 1,-4-1-1,-3 3 0,-4 1 1,-5 2-1,-6 2 1,-10 4-1,12-3 1,-12 3 0,0 0-1,-10 6 1,10-6 0,-15 7 0,15-7-1,-16 5 0,16-5-1,-13 1-2,13-1-2,0 0-5,0 0-27,-6-14-1,6 14-1,0 0 0</inkml:trace>
  <inkml:trace contextRef="#ctx0" brushRef="#br0" timeOffset="632279.1637">3995 15235 29,'0'0'37,"0"0"-1,0 28 0,-9-8-17,5 13-16,-6 3-1,4 9-1,-2 0-1,1-1-3,6 2-4,-6-16-28,15-1 0,-8-29-2,24 8 0</inkml:trace>
  <inkml:trace contextRef="#ctx0" brushRef="#br0" timeOffset="632435.1639">3985 15057 57,'-33'-8'35,"8"10"-2,3-4-12,8 0-33,14 2-20,13 5-2,11-5-1</inkml:trace>
  <inkml:trace contextRef="#ctx0" brushRef="#br0" timeOffset="632731.5645">4327 15061 40,'-11'26'35,"-2"12"3,-8-9-2,3 13-26,-5-16-4,6 4 0,1-11-3,11-2-1,5-17 0,14 13-1,5-11 0,4-3-1,3 0 1,4 2 0,-5 3 0,-2 4 0,-5 4 1,-9 9-1,-9 3 0,-6 5-1,-7 2 1,-2-2-3,-4 0 0,1-8-3,7-2-4,-4-20-30,15 1 0,8-18-1,11-2 0</inkml:trace>
  <inkml:trace contextRef="#ctx0" brushRef="#br0" timeOffset="633152.7652">5292 14924 48,'0'-36'40,"6"17"-1,-10 1-2,4 18-33,0 0 0,-9 35-2,2 4-1,2 15 1,-3 13-2,0 8 1,1 6-2,3 1 0,2-7-1,1-11-5,8-3-4,-6-28-27,13-7 0,-14-26-1,23-5 0</inkml:trace>
  <inkml:trace contextRef="#ctx0" brushRef="#br0" timeOffset="633324.3655">5206 15257 70,'-20'-1'40,"20"1"-1,0 0-8,8 7-27,16-14-1,10-4-2,11-8-1,4-6-4,9-3-3,-5-15-28,14 11-3,-12-16-2,3 11 1</inkml:trace>
  <inkml:trace contextRef="#ctx0" brushRef="#br0" timeOffset="633714.3662">5762 14728 61,'-25'8'41,"5"16"-2,-3-1 1,2 14-35,5 5-1,4 7 0,1 6-2,4 7 0,0 2 0,4 6 0,1-8-1,1 0 1,2-10-2,1-7-1,2-10 1,4-12-2,-8-23 2,17 5 1,-3-18-1,-2-12-1,2-6 2,0-2 1,1-4-2,-4 5 2,2 5-2,-4 10 1,-2 9-1,-7 8 0,13 18 0,-9 8 1,-1 6-2,1 5 1,3 4-1,1-2-3,6-1-1,2-10-3,13 2-7,-7-23-27,18 2 3,-9-23-4,12 1 4</inkml:trace>
  <inkml:trace contextRef="#ctx0" brushRef="#br0" timeOffset="634057.5668">6126 15271 58,'0'0'39,"9"26"0,-1-23 1,14 3-36,2-10 1,4-3-2,2-8 0,-1-4-1,3-7 0,-9-4-1,-3-2 0,-8-1-1,-11-2 1,-6 2-1,-11 6 0,-4 8 0,-8 9 0,-4 16 0,-6 10 1,3 16 0,-1 11 0,7 8 0,9 4-1,9 1 2,12-11-3,11-9 0,15-9-4,8-21-11,25 2-16,-1-25-8,19 2-1,-2-19-1</inkml:trace>
  <inkml:trace contextRef="#ctx0" brushRef="#br0" timeOffset="634759.568">7072 15100 47,'-22'-2'36,"6"13"1,-6-10-14,6 15-14,-7-9-1,9 8-2,-2-1 1,7-1-3,4 1-1,7 0 0,8-5-2,1 4 0,7 0 0,1-1 0,1 2 0,1 2 0,-4-1 0,-4 5 0,-5 2 0,-5 2 1,-7 1-2,-3 1 0,-4-2 0,-2-6-2,1 2 1,-1-10-4,6 1-1,-1-24-20,16 7-11,-1-16-3,14 4 1</inkml:trace>
  <inkml:trace contextRef="#ctx0" brushRef="#br0" timeOffset="635040.3685">7429 15092 50,'0'0'39,"0"0"0,-21 5-2,8 12-29,-8 1-2,0 12-1,-7 0 0,1 6-1,0-1-1,3 2 1,5-6-3,8-2 1,9-7-2,12-11-1,13-7-2,7-11-2,13 0-3,1-16-3,16 9-22,-12-17-7,7 9 0,-11-10 1</inkml:trace>
  <inkml:trace contextRef="#ctx0" brushRef="#br0" timeOffset="635367.9691">7701 15167 48,'-3'18'37,"-12"-3"0,5 17 0,-11-3-28,11 10-1,-4-1-3,3 4-2,2-4 1,2-2-2,3-8 1,4-5-2,2-11 1,-2-12-2,14-8 2,-2-11 0,1-11-1,-1-5 1,3-8-2,-3-2 2,2-5-1,-2 6 0,-3 3-1,-1 9 1,-4 5-1,1 8 0,-1 6 0,-4 13 0,17-9-1,-9 9-2,8 4-1,0-5-3,12 17-13,-7-17-21,13 13 1,-8-12-2,5 10 2</inkml:trace>
  <inkml:trace contextRef="#ctx0" brushRef="#br0" timeOffset="635742.3698">7966 15240 63,'-19'10'40,"11"11"-1,-3-10-1,7 2-33,4-13-2,20 15 0,0-14 0,11-4-1,3-7 1,7-5 0,3-8-1,-1 1-1,-3-6 0,-6 4 1,-6-3-2,-8 4 0,-12 5 0,-7 0 0,-10 8 0,-7 5 0,-10 12-1,-3 8 1,-3 10 0,-1 5 0,0 6 0,6 6 1,3 2-2,8-3 2,11-5-2,8-6 0,15-8-2,5-14-2,20 7-15,3-26-21,17 4 1,1-16-2,9 4 2</inkml:trace>
  <inkml:trace contextRef="#ctx0" brushRef="#br0" timeOffset="636194.7705">8454 15287 63,'-1'12'41,"1"-12"-1,-7 25 1,-3-13-37,18-2-1,4-5-1,8-2 0,4-9-1,5-5 0,3-8 0,1-4-1,0-5 1,-3-6-1,-5-1 0,-7 2 0,-10 4 0,-6 3 0,-9 6 0,-7 11 0,-8 12 1,-4 15 0,-8 12 0,1 8 0,1 4 0,3 8 0,7-2 0,12-3-1,11-10 0,12-12-2,13-9-2,5-16-3,20 4-19,-6-24-14,10 3 1,-8-11-3,0 5 3</inkml:trace>
  <inkml:trace contextRef="#ctx0" brushRef="#br0" timeOffset="636475.571">8899 15211 59,'-7'14'40,"-7"-1"-2,6 11 3,-6 0-33,4 7-4,-1 0 0,6 1-2,0-7 0,7-3-1,-2-22 0,15 6 1,-1-24-1,8-9 1,4-13-1,-1-1 1,5-8 0,-2 6 0,-5 5-1,0 11 1,-9 17-1,-5 13-1,-3 16-1,-4 5-2,3 17-8,-8-13-13,22 16-18,-5-14 1,16 0-3,7-19 1</inkml:trace>
  <inkml:trace contextRef="#ctx0" brushRef="#br0" timeOffset="637333.5725">9935 14886 49,'2'-13'39,"-2"13"-2,3 16 0,-3 14-32,-7 12 1,3 16-1,-3 8-1,1 11-2,-4 2 0,5 4-1,0-7-1,2-8-4,7-2-7,-4-23-28,7-9 1,1-18-1,4-10 0</inkml:trace>
  <inkml:trace contextRef="#ctx0" brushRef="#br0" timeOffset="637536.3729">9842 15309 62,'-25'-16'40,"7"10"0,1-1 0,17 7-33,0 0-3,0 0-1,28-10-2,3 1-1,8-2-3,7-11-3,12 7-4,-8-17-29,12 6 1,-2-14-3,3 8 2</inkml:trace>
  <inkml:trace contextRef="#ctx0" brushRef="#br0" timeOffset="637910.7736">10462 14787 67,'-8'25'41,"-11"3"0,3 15 1,-8 0-36,5 16-1,1 3-2,0 8 1,1-1-2,4 0 0,0-4-1,6-7 0,6-7 0,2-13-1,2-9 0,7-8 0,1-12 1,4-8-2,-1-9 1,1-5 1,0-9-1,0-3 1,-1-1-1,-1-2 0,-1 4 0,-1 2 1,1 6-1,-2 5 0,1 9 0,0 5-2,0 10 0,-1 4-3,5 6 0,-1-4-4,13 19-11,-7-20-21,12 11 0,-6-13-1,9 1 2</inkml:trace>
  <inkml:trace contextRef="#ctx0" brushRef="#br0" timeOffset="638316.3743">10894 15263 81,'-14'1'42,"-14"-1"-1,5 22-11,-9-7-22,5 14-3,-5 1-1,4 6-1,9-1-1,4 1-1,9-4 1,8-6-3,9-10 2,10-8-1,10-11 0,3-10 0,2-8 0,4-4 0,-3-6 0,-4-2 1,-5 0-2,-5 3 2,-10 5-2,-5 5 2,-5 7-1,-3 13 0,0 0 1,-8 8-2,3 10 1,2 6-1,2 2-1,0-1-1,7 1 1,3-9-3,6-3 0,0-18-5,15 4-16,-12-27-13,16 1-1,-9-17 0,10-1 2</inkml:trace>
  <inkml:trace contextRef="#ctx0" brushRef="#br0" timeOffset="638472.3745">11294 14967 73,'-15'12'42,"11"23"-2,-11 5 1,5 13-36,-2 6-2,5 7-2,-1 0-1,3-4-4,6-1-2,-7-25-25,14 3-8,-4-21-3,9-3 2</inkml:trace>
  <inkml:trace contextRef="#ctx0" brushRef="#br0" timeOffset="638675.1749">11203 15226 88,'0'0'43,"-20"-16"1,20 16-1,20-5-40,-8-3-2,11 0-1,7-4-1,8 1-3,5-7-6,20 19-12,-12-21-9,21 19-10,-6-9-2,17 10 1</inkml:trace>
  <inkml:trace contextRef="#ctx0" brushRef="#br0" timeOffset="639486.3763">12151 15234 46,'0'0'40,"-15"-4"-1,15 4 1,-25 10-23,12 3-12,-5 1-1,2 6-1,0 10 0,4 5-2,1 3 0,5 1 0,5-2 0,6-2-2,9-9 1,5-9-2,11-8-1,8-19-1,8-1-5,-3-20-6,16 8-4,-16-21 2,11 16 2,-16-9 7,-4 7 2,-13 8 6,-8 0 4,-4 19 8,-20-11 4,7 27 1,-21-12-2,10 17-4,-9-3-3,6 12-2,-4-1-1,7 9-2,1 1 1,8 3-2,4-3 0,9-1-1,4-6 0,4-6-1,5-8 0,2-11 0,1-12 1,1-10-2,-4-8 0,1-9 1,-4-5-2,-5-6 2,-3 2-3,-2-1 1,-6 3-2,-5 9 1,2 12-2,-9 5-2,11 16-7,-20 2-23,17 12-1,3-14-1,-1 25 2</inkml:trace>
  <inkml:trace contextRef="#ctx0" brushRef="#br0" timeOffset="639704.7767">12876 14917 72,'-23'2'41,"11"23"-1,-7-5-2,5 24-32,-1 7-3,3 8 0,3 8-2,6 1-1,-2 1-2,3-7-3,6 2-4,-9-25-31,15-3 1,-4-24-2,14-7 1</inkml:trace>
  <inkml:trace contextRef="#ctx0" brushRef="#br0" timeOffset="639907.5771">13057 14916 74,'0'0'42,"-6"26"-2,-6 13 1,2 14-36,-2 5-2,2 4-2,0-1-2,3-7-3,8 8-15,-10-22-20,14-1-1,-2-19-2,9 6 1</inkml:trace>
  <inkml:trace contextRef="#ctx0" brushRef="#br0" timeOffset="640437.978">13219 15299 57,'0'0'40,"-6"11"-2,16-1 2,-10-10-35,19 10-2,3-12 1,6-4-1,4-5 0,7-2 0,-2-8-1,1-1-1,-4-5 1,-7 6-1,-8-3 0,-9 6-1,-12 4 0,-7 3 1,-11 8-1,-4 6 1,-4 8-1,-4 9 0,0 6 0,1 5 1,7 5-1,2 0 1,9 1-1,10-1 1,6-5-1,11-8-3,12-5-1,6-14-7,19 7-22,-5-21-8,11 5 2,-8-19-1</inkml:trace>
  <inkml:trace contextRef="#ctx0" brushRef="#br0" timeOffset="640625.1783">13794 15218 67,'-25'19'40,"6"16"0,-6-6 0,10 10-32,1-6-3,7 1-3,9-7 0,4-7-3,11-10 0,2-11-2,11-5-1,1-20-4,18 6-25,-8-26-4,14 5-3,-6-15 2</inkml:trace>
  <inkml:trace contextRef="#ctx0" brushRef="#br0" timeOffset="640796.7786">14190 14892 74,'-16'38'40,"-8"2"-2,7 18 0,-3 2-35,5 2-2,4 1-3,-1-8-4,13 6-33,-9-16 0,12-1-1,-8-20 1</inkml:trace>
  <inkml:trace contextRef="#ctx0" brushRef="#br0" timeOffset="640999.579">14021 15186 76,'0'0'41,"0"0"-2,0 0-1,23-15-37,5 3-1,9-4-2,7-3-3,8 2-3,-4-10-27,12 15-3,-13-7-2,6 15 2</inkml:trace>
  <inkml:trace contextRef="#ctx0" brushRef="#br0" timeOffset="641358.3796">14507 15092 48,'0'0'38,"0"0"0,-7-10 1,-4 1-28,11 9-4,-19 12-1,7 7-1,-5 2-1,-3 10 0,3-2-2,0 3-1,9-3 1,5-5-2,7-8 0,6-7 0,8-9 0,4-5-1,2-3 1,2-4-1,-6 6 1,-2 3 0,-4 5 1,-14-2-1,5 23 1,-10-1 0,-3 3-1,-3 7 2,-2-2-3,-2-3-1,4-1 0,0-13-6,11 9-9,-12-23-25,12 1 3,0 0-4,10-18 4</inkml:trace>
  <inkml:trace contextRef="#ctx0" brushRef="#br0" timeOffset="641810.7804">15389 14903 48,'0'0'38,"-3"12"-1,-1 19 1,-10 5-32,5 17 1,-8 3-3,6 11 1,-3 0-1,4 1-1,4-6-1,4-6-4,8-8-4,-2-20-28,14 3-3,0-21-3,7-2 1</inkml:trace>
  <inkml:trace contextRef="#ctx0" brushRef="#br0" timeOffset="642013.5808">15594 15245 62,'-4'-11'39,"4"11"0,-7 19-1,6 3-31,-10 6-3,3 10-1,0 4-2,1 0-3,3 2 0,0-7-3,11 5-11,-7-20-22,12-3 0,-4-20-3,12-3 2</inkml:trace>
  <inkml:trace contextRef="#ctx0" brushRef="#br0" timeOffset="642153.981">15729 14967 67,'-12'-11'38,"-8"4"-2,10 13-4,10 9-66,-6 0-2,15 11-2,-2-7 0</inkml:trace>
  <inkml:trace contextRef="#ctx0" brushRef="#br0" timeOffset="642699.982">15964 15305 53,'-19'-3'38,"4"11"1,-9-7-1,7 17-26,-7-7-6,7 10 1,1 2-2,3 4-3,2 1 1,8-3-2,6-3 1,9-7-3,8-13 2,6-10-2,9-9 0,2-10 2,4-8-1,-2-1 1,-2-4-2,-6 6 2,-5 1-1,-8 10 0,-9 14 0,-9 9 0,-3 17-1,-7 16 2,-5 16-1,-4 16-2,-4 12 2,1 10-1,-4 6 1,1 2-2,1 1 2,2-9-2,2-11 2,5-15 0,3-15-1,4-17 1,8-29 0,0 0-1,-4-29 2,8-11-2,2-13 2,3-8 0,-1-11 0,7-3 0,2 4 1,5 2-1,-1 6 0,4 7 1,0 9-3,-1 9-1,3 17-5,-9-8-7,17 26-11,-14-18-10,16 15-3,-6-15-3,15 9 3</inkml:trace>
  <inkml:trace contextRef="#ctx0" brushRef="#br0" timeOffset="643167.9828">16495 14893 65,'9'-29'40,"8"15"-1,-13-1 0,7 18-33,-11-3-2,-2 38 0,-9-1-1,-1 14 1,-4 8-3,-4 9 1,6 1-1,-1 3 0,4-12 0,2-5 0,5-7-1,5-14 0,3-15-1,6-11 2,2-14-2,4-10 0,0-7 1,5-8 0,-2-6 0,1 0 1,-2 0 0,1 6-1,-6 6 1,-1 7 0,-12 18 0,11-2-1,-9 19 0,-2 6 0,-2 11-1,0 1-1,2 6-2,1-6-3,7 6-5,-5-25-12,21 9-9,-10-24-7,12 1 1,-2-19 0</inkml:trace>
  <inkml:trace contextRef="#ctx0" brushRef="#br0" timeOffset="643386.3832">16886 15023 44,'0'0'36,"7"18"1,-8-2-1,6 16-23,-7-7-4,3 12-3,-5 1-1,4 6-1,-9-1-1,-1 1-2,5-2-3,-8-7-7,14 7-20,-12-22-8,11 3-2,0-23-1</inkml:trace>
  <inkml:trace contextRef="#ctx0" brushRef="#br0" timeOffset="643604.7836">16845 15137 98,'0'0'41,"-11"-2"0,18 17-13,-7-15-25,17 12-1,-2-9-2,1 1 0,4-1-1,5-3-2,6 3-2,-4-12-9,19 18-10,-10-21-6,19 15-9,-6-13-2,16 9 1</inkml:trace>
  <inkml:trace contextRef="#ctx0" brushRef="#br0" timeOffset="644259.9847">17856 15261 38,'11'-7'35,"-9"-8"2,-2 15-1,-3-21-24,3 21-5,-19-15 2,6 16-3,-9 2-1,-2 9 0,-3 7-2,2 10 1,-2 4-2,3 5 1,3 1-1,1 2-2,10-3 1,3-8-1,9-4 1,4-13-2,8-11 1,5-11 0,7-10-1,7-11 2,3-6-1,2-8 1,-1 0-1,-1 0 0,-4 7 0,-5 6 0,-8 10 0,-6 13 0,-13 8 0,6 20 0,-13 6 0,-1 8 0,1 3-2,0 2-1,5-1-3,-2-17-15,19 9-17,-6-21 0,12 1-2,-2-18 1</inkml:trace>
  <inkml:trace contextRef="#ctx0" brushRef="#br0" timeOffset="644603.1853">18172 15242 70,'0'0'38,"0"0"-1,-14 19 0,13 5-32,-5 1-3,3 10 1,-1 0-1,1-1-1,-1-3 1,4-7-1,1-10 1,-1-14 0,17-2-1,-4-16-1,4-8 0,1-6 2,2-2-2,-2 0 1,-2 3-1,-1 4 0,-5 10 1,-1 8-1,-9 9 1,8 10-1,-7 7 0,-3 9 0,2 3-2,-1 1-2,6 8-4,-7-19-18,18 16-12,-4-19 0,17 6-1,-1-15-1</inkml:trace>
  <inkml:trace contextRef="#ctx0" brushRef="#br0" timeOffset="645149.1863">18664 15313 31,'10'-6'32,"-1"13"2,-9-7-10,8 10-6,-8-10-4,0 0-3,0 0-1,-11 15-3,3-15-1,8 0-2,-21 6 0,10-1-1,-5 0-1,6 3 0,-2 5-1,2 2 1,3 4-1,0 0 0,5 1 0,3-2-1,4-6 1,5-3-2,4-11 1,7-9-1,1-8 1,5-12-1,3-9 0,-1-9 2,3-4-2,-4-5 2,-1 0-1,-5-2 0,-1 7 0,-9 5 0,-1 11 0,-6 13 1,-6 12-1,1 12 0,-11 27 1,-1 11-1,1 15-1,-5 9 1,4 5-2,-1 1-1,7 2-3,-3-18-11,17 12-12,-7-26-10,13 0 0,-2-21 0</inkml:trace>
  <inkml:trace contextRef="#ctx0" brushRef="#br0" timeOffset="645726.3873">19682 15149 56,'-11'1'39,"-14"-4"-2,2 15 2,-8-4-31,4 12-1,-1 0-3,5 5 0,3-2-2,8 1 0,10-4-1,8-6 0,10-5 0,7-7-1,7-2 0,3-2 0,-1-2 0,-1 3 0,-7 4 1,-8 6-1,-9 7 0,-11 10 2,-12 6-1,-7 6-2,-5 2 2,-6 3-1,2-1-1,2-5-1,8-7-2,3-16-4,22 3-20,3-29-9,19-2-2,0-20-2</inkml:trace>
  <inkml:trace contextRef="#ctx0" brushRef="#br0" timeOffset="646131.988">19832 15347 55,'0'0'37,"-5"26"0,5-26-2,13 25-24,-3-17-8,9 2 1,2-5-1,6 0-1,-2-9 1,2 0-2,-3-9 1,1-6-1,-3-4 0,-1-5-1,-6-6-1,-3 0 1,-4 0 0,-5 2 0,-4 4 1,-5 7-1,-9 11 1,-1 13 0,-8 11 1,-2 10 0,-3 13-1,1 10 2,-3 4-1,9 5-1,5-3 0,9-4-1,12-6 0,12-12-3,10-8 0,7-16-5,18 0-9,-8-27-22,20 2 0,-8-18 0,9 5 0</inkml:trace>
  <inkml:trace contextRef="#ctx0" brushRef="#br0" timeOffset="646631.1889">20427 15273 55,'0'0'38,"0"0"-1,-4 15-1,4-15-27,0 0-4,0 0-1,4 18-1,-4-6 0,0 8 0,-3 7-1,-2 6-1,-7 6 2,-1 4-3,-2-4 2,2 0-3,1-10 2,5-10-2,7-19 1,0 0 0,21-20-1,0-15 2,6-4-1,4-9 1,1-4 0,4 3 0,-3 4 0,-3 9 1,-5 9-1,-3 10-1,-4 13 1,-8 13-1,-2 11-1,-5 8 1,0 6-2,0 3-3,7 5-3,-5-19-13,22 10-17,-5-21-1,15 3-2,1-21-1</inkml:trace>
  <inkml:trace contextRef="#ctx0" brushRef="#br0" timeOffset="647177.1898">21233 15330 46,'-8'-15'36,"-8"-6"0,5 9 1,-13-6-27,5 15-2,-9 2-2,-1 11-1,-3 10 0,-1 13-1,-4 4 0,5 8-2,2-2 1,7-1-3,12-7 2,13-11-2,17-14 1,12-14-3,12-16 2,8-13 0,6-15 0,2-5 1,4-7-1,-12-3 1,-9 1-1,-6 1 1,-12 5 0,-3 4-1,-12 11 0,-4 9 1,-8 13-1,3 19 0,-15 5 0,3 22 1,0 17-1,-4 13-1,4 7-2,-1 2-2,8 13-11,-5-21-23,15 3 1,-5-19-3,15-4 1</inkml:trace>
  <inkml:trace contextRef="#ctx0" brushRef="#br0" timeOffset="647520.3904">21718 15194 62,'-17'19'38,"-12"3"-1,7 13 2,-10-5-33,6 5-1,5-7-2,7 5 1,5-10-2,13-4 0,8-9-1,8-6 0,7-6-1,6-2 0,1 2 0,-2-3 0,-1 4 0,-7 5 0,-5 5 1,-9 5-1,-12 4 0,-7 5-1,-12 2 1,-6-1-4,-3 0 0,-9-12-10,7 9-24,-10-14 1,7 7-4,-6-14 2</inkml:trace>
  <inkml:trace contextRef="#ctx0" brushRef="#br0" timeOffset="648581.1923">13073 16330 36,'-1'30'35,"-10"-3"2,4 9-2,-10-6-28,9 8-2,-3-9 0,3 2-2,2-7 0,0-4-2,4-7 2,2-13-2,0 0 1,13-20-1,-5-4 0,4-10 0,0-5 1,0-2-1,3-7 1,-4 6 0,-2 1-1,0 10 2,-4 7-3,-2 6 2,-1 6-1,-2 12-1,0 0 1,4 16-1,-3-1 0,0 2-1,3-2 2,4 3-2,1-6 2,5-6-1,6-8 0,6-7 0,2-6 0,4-5 2,2-3-2,-4 0 1,0-2-1,-4 7 2,-7 7-1,-5 10 0,-8 12-1,-5 10 0,-5 11 0,-1 12 0,-5 12 0,-1 0-1,1 4 0,4-5 0,5-5-2,3-13-1,11-3-7,-13-34-27,35 8-1,-9-28 0,10-1 1</inkml:trace>
  <inkml:trace contextRef="#ctx0" brushRef="#br0" timeOffset="648955.593">13613 16299 49,'-6'11'36,"-3"-7"1,13 11 0,-4-15-32,15 19 2,1-13-3,8 2 0,1-5-2,7-3 0,2-4 0,-1-4-1,0-5-1,-3-5 0,-3-2 0,-5 0 1,-8-4-1,-8 3 2,-8 3-2,-5 3 1,-9 0 0,-4 8 1,-5 7-1,-5 9 0,0 6 0,-1 6 0,4 7 0,4 5 0,8 8 0,7-2-2,11-2 0,7-3-2,12-3-2,7-8-1,16 2-3,0-26-27,24 9-2,-3-21-1,17 6 1</inkml:trace>
  <inkml:trace contextRef="#ctx0" brushRef="#br0" timeOffset="649454.7938">14478 16339 8,'-6'-12'27,"6"1"2,4-1 3,-4-4-26,9 10 4,-8-10-2,-1 16 2,2-12 0,-2 12 0,-12-3-1,5 8-2,-13-9 0,5 8-4,-6-2 1,2 4-1,-1 3-1,2 2-1,2 1 1,5 2-1,5 1-1,3 1 1,6-2-1,2-1 0,5-3 1,6-3-1,0-2 0,0-1 0,3 3 0,-3-2 0,0 2 0,-3 4 1,-2 1-1,-5 10 1,-4 2-1,-5 4 1,-5 2-1,-3 1 1,-2 1-1,-4-2 1,1-3-2,1-9 0,4 0-3,2-13-3,17 5-27,-8-10-5,21-15-1,-3-8 1</inkml:trace>
  <inkml:trace contextRef="#ctx0" brushRef="#br0" timeOffset="650016.3948">15036 16292 19,'0'0'32,"-6"-13"3,6 13-2,-8-6-19,8 6-7,0 0 1,-12 21-3,0-14 1,1 9 0,-6-3-1,2 7 0,-4-2-1,2 6 0,0-2-1,3 2-1,2-3 0,7 3 0,6-5-1,7-2 0,6-7-1,10-2 0,3-1 1,3-6-1,0 2 0,0-4 1,-4 2-1,-5 4 1,-4 5-1,-9 1 0,-6 5 1,-9 4-1,-6 8 0,-5-4 1,-6 7-1,0-6 0,-2 3-1,0-5 1,6-1-2,3-9-2,11-1-3,6-12-18,9-5-13,5-12-1,19 1 0,2-19-1</inkml:trace>
  <inkml:trace contextRef="#ctx0" brushRef="#br0" timeOffset="650577.9958">15726 16392 34,'-22'-24'36,"8"21"0,-10-5 1,3 18-22,-10-9-9,4 10 0,-5 1-3,1 12 1,-4 4-2,3 10 1,-2 1-1,7 6 0,2-2 0,7-1 0,6-5-1,9-8 0,14-12 0,10-11 0,10-14-1,12-9 1,7-20-1,4-4 0,-1-8 0,-2-2 1,-7 0-1,-5 3 0,-14 9 1,-6 8-1,-11 17 1,-8 14-1,-10 3 1,-3 18-1,-2 14 1,-1 3-1,4 8-1,3 1 0,9 0-2,7-6-1,14-9-1,9-15-1,18 2-3,-1-30-15,21 11-13,-5-20-1,18 6 2,-9-15 2</inkml:trace>
  <inkml:trace contextRef="#ctx0" brushRef="#br0" timeOffset="651108.3967">16446 16439 45,'-28'-15'34,"0"10"1,-8-14-1,11 10-26,-7-8-2,6 4-1,-1-2 0,3 7-1,-3 3-1,1 13 0,0 7 1,0 15-1,1 11 0,3 2 0,4 8-1,4 1 0,9-4-1,10-6 0,12-9-1,6-15 1,9-13-1,9-9 0,5-13 0,0-9 0,0-12 1,-2-3-1,-7-5 0,-6-1 1,-8 2-1,-9 3 0,-6 6 0,-6 9 0,-7 12 0,-5 13 0,-3 17 1,-3 19-1,-1 18 0,-1 14 1,-2 20-2,4 8 2,-6 11-2,5 1 2,0 4-1,1-11 0,-1-4-1,1-12 2,0-15-1,-3-16 0,3-19 0,2-19-1,-1-20-1,3-16 0,1-18 0,2-11-2,8-11 0,0-7-4,11 6-12,-8-15-18,15 13 0,-5 0-1,13 10 1</inkml:trace>
  <inkml:trace contextRef="#ctx0" brushRef="#br0" timeOffset="651560.7975">16662 16534 60,'-18'-1'40,"7"12"-1,-5-12 0,16 1-33,-17 9-3,17-9 0,1 13-1,9-5-1,4-2 0,7-2 0,5-2-1,6-5 0,2-7 1,3-6-1,-2-6 1,-1-5-1,-4 0 0,-5-2 1,-7 1-1,-11 2 1,-5 11-1,-10 3 0,-8 7 0,-5 9 0,-2 6 0,-5 9 1,0 7-1,1 8 1,4 1 0,2 5 0,10 0-1,7-5 1,8 0-2,3-8-1,15-2-1,4-12-1,15-4-5,1-26-17,20 9-12,1-28-2,16 10 2</inkml:trace>
  <inkml:trace contextRef="#ctx0" brushRef="#br0" timeOffset="651981.9983">17373 16377 33,'1'-24'34,"10"9"3,-10-7 0,9 18-25,-10 4-4,-10-3 1,-6 11-3,1 12 1,-9 3-3,-1 4-1,-1 1-1,2-3 0,8 0-1,4-6 0,10-6 0,2-13 0,22 6-1,-2-11 1,7-2 0,-1 3-1,-1 2 1,-5 7 0,-2 5-1,-9 7 1,-9 10-1,-4 4 0,-12 2 0,0 1-1,-4 1 0,-2-8-2,9-1-2,-3-18-6,20 7-28,-4-15 1,16-9-1,0-16 0</inkml:trace>
  <inkml:trace contextRef="#ctx0" brushRef="#br0" timeOffset="652434.3991">18219 15980 57,'0'-23'39,"4"12"-1,-8-2 1,4 13-33,9 14-2,-7 11-1,0 10 0,-2 16-1,-2 11-1,-2 16 0,-3 9 0,-5 2-1,4-2 0,-6-7-2,4-8-2,-1-17-3,15-5-30,-11-27 0,13-4-2,-6-19 1</inkml:trace>
  <inkml:trace contextRef="#ctx0" brushRef="#br0" timeOffset="652637.1994">18069 16438 66,'-14'-3'39,"-5"-5"1,19 8-1,-3 11-32,16-6-3,8-5-1,12-1-1,11-4-1,7-4-2,9 0-1,5-6-3,10 8-5,-12-12-28,14 18-1,-11-8 0,5 13 0</inkml:trace>
  <inkml:trace contextRef="#ctx0" brushRef="#br0" timeOffset="653011.6001">18880 16405 53,'-11'-4'37,"-1"-10"-1,12 14 1,-16-11-32,16 11-1,-20-4 1,6 15-1,-6 5 0,1 13 1,-4 3-2,-2 8 0,0 4 0,5 2-1,4 2-1,10-7 1,9-5-2,8-12 0,11-8 0,5-7 0,5-12-1,4-10 1,-1-6 0,-3-6-1,-6-7 1,-7 0 0,-9-5 0,-6 4-1,-9 0 1,-4 6-1,-1 5 0,-4 2-1,5 13-2,-2-4-2,11 11-9,0 0-23,15 12 0,-4-14-1,13 14 1</inkml:trace>
  <inkml:trace contextRef="#ctx0" brushRef="#br0" timeOffset="653386.0007">19568 16054 56,'4'-16'38,"8"25"1,-14 4-1,9 23-29,-11 2-4,4 14-3,-6 8 0,-1 10-2,1 5 0,-3-4-1,1 1-1,-2-11-2,4 2-5,-10-20-28,15-3 0,-7-21-2,10-5 2</inkml:trace>
  <inkml:trace contextRef="#ctx0" brushRef="#br0" timeOffset="653588.8011">19489 16528 61,'-16'-9'40,"9"19"-1,-5-7 0,13 15-31,-1-18-4,15 15-2,8-17-1,11-5-1,11-9-2,5-12-1,11 0-4,-6-21-17,12 12-14,-12-12 0,0 11 0,-14-10 1</inkml:trace>
  <inkml:trace contextRef="#ctx0" brushRef="#br0" timeOffset="653932.0017">20007 16068 61,'-6'14'38,"-8"-7"-1,10 17 3,-3 1-33,4 11-4,-5 7 1,1 9-2,-4 6 0,-1 6 0,0-1 0,-3 0-2,2-6 1,1-8 1,2-12-2,9-11 1,1-26-1,13 2 0,5-22 1,6-7-2,4-10 1,-1 4 1,-2-3-1,1 6 1,-6 7-1,-5 15 1,-4 12-1,-9 14 0,-4 9 0,-4 6-1,1 6-1,-1-2-3,5 4-7,-7-15-26,17 3-1,-9-29-1,26 18 0</inkml:trace>
  <inkml:trace contextRef="#ctx0" brushRef="#br0" timeOffset="654400.0025">20266 16538 56,'-10'9'40,"9"9"-2,1-18 0,-3 28-30,3-28-6,13 16-1,3-13 0,2-2-1,5-5 0,2-5 0,1-6 0,-4-2 0,-3-4 0,-4-1 1,-5-4-1,-4 2 1,-9 2-1,-4 4 1,-7 7 0,-2 6 0,-6 7 1,-2 11-1,-3 10 1,1 9 0,1 5-1,5 4 1,3 2-1,9-4-1,11-1 0,9-12 0,12-8-2,10-13-2,15-1-7,-3-25-27,24 4-1,-4-24-1,18 5 0</inkml:trace>
  <inkml:trace contextRef="#ctx0" brushRef="#br0" timeOffset="655195.6039">21378 16250 40,'-11'-19'36,"8"7"1,-6-6 1,9 18-28,-3-17-1,3 17-4,-2 17 1,3 8-4,-4 10 2,3 14-3,-4 11 1,4 7-2,-7 4 1,5 2 1,-4-4-1,2-8 0,0-4 0,3-14 0,-1-12-1,4-12 0,-2-19 0,0 0 0,13-1 0,-2-16 1,-1-8-1,2-9 0,-2-4 1,6 2-1,-2-3 0,0 4 0,2 3 0,0 9 0,-2 8 0,2 11 0,-1 6 0,1 12 0,-4 8 0,0 3 0,-3 6-1,-3 3 2,-2-5-1,-8 1 0,-5-2 0,-8-4 0,-4-5 1,-5-5-1,-3-5-1,-1-5 0,2-6 0,3-7-2,6-3-1,6-11-5,19 11-24,-6-15-4,19 8-2,-1-9 1</inkml:trace>
  <inkml:trace contextRef="#ctx0" brushRef="#br0" timeOffset="656038.0054">21760 16665 63,'0'0'39,"-18"10"-1,14 2 1,-6-4-35,5 4-1,-2 2-1,4 2 0,0 7-1,-1 6 0,-2-3 0,2 5 0,-1-2 0,0-2 0,1-5-1,1-6 1,3-16-1,0 0 0,9-1 0,2-20-1,3-5 2,5-4-2,0-4 2,1-3-1,1 5 1,-2-1-1,-4 7 1,-2 6 0,-2 5-1,1 6 1,-3 3-1,4 3 0,5 3 0,2-4-1,9 1 0,7-3 0,8 0 0,4-2-1,4 1 1,0 3-1,-2 3 1,-7 2 0,-7 7 0,-13-1 0,-8 3 0,-11 1 1,-11-1 0,-5-1 0,-7-3 0,-2-3 1,-2-4 0,0-1 0,2-3 0,3 0 0,0-1 0,3 2 1,-2 4-1,1 8 0,-2 5 1,-4 8-1,0 5 1,-2 10 0,-1 6-1,1 0 1,3 1-1,5-2 0,10-7 0,10-9-1,11-6 0,11-19 0,10-11 0,13-9-1,5-15 1,5-5-1,-3-8 1,-1 0-1,-10-4 1,-8 6 0,-13 4 0,-9 10 0,-12 8 0,-10 12 0,-4 13 1,-6 12-1,-4 11 0,4 6 0,0 11 0,8-1-1,7-1 0,6-4-2,10-5-2,7-13-2,18 4-13,-8-26-19,19 2 0,-6-19-1,10 3 2</inkml:trace>
  <inkml:trace contextRef="#ctx0" brushRef="#br0" timeOffset="656194.0057">22816 16605 71,'-11'18'39,"-8"-6"-1,10 19 1,-8-2-35,5 6-2,2 6-1,2-1-1,3 2-3,0-9-4,15 5-30,-11-21 0,10 1-3,-9-18 1</inkml:trace>
  <inkml:trace contextRef="#ctx0" brushRef="#br0" timeOffset="656365.606">22833 16461 59,'-8'-10'40,"-6"-3"-3,14 13-2,-7 15-32,7-15-37,8 10-4,4-7 0,9 15 0</inkml:trace>
  <inkml:trace contextRef="#ctx0" brushRef="#br0" timeOffset="656662.0065">22951 16574 53,'10'24'36,"-10"-6"1,2 14-12,-14-18-13,8 14-2,-8-11-2,5 7-3,-2-3-1,3 1-1,2-4 0,8-2-2,7-5 0,6-9 0,10-10 2,13-9-1,6-15 1,8-6-1,5-10 1,6-2-1,-2-2 0,-1 8 0,-10 4-1,-4 15-1,-10 15 0,-10 18 0,-6 18 0,-12 11-1,-6 13 0,-6 3-3,1 11-7,-7-22-17,11 7-14,-8-21 0,10-6-1</inkml:trace>
  <inkml:trace contextRef="#ctx0" brushRef="#br0" timeOffset="657785.2085">13270 17560 31,'-14'-13'37,"1"7"2,-9 1-2,4 7-25,-8 7-6,4 8 2,-6 1-2,28-18-1,0 0-1,-37 51-1,37-51-1,0 0 0,-26 54 0,26-54-1,0 0 0,0 0-1,0 0 0,31 54 1,-31-54 0,0 0-1,52 19 0,-5-17 0,-3-19 0,7-6 1,-9-7 0,-6-3-2,-17 1 1,-6-3 1,-9 1-2,-3 6 2,3 5-1,-4 9 0,0 14 0,0 0 0,-4 26-1,4-26 2,0 0-1,-6 67 1,6-67-1,-8 65 0,8-65 0,0 68-4,0-68-3,17 59-32,-17-59 1,46 42-2,3-40 0</inkml:trace>
  <inkml:trace contextRef="#ctx0" brushRef="#br0" timeOffset="658050.4089">13847 17106 54,'0'0'41,"0"0"-3,4 11 3,-6 4-34,5 13-3,-4 10 1,1 8-2,-6 10 0,-1 7-1,-4 3 0,11-66-1,-11 72-2,11-72-1,-5 81-3,5-81-17,0 65-17,0-65 1,0 0-2,25 65 1</inkml:trace>
  <inkml:trace contextRef="#ctx0" brushRef="#br0" timeOffset="658502.8097">14072 17591 12,'7'-16'33,"5"5"2,-10-8-5,8 10-9,-20-8-4,10 17-4,-14-7-3,2 9-2,-11 6-2,2 7-1,-1 5-1,22-20-1,0 0 1,0 0-3,-35 67-1,35-67 1,0 0-1,-8 58 0,8-58 0,0 0-1,16 55-1,-16-55 3,0 0-2,67 30 3,-28-28-2,1-9 0,-6-16 1,2-7-1,-13-10 0,-7-1-1,-19 1 1,-2 10-1,-5 0 1,-5 6-1,1 9 0,-6 7-1,4 9-1,2 2-2,13 14-12,-7-4-22,18 4 1,-10-17-2,32 18 2</inkml:trace>
  <inkml:trace contextRef="#ctx0" brushRef="#br0" timeOffset="658877.2104">14393 17513 60,'-15'13'39,"15"-13"0,-12 17 0,8-2-33,-3 7-2,4 4 0,3-26-2,0 0 0,-9 51-1,9-51 2,0 0 0,-4 51-3,4-51 1,-2 14-1,2-14 0,17 12 0,-1-29 0,3-7-1,3-11-1,8-8 2,-7-4 1,-6 22 0,-5 2 0,-3 4 0,-9 19-1,0 0 1,7 27-1,-9-4 1,-1 7-2,3-30 0,0 0 1,3 49-2,-3-49-2,0 0-7,16 54-26,-16-54-2,0 0 0,26 40 1</inkml:trace>
  <inkml:trace contextRef="#ctx0" brushRef="#br0" timeOffset="659516.8115">14882 17560 47,'0'0'38,"-14"-9"-1,14 9 1,-21 0-30,10 3 0,-7 3-2,4 6-1,-5 0-1,6 7 0,-5-2-1,18-17 0,0 0-2,0 0 0,0 0-1,-5 57 1,18-47-1,5-3 0,6-11 1,5-7-2,5-9 2,3-4-1,-8-8 0,2 1 0,-2 1 1,-6-1-1,-5 9 0,-4 5 0,-5 12 0,-9 5 0,0 17 0,-3 10 0,3-27 0,0 0-1,-13 73 1,13-73-2,-13 72 3,13-72-2,-14 83 1,14-83 0,-19 90 1,19-90 0,-24 87-1,24-87 0,-28 81 0,28-81 2,-30 67-3,30-67-1,0 0-1,-47 61-2,47-61-14,0 0-21,0 0 1,0 0-2,0 0 1</inkml:trace>
  <inkml:trace contextRef="#ctx0" brushRef="#br0" timeOffset="660031.6124">15903 17327 41,'2'-21'37,"-2"21"1,6-19 0,-6 19-26,0 0-6,11 9-2,-8 10 0,-3 10-2,-4 12 1,0 6-1,4-47-2,-6 59 0,6-59 1,-12 66-2,12-66-4,-10 71-31,10-71 0,-4 59-2,4-59 1</inkml:trace>
  <inkml:trace contextRef="#ctx0" brushRef="#br0" timeOffset="660218.8127">15791 17688 65,'-23'-2'39,"11"3"1,1-4 1,11 3-33,15-4-3,8-6-2,7-4-1,9-3-2,6-1 0,4-3-3,5 7-5,-11 2-27,10 11-4,-17-3-2,6 12 1</inkml:trace>
  <inkml:trace contextRef="#ctx0" brushRef="#br0" timeOffset="660655.6135">16416 17333 69,'-8'10'40,"-10"0"0,9 10-2,-4 3-34,3 2-1,-2 5-1,2 9 0,-1 3 0,11-42 0,0 0-1,-15 71 2,15-71-2,0 0 0,-9 66-1,9-66 0,0 0 3,17 55-4,-3-47 1,3-12-2,6-6 3,-2-9-1,3-3 0,-1-4 0,-7 2-1,1 10 2,-7 4-1,-10 10 0,14 6 1,-11 7-1,-1 1-1,-2-14 1,0 0-2,0 0 1,0 0-2,5 63-5,-5-63-24,0 0-6,0 0-1,22 57-1</inkml:trace>
  <inkml:trace contextRef="#ctx0" brushRef="#br0" timeOffset="661217.2145">16834 17618 56,'0'0'40,"-12"-5"-2,12 5 2,-12 12-33,12-12-3,5 16-2,6-9 0,4-7 0,6-5 0,3-2-1,5-3 0,0-10 1,3-3-2,2-3 2,-3-7-2,-2 5 1,-7 1-2,-5-1 2,-6 5-1,-7 3 0,-7 6 0,-8 2 1,-6 8-1,-3 6 1,-4 8 0,-3 6 0,0 10 1,-2 7-1,4 8 0,3 5 1,22-46-1,-18 53 0,18-53 0,-5 54-1,5-54 0,0 0 1,19 68 0,-19-68-2,56 33-3,6-23-13,-1-21-24,24-12 1,-4-16-2,7-12 1</inkml:trace>
  <inkml:trace contextRef="#ctx0" brushRef="#br0" timeOffset="662293.6164">18108 17318 40,'0'0'36,"-18"-7"2,7 14-1,-14-12-22,6 11-6,-8-2-4,6 1 0,-7 0-1,5 5-1,-1 4 0,5 6 0,1 10-1,7 4 0,3 11-1,8-45 1,0 51-1,0-51 0,16 52 0,-16-52-1,24 39 3,21-5-3,-3-22 1,13-11 0,-4-21-1,8-11 0,-7-18 1,-6-2-1,-22-1-1,-8 3 0,-8 4 1,-12 6 0,-5 5-1,-10 10 1,-8 7 0,2 6-1,-2 11 0,5 5-1,6 8-1,10 1-2,12 10-10,-1-3-24,20 2 0,0-7-1,14 1 0</inkml:trace>
  <inkml:trace contextRef="#ctx0" brushRef="#br0" timeOffset="662839.6173">18601 17364 66,'0'0'37,"-12"-9"0,12 9 1,-12-1-35,12 1-1,-8 16 1,8 2 0,-1 4-1,1 11 1,-2 6 0,2-39 0,-1 49-1,1-49 0,5 56 0,-5-56-1,3 53 0,-3-53-1,6 50 0,-6-50 2,0 0 0,23 58 0,-23-58-3,13 1 1,-13-23 1,7-13-1,-5-15 1,3-6-3,-3-4 0,4 6 0,3 3 2,0 1 0,4 5 0,0 8 0,3 5-1,6 3 1,-1 8-1,2 6 0,1 7 1,2 6 0,-2 3-1,-2 5 1,-4 5 0,-5 5-1,-5 4 1,-8 3 1,-4 3-2,-9 0 1,-6 2 0,-4-4 0,-2 0 0,0-4-1,3-5-2,3-6-2,7 3-5,-5-7-27,17-5-2,0 0 0,24-4-1</inkml:trace>
  <inkml:trace contextRef="#ctx0" brushRef="#br0" timeOffset="663182.8179">19131 17392 35,'13'-20'36,"-10"-1"2,7 10-2,-12 1-19,2 10-8,0 9-3,0 8-1,-6 11-1,4 7-1,-2 9-1,4-44-1,-2 52 0,2-52 0,1 61-3,-1-61-19,1 61-15,-1-61-1,4 52-1,-4-52 1</inkml:trace>
  <inkml:trace contextRef="#ctx0" brushRef="#br0" timeOffset="663385.6183">19090 17385 89,'-14'-15'40,"14"15"-1,10-20-11,10 12-24,7 0-2,7-1-1,2 1-2,2 0-1,3 1-2,-7 1-3,8 12-32,-18-5 1,5 6-3,-9-6 2</inkml:trace>
  <inkml:trace contextRef="#ctx0" brushRef="#br0" timeOffset="663604.0187">19530 17278 67,'-6'17'40,"-2"-7"1,6 12-1,-6 7-35,4 0-1,-4 8-2,4 5 0,-4 3-1,8-45-1,-5 53 0,5-53-4,2 56-27,-2-56-7,0 53 0,0-53-1</inkml:trace>
  <inkml:trace contextRef="#ctx0" brushRef="#br0" timeOffset="664040.8195">19872 17421 29,'0'0'33,"9"-10"1,-9 10-1,2-13-22,-12 4-3,10 9 1,-16-6 0,4 10 0,-8 3-2,1 8 0,-4 4-2,4 5 0,-3 10-2,8 3 0,14-37-1,0 0 0,-6 64-2,6-64 0,0 0 0,25 62 0,-25-62-3,0 0-6,66 54-31,-19-44 0,16-15 0,-4-14 0</inkml:trace>
  <inkml:trace contextRef="#ctx0" brushRef="#br0" timeOffset="664898.821">20720 17498 48,'2'-14'38,"-5"0"-1,3 14-1,0 0-25,-1 17-5,-8 5-2,2 12-1,7-34-1,0 0-1,-25 62 0,25-62 0,0 0 2,-30 69-2,30-69 0,0 0 1,0 0 1,-31 51-2,31-51-1,0-12 0,8-21-2,9-6 3,5-16 0,5-5-3,-3 2 1,-8 21 1,-5 8 2,-4 11-1,-7 18 0,0 0-1,0 0 1,8 24-1,-7 1 1,2 10-1,2 4 1,-5-39-1,11 52 3,-11-52-3,20 54 0,-20-54 0,0 0 0,50 66 1,-50-66-1,60 33 3,-23-29-4,3-18 1,-3-14 1,-2-17 0,-13-15 0,-3 0 0,-16-5-1,2 12-3,-1 2 2,0 12-2,0 9 0,-3 8-3,-1 22-3,7-13-19,5 26-11,-8 1-1,11 9 1</inkml:trace>
  <inkml:trace contextRef="#ctx0" brushRef="#br0" timeOffset="665195.2215">21440 17410 55,'0'0'39,"-19"-3"-1,19 3 1,-21 16-30,12 1-3,-4 7-2,3 8-1,1 4-2,9-36 1,-11 50 0,11-50 0,-3 55-3,3-55-3,-1 56-17,1-56-16,7 53 0,-7-53-1,0 0-1</inkml:trace>
  <inkml:trace contextRef="#ctx0" brushRef="#br0" timeOffset="665398.0218">21418 17400 70,'9'-2'38,"-9"2"0,24-9-7,-6 1-28,7 1-1,4 1-2,5-4-1,0 7-6,-11-4-29,6 9-2,-10-1 0,1 6-1</inkml:trace>
  <inkml:trace contextRef="#ctx0" brushRef="#br0" timeOffset="665616.4222">21477 17614 60,'20'10'38,"2"-19"-1,7 1 0,-2-9-33,4 1-6,0-2 0,2 7-6,-16 4-27,3 6-1,-12 2-2,-8-1 2</inkml:trace>
  <inkml:trace contextRef="#ctx0" brushRef="#br0" timeOffset="665834.8226">21511 17769 65,'0'0'37,"0"0"0,-43 43 2,43-43-32,0 0-1,0 0-1,0 0-4,0 0 3,0 0-4,56 26-3,-56-26-20,69-15-14,-5 1-3,25-15-3,7-3 5</inkml:trace>
  <inkml:trace contextRef="#ctx0" brushRef="#br0" timeOffset="666552.4239">22022 17592 58,'-3'17'40,"-7"0"-2,10-17 2,0 0-34,0 0-3,-13 62 0,13-62-3,0 0 3,-11 70-1,11-70 0,-8 56-1,8-56 1,-8 51 0,8-51-1,0 0 2,-5 54-4,5-54 1,0 0-1,23 0 1,-17-29-1,8-15 1,-1-23-1,10-10 1,-4-8 1,2 6 0,-8 10-1,1 16 1,2 3-1,0 8 0,4 4 0,3 7 0,2 6-1,-2 7 1,3 6-1,-3 9 2,-2 8-1,-7 8 0,-7 6 1,-8 8-1,-7 10 0,-9 7 1,-7 3 0,-7 2-1,-6 3-1,0-6 2,-2-2-2,39-44 2,-39 39-1,15-9 0,-5-9 0,17-7 0,2-14 1,10 0 0,16-18 0,10 6 0,-1-1 0,6 4 0,5 5 0,0 5 0,-1 7 0,-35-8-1,0 0 0,52 36 0,-52-36 1,0 0-1,51 53-2,-51-53-6,0 0-23,51 62-12,-51-62 2,0 0 0</inkml:trace>
  <inkml:trace contextRef="#ctx0" brushRef="#br0" timeOffset="667036.0247">22695 17447 58,'-6'-17'40,"6"17"-2,-5-16 2,8 5-32,-3 11-3,0 0-2,0 0 0,-5 25-1,3 3-1,0 10 1,2-38 0,-1 51 0,1-51-1,-5 62 0,5-62 1,1 70 1,-1-70-2,8 60 0,-8-60-1,0 0 1,31 65 1,8-60-2,-2-24 0,14-12-1,-1-26 1,7-14 2,-11-7 0,-4 5-1,-14 14-2,-2 9 2,-6 9-1,-6 9-1,-2 16-3,-11 6-4,10 16-22,-11-6-10,0 27-1,-4-10-1</inkml:trace>
  <inkml:trace contextRef="#ctx0" brushRef="#br0" timeOffset="667394.8253">23385 17527 59,'-8'2'40,"8"-2"-1,0 0 2,0 0-32,0 0-4,4 21-1,-7-3 1,3-18-1,0 0-1,-8 56-1,8-56 0,-13 55 0,13-55-1,-10 62-3,10-62 0,-9 60-3,9-60-5,-4 52-32,4-52 2,0 0-1,0 0 0</inkml:trace>
  <inkml:trace contextRef="#ctx0" brushRef="#br0" timeOffset="667613.2257">23461 17528 79,'0'0'43,"12"-14"-1,7 7 0,-11-7-36,15-3-4,2-1-1,2-2-2,1 4-1,-1-2-4,-2 8-2,-10-1-7,12 9-25,-15-1-1,-1 8-1,-11-5 2</inkml:trace>
  <inkml:trace contextRef="#ctx0" brushRef="#br0" timeOffset="667847.2261">23464 17667 69,'-28'38'42,"25"-26"-3,14-4 1,6-14-34,15-4-2,7-17-1,1 7-2,-6-1-4,-14 4-2,-1 6-2,-19 11-10,11-9-23,-11 9 0,-15 10 0,-7 3 1</inkml:trace>
  <inkml:trace contextRef="#ctx0" brushRef="#br0" timeOffset="668018.8264">23436 17807 76,'0'0'42,"0"0"-2,0 0 1,0 0-32,37 33-5,9-36-2,14-12-3,17-12-3,-38 17-5,2 3-19,-41 7-13,73-14-1,-73 14 0</inkml:trace>
  <inkml:trace contextRef="#ctx0" brushRef="#br0" timeOffset="668892.428">23800 18008 40,'0'0'37,"0"0"1,0 0-1,0 0-21,0 0-8,-41 28-3,41-28-2,-48 0-1,48 0 1,-69 3-1,30-2-1,-11 0 0,2 0-2,-8 1 2,-3 2-2,-7-1 3,2 0-3,-7 1 2,-4-1-1,-3-1 1,-2-1 1,-6 0-1,-2-1-1,-1-1 0,-2 0-1,-2-1 1,-2-1 1,-1 2 0,-1-2-3,-4-1 2,-2 1 1,0 0-1,-3 1 3,-1 1-3,-5 3 0,0-2 0,-3 4 2,-2-1-2,-3 1-2,1 3 2,-4-2 0,-1 2 0,-4 1-2,2-2 3,-2 0 0,0-2-1,-2 2 2,0-1-2,1 2 1,1-3-1,0-1 3,2-1-3,0-1-2,4 0 3,2 0-3,4-2 2,1-1 0,6-1 0,7-2 0,1 1-1,8 0 1,3 0-1,8 1 3,8-1-5,6 1-3,13 2-10,4 1-25,51 0 1,-71 1-2,71-1 0</inkml:trace>
  <inkml:trace contextRef="#ctx0" brushRef="#br0" timeOffset="671154.4319">23109 8862 22,'-3'13'27,"3"-13"2,0 0 1,0 0-8,6 9-6,-6-9-3,0 0-2,-4-14-4,4 14-1,1-14-1,-1 14-1,1-29 0,1 14-1,-1-8-2,0-1 2,2-5-3,-1-2 2,1-8-2,1 0 1,0-4-2,-2-4 2,2-3 0,0-4-1,-2-4 1,3-3-1,-1-5 1,3-3 0,-2-3 1,1-3 0,3-4 0,-1-1 0,-3-6 0,3 0 0,-2-2 0,-2 2 0,0-3-1,-1 0 0,1 3 0,-1 0 0,1-1 0,1 1 0,3 1-1,1 1 0,0 0 0,2-1 0,1 3-1,4 4 1,-4-2-1,4 2 1,-3 5-1,0 3 1,-6 7 0,1 2-1,-4 9-1,-7 4-1,-1 14-2,-7-5-6,10 18-26,-12-5-1,9 14 1,-7-6-2</inkml:trace>
  <inkml:trace contextRef="#ctx0" brushRef="#br0" timeOffset="671981.2334">22671 4117 58,'4'-16'35,"1"4"0,-10-3-1,5 15-11,-15-20-16,15 20-2,-18-16 1,7 12-3,-6 0 0,1 10 0,-5 3-1,-1 9 1,-4 5-2,-1 10 0,-2 6 1,2 9-1,0 2 0,5 7-1,4 0 1,9 6-2,9-4 2,11-2 0,12-6-1,9-3 0,14-10 0,8-10 0,8-16 1,1-11-1,3-15 0,-6-9 0,-5-15 0,-8-7 0,-7-9 0,-16-7 0,-9-5 1,-11-1 0,-8-1-1,-5-2 1,-8 0 0,-2 5 0,-6 7-1,0 12-1,0 14-2,-4 10-2,6 27-9,-14 2-23,13 24-1,-7 2-1,11 16-1</inkml:trace>
  <inkml:trace contextRef="#ctx0" brushRef="#br0" timeOffset="672714.4347">23101 4392 65,'-5'11'36,"9"-1"-1,-4-10 1,5 35-23,-6-16-7,5 11 0,-5-1-1,2 6-2,-3-2-1,1 1 1,-2-9-2,1-2 1,-1-6-1,3-3 0,0-14 0,0 0 0,4-15 0,1-4 0,3-8 1,2-3-1,1-8 0,2-4-1,2-6 1,-1-3 0,1 1 0,0 0 0,-2 0-1,3 8 1,-4 6-1,1 6 1,-3 9-1,5 9 1,-3 8-1,3 9 0,-3 4-1,4 6 0,-3 7 0,-1 1 0,-4 7 0,-4-1 0,-4 3 0,-8 3 0,-3-2 0,-7 0 1,-4 0 0,-5-3 0,-1-6 0,-1 2 0,1-2 0,2-6 1,5-2-1,2-4 0,7-2 0,3 2 0,4 3 0,6 1 0,2 3 1,3 8-1,0 10 0,0 7 1,-2 6 0,-3 8 0,-6 4 0,-4 4-1,-10 1 1,-5-1-3,-2-4-2,-1-17-9,10-1-24,2-21-3,21-13 1,5-25-1</inkml:trace>
  <inkml:trace contextRef="#ctx0" brushRef="#br0" timeOffset="672995.2352">23797 3880 58,'-2'-19'37,"2"19"0,0 0 1,-4 25-12,-4-5-17,6 21-1,-5 7-3,0 15-1,-7 12-3,1 9-2,-7 11-2,1-7-3,3 9-29,-5-15-6,5-5 2,-1-14-2</inkml:trace>
  <inkml:trace contextRef="#ctx0" brushRef="#br0" timeOffset="673369.6358">23576 4415 91,'-12'-18'39,"12"18"-1,0 0 2,10 0-36,8 3-2,12 3 2,6-4-1,2 1-1,6-3 1,-4-1-1,0-2-1,-6 0 1,-5-2 0,-11 2-2,-3 0 1,-6 2 0,-9 1 0,11 5 0,-11-5-1,1 25 1,-3 0-2,-3 5 1,-4 5-1,0 7 0,0 3-2,-3-4-3,5 8-6,0-19-27,6 0-2,-1-15 0,11-8 0</inkml:trace>
  <inkml:trace contextRef="#ctx0" brushRef="#br0" timeOffset="673525.6361">24034 4240 102,'-11'-37'42,"-3"1"0,3 18-1,-2 5-38,13 13-6,0 0-23,10-2-15,6 14 0,-3-3-2,6 10 1</inkml:trace>
  <inkml:trace contextRef="#ctx0" brushRef="#br0" timeOffset="673790.8366">24227 4438 87,'-27'-2'42,"1"10"1,-7 3 0,6 7-34,-5 4-3,4 10-1,7 4-2,8 1-1,8 2-2,10-3 0,12-5-2,13-10-4,-30-21-13,61 22-22,-61-22-2,72 1 0,-32-2-1</inkml:trace>
  <inkml:trace contextRef="#ctx0" brushRef="#br0" timeOffset="674914.0386">22566 5401 81,'0'0'37,"-2"-19"0,2 19-1,-1-13-26,1 13-3,0 0-1,0 0-1,-3 13-2,-1 6 0,-5 9 0,-2 5-2,-3 11 0,-3 8 1,-1 5 0,-3 0-1,2-1 1,5-4-1,-1-6 0,5-8 0,5-12 0,5-12 0,0-14-1,14-8 1,1-15-1,2-7 2,-1-12-1,4-8-1,-3-6 1,0-4-1,-4-4 1,-1 2-1,-5 0 1,-2 8-2,-1 7 2,-2 9-1,0 8 0,2 8 0,-4 22 0,13-7 0,-4 18 0,1 10 0,4 9 0,1 11 0,1 6 0,0 10 0,3 5 0,-2 2 1,2 2-1,0-4 1,2-4-1,0-10 1,1-8-1,0-14 0,0-12 1,1-14-2,-2-14 0,1-12 1,-1-12-1,-2-8 1,-4-9-1,2-5 0,-4-2 0,-3 2 0,-3 2 0,-3 7-2,-3 14-1,-6 3-4,5 34-10,-11-21-21,11 33-1,0-12-1,-6 36 0</inkml:trace>
  <inkml:trace contextRef="#ctx0" brushRef="#br0" timeOffset="675335.2393">23152 5630 91,'-2'22'38,"2"-22"0,15 19 1,-2-23-29,10 7-7,1-5 1,9-5-2,-3-4 0,1-1-1,-7-3 0,-2-4 0,-10 4 0,-7 1 1,-8 1-1,-6 1 0,-7 4 0,-4 3 0,-1 4 0,-4 5 0,1 5 0,-1 6 0,0 6 0,4 8 0,5 4 0,3 3 0,7-1 0,6 0-1,9-5-1,5-7-3,10 0-3,-1-23-18,18 7-17,-6-17 2,13 2-1,-9-13 0</inkml:trace>
  <inkml:trace contextRef="#ctx0" brushRef="#br0" timeOffset="675709.6399">23582 5584 71,'-6'26'39,"1"-17"-2,6 14 3,-9-9-26,10 10-5,-8-4-2,2 4-2,-2 0-1,2-3-1,-2 1-1,0-5-2,2-3 1,4-14 0,1 13-1,-1-13 0,18-14-1,-6-1 2,-1-7-1,1-3 1,-1-6 0,-2 2 1,-2-2-1,-3 2 1,-2 2 0,-1 3-2,0 7 2,2 1-2,5 4 0,7 2 1,6 5-1,9 2-1,8 5-4,4-8-6,17 14-28,-9-5-3,3 10 1,-12-6-3</inkml:trace>
  <inkml:trace contextRef="#ctx0" brushRef="#br0" timeOffset="676255.6409">23981 5620 79,'0'0'40,"11"-13"-1,-11 13 2,3-13-30,-3 13-4,0 0-2,0 0-1,10 10-2,-10 5 1,-2 4-1,0 4-1,-2 7 1,0 3-1,-1 5 0,1 3 0,0-1 0,0-5 0,6-5-1,2-4 0,4-10 0,0-8 0,6-9 0,1-10 0,3-10 0,0-4 0,-2-5 0,0-7 1,-2-3-1,-1 0 0,-2 0-1,1 2 1,-3 4-2,-2 3 0,4 9-4,-5-4-10,12 21-25,-10-1-1,8 14 1,-7 0-2</inkml:trace>
  <inkml:trace contextRef="#ctx0" brushRef="#br0" timeOffset="676708.0417">24261 5731 92,'-16'8'38,"4"0"4,9 12-4,5-9-32,-2-11-1,0 0 0,0 0-2,45 14 0,-45-14-1,42-7 0,-42 7 0,49-13-1,-49 13 0,45-28-1,-45 28 2,39-32-2,-39 32 1,0 0 1,33-59-1,-33 59 0,0-20-1,-17-3 0,-11 23-1,-21 10 2,0 20-1,3 7 0,9 15 0,18-5-1,15 1 2,10-10-1,-6-38 1,0 0-2,47 37-2,-47-37-2,53 7-8,-53-7-25,73-2-5,-34 0 0,-4-8-2</inkml:trace>
  <inkml:trace contextRef="#ctx0" brushRef="#br0" timeOffset="676895.242">24885 5875 122,'0'0'49,"0"0"-3,0 0-8,0 0-38,-34 45-15,34-45-26,0 0-6,0 0 2,0 0-3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02:59:10.928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2371 1068 40,'0'0'28,"0"0"3,-39-46 1,39 46-24,0 0-1,0 0 2,-50-45 0,50 45 2,0 0-2,0 0-2,0 0 0,-47-5-2,47 5 0,-28 25-2,20 25 0,0 11-2,1 13 1,-5 9-1,7 3-2,1 1 1,6-4-1,13-28 1,3-14-1,8-19 2,7-18 0,4-19 0,4-14 2,2-14-2,4-13 1,-2-6-1,-45 62 1,42-70-1,-42 70-1,42-64 0,-42 64 0,34-55-1,0 17 1,-13 16-1,-1 22 1,-12 17 0,-1 24 0,-6 14-1,-1 14 0,2-2 0,6-4 0,4-10 2,8-17 0,9-24 0,7-20 0,3-26 1,8-21 1,-47 55-1,49-74 2,-26 28-3,1-4-1,-4 0 1,2-6-3,-8 2-1,-1-5-5,0 11-4,-3-6-28,-1 1-2,0 1 2,3 7-2</inkml:trace>
  <inkml:trace contextRef="#ctx0" brushRef="#br0" timeOffset="405.6007">3340 647 85,'0'0'39,"0"0"-1,51 50 3,-51-50-38,21 48 2,-21-48 1,7 61-1,-10 22-2,-5 7 1,-9-5-2,9 1 1,-1-7-2,7-8 0,1-18-1,5-26 1,-4-27 0,20-1 0,-3-24 1,4-3-1,-21 28 1,0 0-1,36-63 1,-36 63-2,28-45 2,-28 45-2,0 0 1,36-50-1,-8 36-1,-5 11 0,-3 17-2,-3 11 1,-3 12-2,0 8-1,0 3-3,-6-15-2,16-5-18,-6-13-14,11-5 3,-3-15-2,9-9 3</inkml:trace>
  <inkml:trace contextRef="#ctx0" brushRef="#br0" timeOffset="842.4015">3971 1177 74,'0'0'38,"0"0"0,8-43-1,-13 26-24,-7 22-5,-4 11-2,1 11-2,-2 20 0,6 1-2,10-3 1,9-8-1,13-14 0,8-16 0,7-10 0,4-17 0,-40 20-1,45-34 2,-45 34-2,53-41 1,-53 41-1,49-49 1,-49 49-2,45-43 1,-45 43-2,37-14 0,-7 21 0,-17 20-1,0 34 0,-16 21 1,-7 32-2,-11 24 2,2 20-1,-2-24 2,1-3-2,-1-14 2,2-19 0,-2-23 0,-2-20 0,2-19 0,-2-21-1,-3-20 0,-3-19-1,2-17-2,-4-22-6,15-9-28,-11-22-1,16 4-1,-1-15 1</inkml:trace>
  <inkml:trace contextRef="#ctx0" brushRef="#br0" timeOffset="1497.6027">5266 1180 60,'-50'-29'39,"50"29"-1,0 0 3,0 0-16,0 0-18,0 0 0,-47-34-2,40 47 1,1 10-4,9 19 1,-6-1-2,3 12 2,-2 3-4,4-3 2,0-15-1,8-12 1,4-14-1,9-19 0,5-15 1,8-13-1,-36 35 1,42-47-1,-42 47 3,44-58-3,-44 58 2,46-58-1,-46 58 1,37-57-2,-37 57 1,0 0-1,44-63-1,-23 64 0,-13 9 0,5 21 0,-12 13 0,2 13 0,1-4-1,8-3 3,-3-15-1,8-12 0,-1-9 1,5-13 0,-2-12 0,1-11 0,1-14 1,-21 36-1,17-47 2,-17 47-2,21-59 1,-21 59-2,15-69-2,-15 69-2,16-66 1,-16 66-5,12-60-4,-12 60-31,12-45 0,-12 45 2,0 0-1</inkml:trace>
  <inkml:trace contextRef="#ctx0" brushRef="#br0" timeOffset="1887.6033">5986 1169 103,'0'0'41,"18"6"1,-18-6-1,0 0-37,0 0-1,41-10 0,-41 10 0,42-15-1,-42 15 0,45-22 0,-45 22-1,49-27-2,-49 27 0,40-34 0,-40 34-1,0 0 1,0 0 0,32-51 1,-32 51 0,0 0 3,-58 10-2,12 19 1,-12 14 0,4 12 0,6 6-2,17 6 1,26-7-2,28-13-1,23-21-2,9-23-13,25-2-23,2-13-1,17-2 0,-2-8-2</inkml:trace>
  <inkml:trace contextRef="#ctx0" brushRef="#br0" timeOffset="2355.6042">7592 1062 108,'0'0'41,"-47"-36"1,47 36 0,-39-8-39,39 8-1,-32 7 0,-4 8-1,-1 7-1,9 11 0,1 0 0,18-3 0,14-7 0,24-10 0,15-13 1,1-3-1,2 2 0,-5 3 1,-8 2 0,-8 10 0,-15 4-1,-14 11 1,-10 4-1,-6 5 0,-7-2 0,0-2-3,4-6-2,-1-17-9,23-11-25,0 0-1,16-22-1,7-8-1</inkml:trace>
  <inkml:trace contextRef="#ctx0" brushRef="#br0" timeOffset="2745.6049">7875 1108 106,'6'11'41,"-12"7"1,0 6-2,3-8-35,3-16-2,0 0 0,0 0 0,49-2-2,-49 2 0,44-24 1,-44 24-2,54-31 0,-54 31 0,50-38-1,-50 38 0,43-41 1,-43 41 0,0 0 0,33-45 1,-33 45 2,0 0-1,0 0 0,-42 15 0,-14 19-2,-2 13 0,-1 12 0,18 8 0,12-6 0,32-14 0,40-24-5,16-18 0,20-5-14,2-20-21,17-5-2,-53 9 1,5-4 1</inkml:trace>
  <inkml:trace contextRef="#ctx0" brushRef="#br0" timeOffset="3088.8055">8426 1166 107,'-25'24'40,"12"-4"2,23-7-3,-10-13-37,46-6 1,-46 6 0,51-17-1,-51 17 0,64-24-1,-64 24 1,61-36-1,-61 36-1,53-36-1,-53 36 0,0 0 1,38-57 1,-38 57 1,0 0-1,0 0 1,0 0 0,-50-20 1,-1 45-1,-4 14-2,-2 9 0,17 11 0,18 2 0,31-3-4,31-12-6,13-34-26,29-8-6,-2-13 0,14 0-2</inkml:trace>
  <inkml:trace contextRef="#ctx0" brushRef="#br0" timeOffset="3541.2062">9996 795 105,'0'0'43,"9"-78"0,-9 78-4,10-50-38,-10 50-1,0 0 1,0 0 1,0 0-2,15 66 0,-25 19-1,1 15 2,-1 6-3,5 5 1,3-13-5,4-27-9,9-19-24,-1-31 0,12-15-1,-8-18-1</inkml:trace>
  <inkml:trace contextRef="#ctx0" brushRef="#br0" timeOffset="3728.4066">10024 1120 110,'0'0'42,"-41"-49"1,41 49-1,0 0-39,0 0-3,-33-49-1,33 49-3,0 0-3,0 0-5,55-51-26,-55 51-3,71-31 1,-26 7-2</inkml:trace>
  <inkml:trace contextRef="#ctx0" brushRef="#br0" timeOffset="4087.2072">10531 537 82,'0'0'42,"0"0"1,0 0 0,0 0-19,0 0-21,0 0-1,-41 56 2,41-56-2,-25 72 0,-10 40 1,4 6-2,10-9 1,2-14-2,15-17 2,3-28-4,14-24 4,-13-26-4,0 0 2,0 0 2,48-39-2,-48 39 0,0 0 0,48-56 0,-48 56 0,0 0 0,49-56 0,-49 56 0,0 0 0,39-36 0,-39 36 0,12-4-4,13 21 0,-9 16-2,1 10-1,0 7-6,-3-7-27,10-8-1,-4-10 1,6-15-1</inkml:trace>
  <inkml:trace contextRef="#ctx0" brushRef="#br0" timeOffset="4461.6079">10917 1082 104,'0'0'43,"0"0"2,19-52-3,-19 52-39,0 0-1,0 0 1,0 0-1,51-1 0,-51 1-1,0 0-1,49 1-1,-49-1 1,45-15-1,-45 15 1,41-27-1,-41 27 0,0 0 0,37-53 1,-37 53 0,0 0 0,0 0 2,0 0 0,-52-19 0,33 38 0,-45 22 0,6 13-1,7 9-1,20 8 0,24-7-7,25-28-26,38-12-9,14-20-1,24-16 1</inkml:trace>
  <inkml:trace contextRef="#ctx0" brushRef="#br0" timeOffset="4836.0085">12094 1150 60,'11'-51'39,"-11"51"1,10-46 0,-10 46-12,0 0-19,-2-49-2,2 49-1,0 0-2,-30-1 1,-1 25-3,4 12 1,-10 9-2,8 6-2,10 0-1,21-12-1,27-18-7,-29-21-24,55-5-7,-55 5 2,80-15-1</inkml:trace>
  <inkml:trace contextRef="#ctx0" brushRef="#br0" timeOffset="5148.0091">12490 1086 117,'0'0'42,"13"5"2,-36 10-3,-11 16-38,-10 7-1,9 8-1,2-3 0,25-4-1,22-15 0,9-8 0,9-4 0,3-9 1,3-7-1,0-8 0,-4-8 1,-34 20-1,0 0 0,42-47 0,-42 47 2,0 0-4,18-57 1,-18 57-1,0 0 0,-5-57-2,5 57-5,0 0-21,-11-59-13,11 59 0,0 0 0,4-57 1</inkml:trace>
  <inkml:trace contextRef="#ctx0" brushRef="#br0" timeOffset="5366.4095">12936 685 105,'0'0'43,"45"-45"-1,-45 45 1,0 0-40,0 0 0,0 0 0,0 0-1,0 0-1,-13 91 0,-25-2-1,6 15-2,4 5-2,16-8-5,29-28-32,9-23-1,19-26 1,3-25 0</inkml:trace>
  <inkml:trace contextRef="#ctx0" brushRef="#br0" timeOffset="6052.8107">13245 1084 113,'0'0'42,"0"0"3,0 0-1,-31-30-41,2 39 1,-15 14-2,7 20 0,12 1-2,18 0 0,10-8 0,22-9 0,4-11 0,6-12 0,5-9 0,-40 5-2,39-17 2,-39 17-1,43-35 1,-43 35-2,32-45 1,-32 45-2,31-48 2,-31 48-1,22-52 2,-22 52-2,0 0 1,27-60 3,-27 60-1,0 0 1,0 0 0,26-50 0,-26 50-1,0 0 1,0 0-1,0 0-1,46-4 2,-46 4-4,0 0 1,48 10 0,-48-10 0,0 0 1,52 3-1,-52-3 1,0 0 0,45 0 3,-45 0 0,0 0-3,0 0 0,49 28 0,-52-1 0,-2 8 0,-9 2 0,8 4 0,1-4 0,20-16 0,-15-21 0,0 0 0,55-4 0,-55 4 0,58-24 0,-58 24 0,63-37 0,-63 37 0,61-44 0,-61 44 0,51-39 0,-51 39 0,0 0 0,55-39 0,-55 39 0,0 0 0,0 0 0,7 17 0,-14 9 0,2 10-3,10-1-7,-5-35-15,0 0-17,45 14-1,-45-14 4,59-13-3</inkml:trace>
  <inkml:trace contextRef="#ctx0" brushRef="#br0" timeOffset="6630.0117">14273 1061 105,'0'0'40,"51"-23"3,-42 19-2,3 24-32,-14 6-5,-17 13-3,-2 7 1,2-4-1,7-1 0,4-15-1,14-13 1,-6-13-1,19-12 1,-19 12 1,0 0-1,0 0 2,30-62-5,-30 62 4,22-47-4,-22 47 2,21-56-2,-21 56 2,25-50-2,-25 50 0,28-49 1,-28 49 0,0 0-1,54-57 0,-54 57 1,46-33-1,-46 33 1,52-22 0,-52 22 1,53-12 0,-53 12 2,48-4-1,-48 4 1,44 0 1,-44 0-2,0 0 2,41 6-1,-41-6 1,0 0-1,0 0-2,0 0 0,0 0 0,-16 53 0,16-53 0,0 0 0,0 0 0,-22 54 0,22-54 0,0 0 0,0 0 0,5 57 0,-5-57 0,-5 27 0,22 3 0,5 2 0,-12-6 0,-6 8 0,-17 4-9,-22-4-24,0 8-9,-16-8-2,-1 4 0,-10-5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02:59:54.456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15629 959 71,'0'0'36,"0"0"-1,0 0-10,0 0-18,0 0 0,0 0 0,0 0-3,0 0 1,0 0-2,0 0 0,0 0 0,0 0 0,0 0-1,-1 44 0,-4-6-1,8 0-1,-3-38 0,0 0 0,12 50 0,-12-50 1,0 0-1,43 16 1,-43-16 0,43-11-1,-43 11 1,52-32-1,-52 32 0,49-33-1,-49 33 1,49-38-1,-49 38 1,42-30 0,-42 30 1,0 0 0,42-23-1,-42 23 1,0 0-1,10 22 0,-4 12 0,-1 14 0,-2 1 0,7 0 0,5-3 1,9-13 0,-24-33 1,0 0 0,53-7 1,-53 7-1,41-37 1,-41 37-3,38-53 1,-38 53-2,34-58 1,-34 58-3,26-63 0,-26 63 0,18-55-3,-18 55-2,14-47-14,-14 47-18,0 0 0,15-49 1,-15 49 0</inkml:trace>
  <inkml:trace contextRef="#ctx0" brushRef="#br0" timeOffset="421.2008">16543 952 71,'0'0'39,"0"0"0,0 0 1,0 0-31,49 12-3,-49-12 0,0 0-1,59-5-2,-59 5-1,46-8-1,-46 8 0,49-16-1,-49 16 0,42-25 0,-42 25 1,0 0-2,0 0 2,30-54-1,-30 54 1,0 0 1,-48-8 1,48 8-1,-59 27 1,35-13 0,-40 39-2,11 9 1,13 9-1,29-3-1,31-9-3,34-17 0,25-19-11,-35-27-24,7-6-2,4 0-2,4-4 1</inkml:trace>
  <inkml:trace contextRef="#ctx0" brushRef="#br0" timeOffset="951.6017">18227 808 68,'0'0'43,"0"0"-2,0 0 1,0 0-21,-44-39-19,44 39-2,0 0 2,0 0-1,-52 23-1,52-23 2,0 0-2,0 0 0,-26 61 2,26-61 1,0 0-2,17 52 1,-17-52 0,0 0 0,38 61 0,-2-24-1,-17 17-1,-2 4 0,-22-3 0,-11 1 0,-16-10-2,-2-5 0,1-14-3,10-29-9,23 2-26,0 0-1,0 0 2,20-51-3</inkml:trace>
  <inkml:trace contextRef="#ctx0" brushRef="#br0" timeOffset="1341.6024">18490 1008 79,'0'0'41,"0"0"-1,0 0 2,45 40-27,-45-40-11,0 0 0,0 0-1,52 15-2,-52-15-1,40-12 0,-40 12 1,46-30-1,-46 30 0,43-40-1,-43 40 1,0 0 1,42-58 0,-42 58-1,0 0 1,0 0 1,0 0 1,-47-18-1,-10 40-1,-1 23 2,-1 13-2,16 11 2,16-3-2,27-8-2,29-18-2,27-23-2,19-18-7,-75 1-25,85-20-2,-35 5-2,5-1 0</inkml:trace>
  <inkml:trace contextRef="#ctx0" brushRef="#br0" timeOffset="1731.6031">19204 1004 99,'0'0'42,"0"0"0,0 0-2,0 0-37,0 0 0,0 0 0,0 0 0,0 0-2,0 0-1,70 25 0,-70-25 0,58-25 0,-58 25 0,64-43 0,-64 43 0,48-49 1,-48 49 0,0 0 0,20-64 0,-20 64 0,0 0-1,-57-21 3,57 21-1,-65 17-1,65-17 1,-62 49 1,5 5-2,22 13 1,22-1-2,35 3 0,29-16-3,29-18-1,18-15-6,-54-21-19,23 1-10,45-4-3,-4-6 0,-56 5-1</inkml:trace>
  <inkml:trace contextRef="#ctx0" brushRef="#br0" timeOffset="1903.2034">20095 1348 124,'-12'18'44,"-11"-11"0,13 0-1,0-12-43,5-9-3,5 3-7,0 11-16,0 0-11,-4-50-7,5 25 0,3 8 0</inkml:trace>
  <inkml:trace contextRef="#ctx0" brushRef="#br1" timeOffset="49405.2868">19594 1512 22,'-11'-3'29,"-5"2"1,2 1 0,0 4-21,-8-2 0,4 5 0,-9-5-3,4 3-1,-11-3-1,7 5 0,-13-6-1,5 5 0,-13-1 0,1 3 1,-10-2-2,-1 2 0,-4 0-1,-3 1 1,-8 1-1,3 1 0,-5-4 0,0 2 0,-3-3 0,1-1 1,-4-1-1,-2-1 0,1 1 0,-4-3-1,-1 0 1,0 0 0,-2 0-1,-1 2 1,-3-3-1,-1 2 1,-4-1 1,-1 3-1,-4-3 1,1 2 0,0 1 0,0-1 0,-5 1 0,-2 0-1,1 0 1,-1 0-2,2 2 1,-3 1 0,-2 0 0,0 2-1,1-3 1,2 2-1,1 0 2,-1-1-1,-2 0 0,2-1 0,1-3 0,1 3 0,-4-2 0,3 1 0,-4-2-1,1 1 0,4-3 1,0 1-1,0-2 0,3-2 0,-1 0 0,2-5 0,4 5 1,0-7-2,1 4 1,0-2 0,-4-1-1,1 0 2,-1 2-2,-2-1 2,-3 3-2,-4 2 0,-6 0 1,-3 1 0,-1 2 0,0 0-1,-6 1 0,0 2 0,1-2 1,0 0 0,4 2 1,1-2-2,-3-1 2,3 0 0,2-2-1,-1 2 0,-2 2 1,-2-2-1,-3-2 0,-3 3 0,1-2 0,-7 2 0,0 0 1,-4-1-1,1 2 0,0-1 0,-4 4 0,1-2 0,1 3 1,0 0-1,-3-2 0,-1 2 0,0 2 0,-1 0 1,-3-1-1,1 0 1,-7-1-1,3-2 1,-5 2-1,3-2 1,-6-3-1,3 3 1,-2-2-1,1 2 0,1-3 0,2 0 0,-1 2 0,2-2-1,3-1 1,5-2-1,-1 1 1,4-2-1,1 2 1,1-2-1,6 0 0,-3 0 1,2 2 0,-1-1-1,5 1 2,-1 0-2,0 1 2,-1 0-1,2-1 1,4 1 0,-1-1 0,1 3 0,0-2 0,1 1 0,4-2 1,-1 6-1,5-1 0,-2-2-1,7 3 1,3-2 0,4 2 0,7 0-1,1 1 0,8 1 1,10-6-1,9 5 1,9-4 0,12-2-1,9-1 0,12 0 1,9 0-1,7-4 0,14 4-1,-12-6 1,12 6 0,0 0-1,0 0 0,0 0-2,0 0-2,0 0-6,11 4-25,-11-4-5,23-8-1,-7 1 0</inkml:trace>
  <inkml:trace contextRef="#ctx0" brushRef="#br0" timeOffset="53991.6949">7123 3087 30,'0'0'28,"-7"22"2,6-11-1,1-11-14,0 33-3,-3-15-3,11 18-1,-5 0-3,6 19-1,-3 3-1,3 15-2,-2 9 1,0 8-2,-2 8 1,0 10 0,-2 3 0,1 10 0,-4 9 0,0 3 0,-2 7 1,0 4-2,0 5 2,0 3-2,-3 4 2,2-3-1,2 0 3,3 3-2,0-5 0,4-1 0,-1-1 0,1-5 1,0 2-1,-5-1 0,0-2-2,-4-3 0,-1 1 0,-5 1 0,0-6 0,-4-1 0,3-10-1,-4-9-1,5-12-3,0-24-4,10-6-29,-2-24 2,5-12-2,0-20 1</inkml:trace>
  <inkml:trace contextRef="#ctx0" brushRef="#br0" timeOffset="54693.6961">7087 7798 34,'16'-14'30,"-16"14"3,13-16-1,-13 16-17,1-14-4,-1 14-2,-9-8-1,-1 8-3,-9-3 0,-1 6-2,-7-3 0,-5 2-1,-7 1 0,-2 3 0,-9-3-1,-6 2 1,-6 2-1,-8 0 1,-3 1-1,-5 5 0,-6-3 0,-1 10-1,-9 1 0,-2 3 0,-1 1 0,-1 2-1,-3 2 1,1-4 0,-6 1 0,2-2 1,2-3-1,-1 1 1,3-1 0,2-1 0,-7 0 0,3 0 0,2-1-1,5-3 1,0-1-1,5-3 0,2-4 0,2 0 1,3-3-2,8-3 0,3 5-5,-2-9-30,10 9-1,-2-7 1,5 6-4</inkml:trace>
  <inkml:trace contextRef="#ctx0" brushRef="#br0" timeOffset="57267.7006">3726 8236 60,'2'12'31,"-2"-12"-3,0 17 0,0-17-30,0 0 1,-2 12 4,2-12 1,0 0 0,0 0 1,0 0 1,0 0 1,0 0-1,0 0-1,12 11-1,-12-11-1,13 17-1,-5-5 0,4 2-1,0 4 0,4 0-1,3 4 1,2 4-1,4-2 1,-1 2-1,7 3 0,4 5 1,5 2 0,4 4-1,2 2 1,4 6 0,-1-3 0,6 5 0,0 3 1,0-1-1,2 0 0,1 5 0,6 0 0,2 3 1,5 4-2,-2 0 1,2 5-1,1 5 1,2 2-1,0 4 0,-2-1 0,3 5 1,-1-4-1,4 6 0,-2-1-1,2-3 1,0 2-1,2 2 1,-1 0-1,3 1 1,0 2-1,-2-1 1,2 3-1,0 1 0,2-3 0,-1 2 0,-2-1 1,2 2-1,-5-1 0,1-1 2,-4 0 0,0 1-1,-4-1 0,-1 0 1,-6 0-1,-2 2 0,-1 1 0,-2-1-1,-2 0 0,-4-2 0,1-2 1,-4-3-1,-2-3 0,-4-4 1,-1-6-1,-2-2 1,-4-10 0,-1-3 1,-1-3-1,-5-5 1,-1 0-2,-2-5 1,-3 3-1,0-4 1,-4 1-1,1 2 1,-1-6-1,-2 4 0,0-3 1,1-1 0,2-5 0,-3 1 1,3-4-1,1 2 0,1-4 0,0 2 0,3-2 1,-1-1-1,3 1 0,-3-1 1,2-2-1,-2 1 0,-1-1 1,3-4-1,-5-1 0,-3-3 0,0-4 0,2-2 1,-5-4-1,-1-1 0,-2-4 0,-1-2 0,-3-2 0,-9 0 0,12-2 0,-12 2 1,0 0-1,0 0 0,1-12 0,-1 12 1,0 0-1,0 0 0,-12-12 0,12 12 0,-1-11 0,1 11-1,4-16 1,1 4 0,5-5 0,4-4 0,5-8-1,6-5 1,5-9 0,8-6 0,7-8 0,8-5 0,5-6 0,9-6 1,5-2-1,9-6 0,4-6 1,7-6-1,6-4 1,2-13-1,11-3 1,1-7 0,5-8 0,-1-3 0,6 2 0,1-2 0,3 4-1,1 2 2,-2 2-2,0 3 0,-2 5 0,4 1 0,-4 2 1,-1-2 0,1 0 0,3-6 0,2-1 0,0-4-1,-4-2 2,5-4-1,0-3 0,-1-2-1,-2 3 0,-5 3-1,-3 3 1,-4 2 0,0 5-1,-3 2 0,-5 6 0,-6 0 0,-1 5 0,2 2 0,-3-1 0,-1 3 1,-5 1-2,-2 5 2,-4 1-2,1 5 2,-6 5 0,-6 6 1,-6 10-1,-8 8 1,-7 9-1,-10 10 1,-8 9-1,-7 10 1,-10 7-1,-6 4 0,-13 14 1,9-16-1,-9 16 0,0 0 0,-5-10 0,5 10 0,0 0 1,-10-4-1,10 4 0,-11 2 0,11-2 0,-15 7 0,4-4 0,-2 3 0,-3 0-1,-1-1 2,-3-1-1,-3 1 0,-3-3 0,-3-1 0,-1 0 0,-5-1 0,-5 0 0,-3-1 0,-6-1 1,-5 4-1,-10-1 0,-6 1 0,-5 3 0,-7 0 0,-5 2 1,-5 3-1,-4 0 0,-7 0 1,0-1-1,0 0 0,0-1 1,1-1 0,-3-1-1,5-2 1,4-3-1,6 1 0,1-1 1,9 0-1,3 0 0,8-2 1,7 1-1,7 0 0,8-2 0,6-1 1,9-2-1,5-2 0,8 0 0,7-1-1,12 8 1,-11-16 0,11 16 0,3-10 0,-3 10-1,8-9 1,-8 9 0,11-4 0,-11 4 1,9-5-1,-9 5 0,12-14 0,-5 1 1,-2-8-1,1-8 0,-1-8 0,3-9 0,-2-9 0,-2-8 1,-1-6-1,5-9 1,-5-4 0,-2-8 0,3-5 0,-3-4 0,1-5 0,-2-6 0,1-3-2,0-3 1,-1-6-2,5-2 3,-4-6-2,3 2-1,-1-2-1,2-5 1,-1 0 1,-1-7 0,-1 4 1,-1-3-3,-1 3 1,0-4 1,-1 1 2,0 1-2,0 1 2,1 2-1,0 0 0,0 0 1,0 1 0,0 4 0,0 4 0,-2 3 0,-1 3 0,-2 7 0,-1 6-1,-1 9 1,-1 9-1,-5 4 1,2 8-1,-1 11 0,1 9 0,-3 9 0,3 6-1,-1 9 1,3 4-1,2 12 0,-1 1-1,4 8 0,4 10-1,-5-12-1,5 12-3,0 0-26,0 0-6,9 26 1,-9-26 1</inkml:trace>
  <inkml:trace contextRef="#ctx0" brushRef="#br0" timeOffset="62680.9101">7685 2649 67,'0'0'35,"0"0"-2,0 0 2,-4 34-28,-8-7-1,5 14-1,-6 4 0,2 14-1,-1 3-1,3 9 0,3-7 0,4 2-1,-1-6 0,11-6 0,-1-13-1,13-13 0,0-18 1,11-14-1,1-21 0,5-11-1,2-8 2,0-5-2,-4-4 1,-3 3-1,-10 7 1,-1 9-1,-10 11 0,-3 10 0,-8 13 0,0 0 0,4 25 0,-4 5 0,0 12 0,4 5 0,-1 6 0,6 1-1,5-2 1,7-10 0,4-10 0,9-15 1,0-18 0,6-17 0,2-21 0,-1-14 0,3-18 1,-5-6-1,-7-10 0,-5-2-2,-8 1 0,-10 4-1,-2 11-1,-10 9-1,-1 19-3,-11-7-11,11 31-19,-7-1 0,11 22 2,0 0-3</inkml:trace>
  <inkml:trace contextRef="#ctx0" brushRef="#br0" timeOffset="63086.5108">8633 2457 86,'15'3'36,"-15"-3"-1,2 19 2,-4-4-32,1 16 0,-3 6-1,-1 13 0,-3 6-2,1 11 2,-2 1-2,-1 3 2,0-7-2,5-5 0,-1-11-1,2-9 0,8-14 0,-4-25 0,18 2 0,-1-21 0,3-11 0,6-8-1,1-6 1,1-2-1,-3 2 1,-2 6-1,-2 10 0,-5 11 0,-5 13 0,-3 16 0,-5 9 1,-3 11-1,0 7-1,-1 5 0,2 3-2,-1-4 0,5-5-4,2-23-7,9 2-24,3-24 0,13-4 0,-2-24 0</inkml:trace>
  <inkml:trace contextRef="#ctx0" brushRef="#br0" timeOffset="63273.7112">9202 2706 99,'-2'14'37,"-2"16"1,-12 1 0,8 6-34,-5 11-2,3-2-1,6-2-1,1-9-1,7-4-3,-1-19-7,13-1-26,-4-24 1,11-6-1,-7-18-2</inkml:trace>
  <inkml:trace contextRef="#ctx0" brushRef="#br0" timeOffset="63429.7114">9226 2226 100,'-17'-21'37,"17"21"1,-9-11-3,10 0-38,17 6-10,-4-15-22,24 3-2,-4-6 1,12 4-2</inkml:trace>
  <inkml:trace contextRef="#ctx0" brushRef="#br0" timeOffset="63616.9118">9595 2058 102,'-9'17'38,"4"17"0,-9-6-9,5 24-25,-1 5-1,4 13 1,0 3-2,4 12 1,-2-1-2,2-4-1,0 0-3,2-17-2,10 0-32,-11-17-2,12-4 1,-7-25-2</inkml:trace>
  <inkml:trace contextRef="#ctx0" brushRef="#br0" timeOffset="63804.1121">9502 2604 87,'-18'-1'40,"15"12"3,3-11-5,13-2-23,9-3-16,12-3-4,14 4-9,3-17-26,11 6 3,-8-9-3,7 7 1</inkml:trace>
  <inkml:trace contextRef="#ctx0" brushRef="#br0" timeOffset="64147.3127">9919 2580 93,'1'27'41,"1"-15"-1,15 5 0,-1-16-36,12-5-2,3-11 1,9-5-1,-3-9 0,-1-5-2,-6-7 2,-6 4-3,-10-4 3,-10 5-2,-12 7 0,-11 14 0,-13 16 0,-6 17 0,-5 19 0,-2 17 2,3 13-1,6 10 1,8 1-2,17-3 2,14-10-1,18-13 0,20-16-4,16-20-2,27-1-30,-7-25-5,12 5 0,-13-17-1</inkml:trace>
  <inkml:trace contextRef="#ctx0" brushRef="#br0" timeOffset="64615.3135">8813 3604 98,'2'-14'38,"-2"14"0,-6 14-1,1 3-34,-1 8 0,0 10 2,-5 9-2,-4 8 0,0 6 0,-1 7 1,-4-2-1,7 0-1,-3-9 0,6-5-2,9-12 1,7-10-1,12-17-1,14-13 1,11-10-1,9-12 0,14-9-1,4-6 0,6-3-3,2-9-2,3 15-27,-14-13-7,0 15 2,-15-8-2</inkml:trace>
  <inkml:trace contextRef="#ctx0" brushRef="#br0" timeOffset="64833.7139">9475 3735 98,'-8'40'39,"-7"-6"2,7 15-2,-8-9-34,7 8-1,2 1-2,3-1 0,3-4-3,2-10-1,7-7-3,4-21-4,10-5-28,-7-24-3,10-4 3,-5-27-3</inkml:trace>
  <inkml:trace contextRef="#ctx0" brushRef="#br0" timeOffset="64989.7142">9458 3367 103,'0'0'38,"-14"-12"-1,20 23-1,8-1-38,5-6-9,19 13-26,2-10 0,12 9 0,3-10-1</inkml:trace>
  <inkml:trace contextRef="#ctx0" brushRef="#br0" timeOffset="65504.5151">9994 3576 100,'-36'32'41,"5"14"0,-12-8 0,8 10-36,3-1 0,7 3-2,9-10 0,10-4-1,12-12-1,10-10-1,12-11 0,7-11 0,6-12-1,-2-4 1,1-10 0,-3-6-1,-6-2 0,-6 0 1,-5 4-1,-9 4 0,-2 7 1,-5 6 0,-4 21-1,0 0 1,-11 20 0,3 18 0,-1 17 0,-3 20 0,1 16 0,-1 19-1,-3 5 1,2 10 0,1-4-1,1-7 1,-1-10-1,2-19 1,2-17 0,0-25 1,3-20-1,5-23 1,-12-17-1,8-17 1,-2-18 0,4-13-1,0-14 0,10-13 1,4-5-1,6-4 1,9-4-1,7 4-1,7 6-3,8 1-1,11 19-17,-11-9-18,14 15 0,-11-7-1,9 12 0</inkml:trace>
  <inkml:trace contextRef="#ctx0" brushRef="#br0" timeOffset="65878.9157">10711 2999 109,'-15'-15'40,"5"19"2,-11-1-2,6 20-36,-3 12-1,0 17 0,0 11 0,-5 14-1,4 8-1,2 6 0,1 0 0,1-2-1,4-11 1,5-10-1,7-11 0,3-19 0,9-16 0,6-15 1,4-13-1,5-15 1,3-8 0,-3-5-1,0 0 2,-1 2-2,-7 6 0,-4 13 0,-6 10 0,-10 3 0,6 29 0,-7-1-2,1 4 2,4 0-1,5 0-2,4-15 0,15-8-4,5-27-10,25-2-19,-6-28-5,16-4-1,-4-26 0</inkml:trace>
  <inkml:trace contextRef="#ctx0" brushRef="#br0" timeOffset="66050.516">11313 2999 113,'-28'28'40,"5"32"1,-9 2-1,6 19-38,1 8 0,2 4-1,6-1-1,4-11-3,7-2-4,-9-29-29,18 6-4,-10-31-1,10-4 0</inkml:trace>
  <inkml:trace contextRef="#ctx0" brushRef="#br0" timeOffset="66253.3164">11021 3350 122,'32'-7'45,"9"6"0,12 4-2,10-12-43,10 6 0,9-1 0,0-7-3,9 13-16,-16-17-20,4 10-4,-16-10-2,-5 5 1</inkml:trace>
  <inkml:trace contextRef="#ctx0" brushRef="#br1" timeOffset="80715.7574">7459 5388 40,'-1'-10'32,"1"10"3,0-19-2,0 19-17,-2-18-9,2 18 0,0 0-1,0 0 0,6 17-2,-5 11-1,-1 12 0,0 14 0,-4 11 1,4 15-1,-3 7 0,0 5-1,0-3 1,2-5-2,-1-9 2,1-15-2,3-14-1,0-15 0,-2-31 0,0 0 0,13-28 0,-7-12 0,-1-12 1,-2-9-1,-2-13-1,-3-4 1,-1-4-2,-4 1 2,0 3-1,3 0 0,4 7 0,5 3 0,8 9 2,6 6-1,9 9 1,7 12-1,1 10 0,3 15 0,1 9 1,-6 15-2,-8 13 1,-8 12 1,-8 8-1,-12 11 0,-10 6 0,-9-1 1,-5-2 1,-4-4-1,-4-9 1,5-6 0,3-13-1,5-8 0,8-11 1,13-13-1,0 0-1,11 2 0,13-4 1,6 2 0,11 3 1,5 9-1,3 4 1,2 11-1,-3 3 1,-4 6-1,-8 5 0,-8 3 0,-6-3-2,-10 0-2,1 5-11,-12-20-24,6 8-2,-6-18 0,6-1-2</inkml:trace>
  <inkml:trace contextRef="#ctx0" brushRef="#br2" timeOffset="84256.9637">8500 5362 63,'-21'-18'36,"-2"11"-1,-8-6 1,3 12-27,-9-8-3,4 10-1,-1-2 0,1 8-2,-3 5 0,5 9-1,0 9-1,6 10 1,-1 13-1,7 11 1,3 10 1,6 5-1,10 5 1,12 1-1,9-8 0,9-6 0,15-18 0,12-18-2,11-22 0,8-21 1,4-25-1,0-17 2,-3-18-3,-9-15 2,-12-7-1,-17-2-1,-21 4 1,-19 6-1,-21 10 0,-23 11-1,-16 14 2,-17 19-3,-4 22 0,-9 13-5,16 33-28,-5 8-4,19 18 1,13 3-1</inkml:trace>
  <inkml:trace contextRef="#ctx0" brushRef="#br3" timeOffset="88531.3712">9067 5341 56,'4'-17'35,"-6"-3"-1,2 9 1,-11-4-28,11 15 1,-14-8-3,14 8 1,-12 13-1,7 3-1,1 1-1,0 13-1,4 2 0,5 5 0,3 2-1,4 4 1,10-10-1,3-4 1,9-15 0,6-17-1,5-23 1,2-16-1,-1-16 1,-2-13-2,-5-2 0,-5-6-1,-10 11-1,-11 6-2,-3 22-3,-14 4-5,4 36-18,-19-2-6,4 25-2,-6 7 0</inkml:trace>
  <inkml:trace contextRef="#ctx0" brushRef="#br3" timeOffset="88749.7715">9321 5544 78,'-7'28'41,"-13"5"-3,5 23 2,-7 5-31,0 16-3,-1 3 0,6 3-1,2-9-3,5-10-3,13-10-7,-1-29-28,18-12-2,0-28-1,12-9-2</inkml:trace>
  <inkml:trace contextRef="#ctx0" brushRef="#br4" timeOffset="92680.9785">10149 5203 68,'-6'-23'36,"-12"-2"0,2 5 1,-16 0-31,-1 15 0,-12 5-1,-4 16 0,-11 14-1,-3 14-1,-1 13-1,4 14 1,5 5-2,8 9 2,12 0 0,11 1 0,16-8-1,13-3 1,11-10-1,15-10 0,6-14 1,12-6-2,0-14 0,4-11-1,-2-14 1,-3-10-1,-3-8 1,-7-6 0,-9 0 0,-7 1-1,-6 0 1,-5 7 0,-5 7-1,-6 13 1,0 0-1,-9 32 0,2 2 0,-1 5-1,4 5 0,3-3-3,7 6-21,4-27-12,17-10-4,5-28 0,21-13-1</inkml:trace>
  <inkml:trace contextRef="#ctx0" brushRef="#br5" timeOffset="96861.7858">10399 5334 37,'4'-25'33,"5"-1"2,-2 0 0,2 14-21,-9-10-3,0 22 0,2-19-3,-2 19-1,-1 16-3,-1 10 0,-5 5-2,3 13 0,-2 11-1,1 12 3,0 7-1,1 8 0,-2 1 0,3-2 0,-2-3-1,4-6 1,0-19-1,-1-4-2,5-16 0,-2-9 0,-1-24 0,10-1 0,-4-21 1,-2-10-1,3-11-1,0-6 2,-2-15-3,0-7 1,-4-6-1,-1-1 1,-3-1 0,-1 0-1,2 10 3,2 4-4,4 10 4,8 7-1,5 10 0,7 12 1,6 14-1,3 7 0,2 7 0,0 8 0,-5 10 0,-5 9 0,-7 11 0,-9 4 0,-11 6 0,-9 3 0,-8 2 0,-5-3 3,-4-4-3,0-9 3,2-7-4,6-9 4,6-8-4,14-15 4,0 0-4,26 1 1,5-6-1,7 0 1,4 1 0,2 4 1,-4 4-1,-8 7 0,-12 8 3,-18 13-4,-16 6 5,-17 13-4,-16 6 3,-15 0-3,-10 2 2,-7-6-2,4-6-2,5-19-6,26-5-25,5-32-6,26-10-1,18-21-2</inkml:trace>
  <inkml:trace contextRef="#ctx0" brushRef="#br6" timeOffset="101526.194">11134 5103 59,'7'-15'34,"-2"-3"0,-5 18-6,7-26-18,-7 26-1,8-15-3,-8 15 0,0 0-2,10 6 1,-10 3-2,1 15 1,-2 10-1,1 15 0,-4 13-1,-1 23 1,-6 9 0,-4 15 1,-8 6 0,0 0 0,-3-5-1,0-12 0,1-15 0,6-18-1,5-15-2,9-18-1,6-14-2,-1-18 0,22 2-4,-9-18-4,10 4-25,-14-11-4,8 6 1,-10-6-1</inkml:trace>
  <inkml:trace contextRef="#ctx0" brushRef="#br7" timeOffset="106143.8021">11530 5443 17,'-3'-19'30,"-2"-1"1,4-3 2,-3-9-12,5 12-9,-5-13-2,4 9-2,-4-7 0,3 8-2,-6-4-1,6 10 0,-6-4-1,4 4-1,-2 2 0,0 4-1,0 0 0,5 11 0,-9-17 0,9 17-1,0 0 1,-7-13-1,7 13 0,0 0 0,1 21 0,2-1 0,3 4-1,2 16 1,3 9-1,1 9 1,1 13 0,0 7 2,0 3 0,-1 2-1,-1 1 1,-2-5-1,2-9 1,-1-7-1,0-12 1,2-11-4,1-7 1,0-10 1,0-11-1,0-2 1,-2-7-1,-3-1 1,-8-2 0,10-1 0,-10 1-1,0 0 1,0 0 0,0 0-1,0 0 1,0 0-1,0 0 0,0 0 0,7-19 0,0 0 0,5-10 1,6-13 0,9-18-3,5-13 1,9-20-1,7-15 1,8-11 0,3-7 1,0 1-3,-3 7 1,-6 15 1,-5 15 2,-12 23-2,-6 15 1,-10 20-2,-8 17 1,-9 13 0,0 0 1,4 22-2,-6-8-1,5 2-3,0-3-4,11 10-27,-14-23-2,19 24 0,-10-20-1</inkml:trace>
  <inkml:trace contextRef="#ctx0" brushRef="#br4" timeOffset="123179.032">4668 14166 18,'-27'10'24,"11"1"-3,0-9-1,9 9-3,7-11-5,0 0-4,0 0-3,26 10 0,-5-12-2,14 3 1,2-4-2,9 0 1,9-1-2,6 3 1,8-3-1,12 2-1,9-4 2,12-2-1,6 1 1,17-3-1,11-5 2,14-1-1,9-5 1,14-1-1,5-1 1,11-4-2,6 4 1,4 1 1,-1 4-1,8 2 0,-2 2-1,-6 3 1,0 2-1,-2 3 1,-3-2 0,-2-2-1,0 0 0,-5-5 0,-4-4 1,3 0-1,-6-7 1,-7 0-1,-1-1 0,-8 1-1,-6-2 2,-10 3-2,-9 0 1,-11 5-1,-9 0 0,-11 7 0,-11 1 1,-11 5-1,-12 0 0,-12 2 0,-7 3 0,-13 1 0,-8 1 0,-9 3 1,-8 3-1,-6 6 0,-5 6 0,-4 12 1,-1 13-1,-2 15 0,-1 16 0,-1 12-1,2 13 1,-4 9 0,4 4-1,-2 3 0,0-4 1,1-4-1,-1-8 1,7-5 0,3-12 0,1-7 0,4-10 0,4-6 0,0-8 0,4-5 1,-1-8-1,-2-4 0,0-2 0,-4-6 0,0-4 0,-5-1 0,-3-6 0,-1-3 0,-3-12 0,-7 10 0,7-10-1,-15-8 1,2 0 0,2-7 0,-5 0 0,0-4-1,-4 2 1,-7-1 0,-5 0-1,-5 6 1,-10 2-1,-6 6 1,-11 1-1,-10 5 1,-9 1-1,-12 2 1,-9 0 0,-7 2 0,-9-2 0,-8 0 0,-10 0 0,-3-2 0,-9 2-1,0 0 1,-9 2 0,-3 0-1,-2 2 0,-4 5 1,-2-1-1,-2 3 0,-1 1 0,-4 2 0,-1 0 0,0 3 1,-6 2-1,1 1-2,-2 0 2,-1 3-1,1-4 1,4 1-1,1-2 2,4-3-2,6-3 0,6-4 2,11-6 0,6-2-1,11-3 1,6-4 0,13 0 0,12-1 0,7-3 0,11 1 0,6 1 0,12-2 0,8-1 0,7-2 1,4-3-1,10 1 0,4-7 0,4-1 0,7-4 0,5-3 2,1-5-2,4-2 1,7-11-1,0-8 2,4-8-2,1-14 1,5-12-1,3-10 2,2-15 0,2-6-1,-1-2 1,3 3 0,-3 7 0,-2 16-1,-1 16 0,-6 13-4,2 27-4,-12 7-26,11 30-4,0 0-1,0 0 1</inkml:trace>
  <inkml:trace contextRef="#ctx0" brushRef="#br4" timeOffset="123849.8332">5250 14482 25,'-13'-8'36,"-11"1"0,0 11 0,-11 0-15,4 18-15,-8 1-1,7 14 0,-3 5-2,7 10-1,2 0-1,7 3 0,9-1 0,6-2-1,8-5 1,6-6-1,5-8 0,10-6 1,1-8-1,5-7 1,1-17-1,3-9 1,-4-10 0,5-6-1,-5-4 1,-4-1-1,-5-1 1,-2 7-1,-7 9 1,-5 8-1,-8 12 0,0 15 0,-6 9 0,-2 7 0,3 10-1,-3 0-1,4 3-1,1-7-1,12-1-5,-2-26-9,19 4-18,-4-24-2,15-1 0,-4-20 1</inkml:trace>
  <inkml:trace contextRef="#ctx0" brushRef="#br4" timeOffset="124161.8337">5578 14819 35,'1'-18'36,"-1"18"-1,-16 17 0,14 7-26,-11-1-4,4 11-2,1 0 1,3 8-2,0-5 1,4 0 0,1-7-1,4-4 1,-1-13-1,-3-13 0,13-7 0,-5-15-1,0-10 0,2-11 0,-2-3 0,0-9-1,-4 0 0,2 2 2,-3 7-1,1 7 1,0 9-2,-1 5 0,3 11-1,3 2-1,7 12-4,-3-4-4,19 11-29,-9-9 1,14 10-2,-4-9 4</inkml:trace>
  <inkml:trace contextRef="#ctx0" brushRef="#br4" timeOffset="124520.6344">5855 14827 47,'-8'27'38,"0"-11"1,17 1-1,0-12-32,19-4 0,8-15-2,12-4-1,5-9-1,4-6 2,-2-2-1,-7 0 0,-5 3-1,-12 1 0,-14 10 0,-13 6-1,-4 15 1,-28-2-2,-3 17-2,-6 7 0,-3 11 0,-2 5 1,2 6 0,12 2 1,3-3-1,16-5 0,12-8 1,12-8 0,14-13-2,7-9-2,14-4-2,-3-21-23,13 10-10,-13-13 0,8 4-1</inkml:trace>
  <inkml:trace contextRef="#ctx0" brushRef="#br4" timeOffset="124863.835">6406 14829 53,'0'24'40,"3"-12"0,9 6 0,-3-13-36,18-2-1,6-10 0,6-4-1,3-5-1,2-6 0,-5-3-1,-4 1 2,-6-2-1,-11 0 1,-10 2-1,-11 4 1,-10 3 0,-8 4 0,-5 10-2,-5 4 1,-4 14-1,1 8-2,1 8 2,2 7-1,7 2 0,7 3 0,11-3 1,9-7-3,13-12 1,11-16-3,17 3-29,-2-26-4,15-2-2,-5-14 1</inkml:trace>
  <inkml:trace contextRef="#ctx0" brushRef="#br4" timeOffset="125160.2355">6949 14699 61,'-17'23'36,"3"16"2,-7-6 0,5 12-35,0-8 1,7 2-3,1-7 1,8-9 0,5-10-1,5-11 0,3-11 1,4-10 0,4-8 0,0-8 0,2-5 0,0-2 3,-1 2-2,-4 7 1,-3 1-2,-1 12 1,-5 7-3,0 11 1,-3 12-3,-3 5-5,4 21-8,-10-9-27,13 18 1,-6-9-2,11 9 2</inkml:trace>
  <inkml:trace contextRef="#ctx0" brushRef="#br4" timeOffset="125503.4361">8063 14323 63,'0'0'40,"1"18"1,-2-5-1,8 15-31,-10 3-6,2 8-1,-2 6-2,3 10 2,0 1-3,-3-2-1,4-2-1,-1-8-2,7 6-12,-7-23-24,11 0 2,-11-27-3,12 9 2</inkml:trace>
  <inkml:trace contextRef="#ctx0" brushRef="#br4" timeOffset="126002.637">7886 14439 71,'-20'-5'42,"20"5"-1,-10 8 1,23-6-36,10-12-3,8-6-1,11-6 1,6-1-1,3-5 1,3 2-2,-3 1 1,-5 6-1,-7 8 0,-8 10 0,-9 9 0,-8 14 0,-8 12 0,-8 6-1,-6 12 1,-4 7-1,-2 5 0,0 0-1,-2-3 0,7-8 0,1-6 1,4-11-1,8-12 0,8-15 0,5-13 1,4-14 0,7-9 1,2-7 1,2-6-1,-2-2 0,-1 3 0,-6 7 1,-7 11-1,-3 11 1,-13 10-1,0 18-1,-5 5 0,-2 4-1,2 6 0,1 0-1,3-1 0,3-6-2,8-1-2,3-15-3,17 6-14,-9-24-18,15 6-1,-5-19-1,8 4 2</inkml:trace>
  <inkml:trace contextRef="#ctx0" brushRef="#br4" timeOffset="126158.6373">8778 14622 66,'0'0'41,"-14"5"-1,1 0 0,5 16-23,-1-1-13,3 3-3,2 1-1,1-1-2,4 1-1,1-8-3,9 9-22,-11-25-14,18 9 2,-18-9 0</inkml:trace>
  <inkml:trace contextRef="#ctx0" brushRef="#br4" timeOffset="126595.438">8885 14430 69,'13'3'42,"-13"-3"0,23 15 1,-23-15-30,18 23-7,-7-12-1,4 4-1,-2 0-2,-1-1 1,-3 5-2,-2 0 0,-6 2 0,-2 4-1,-2 1 0,-3-3-1,0 0 1,-2-2-1,5-8 0,3-13 0,0 0 0,11 3 1,1-17 0,4-8 1,3-3-1,5-5 1,2-3 0,0 2 0,-3 6-1,1 6 0,-8 8-1,-4 6 1,-12 5-1,12 20-1,-6 3 0,-5 5-1,6 4 0,3 0-2,8 2 1,5-4-1,10-4 1,1-6-5,13 1-2,-4-23-25,14 4-3,-6-16 0,4-1 2</inkml:trace>
  <inkml:trace contextRef="#ctx0" brushRef="#br4" timeOffset="127032.2388">9737 14565 53,'-11'-22'40,"-13"-3"-2,3 12 3,-11-4-25,4 19-7,-4 7-3,2 9-2,-2 7 0,6 8-1,4 1 0,1 2-1,7 0-1,6-6 0,4-5 0,11-5-1,5-10 0,7-12 0,3-12 1,8-8 0,-1-6-1,6-6 1,-3-7-1,0-1 0,-2 1 0,-3 6 0,-4 8 0,-5 12 0,-5 9-1,-5 13 1,-5 14 0,-5 12 0,-3 12-1,-4 8 1,-2 5-1,0 6 0,0 0 1,-5-2-1,1-2 0,-1-5 1,-4-9 0,1-5 0,2-11 0,-2-10 0,-1-14-1,5-10 0,4-7-2,-1-18-3,16 4-13,-8-22-23,18-1 1,-4-16-2,18 10 3</inkml:trace>
  <inkml:trace contextRef="#ctx0" brushRef="#br4" timeOffset="127203.8391">10118 14658 77,'5'17'45,"-4"6"-2,-13-15 0,3 12-27,9-20-18,-23-31-20,23 11-20,-8-12-1,11 2-1,1-12 0</inkml:trace>
  <inkml:trace contextRef="#ctx0" brushRef="#br4" timeOffset="427932.4645">14914 3318 52,'-5'-26'34,"1"9"-1,-4-3-1,8 20-10,-11-17-21,11 17 0,-9 8 0,2 12 1,-1 12 0,-1 15 0,-6 10 0,3 18-1,-7 9 1,3 7-1,-5 0 1,3-2-1,3-14 0,1-11 0,7-20 1,5-16-1,2-28 1,15-30 0,4-20 0,4-14-1,4-20 1,-1-12 0,2-15 0,-3-6 0,-1-3-1,-4 8 0,-2 8 1,-2 15-1,-8 13 0,1 16 0,-2 22 0,5 21-1,-2 20 1,2 21-1,3 17 0,1 16 1,8 16-2,-1 12 1,7 10-1,-2 7 0,-1 6 0,0-1-2,-1-1 0,-7-15-4,0 2-8,-13-28-22,-1-6 1,-9-29-3,-1-9 3</inkml:trace>
  <inkml:trace contextRef="#ctx0" brushRef="#br4" timeOffset="428088.4648">14913 3654 93,'-26'-19'38,"18"16"-1,9-8 0,21-2-34,21 7-12,20-17-27,18 3-1,9-12 0,9 6-3</inkml:trace>
  <inkml:trace contextRef="#ctx0" brushRef="#br4" timeOffset="428681.2659">16295 3503 69,'-9'-9'37,"-10"-5"-1,2 15 0,-14-3-29,-1 14 0,-11 1 0,3 15-1,-8 3-2,8 8-1,0 4 0,12 0-1,5-2-1,13-2 0,12-9 0,12-8 0,12-11 0,9-15 0,6-11 0,8-12-1,1-8 1,-2-8-1,-1-4 0,-7-5 0,-5 3 0,-9 6 0,-5 6 0,-8 7 1,-4 9-2,-9 21 1,0 0 0,6 38 0,-8 15 1,0 25-2,0 19 1,2 18-1,1 13 1,0 8-1,3 2 0,-7-3 1,1-8 0,-8-16-1,-6-16 1,-8-13 1,-7-17-1,-9-18 2,-4-18-3,-8-21-1,1-18-1,0-32-6,16-10-26,-2-35-4,26-9 1,8-22-3</inkml:trace>
  <inkml:trace contextRef="#ctx0" brushRef="#br4" timeOffset="429102.4666">16896 3444 94,'20'7'39,"-20"-7"1,8 17-2,-16 2-35,4 6-2,-6 9 1,2 9-1,-3 7 1,-1 9-1,-1 0 0,0 3 0,1-6 0,1-6 0,2-9 0,2-11 0,4-17 0,3-13-1,6-27 1,7-15 0,2-14 0,5-15 0,-1-12-1,1-5 1,2 1 0,-4 10 0,-3 12 0,-6 11 0,-1 15-1,-2 14 1,-2 15-1,-4 10 0,13 10 0,3-2-1,10 1-1,10-3-1,12 2-2,5-12-3,23 9-27,-13-18-5,13 9 1,-13-16-1</inkml:trace>
  <inkml:trace contextRef="#ctx0" brushRef="#br4" timeOffset="429461.2672">17337 3596 96,'0'33'39,"0"-33"1,36 17-3,1-24-33,15-10 0,7-12-2,8-3 1,1-12-1,-5 1 0,-4-2 0,-16 3-1,-13 3-1,-16 7 1,-18 11-1,-19 12 0,-14 14 1,-13 10-2,-7 19 1,-5 7 0,3 10 0,5 8 0,8 3 1,13-1-1,15-6 0,20-4 0,18-13 0,20-11-2,18-10-1,13-18-6,15 3-13,-9-26-17,14 1-1,-14-19-1,2 4 1</inkml:trace>
  <inkml:trace contextRef="#ctx0" brushRef="#br4" timeOffset="429835.6679">18034 3552 87,'-12'24'40,"16"6"0,8-16 1,18-6-28,7-8-10,14-5 0,8-11-1,7-6 0,-1-7-1,-4-8 0,-9-3-1,-8-3 1,-16-3-2,-15 4 2,-19 2-2,-15 13 2,-14 7-1,-8 14 1,-9 17-1,-4 13 0,-5 17 1,4 12 0,8 10 0,11 1-1,14 0 1,18-5-2,18-11 1,20-15-2,23-9-1,12-21-2,20-6-7,-12-27-22,17 1-5,-16-22-1,0 6 1</inkml:trace>
  <inkml:trace contextRef="#ctx0" brushRef="#br4" timeOffset="430132.0684">18782 3398 110,'-29'18'39,"6"20"0,-8-1 0,7 10-35,6 1-1,8 0-1,7-8 0,10-10 0,6-15-1,7-10 0,7-17 0,1-11 0,1-14-1,2-7 2,-1-9-2,-3 1 2,-3-1-1,-4 12 0,-4 6 0,-6 13 0,-10 22 0,10 4-1,-11 20 0,-3 9-2,2 9 0,2 4-2,10 7-4,-2-16-8,24 14-7,-12-32-14,21 3-4,-1-18-1,12-3 2</inkml:trace>
  <inkml:trace contextRef="#ctx0" brushRef="#br4" timeOffset="430600.0692">20135 2757 78,'20'-32'40,"-8"-2"-3,-1 19 2,-11 15-22,0 0-13,-19 29-1,6 15 1,-6 13-1,0 21-1,0 11 0,-1 15-2,6 5 1,4 2-1,5-6-1,6-6 0,9-11-3,1-26-12,13-2-21,-7-29-1,8-5 0,-8-26-1</inkml:trace>
  <inkml:trace contextRef="#ctx0" brushRef="#br4" timeOffset="430802.8696">19896 3393 112,'-38'-7'40,"17"18"1,4-4-2,13 3-36,20-10-2,16-5 0,19-11-2,13-9-2,21-8-3,2-21-18,19 5-14,-10-15 1,7 7-1,-19-15-1</inkml:trace>
  <inkml:trace contextRef="#ctx0" brushRef="#br4" timeOffset="431161.6702">20706 2653 113,'-35'51'40,"8"21"2,-10-2-3,5 19-35,5 3-1,7 13 0,-1-7-1,5-3 0,3-8 0,7-11-2,2-11 2,6-18-2,5-15 1,5-18 1,6-17-2,9-15 0,3-11 0,2-8 0,3-11 0,0 2 0,-3-1 0,-3 8 0,-7 8 0,-5 12 0,-5 13 0,-4 14 0,-3 14 0,-2 8 0,3 8 0,0 4 0,5 6 0,1-5-4,10 0-3,0-16-9,17 6-23,-7-26-1,10 3 0,-6-24 0</inkml:trace>
  <inkml:trace contextRef="#ctx0" brushRef="#br4" timeOffset="431364.4706">21242 3293 118,'-11'-7'37,"5"25"2,-13 7-2,2 20-33,-2 8 0,3 9-2,2 2 0,5-3-2,6-2 0,6-15-2,10-9-3,-2-23-24,17-4-10,-3-27 0,8-1 0,-7-28-1</inkml:trace>
  <inkml:trace contextRef="#ctx0" brushRef="#br4" timeOffset="431801.2713">21399 2943 125,'-10'14'42,"12"12"1,-2-9-2,15 7-37,1-4-4,8 8 0,5-5 0,-2 6 0,1 1 0,-2 1 0,-7 7 0,-7 2 0,-8 9 0,-12 3 0,-5-2 0,-5 0 0,-1-2 0,-1-3 0,4-9 0,7-7 0,8-13 0,11-12 0,7-11 0,5-12 0,6-11 0,1-10 0,3-11 0,-2-8 0,0-6 0,-5 2 0,-6 10 0,-3 7 0,-5 12 0,-3 14 0,-8 20 0,5 16 0,-6 18 0,1 7 0,2 11 0,6 1 0,9 10-6,0-14-10,23 14-19,-2-22-7,17-1 1,-6-19-1</inkml:trace>
  <inkml:trace contextRef="#ctx0" brushRef="#br4" timeOffset="432300.4722">22311 3268 128,'-39'-25'42,"4"26"-1,-19 1-6,0 22-30,2 7-1,7 10-4,5 3 0,13 2 0,12-4 0,15-4 0,15-8 0,12-6 0,10-11 0,6-8 0,7-12 0,1-8 0,0-10 0,-4-9 0,-2-8 0,-9-1 0,-2-1 0,-9 6 0,-9 6 0,-3 12 0,-13 20 0,-6 13 0,-9 27 0,-6 25 0,-9 24 0,1 18 0,-8 22 0,-2 8 0,2 3 0,0-4 0,1-4 0,0-12 0,1-15 0,2-18 0,2-19 0,0-17 0,0-17 0,-3-17 0,2-19 0,-4-22 0,3-12-2,-3-20-3,5-7-7,-10-12-3,15 19-15,-14-10-12,6 20 1,-7 0-1,4 22 1</inkml:trace>
  <inkml:trace contextRef="#ctx0" brushRef="#br4" timeOffset="433080.4736">14839 5315 81,'19'-14'38,"-15"-7"-1,-4 21-1,-13-15-27,0 15-2,-14 0-2,-1 12-1,-7 4-1,-2 12 0,-3 7-1,1 14 0,1 6 0,7 5 2,7 0-2,11-2 1,6-9 0,12-4-1,14-16 0,12-15 1,8-16-2,11-16 1,2-16-3,5-12 1,2-13-1,-4-7 1,-5-2 0,-12 3-2,-8 6 3,-7 9-3,-10 14 3,-6 21-1,-7 15 0,-11 24 1,0 19-2,-4 12 2,2 10-2,1 0 1,6 1-4,7-14 3,15-10-7,6-38-8,25-10-22,-1-37-2,20-9 1,-6-30-2</inkml:trace>
  <inkml:trace contextRef="#ctx0" brushRef="#br4" timeOffset="433517.2743">15478 4441 108,'-13'61'39,"-9"6"0,15 28-3,-6 5-31,9 12-1,0 5 0,3 1-1,0-8 1,2-3-3,2-18 2,1-12 0,1-17-3,-2-19 2,3-17-2,-6-24 0,16-2 0,-2-23 0,1-12 0,2-8-2,3-9 2,3-5-3,2-2 3,1 5-1,-1 7 1,-3 9 0,0 13-1,-3 9 1,1 13 0,-4 10 0,-5 10-1,2 7 1,-5 7 0,-7 6 0,-5 5 0,-9 3 0,-8 5-1,-8 3 1,-3 1-2,-6-5 2,6-2-7,-1-25-7,21-3-24,3-24-2,26-7 0,8-30-1</inkml:trace>
  <inkml:trace contextRef="#ctx0" brushRef="#br4" timeOffset="433860.475">16218 5072 107,'-33'13'40,"4"16"0,-14-10-1,7 8-36,0 2 0,6 3-1,6 1-1,10-3 0,13-5 0,11-4-1,12-6 0,9-4 0,12-8 0,3-4 0,3-3 0,-3 1 0,-7-2 0,-7 5 0,-9 8 0,-11 5 1,-13 6-1,-11 4 0,-7 7 0,-7 0-1,-2 4 0,2-2-3,4 2-2,-1-19-5,22 6-27,1-21 0,12 5-1,4-16-2</inkml:trace>
  <inkml:trace contextRef="#ctx0" brushRef="#br4" timeOffset="434484.476">16719 5048 103,'-10'0'39,"-22"2"2,1 23-2,-17 5-34,8 8-1,0 10 0,5 6-2,8 2 0,11-3 0,14-3-2,13-8 1,12-8-1,7-11 0,7-12-1,6-12 0,2-16 1,-3-11-1,-6-6 0,-3-10-1,-8-7 1,-6-5 0,-7 1 0,-4 1 0,-4 7-1,-4 5 2,-4 11-1,0 7 1,0 10 1,4 14 0,0 0-1,0 0 1,-1 20 2,14-8-3,3 2 2,3 2-1,5-4-1,6 1 0,-1-2 1,1 2-1,-5 1 0,-3 5 1,-8 4 0,-7 6-1,-8 6 0,-6 1 1,-4 6-1,-3 1 0,-2-2 0,1-4 0,4-7 0,3-9 0,8-21 0,0 0 0,13-7 0,-1-17 1,2-8 0,2-6-1,-1-11 1,2 2 0,-3-3-1,1 5 1,-1 4-1,-1 3 0,5 4-3,-1 2-2,12 15-8,-6-18-16,15 16-13,-6-10 0,15 7-2,-3-9 2</inkml:trace>
  <inkml:trace contextRef="#ctx0" brushRef="#br4" timeOffset="435092.8771">17524 4532 78,'-10'6'40,"-5"-2"-2,5 19 0,-11 5-29,10 7-6,3 5 0,7 19 1,-3 8 0,3 15-1,1 6 1,1 5-1,3-5 0,-1-5-1,0-7 1,-2-10-2,-1-15-1,3-13 1,-3-16-1,0-22 1,0 0-1,10-16 0,-2-15 1,-1-11-1,5-6 0,4-10 0,2-1-2,-1 2 2,6 6-2,-3 8 2,3 12-2,-1 10 2,0 13 0,-2 16 0,0 8 2,-7 12-2,-3 7 1,-6 4-1,-5 5 2,-7 2-3,-7-4-1,-5 1-1,-2-2-2,-6-16-8,13 5-24,-10-21-3,25-9 0,-15-2 0</inkml:trace>
  <inkml:trace contextRef="#ctx0" brushRef="#br4" timeOffset="435451.6777">18141 4893 97,'-4'-17'38,"4"17"2,-12-13-1,12 13-34,-9 4-2,0 8-1,-1 4-1,2 6 1,7 2 0,-2 3-1,3 2 1,4 2-1,3-1 2,2-6-2,3-1 1,3-3-2,1-7 0,0-1 1,-2-2-1,-2-2 0,-4 3 0,-6 3 0,-6 5 0,-9 5 1,-5 5-1,-3 4-1,-7 3 0,-3 1-1,4 3-4,-5-15-14,16 8-18,-1-20-3,15-1 0,2-12-1</inkml:trace>
  <inkml:trace contextRef="#ctx0" brushRef="#br4" timeOffset="436933.6803">19186 4615 62,'5'-22'34,"7"8"-10,-9-11 2,9 18-12,-12-12-4,0 19-1,0 0-2,9 3-1,-10 13-1,-2 14-1,-2 13-2,-2 13 0,2 13 2,-2 13-2,0 9 1,-1 6-1,2-1 0,1-6 0,1-12 1,3-12-2,1-13 0,0-17 0,0-20 0,0-16 0,1-19 0,1-13 0,-2-18 0,-2-7-1,2-16-1,0-13 1,4-10-2,-2-7 2,2-3-1,4 0 0,4 7 0,3 9 1,2 12 0,8 14 2,2 19-2,1 16 0,2 18 1,-1 17-1,-2 7 0,-1 14 1,-5 8-1,-6 5-1,-4 11 1,-7 4 0,-6 2 0,-6 2 0,-5 1 0,-6-1 0,-2-7 0,2-8 1,-2-8-1,6-10 0,1-7 0,2-7 0,12-12 0,0 0 2,0 0-2,15 13 1,-2-4 1,1 6-2,2 7 3,1 7-2,-1 7 1,-2 3-3,1 6 1,-1-2-3,6 3-3,0-22-7,18 7-26,-5-21-1,13-1 0,-2-22 0</inkml:trace>
  <inkml:trace contextRef="#ctx0" brushRef="#br4" timeOffset="437510.8814">20097 4536 88,'-11'-8'39,"-11"-1"-1,0 17 1,-10 7-33,1 16-1,-8 13-1,3 15-1,-2 10 2,4 8-2,7 9 1,11 0-2,14-3 1,16-7-2,15-12 2,16-16-1,17-14-1,11-18-1,7-23 1,-1-17 0,-4-15-2,-6-16 3,-13-7-3,-16-7 1,-18-1-2,-19-3 1,-18 1-1,-16 3 0,-11 7 1,-6 2-2,3 9 0,-2 7-1,12 17-4,3-8-22,32 35-10,0-21 0,28 31-1</inkml:trace>
  <inkml:trace contextRef="#ctx0" brushRef="#br4" timeOffset="438649.6834">20820 4449 53,'2'-15'35,"-2"15"-1,2-15 1,-2 15-19,0-11-7,0 11-2,0 0 0,0 0-2,0 0-2,0 0 1,0 0-2,0 0 1,0 0-1,-9 27 1,3-4-1,1 9 0,0 8 1,2 3-1,2 5 0,6-1 1,6-6-2,14-7 1,7-13 0,11-17 0,9-16 0,7-15-1,2-12 1,-1-7-1,-3-6 0,-11-7-2,-7 4-1,-16-1-3,-6 16-4,-22-5-21,5 25-11,-20-3 1,5 24-1,-14 3 2</inkml:trace>
  <inkml:trace contextRef="#ctx0" brushRef="#br4" timeOffset="438899.2838">21065 4854 104,'-5'35'41,"-13"-8"2,7 14-2,-12-4-36,6 4-1,0 0-1,3 3-1,5-3-2,5-5-2,13 3-6,-5-24-21,20 7-12,-5-18 1,10 0-2,-4-15 1</inkml:trace>
  <inkml:trace contextRef="#ctx0" brushRef="#br4" timeOffset="440194.0861">21638 4758 71,'-1'-28'36,"8"13"-15,-13-16 7,15 22 1,-13-13-19,4 22-1,1-17-3,-1 17-1,0 0-1,7 23-1,-6 4 0,1 11-1,-2 12 2,0 9-2,0 8 1,-4 12-1,-2-1 1,0 0-2,-2-4 1,4-7-1,1-7-1,-1-13 1,7-10-1,-2-12 1,6-14-1,1-14 0,4-14 1,-1-10-1,1-14 1,-3-11-1,2-13-1,-3-10 2,0-10-2,-1-9 1,0-4-1,-3 4 1,1 3-2,0 8 2,1 12 1,6 9-2,4 15 1,6 16 1,4 13-1,2 9 0,5 8 0,4 7 0,-1 9 0,-1 6 0,-8 7 0,-6 6 0,-13 4 0,-9 8 0,-14 5 0,-11 1 0,-8 4 0,-8 1 0,-2-6-1,1-4 1,7-8-1,9-10 1,15-8-1,12-21 2,31 7-2,12-17 1,13-2 0,10-1 0,5 3 0,-3 3 0,-5 8 0,-14 10 0,-18 11 1,-21 10 0,-22 11 1,-19 6-1,-16 7 1,-10 5-1,-8 0 0,1-3-1,4-9 0,10-10-2,19-12-3,13-20-6,32-1-7,2-35-12,31 3-11,2-18 0,18-4-2,-1-15 4</inkml:trace>
  <inkml:trace contextRef="#ctx0" brushRef="#br4" timeOffset="440490.4866">22673 4493 121,'0'0'42,"-22"-11"0,12 31-8,-8 4-31,1 15 0,-3 11 0,-1 12-2,2 10 2,1 5-3,6 5 1,0-4-2,7-1-1,2-11-5,15 3-8,-7-31-9,26 6-13,-9-26-5,15-8-1,-2-22 2</inkml:trace>
  <inkml:trace contextRef="#ctx0" brushRef="#br4" timeOffset="440880.4873">23030 4561 109,'1'-23'41,"-1"23"1,0 0-3,-12 12-36,8 16 1,0 15-1,-4 11 0,-3 12-2,4 10 2,-2 8-2,1 2 1,4-6-1,7-6 2,6-12-3,10-15 0,6-12 0,6-22 0,8-18 0,4-18 0,5-12 0,-5-14 0,1-7 0,-12-9 0,1-9 0,-9-2 0,-7-2-2,-9 13-4,-9 0-3,5 22-7,-22-6-9,15 30-15,-17 4-2,6 26 0,-5 5 1</inkml:trace>
  <inkml:trace contextRef="#ctx0" brushRef="#br4" timeOffset="441832.089">15096 7166 81,'0'0'35,"0"0"-1,6 17-6,-6-17-21,0 0-1,-14-14-1,12 3 2,-5-8-3,-1-3 0,-8-11-2,0-5 1,-5-8-2,-7-9 0,-1-11-1,-5-9 0,-4-8 1,-1-2-2,2 0 1,5 1 0,4 7 0,10 6 0,7 9 0,11 8 0,8 9 1,9 7-1,7 5 1,3 12-1,2 6 0,-1 9 1,-4 15-1,-7 12 0,-9 15 0,-11 14 1,-10 17-1,-10 13 2,-13 14-1,-6 9 2,-6 3-1,0-2 1,8-10-2,11-7 2,20-20-3,22-21 1,22-27-2,26-28-2,30-16-9,6-33-17,20-1-10,-3-17 1,4 4-2,-12-7-1</inkml:trace>
  <inkml:trace contextRef="#ctx0" brushRef="#br4" timeOffset="442768.0906">15697 6573 75,'2'-12'37,"-2"12"-1,0 0 2,0 0-27,-13 3-3,9 16-1,-7 3-2,6 11-2,-7 2-1,6 8 1,-2 2-2,6 3 0,0-3 0,1-4 0,2-9 0,3-6 0,2-9 0,-6-17 1,17-4-1,-7-15 0,0-11 0,1-8 1,0-10-1,-2-4 0,-1-3 0,0-3-1,-1 3 1,0 8-2,-3 5 2,0 11-2,1 9 1,1 11-1,4 8 0,4 7 1,6 6-3,6 1 2,12 2-5,2-8-4,14 8-26,-7-13-4,10 2 2,-9-9-3</inkml:trace>
  <inkml:trace contextRef="#ctx0" brushRef="#br4" timeOffset="443126.8912">16076 6595 103,'-19'24'38,"2"-5"0,13-1-2,8-7-33,13-5-1,10-9 1,11-5-1,6-7 1,6-4-1,1-5 0,0 0-2,-6-4 1,-8 6-1,-12-1 1,-12 5-2,-11 2 2,-14 3-2,-8 6 1,-11 5 1,-5 6-1,-3 4 2,-1 11-1,3 4 1,5 7-1,7 3 1,11 7-2,9-1 2,16-1-4,11-6-1,16 0-4,9-22-11,25 2-19,3-21-2,13-6-1,0-21 0</inkml:trace>
  <inkml:trace contextRef="#ctx0" brushRef="#br4" timeOffset="443345.2916">17041 5966 107,'-42'-17'39,"-1"26"0,-13 19 0,1 26-35,2 17-1,8 15-1,6 5-1,10 4 2,13 0-4,9-6 1,14-5-7,2-24-9,18 4-22,-2-24 0,1-5-1,-9-20-2</inkml:trace>
  <inkml:trace contextRef="#ctx0" brushRef="#br4" timeOffset="443532.4919">16566 6631 122,'0'0'40,"0"0"2,21-6-3,13-8-38,14-15-2,10-2-1,9-15-11,14 9-12,-12-15-16,9 5 3,-14-11-5,1 7 3</inkml:trace>
  <inkml:trace contextRef="#ctx0" brushRef="#br4" timeOffset="443735.2923">17279 5856 113,'-22'19'41,"4"25"0,-7 5-1,3 13-37,1 8-1,2 13 0,0 3-1,3 5 2,3 0-5,1-11 0,9 2-8,0-25-10,18-1-16,-5-23-2,12-9-3,1-25 0</inkml:trace>
  <inkml:trace contextRef="#ctx0" brushRef="#br4" timeOffset="444094.0929">17329 6460 96,'-2'21'41,"-2"-7"-1,11 3 1,-7-17-24,23 0-15,5-9 1,6-5-2,2-7 0,4-6-1,0-4 1,-1 0-1,-7-2 1,-7 4-1,-9 1 1,-11 8 0,-10 6-1,-9 9 0,-10 9 1,-7 9-1,-5 9 1,-2 12 0,1 5 0,6 8 1,7-1-1,9 2 1,15-5-2,11-6 0,19-6-2,12-14-2,18-2-6,5-23-8,18 8-14,-10-21-11,10 0 3,-14-12-2,-2-1 4</inkml:trace>
  <inkml:trace contextRef="#ctx0" brushRef="#br4" timeOffset="444296.8933">18046 6288 125,'-30'7'40,"-8"3"0,7 24-9,-4-1-27,4 8 1,4 0-3,11 4 2,8-6-2,15-4 0,10-10-2,10-13-3,19-10-3,3-24-10,23 4-8,-10-26-17,19-2 1,-10-20-2,8-3 4</inkml:trace>
  <inkml:trace contextRef="#ctx0" brushRef="#br4" timeOffset="444468.4936">18642 5889 86,'-10'17'40,"-20"12"1,1 27-1,-16 2-10,7 14-25,-4 6-4,4 3 2,8-1-4,8-12-2,18 2-11,-5-25-8,25-1-18,-9-22 3,13-8-4,-7-16 1</inkml:trace>
  <inkml:trace contextRef="#ctx0" brushRef="#br4" timeOffset="444936.4944">18278 6302 118,'13'-21'38,"14"12"2,4-14-8,13 3-32,11-3-1,4-1-2,4 6-3,-5-7-2,2 13 0,-13-7-1,-2 16 3,-12-1 3,-9 4 4,-7 7 2,-17-7 5,7 15 2,-22-8 1,2 10 0,-17-7-1,5 5-4,-3-3-1,5 2-2,3-1 0,12-2-3,4 2 0,4-13 0,25 16 0,-1-10 0,6 1 0,-1 1 0,0 2 0,-4 1 0,-4 4 0,-7 3 0,-11 4 0,-9 5 0,-6 0 0,-7 0 0,-6-1 0,-3-3 0,3 3 0,-7-16-13,19 10-7,-11-27-6,24 7-12,-14-12-5,18 0 1,-2-10 1</inkml:trace>
  <inkml:trace contextRef="#ctx0" brushRef="#br4" timeOffset="445716.4958">20425 5856 81,'5'-43'36,"2"4"-1,-15-11-13,4 19 5,-20-6-21,-2 16-1,-13 10 1,-5 21-3,-7 17 4,-3 21-1,-2 17-1,1 19 0,-1 13-1,9 10 1,3 4-3,14-3-2,11-5 0,14-11 0,20-17 0,15-18 0,20-24 0,13-21 0,11-16 0,5-18 0,0-11 0,-4-10 0,-14-3 0,-11 4 0,-16 3 0,-15 9 0,-15 11 0,-4 19 0,-25 1 0,0 20 0,-3 7 0,2 7 0,7 5 0,6-2 0,14-3 0,9-12-4,24-2-12,1-27-5,25 7-6,-9-24-13,13 0 1,-7-14-2,-2 1 5</inkml:trace>
  <inkml:trace contextRef="#ctx0" brushRef="#br4" timeOffset="446059.6964">20836 6269 111,'-12'8'39,"-7"3"0,6 18 0,-8-3-31,9 15-3,-2 0-1,7 3 0,1-3-2,4-2 2,-1-7-4,4-8 0,1-6 0,-2-18 0,0 0 0,13-4 0,-7-16 0,4-7 0,-2-7 0,4-7 0,0-8 0,1 0 0,3-3 0,-1 2 0,-1 3 0,4 6 0,1 7 0,1 9 0,3 9 0,-1 8 0,4 10-3,-5-4-10,13 21-7,-14-18-5,15 19-13,-11-13-2,9 4-1,-7-10 3</inkml:trace>
  <inkml:trace contextRef="#ctx0" brushRef="#br4" timeOffset="446449.6971">21231 6244 114,'-15'16'41,"12"10"1,-1-15-1,13 4-28,10-8-9,11-4-4,9-9 0,10-3 0,6-6 0,0-6 0,0-2 0,-5 0 0,-9-4 0,-14 3 0,-11 0 0,-17 1 0,-15 2 0,-10 4 0,-10 6 0,-8 8 0,-2 10 0,-5 7 0,6 12 0,4 9 0,8 5 0,10 8 0,12 0 0,14 0 0,13-3 0,11-8 0,14-6 0,9-8 0,10 0-6,-7-24-10,11 12-5,-20-33-6,15 7-12,-17-15-3,2-1 1,-16-10 2</inkml:trace>
  <inkml:trace contextRef="#ctx0" brushRef="#br4" timeOffset="446824.0977">21882 6270 110,'-6'30'41,"-3"-14"1,13 7-2,-4-23-25,23 14-11,5-19-1,8-3-3,6-7 0,2-6 0,3-4 0,0-4 0,-7-2 0,-6-1 0,-9-2 0,-10 3 0,-11 0 0,-12 7 0,-11 9 0,-6 8 0,-9 15 0,-4 8 0,0 14 0,-1 7 0,4 11 0,7 4 0,11 0 0,8-2 0,12-8 0,10-7 0,14-5 0,8-21-10,16 6-7,-10-31-5,22 10-8,-12-21-11,10 2 1,-14-10 0,4 7 4</inkml:trace>
  <inkml:trace contextRef="#ctx0" brushRef="#br4" timeOffset="447136.0983">22501 6243 121,'-20'27'39,"-8"-10"2,6 19-1,-6-6-36,4 4 0,5-5-1,8-4 0,7-4-3,4-21 0,19 6 0,6-22 0,5-8 0,6-9 0,1-5 0,4-4 0,0-3 0,-4 4 0,-2 9 0,-8 9 0,-9 9 0,-5 13 0,-8 12 0,-6 8 0,-5 10 0,-3 1 0,0 7 0,-4-6 0,9 8-10,-12-21-7,13 12-5,-19-27-7,12 5-10,-16-17-2,0-1 0,-15-9 3</inkml:trace>
  <inkml:trace contextRef="#ctx0" brushRef="#br4" timeOffset="447666.4992">19815 5413 114,'0'0'43,"0"0"0,-13-6-2,13 6-39,10-13-3,-10 13-1,16-10-6,-11-5-11,20 20-10,-9-13-11,17 15-2,0-10-1,17 9 3</inkml:trace>
  <inkml:trace contextRef="#ctx0" brushRef="#br4" timeOffset="447994.0998">20702 5313 115,'0'0'42,"-23"-2"1,23 2-3,-20 4-38,20-4-3,-8 3-1,8-3-4,15 13-14,-15-13-10,26 3-12,-10 0 1,11 6-2</inkml:trace>
  <inkml:trace contextRef="#ctx0" brushRef="#br4" timeOffset="448337.3004">21399 5319 120,'-6'-12'42,"6"12"1,-6-13-2,6 13-40,0 0-3,2-14-2,12 22-13,-10-19-8,19 15-12,-10-7-4,17 6-3,-1-4 2</inkml:trace>
  <inkml:trace contextRef="#ctx0" brushRef="#br4" timeOffset="448664.901">22227 5540 98,'-22'-3'43,"10"6"-1,-1-15-1,13-6-24,8 5-19,9-3-5,15 12-19,-6-11-14,5 14 1,-8-6-2,7 11-1</inkml:trace>
  <inkml:trace contextRef="#ctx0" brushRef="#br4" timeOffset="449023.7016">23007 5389 122,'0'0'43,"-16"-7"1,16 7-2,-2-13-42,2 13-1,2-17 0,-2 17-2,9 0-6,-9 0-30,12 9-3,-12-9 2,27 7-3</inkml:trace>
  <inkml:trace contextRef="#ctx0" brushRef="#br4" timeOffset="449273.302">23659 5363 120,'-10'7'45,"8"7"1,-12-16-4,14 2-40,0 0-4,0 0-1,0 0-3,-12-5-10,12 5-11,0 0-14,0 0-2,-14-14-1,14 14 1</inkml:trace>
  <inkml:trace contextRef="#ctx0" brushRef="#br1" timeOffset="453719.3098">14461 7706 52,'0'0'33,"7"15"0,-10 4-1,-4 10-21,-3 11-7,0 15-2,-8 4 4,0 17-2,-6 4 0,1 9-1,-4-3 1,2 4-2,2-15 0,3-6 0,7-16-1,3-12 1,4-21-1,6-20 0,2-16 0,8-18 0,-1-12 1,7-16-1,-5-4 1,5-14 0,-4-6-1,8 0 1,-5-1 0,1 4-1,4 1 1,0 3-1,3 4 0,3 11 0,4 5 0,2 9 0,2 10 0,2 13-1,0 10 1,2 16 0,-6 15 0,-3 17 0,-6 16-1,-5 16 1,-5 16-1,-6 13 0,-3 12 0,-4 6 0,0 4 0,-3-3-1,3-10 0,3-9-2,2-17 0,-1-22-7,11-8-27,-7-30-3,8-9 1,-10-21-2</inkml:trace>
  <inkml:trace contextRef="#ctx0" brushRef="#br1" timeOffset="453890.9101">14528 8178 96,'-16'-6'39,"4"-4"2,24 8-3,10-6-36,18-9-2,16 4-8,0-17-28,18 7-2,-2-5 0,8 8-2</inkml:trace>
  <inkml:trace contextRef="#ctx0" brushRef="#br1" timeOffset="454343.3109">15491 7961 85,'3'-22'38,"3"11"1,-4-5 0,-2 16-32,0 0-4,11 26 1,-12 2-1,1 13-1,-5 8 0,2 9-1,-1 4 1,0 4-2,1-3 0,3-7 0,1-9 0,4-11 1,-3-10 0,-2-26 0,12 1-1,-3-24 1,-2-14 0,1-9 0,0-9 1,2-13-1,0-5 0,2 4 1,-3 3-1,4 8 0,-2 10 0,1 6 0,3 14-1,-3 13 1,5 12-2,-2 4-1,6 12-1,-1-4-4,11 18-20,-5-14-13,13 4 1,-3-9-2,6 2 1</inkml:trace>
  <inkml:trace contextRef="#ctx0" brushRef="#br1" timeOffset="454702.1116">15914 8070 96,'-13'16'39,"16"6"0,-3-22-1,23 14-34,5-18 0,15-4 0,1-12-2,6-7 1,-2-5-1,-4-2 0,-8-3 0,-9 4-1,-15 2 0,-12 6 0,-12 14 0,-12 6-1,-7 12 0,-10 14 1,-4 9-1,-2 10 0,5 4 0,5 7 0,8-2 0,15 3 0,15-7 0,15-9-2,18-11 0,11-13-3,22 4-15,-4-30-15,21 3-5,-4-17 0,8-1-2</inkml:trace>
  <inkml:trace contextRef="#ctx0" brushRef="#br1" timeOffset="455045.3122">16688 7909 105,'-33'14'41,"-13"2"-1,1 16-1,0 3-34,1 8-2,5 0 0,11 0-1,10-6 0,16-9-2,14-13 2,13-15-1,14-15-1,7-20 1,7-12 0,5-10 0,-3-13 0,-2-5 0,-6-4-1,-8 0 1,-7 10 0,-11 16-1,-10 12 1,-9 20-1,-2 21 1,-17 30-1,-2 21 0,-2 18 1,1 12-2,2 0-2,11 10-5,-2-21-11,23 7-12,-4-29-10,16-5-2,2-27-1,13-9 1</inkml:trace>
  <inkml:trace contextRef="#ctx0" brushRef="#br1" timeOffset="455466.5129">17778 7416 107,'3'10'38,"-10"12"1,-1 27-7,-6 4-30,-1 12 1,-4 16-1,0 6-1,-1 5 0,5-5 0,0-3-1,7-14-2,10-7-3,-2-26-22,14-7-12,1-22 0,11-10-1,-8-18 1</inkml:trace>
  <inkml:trace contextRef="#ctx0" brushRef="#br1" timeOffset="455653.7132">17504 7941 122,'-5'20'40,"5"-20"1,26 15-8,9-22-32,21-12-2,17-8-2,1-23-23,17 5-13,-7-13 1,7 6-2,-11-9-2</inkml:trace>
  <inkml:trace contextRef="#ctx0" brushRef="#br1" timeOffset="456028.1139">18294 7389 113,'-28'41'41,"5"14"1,-5 0-2,2 11-36,5 6-1,1 10 0,0-5 0,3 0-2,3-5 0,6-10-1,0-9 1,8-9-2,5-17 2,3-15-2,8-13 1,4-13 0,3-9 1,4-8 0,1-10 1,-1-2-2,-3 2 0,1 7 0,-5 6 0,-7 8 0,-4 15 0,-9 5 0,4 27 0,-7 1 0,3 4 0,2 3-4,4 4 0,5-8-2,12-4-2,2-23-9,17 8-14,-9-26-8,12 1 0,-8-18 0</inkml:trace>
  <inkml:trace contextRef="#ctx0" brushRef="#br1" timeOffset="456215.3142">18705 7826 93,'2'-10'38,"-12"5"1,4 16 0,-12 6-24,6 18-8,-3 3-1,4 11-3,-2-1 0,6-1-2,2-3 0,6-6-2,5-14-1,1-17-5,19 2-18,-8-26-12,12-3-5,-7-20 2,11-5-1</inkml:trace>
  <inkml:trace contextRef="#ctx0" brushRef="#br1" timeOffset="457010.9156">18938 7565 119,'-7'19'42,"5"5"1,-6-9-1,18-4-38,-2 7-2,4 2 1,1-2-3,2 3 0,-4 3 0,-5 4 0,-5 5 0,-7 7 0,-5 3 0,-4 1 0,-4-1 0,1-4 0,3-8 0,7-10 0,8-21 0,0 0 0,27-15 0,0-13 0,6-9 0,4-3 0,3-4 0,-1 3 0,0 4 0,-9 9 0,-4 14 0,-8 9 0,-7 15 0,-5 8 0,-6 9 0,-2 12 0,-1 5 0,1-1 0,3-1-3,5-5-1,12-4 0,2-12-2,11-3-1,2-21-4,14 5-11,-11-30-2,12 4 12,-9-10 9,-5-3 2,-7 2 4,-11-7 3,-4 10 5,-18-13 11,6 25 5,-19-10-16,5 13-4,-9 3-2,0 11-2,1 8-1,-3 10-2,4 10 0,1 11 0,5 7 0,7 1 0,3 0 0,9-6 0,5-5 0,4-10 0,5-8 0,3-13 0,5-14 0,-1-8 0,1-8 0,-2-5 0,-3 1 0,-2-1 0,-5 7 0,-5 7 0,-9 19 0,0 10 0,-11 19 0,-6 19 0,-6 16 0,-7 16 0,-1 11 0,-4 5-2,-2 1 0,3-12-1,3-5 0,0-25-7,12-6-4,-8-41-13,27-8-5,-24-19-5,20-15-2,-8-26-3,8-11 3</inkml:trace>
  <inkml:trace contextRef="#ctx0" brushRef="#br1" timeOffset="457151.3159">18848 7434 126,'-55'-15'37,"9"11"-10,10 6-20,14-5-47,13 5-3,9-2 0</inkml:trace>
  <inkml:trace contextRef="#ctx0" brushRef="#br1" timeOffset="458165.3176">20567 7807 99,'-30'6'36,"0"15"-1,-13-8-7,7 19-19,-6-5-1,7 10-2,-1-4-1,7 5-3,8-4 1,10 0-2,13-8 0,13-8-1,9-6 0,7-9 1,7-9-1,4-9 0,2-9 1,-1-9 0,1-6 0,-9-3 1,-8 2-1,-3 1 0,-8 5 0,-4 6 0,-9 12-1,-3 16 0,0 0 0,-14 26-1,5 5 0,5 5 0,1 7-1,1-1-2,7 4-5,3-17-24,16 1-6,3-23-2,13-4 0</inkml:trace>
  <inkml:trace contextRef="#ctx0" brushRef="#br1" timeOffset="458664.5185">21139 7218 105,'-13'2'38,"-7"9"1,2 23 0,-3 7-33,5 16-2,-4 12 0,5 8-2,3 7 1,1 6-1,4-1-1,3-1-1,1-10 1,3-11-1,3-15 0,1-9-1,3-19 1,3-11-1,1-15 1,5-9 0,-1-13 0,5-6 2,2-8-2,2-4 2,3-2-1,1 1 0,0 6 0,1 3 0,-2 13-1,-1 9 0,-3 9 0,-5 12 0,-6 11 0,-4 13 0,-5 2-1,-7 8 0,-7 1 1,-2-3-1,-7-1 0,-6-4 0,0-8 0,-3-9-1,5-8 0,0-12-3,12 2-7,-7-23-15,27 5-12,2-18 0,16 2-1,4-11 0</inkml:trace>
  <inkml:trace contextRef="#ctx0" brushRef="#br1" timeOffset="459007.7191">21722 7660 102,'-17'8'40,"-10"1"0,0 8 0,-13 4-34,5 3-1,1-3-1,6 4-1,4-3 0,15-4-2,11-4 1,17-2-2,12-3 1,7-3-1,7-2 0,2 1 0,-3 2 0,-2 7 0,-14 3 0,-12 6-1,-13 5 1,-13 2-1,-13 2 0,-5 1 0,-7 1 1,-1-9-1,5-2-1,5-8-1,15-1-4,1-23-16,29 7-13,1-18-6,21 0 2,1-14-2</inkml:trace>
  <inkml:trace contextRef="#ctx0" brushRef="#br1" timeOffset="459694.1203">22156 7753 103,'-14'-11'40,"-1"12"1,-17 3-1,5 12-32,-6 5-3,3 13-1,0 3-1,5 6-1,5 0 0,8-3-1,8 0 0,8-6-1,10-5-1,6-16 1,10-5 0,3-8 0,0-10 0,2-6-1,-3-9 2,-3-7 0,-7-3-1,-7-3 1,-3-3-1,-5 4 1,-2 0-1,-2 5 1,-1 8-2,-1 4 1,2 10-1,-3 10 1,11-3 0,-11 3 0,16 15 1,-4-4-1,5 1 0,4-1 1,5-2-1,3 2 2,3-2-2,-2-1 0,0 4 0,-1-2 0,-6 3 0,-6 6 0,-8 2 0,-8 2 0,-7 2 0,-5 3 0,-3 1 0,-4-3-2,0 2 0,2-5 1,3-6 0,3 0 1,10-17 0,2 12 0,9-15 0,3-6 0,8-8 1,1-3-1,3-8 2,0-3 1,1-6-3,-4 1 0,-4-4 0,-1 2 0,-5 2 0,-4 5 0,-3 6 0,-2 5 0,-2 11 0,-2 9 0,0 0 0,8 4-9,9 15-6,-17-19-8,36 16-8,-14-21-7,15 7-1,-2-20-2,6 3 4</inkml:trace>
  <inkml:trace contextRef="#ctx0" brushRef="#br1" timeOffset="460177.7212">23057 7249 108,'-10'-11'38,"9"25"3,-13 6-5,7 21-29,-6 8-1,3 15-2,-1 11 0,-3 4-2,3 6 1,1-1-2,-3-4-1,4-8 0,-4-7-1,5-12 0,2-13 0,3-11 0,4-17-1,-1-12 2,12-11 1,0-7 0,1-13 0,6-5 1,-1-8-1,4-1 1,2 1 1,0 3-3,1 4 0,-1 8 0,0 12 0,-3 8 0,1 10 0,-1 7 0,-2 7 0,0 4 0,2 5 0,4 2 0,-2-2 0,0 0 0,-4 1 0,-3 0 0,-10-3-2,-9-1 1,-10 1 0,-11-4 0,-6 2-1,-3-6 1,0-1-2,-1-5-2,12 4-6,3-22-7,28 12-10,-6-25-9,32 4-1,-3-14-3,22-2 3</inkml:trace>
  <inkml:trace contextRef="#ctx0" brushRef="#br1" timeOffset="460520.9218">23722 7630 122,'0'0'40,"-26"20"2,8 5-2,-8-6-38,0 5-1,1-1 0,2 2-1,7-1 2,6-3 0,6-2-1,8-2-1,7-1 2,3 0-2,3-4 0,9 2 0,-4 1 0,1 1 0,-3 1 0,-6 2 0,-8 3 0,-7 0 0,-10 3 0,-7 0 0,-11 4-4,-7-2 1,-5 3-1,-12-5-5,1 12-6,-15-19-7,8 22-11,-28-14-5,-3 10-2,-26-4-2</inkml:trace>
  <inkml:trace contextRef="#ctx0" brushRef="#br1" timeOffset="461488.1235">13722 9290 47,'9'-22'34,"-5"-5"0,-2 13-1,-10-6-21,8 20 0,-22-18-4,5 23 0,-12-3-2,1 11-1,-9 1-1,-1 8-1,-5 5 0,1 7-1,0 12 1,1 8 0,4 11-1,6 11 2,6 5-2,10 5 2,7-2-2,16-2 1,11-15-1,17-14-1,13-22 0,12-23 0,11-27 0,5-24 0,4-25 0,0-15-1,-6-13 0,-12-6-1,-14-7 2,-18 4-2,-16 10 0,-21 7 0,-15 16 0,-20 19-1,-8 19 1,-10 15 0,-4 22-1,3 11 0,10 13-2,10 2-4,26 13-25,5-15-6,30 1 1,10-15-3</inkml:trace>
  <inkml:trace contextRef="#ctx0" brushRef="#br1" timeOffset="461831.3241">14353 9075 76,'0'0'40,"-6"-19"-2,6 19 1,-16 19-23,6 8-10,-4 6-2,3 8 0,2 2-1,6 0 0,6-11 0,12-9-1,11-17 1,8-17-1,14-16-1,7-14 1,1-9-2,2-6 0,-4-1-2,-13 2-4,-3 21-11,-26-3-21,0 24-3,-21 2 1,0 22-2</inkml:trace>
  <inkml:trace contextRef="#ctx0" brushRef="#br1" timeOffset="462034.1244">14493 9262 96,'-2'28'39,"-10"2"1,4 18-2,-4 8-34,-2 12-1,-4 7-1,3 2 0,1-3-2,5-9-1,13-7-8,0-33-27,20-6-2,7-28-1,15-12-2</inkml:trace>
  <inkml:trace contextRef="#ctx0" brushRef="#br1" timeOffset="462533.3253">15242 9113 75,'-5'-17'39,"-11"1"0,1 18 1,-13 11-27,0 17-6,-9 9 0,4 20-2,-5 9 0,4 7 0,3 0-2,11 2 1,4-7-1,9-10 0,11-10-2,11-19 1,8-12-1,9-16-1,4-12 0,6-11 1,0-6-1,-4-8 0,-2-4 0,-4 4-1,-10 5 1,-4 3-1,-9 6 1,-5 9-1,-4 11 1,0 0 0,-13 19 0,6 1 1,-1 9-2,1-1 0,6 5-2,2-4 0,11 1-6,-3-24-16,18 8-14,-4-23-2,14-1 0,-3-20 1</inkml:trace>
  <inkml:trace contextRef="#ctx0" brushRef="#br1" timeOffset="463204.1265">15679 9136 99,'0'0'39,"0"0"0,-12 25 0,1 9-33,1 22-1,-5 5 0,5 10 0,-1 6-2,6 2 1,-2-7-2,7-2 1,2-12-2,0-9 1,2-13-2,0-14 0,-4-22 0,12-6 0,-3-17 0,0-13 0,-1-14 0,0-7-1,0-10 0,-3-8 0,-1-5 1,-3-2-1,2 4 1,-1 5-2,-2 9 2,4 10 0,1 9 0,6 11 0,8 15 1,5 6-1,8 9 0,7 2 1,8 1-1,2 3 0,-1 3 0,-3 3 0,-7 4 1,-9 3-1,-14 8-1,-17 4 2,-18 10-2,-13 5 1,-10 4 0,-6 1 0,-5 2 0,3-6 0,7-6 0,11-10 0,17-13 0,16-14 0,15-4 0,15-12 0,13-4 1,4-2-1,4 4 0,0 3 0,-6 12 1,-12 10-1,-12 10 1,-15 14-1,-18 8 0,-10 11 2,-14 3-2,-8 9 2,-7-1-2,-1-4 0,5-7-3,4-9-1,14-1-10,-2-27-15,25 1-13,2-26 1,20-2-2,0-18 2</inkml:trace>
  <inkml:trace contextRef="#ctx0" brushRef="#br1" timeOffset="463640.9273">16249 9123 82,'22'-48'38,"-1"14"0,-7 5-1,-3 25-29,-11 4-1,1 36-1,-8 4-2,3 19 0,-5 8-1,4 13 0,1 0-2,3 2 0,5 0-3,3-16-2,11 2-20,-2-29-14,13-7 0,-2-25-1,9-8-2</inkml:trace>
  <inkml:trace contextRef="#ctx0" brushRef="#br1" timeOffset="463952.9278">16755 9030 111,'-3'-31'41,"3"31"1,0 0-2,-4 16-35,-3 19-2,3 12-1,-2 13 0,2 12 0,1 5-1,3 4 1,3-4-1,5-7 2,4-12-3,4-10 0,3-21 0,7-18 0,0-19 0,5-18 0,0-16 0,2-11 0,-1-12 0,-4-9 0,-2 2 0,-7-8-8,9 19-13,-17-5-19,5 19-2,-7 4 0,10 21 0</inkml:trace>
  <inkml:trace contextRef="#ctx0" brushRef="#br1" timeOffset="464623.729">17923 9640 80,'-7'13'33,"7"-13"0,7 2 0,-7-2-29,18-5 0,-18 5 1,16-12 0,-16 12 1,4-9-1,-4 9 0,-16-13-1,-4 5-1,-2-2-2,-9-5 0,-1-5 0,-4-6-1,-2-4 0,-1-11 0,8-3 0,0-11 0,7-4-1,7-4 2,3-3-2,9-2 2,6 1-1,9 3 1,6 2-1,3 7-1,2 6 1,3 13-1,-2 9 2,-5 16 0,-5 14-1,-9 17 1,-10 16-1,-6 14 3,-6 18-3,-4 13 3,-7 8-3,1 4 1,-2 1 1,7-6-1,7-6 1,12-13-1,13-17 1,14-22-1,14-18 0,19-18-3,11-20-5,17-6-27,-5-21-6,10 2 2,-5-18-3</inkml:trace>
  <inkml:trace contextRef="#ctx0" brushRef="#br1" timeOffset="465247.7301">18475 9421 75,'3'-11'36,"-6"-2"0,3 13 2,-2-17-25,2 17-7,0 0-1,-4 16 0,-2 2-1,0 12 0,-3 6-1,3 8 0,-7 5-1,5 2 1,-1-4-2,3-2 1,4-9-1,3-9 1,4-16-1,5-13 0,0-14 0,5-10-1,-3-10 1,-1-7 0,-2-7 0,-5-4-1,-3 2 0,-2 1 0,-2 3 0,0 4 0,3 5 0,3 7 0,6 4 0,7 5 0,5 6 0,3 6-2,11 7-2,0-7-6,14 19-27,-10-10-2,6 12-1,-7-8-1</inkml:trace>
  <inkml:trace contextRef="#ctx0" brushRef="#br1" timeOffset="465622.1307">18764 9379 103,'-9'15'38,"0"-11"1,9-4-1,12 8-32,15-9-2,10-6 0,10 0-1,9-7 0,0-1-1,-1-3-1,-1 0 0,-9-4 0,-10 2-1,-13-2 1,-13 0-1,-15 6 0,-12 2 0,-11 6 0,-3 4 0,-8 7 0,-3 8 0,0 10 0,2 9 0,5 7 1,5 7-1,12 2 0,11 0 1,15-3-1,16-10 0,18-4-2,12-17-2,21-2-8,2-26-24,20-1-3,-5-23-1,10 1-1</inkml:trace>
  <inkml:trace contextRef="#ctx0" brushRef="#br1" timeOffset="465840.5311">19871 8785 107,'-19'-18'40,"-13"5"0,3 22-1,-8 3-34,-1 23-1,-3 15 1,-2 17-3,0 12 2,3 6-3,8 8 0,5 1 0,7-2-2,4-7-1,17-1-7,-3-30-28,19-4-3,-4-27 1,10-8-3</inkml:trace>
  <inkml:trace contextRef="#ctx0" brushRef="#br1" timeOffset="466012.1314">19417 9397 118,'-14'-3'40,"14"3"1,14-11-2,16-8-36,9-6-2,13-10-4,12 1-6,-5-13-29,14 3-1,-6-10 0,0 8-1</inkml:trace>
  <inkml:trace contextRef="#ctx0" brushRef="#br1" timeOffset="466214.9318">20055 8754 89,'-22'23'41,"2"18"1,-8 4-2,8 23-12,-4-1-25,3 7-1,0 3 0,2 5 0,7-2-2,0-7-1,8-5-4,0-22-8,16 2-26,-7-24 0,17-8-1,-6-22 0</inkml:trace>
  <inkml:trace contextRef="#ctx0" brushRef="#br1" timeOffset="466573.7324">20013 9326 108,'-4'28'40,"4"-28"0,12 22-1,1-18-33,14-8-3,5-10-1,10-3 0,5-8 0,1-2-1,-4-2 0,-4 1 0,-9 1 0,-8 3-1,-15 3 1,-10 7-1,-13 5 0,-10 9 0,-4 10 1,-6 7 0,-1 10 0,0 7-1,5 7 1,4 4 1,10 4 0,12-4-2,7-7 0,13-6 0,14-7-2,7-16-2,14-4-8,-6-23-24,19 1-4,-5-19-1,6 1 0</inkml:trace>
  <inkml:trace contextRef="#ctx0" brushRef="#br1" timeOffset="466776.5328">20685 9136 114,'-27'11'39,"5"19"0,-9 1 1,6 9-35,2 1-2,8 0-1,7-1 1,10-5-1,11-8-2,7-15 0,14-11-3,4-14-1,10-9-2,1-27-8,11 3-25,-4-17-2,1-1 2,-7-11-1</inkml:trace>
  <inkml:trace contextRef="#ctx0" brushRef="#br1" timeOffset="466932.533">21129 8822 110,'-20'55'40,"-16"4"2,9 18-3,-5-6-34,7 4-1,2-3-4,7-11 0,8-3-5,-4-28-26,20 0-9,-8-30 0,13 16 1</inkml:trace>
  <inkml:trace contextRef="#ctx0" brushRef="#br1" timeOffset="467088.5333">20862 9128 117,'12'-15'39,"10"14"1,3-9-2,10-1-38,11 2-4,-4-15-27,11 14-8,-6-12 1,9 7-2</inkml:trace>
  <inkml:trace contextRef="#ctx0" brushRef="#br1" timeOffset="467400.5339">21507 8983 112,'-15'7'41,"0"11"1,-13-10-1,2 5-37,-3 2-2,4 2 0,2 2 0,4 3-1,10-4 0,9 1 0,9-5-1,8 2 1,3-5-1,5 0 0,1-6 1,-1 3-1,-5-2 1,-1 5 0,-10 0-1,-5 3 2,-9 7-2,-6-1 0,-6 2 0,-1 3-4,1 1-3,-9-14-13,14 11-20,-9-15-2,12 3 2,-4-15-3</inkml:trace>
  <inkml:trace contextRef="#ctx0" brushRef="#br1" timeOffset="468367.7356">22146 8915 89,'-9'-3'37,"-1"-3"1,10 6 1,-13-16-31,13 16-4,-1-18-1,1 18 0,0 0 1,0 0-1,0 0-1,-2 37 1,-3-1 0,1 16 0,-3 9-2,3 10 1,-4 2 0,4 7 0,0-9-1,3-5 1,6-10-1,2-11 0,2-13 0,1-14 0,4-13-1,0-15 2,-1-12-4,-1-10 1,-2-13 0,0-9 0,-3-12 0,-3-8 0,-1-4 0,-2-3-1,-3 3 2,1 1 0,4 11-1,2 6 1,8 12-1,5 8 1,7 11-1,3 11 1,3 7-2,3 5 3,-1 7-1,-2 4 0,-4 6 1,-5 5 0,-9 5 0,-7 2-1,-10 6 2,-10 1-3,-7 4 3,-7 3-3,-6 1 1,-2-4 0,1 0 0,3-2 0,8-4 0,9-2 1,6-4-1,10-2 0,10-1 0,2 2 0,8-1 1,1 2-1,3 1 1,-4 3-1,1-2 0,1 1 1,1 1-2,0-3 0,4 0-3,-2-8-3,12 10-11,-12-23-18,19 10-5,-12-18 0,13 6 0</inkml:trace>
  <inkml:trace contextRef="#ctx0" brushRef="#br1" timeOffset="468757.7362">22732 9138 103,'-26'-12'39,"13"19"2,1-5-1,20 7-34,-1 4-2,10 1-1,10-4-1,4 3 0,8-7 0,6-6-1,3-6 0,-1-7-1,-4-3 1,-4-1-1,-6-6 1,-7-4-1,-7 0 0,-11-2 0,-8 6-1,-12 0 0,-7 7 1,-8 7-1,-10 12 1,-1 8 0,-9 11 0,6 11 1,-1 6-1,14 5 1,7 1-1,11-3 0,15-4-2,10-8-2,18-2-5,4-28-13,19 9-19,-2-20 1,13 4 0,-6-20-1</inkml:trace>
  <inkml:trace contextRef="#ctx0" brushRef="#br1" timeOffset="469132.1369">23501 9012 90,'-35'-13'38,"10"25"0,-12-3 1,5 16-30,-8 4-2,7 10-1,-1-3-2,10 2 0,5-4-2,13-2 1,8-8-2,12-10 0,11-12 0,10-12-1,5-11-1,6-9 1,1-9 0,1-6 0,-1-8 0,-8-5 0,-6-1 0,-10-3 1,-7 6-2,-8 4 2,-8 8-2,-8 14 3,-6 16-1,-9 21 0,-1 18 1,-3 20-2,1 14 2,5 12-2,8 5 1,6-3-5,9 4-2,4-21-8,18 10-18,-9-29-11,15-2 1,-10-21-2,4-1 2</inkml:trace>
  <inkml:trace contextRef="#ctx0" brushRef="#br1" timeOffset="470114.9386">12601 10284 55,'0'0'35,"-13"1"-1,-6 13 2,1 22-26,-14 6-2,3 22 2,-7 7-2,5 16-1,-1 0-3,11 4-1,6-4-1,12-8-2,10-8-1,11-16-3,15-8-6,3-22-29,15-7 1,0-18-1,8-5 0</inkml:trace>
  <inkml:trace contextRef="#ctx0" brushRef="#br1" timeOffset="470380.1391">12834 10850 78,'0'0'38,"-15"-3"0,15 3 0,-16 13-31,10 5-3,-3 1 1,2 14-3,-4 5 1,5 3-4,-1 3 1,4-1-2,1-9-1,-1-13-5,18-7-31,-7-21 1,13-8-2,-2-20 2</inkml:trace>
  <inkml:trace contextRef="#ctx0" brushRef="#br1" timeOffset="470832.5399">12795 10595 90,'0'0'35,"-10"-4"-1,10 4-3,31 5-39,-12-10-12,13 13-5,-4-10 1,10 19 5,-10-11 7,4 14 8,-5 3 5,-8-1 6,1 16 12,-16-14 7,9 20 0,-18-18-5,9 14-10,-14-15-3,9 6-3,-7-8-1,7 1-3,-2-5 1,3-4-1,3-5 1,-3-10 0,14 5 0,0-14 0,7-13 0,2-10 2,5-10-1,7-5 0,-2-5 0,5 2 0,-1 7-1,-7 11 1,-4 17-1,-5 19-1,-10 17-1,-3 14 0,-8 12-2,-2 3-2,2 7-1,-4-11-7,16 6-24,-9-20-6,8-1 0,-2-18-1</inkml:trace>
  <inkml:trace contextRef="#ctx0" brushRef="#br1" timeOffset="473827.7451">13839 10345 79,'3'-14'37,"-2"0"0,-1 14 1,-4-15-34,4 15-1,0 0 0,-6 13 0,4 9 0,2 14-1,0 13 0,2 16 0,-1 9-1,-1 10 0,0 2-1,-1 0-2,3-7-1,1-20-4,9-4-9,-3-27-23,9-12 0,-4-22-1,7-8 2</inkml:trace>
  <inkml:trace contextRef="#ctx0" brushRef="#br1" timeOffset="474326.946">13744 10789 90,'-25'14'39,"6"-9"-2,19-5 1,0 0-34,14 3-1,12-15-1,9-2-2,12-1-1,2-3-2,10 2-1,-1-3-3,2 10-2,-9-9-5,8 18-14,-18-13-7,1 11 0,-15-11 12,1 12 12,-14-5 8,-14 6 6,13-6 6,-25-3 15,12 9 10,-20 2 1,8 16-8,-15-13-11,11 21-6,-11-2-2,8 14-2,-6 2-2,9 5-1,0-1 0,11-1-2,8-7 0,10-9 0,11-14-1,10-11 0,9-16 2,3-10 0,2-15 0,-1-6-1,-5-8 0,-10 3 1,-11 1-2,-15 6 0,-11 11-1,-14 9-2,-6 9-1,-10 7-1,7 15-7,-8-4-26,21 8-2,4-5 1,18 4-1</inkml:trace>
  <inkml:trace contextRef="#ctx0" brushRef="#br1" timeOffset="475481.3481">15335 10723 56,'3'-18'37,"-9"-3"-1,5 6 0,-14-4-22,15 19-4,-24-13-2,8 17-2,-9 4-1,2 10-1,-4 4-1,3 8 1,0 4-2,6 5 1,2 4-2,9 0-1,8-4 2,9-2-3,8-10 2,8-6-3,8-12 2,6-11-1,3-13 2,5-10 1,-2-13-1,-7-5 1,1-7-2,-11 1 2,-7-1-1,-9 5 0,-9 10-1,-8 6 0,-8 10 0,-3 10-1,-6 9 2,2 6-1,2 4 0,1 2 0,9 0 0,4 0 0,3-12 1,20 13-1,1-15 0,5-1 1,3-2-1,1 0 0,0 0 1,-5 5-1,-6 3 1,-4 7-1,-5 6 0,-7 5 1,-4 5-1,-3 5 0,-4 3 1,0-2-1,1-1 0,6-4-2,2-7 2,6-6-2,5-13 2,4-10 0,7-8 0,2-10 0,5-6 1,-3-2 2,-1-3-3,-4 4 2,-5 6-1,-4 6-1,-7 8 0,-6 14 0,0 0 0,-6 16 0,-2 5 0,0 5 0,1 2 0,3 5-1,3-2 1,5-2-2,7-6 0,5-10-2,12-2-1,3-17-4,15 6-8,-12-20-21,14 8 0,-10-20 13,11 17 10,-19-12 5,-1 10 8,-11 4 5,-11-3 9,4 14 21,-11 2 1,0 0-9,-22 13-11,16 6-5,-3-1-5,3 7 0,-1-4-1,6 6-1,-2-4 0,6 0-2,0-4 1,3-6 0,-6-13 2,14 3-1,-6-14 0,4-6 1,-2-10-1,4 0 1,-2-10-1,2-2 0,-2-2-2,2 1 0,-1 2-1,-1 1-1,4 12-1,-2-2-4,15 21-20,-9-5-12,15 13 0,-5-1-1,11 12 1</inkml:trace>
  <inkml:trace contextRef="#ctx0" brushRef="#br1" timeOffset="476432.9497">16931 10675 98,'0'0'39,"12"0"0,2 9 0,-14-9-35,29 13-1,-5-9 0,7 0 0,1-5-1,4-5 0,-3-3 0,1-8-1,-7-3 0,-3-2 0,-8-5-1,-8-2 0,-11 3 0,-9 4 0,-5 6 0,-13 9 0,-4 9 1,-6 13-1,-1 14 1,0 8 0,3 7 0,11 5 0,6-1 0,14-5-1,17-8 0,14-8-1,16-15-1,12-11-2,16-5-4,-3-22-9,18 4-21,-11-13-1,5 5 0,-17-12 1,-5 18 11,-18-6 25,-14 2 5,-7 16 10,-21-10 22,5 22 2,-23-16 1,11 21 1,-14-10-10,8 17-23,0 2-1,5 8-1,2 7-1,7 1 0,3 2-1,6-2 0,6-5-1,9-4 1,3-9-1,5-11-1,3-11 1,1-10 0,-1-8-1,-2-3 0,-2-8 2,-2-1-2,-6 0 0,-6 5 0,-3 7-2,-3 8 2,-7 20-1,0 0 1,-8 35-1,-3 11 1,-4 21-1,-3 11-1,-4 19 0,-3 6 1,-1 3-1,-1-3 1,3-7 0,-3-9-1,3-16 2,3-16 1,1-22 0,1-16-1,7-21 0,4-22 0,3-14 0,8-18 0,7-14 0,5-11-2,9-7 1,4 0 0,7 6-1,-4 4-2,9 24-10,-13-8-13,14 27-13,-9 5 3,5 19-3,-5-1 1</inkml:trace>
  <inkml:trace contextRef="#ctx0" brushRef="#br1" timeOffset="476807.3504">18066 10648 110,'-10'12'39,"-6"-12"1,16 0 0,-7 10-35,7-10-1,21 4-1,-1-7-1,5-5 0,10-6-1,-1-6 0,4-4-1,-4-3 1,-5-2-1,-6-2 0,-5 1 0,-13 1 0,-7 8-1,-7 7 1,-8 11 0,-6 11 0,-3 9 0,0 16 0,-3 7 0,4 6 0,10 5 1,4-3-1,10-6 0,13-6-2,7-16-1,17-5-9,-5-26-19,24-1-9,-2-22 0,7 0-1,-6-19 1</inkml:trace>
  <inkml:trace contextRef="#ctx0" brushRef="#br1" timeOffset="477088.1509">18640 10062 116,'3'14'40,"-2"1"1,10 17-1,4-4-35,5 10 0,-1 3-2,4 7 2,-1 5-5,-3 6 0,-7 5 0,-3-1 0,-7 2 0,-5-1 0,-6-4 0,-7-4 0,0-10 0,-4-6 0,6-8 0,-2-21-16,13 10-9,-9-25-17,12 4 0,-3-27-1,8 4 0</inkml:trace>
  <inkml:trace contextRef="#ctx0" brushRef="#br5" timeOffset="578502.9765">10856 11633 74,'0'0'36,"8"-10"1,-8 10 1,0 0-33,-12 13-2,8 8 0,-1 11-2,-3 11 2,-1 19-3,-4 16 2,-1 12 0,-3 9-1,0 5-1,2-5 1,0-7 1,2-12-2,2-18 1,7-21 0,5-21-1,-1-20 1,17-31-2,-2-15 2,5-11 0,-2-14 1,1-7-1,-2-7 0,-2 1 0,-2 2 1,-3 4-2,-2 10 1,0 8 2,-1 11-3,1 9 3,3 12-3,4 11 3,6 8-2,4 12 2,2 12-3,3 7-2,3 10 3,0 11-3,-3 10 2,0 12-2,-9 10 2,-1 1-2,-8 7 0,-8-3 1,0-1-3,-6-15-3,7 3-9,-14-32-23,13-12 0,-4-23-2,1-10 2</inkml:trace>
  <inkml:trace contextRef="#ctx0" brushRef="#br5" timeOffset="578658.9768">11055 12222 75,'-34'-2'40,"-3"-4"-1,13 17 2,6-10-33,18-1-2,19 8-2,18-20-3,21-7-5,9-21-20,24 5-14,4-14-2,14 1-1,-3-9 1</inkml:trace>
  <inkml:trace contextRef="#ctx0" brushRef="#br5" timeOffset="579470.1782">12150 11546 48,'1'-17'33,"2"1"3,-3-9-9,4 13-13,-8-12-2,7 14-3,-8-5-1,5 15-3,0 0 0,0 0-1,5 15-1,1 16 1,0 11-1,0 14-2,0 12 1,-2 12-1,-3 9 0,0 6 0,-3-5 1,-2-3-3,-1-11 2,2-10 1,1-14-2,2-13 2,4-18-1,-4-21 0,13 0-1,-4-18 1,3-12-1,-3-6 0,2-7 0,-1-5-1,1-2 2,3-2-2,1 7 1,0 6 0,4 7 0,4 8 0,-2 10 0,2 13 0,0 9-1,1 10 1,-7 11 0,-1 10 1,-8 7-1,-6 5 0,-4 1 0,-9 1 1,-5-5-1,-5-6 2,-3-7-3,-2-14 1,3-8-3,2-16 0,9-7-5,-3-25-16,22 4-14,1-21-2,15 1-1,3-16 2</inkml:trace>
  <inkml:trace contextRef="#ctx0" brushRef="#br5" timeOffset="579719.7787">12871 11410 83,'0'0'41,"-9"-17"-2,9 17 2,-22 25-37,6 8 1,-2 13-1,-3 16-2,-3 14 0,1 11-1,-1 6 0,7 3-2,1-2 1,5-9-4,12-8-3,2-28-16,25 1-16,0-28-1,16-12-1,2-21 1</inkml:trace>
  <inkml:trace contextRef="#ctx0" brushRef="#br5" timeOffset="580094.1793">13151 11895 88,'-19'-12'40,"7"26"2,-5-2-1,9 16-37,-10 5 0,5 9-1,1 8 0,4 5 0,-4-1-1,8-4 0,4-4-1,7-10 1,6-11-2,10-15 1,6-20-1,5-13 0,6-16 1,3-8-1,4-9 0,-4-5 0,-4 1 0,-9 6 0,-5 9 1,-8 12-1,-8 13 0,-9 20 0,0 0 0,-13 25 0,2 11 0,-2 5-1,3 8 0,2 1-2,11 0-1,2-7-2,14 0-6,-3-25-15,23 6-12,-3-18-2,7-3 1,-3-17 0</inkml:trace>
  <inkml:trace contextRef="#ctx0" brushRef="#br5" timeOffset="580484.18">13792 12005 90,'-2'25'40,"2"-25"1,10 25-2,-2-17-35,12 1 0,7-8-1,5-3 0,4-9-1,7-7-1,-3-2 0,4-8-1,-9 0 1,-9-5-2,-8 3 1,-10-5 0,-16 4-1,-9 8 3,-14 6-2,-7 11 1,-9 12-1,-2 13 2,-3 15-1,2 14 1,8 9 0,5 5-3,17-1 3,17-6-1,16-11-1,16-16-2,22-11-3,12-27-8,27 8-11,-7-35-10,19 2-7,-6-16-2,11 4 1</inkml:trace>
  <inkml:trace contextRef="#ctx0" brushRef="#br5" timeOffset="581076.981">15268 11483 57,'0'0'33,"2"-14"0,-2 14-12,0 0-9,0 0-8,-11-2 0,11 2 2,0 0-1,-11 0 1,11 0-1,0 0 1,0 0-1,4 20 0,0 4 1,-5 9-2,-2 16 0,-2 11-1,-5 13-3,-6 13 1,2 7-1,-4-4 0,2-5-2,4-4-1,1-19-5,15-4-16,-4-30-14,14-10 1,-5-26-2,10-5 0</inkml:trace>
  <inkml:trace contextRef="#ctx0" brushRef="#br5" timeOffset="581264.1814">15042 11934 95,'-9'7'41,"9"-7"1,0 0-1,0 0-36,26-2-3,9-13-2,9-7-1,11 0-3,3-14-4,17 14-18,-12-17-15,14 8 1,-10-12-1,6 7 0</inkml:trace>
  <inkml:trace contextRef="#ctx0" brushRef="#br5" timeOffset="581685.3821">15786 11435 89,'-29'20'40,"10"17"2,-9-4-2,5 16-33,0 4-2,2 8-2,0 4 1,3 5-2,-2-2 1,8 4-3,2-9 1,2-5-3,5-9 2,5-7 1,5-16-1,8-13 0,4-14 0,2-13 0,5-11 0,2-10 0,-1-2 0,1-3 0,-2 3 0,-7 4 0,0 11 0,-4 7 1,-6 11-1,2 9 0,-6 10 0,1 6 0,-1 4-1,0 5 0,5 1-1,-2-1-2,11-1-2,-3-15-5,20 9-14,-12-27-13,16 4-1,-6-20-2,8-1 2</inkml:trace>
  <inkml:trace contextRef="#ctx0" brushRef="#br5" timeOffset="581872.5824">16291 11804 93,'0'0'40,"-6"26"1,-5-7-3,2 15-33,-2 2-2,3 8-1,0-2 0,4 2-1,3-6-2,2-5-1,11-3-5,-12-30-15,25 16-15,-11-29-2,8-3-2,-3-19 1</inkml:trace>
  <inkml:trace contextRef="#ctx0" brushRef="#br5" timeOffset="582808.5841">16385 11533 93,'0'11'40,"0"-11"1,4 23 0,-4-23-36,11 19-1,6-15 0,6 2-1,2-2-1,5-1 0,1 4-1,0 0 2,-3 5-2,-3 9 1,-8 5-1,-7 6-1,-10 11 1,-5 5-2,-10 7 2,-1 4-3,-4-1 2,2-6-3,5-5 4,7-9-1,8-14 0,9-18 0,12-14 0,6-16 0,4-12 0,3-8 0,4-9 0,-2-6 0,-1 4 0,-5 5 2,-4 9-2,-8 9 2,-2 11-2,-5 14 3,-13 7-3,6 31 1,-7 0-1,0 11-3,2 3 3,4 4-3,7-4 2,9-2-4,11-5 2,6-9-2,14-5-3,-1-18-6,14 8-13,-14-28-11,6 3-1,-13-16 0,0-2 32,-16-7 5,-10-5 5,-6 5 7,-19-18 15,4 14 13,-14-2 0,1 12 4,-17 2-33,4 14 0,-10 11-5,6 13-1,-5 16 1,-1 9-5,6 10 3,6 6-3,11 0 2,8 3-3,9-9 3,13-5 0,8-12-1,9-11 1,4-13-1,5-11 0,0-13 0,-2-9 0,-2-8 0,-4-2 0,-4-1-1,-2 3 1,-10 6 0,0 9-1,-16 22 1,7-6-1,-10 27 1,-2 19 0,-7 18 0,-4 19 1,-1 13-3,-4 8 2,2 8-2,-5 2 1,-1-4-1,-2-8 1,-4-10-1,-4-14 1,-5-14 1,1-17 0,-5-14-1,4-17 1,0-12-2,2-20-1,9-9-6,-2-29-7,16 3-11,-9-27-10,15 7-2,2-13-2,11 4 1</inkml:trace>
  <inkml:trace contextRef="#ctx0" brushRef="#br5" timeOffset="583697.7856">18349 11965 96,'24'12'41,"-9"-16"0,7 2-4,-4 1-45,-3-15-28,14 10-4,-3-10 1,4 6-2</inkml:trace>
  <inkml:trace contextRef="#ctx0" brushRef="#br5" timeOffset="583869.3859">18983 11955 93,'23'10'40,"5"3"0,-12-11-2,-6 2-38,9 0-7,-7-10-29,10 6-1,-4-8-2,2 3-2</inkml:trace>
  <inkml:trace contextRef="#ctx0" brushRef="#br5" timeOffset="584025.3862">19771 11930 90,'40'12'40,"-10"-7"0,-4 2-5,-7 2-43,-6-18-29,13 6-1,-6-7-1,5-1-1</inkml:trace>
  <inkml:trace contextRef="#ctx0" brushRef="#br5" timeOffset="584181.3865">20505 11882 93,'27'10'41,"4"2"-2,-7-4-9,-1-15-61,12 0-8,-1-10 0,11 3-2</inkml:trace>
  <inkml:trace contextRef="#ctx0" brushRef="#br5" timeOffset="584352.9868">21536 11909 102,'40'9'41,"7"-2"-2,-3-11-8,2-12-60,11 1-11,-2-15 0,10 5-2</inkml:trace>
  <inkml:trace contextRef="#ctx0" brushRef="#br5" timeOffset="584508.9871">22585 11801 81,'21'16'42,"10"3"-5,-7-13 2,8-6-27,12 0-44,-4-18-7,17-1 0,-1-10-2</inkml:trace>
  <inkml:trace contextRef="#ctx0" brushRef="#br5" timeOffset="584664.9873">23730 11738 91,'21'22'42,"3"-3"-1,-5-6-10,3-5-54,15-18-18,-1-11-1,13-3-1</inkml:trace>
  <inkml:trace contextRef="#ctx0" brushRef="#br5" timeOffset="584836.5876">24484 11574 112,'60'16'42,"-60"-16"-3,58 13-16,-58-13-58,55 12-8,-55-12 1,36 6-3</inkml:trace>
  <inkml:trace contextRef="#ctx0" brushRef="#br5" timeOffset="585756.9893">11927 14097 73,'15'14'40,"-2"-19"-1,9 2-2,-2 11-45,4-23-27,16 5-4,2-9-1,9 5 0</inkml:trace>
  <inkml:trace contextRef="#ctx0" brushRef="#br5" timeOffset="585897.3895">12806 14075 74,'58'10'40,"-9"-12"0,9 1-2,4-7-40,-10-16-30,18 2-3,-4-11-3,7 3-1</inkml:trace>
  <inkml:trace contextRef="#ctx0" brushRef="#br5" timeOffset="586068.9898">14241 13960 82,'55'25'41,"-9"-11"-4,3-1 1,-4-8-42,2-25-26,19 10-6,-2-14-2,8 6-1</inkml:trace>
  <inkml:trace contextRef="#ctx0" brushRef="#br5" timeOffset="586224.9901">15651 13898 73,'55'15'38,"3"2"1,-6-11-2,7 0-36,1-3-5,-2-15-24,14 11-6,-1-11-5,9 2 2</inkml:trace>
  <inkml:trace contextRef="#ctx0" brushRef="#br5" timeOffset="586380.9904">17282 13967 75,'64'17'39,"4"5"-1,-4-13-1,5-7-42,11 2-28,-5-19-4,14-1-1,-5-9 0</inkml:trace>
  <inkml:trace contextRef="#ctx0" brushRef="#br5" timeOffset="586536.9906">18990 13927 81,'63'27'40,"-8"-9"-4,1-2-3,0-2-60,0-23-10,14 1 0,0-15-3</inkml:trace>
  <inkml:trace contextRef="#ctx0" brushRef="#br5" timeOffset="586708.5909">20731 13944 67,'58'26'41,"3"7"-1,-8-16-3,7-8-21,11-1-39,-4-25-13,28 4 0,-3-17-5,14 4 2</inkml:trace>
  <inkml:trace contextRef="#ctx0" brushRef="#br5" timeOffset="586848.9912">22556 13897 62,'61'23'40,"0"3"-2,-10-9-3,5-3-26,6-8-45,2-14-2,16-2 0,7-13-2</inkml:trace>
  <inkml:trace contextRef="#ctx0" brushRef="#br5" timeOffset="587020.5915">24198 13850 75,'50'30'44,"-50"-30"-1,44 20 1,-44-20-31,56 15-17,-56-15-21,76 5-12,-33-17-3,-4 3-5,8-5 0</inkml:trace>
  <inkml:trace contextRef="#ctx0" brushRef="#br5" timeOffset="726175.6724">18903 11519 51,'0'-21'32,"-6"3"3,-11-7-5,2 9-23,-15 0 0,5 10 1,-7 3-2,-2 10-2,-4 7 0,4 11-2,-4 4 1,4 9 0,2 1-1,5 0 1,7 3-2,6-2-1,10-6 1,9-4-1,12-10 1,10-2-1,9-13 0,7-5 1,5-10-1,3-8 1,3-8-1,-3-3 1,-8-1-1,-3 0 2,-14 6-2,-7 3-2,-9 5 3,-10 16-1,0 0 0,-13-1 1,2 18-1,-1 8 2,1 7-2,2 5-1,5 3-1,3-2-3,14 12-14,1-21-18,14-5 0,4-20-3,11-13 3</inkml:trace>
  <inkml:trace contextRef="#ctx0" brushRef="#br5" timeOffset="726706.0733">19482 10706 90,'-15'-15'40,"-1"13"-4,2 21 1,1 10-33,5 16-1,3 7-1,5 15-2,-1 8 0,3 10 0,-2 1 0,0 4-1,0-3 1,-1-6 0,1-8 0,-1-7 3,1-12-2,2-12 2,3-13-3,3-13 3,2-13-3,2-8 0,0-12 0,4-8-2,-2-8 2,3-7-2,-1-6 2,7 0-2,-3 2 2,4 6 0,-1 11 0,1 8 0,-1 16 0,-3 13 0,-3 17 0,-6 11 0,-6 9 0,-7 6 3,-5 7-3,-7-1 0,-7-2 0,-3-5 0,-2-6 1,-2-8-2,1-10 1,2-11-3,6-13 1,3-16-2,12-7-4,0-22-20,20 2-10,6-17 1,15-1-2</inkml:trace>
  <inkml:trace contextRef="#ctx0" brushRef="#br5" timeOffset="727080.474">20256 11239 90,'14'0'38,"-14"0"-1,0 0 1,-9-10-33,-8 13-2,-3 1-1,-3 8-1,-7 5 0,1 7 0,-3 6 0,3 5 1,2 3-2,9-2 1,6-3-1,7-3 1,12-3-2,6-12 1,11-5 0,7-7 0,2-4 0,3-3 0,-5-2 0,-2 0 0,-6 4 0,-8 3 0,-15-1 1,0 22-1,-17-4 0,-8 7 2,-4 3-2,-3 5 1,1 1-3,-1-8-4,13 6-13,4-21-19,19 0 0,5-15-1,20-1 1</inkml:trace>
  <inkml:trace contextRef="#ctx0" brushRef="#br5" timeOffset="727735.6751">20670 11361 92,'-17'0'38,"-13"2"0,-1 17 1,-11 0-35,6 11-1,0 5 0,8 2-1,7 2 0,7-2 1,12-3-1,9-4 1,10-5-3,8-9 3,10-9-3,3-9-1,0-7 1,-2-8-2,-5-6 1,-5-9-1,-5-6 2,-9-4-3,-6-2 3,-5-3 0,-5 4 0,-1 5-1,-3 7 2,-3 8-1,3 10 0,8 13 1,0 0 0,-4 18-1,10-2 1,7 2-1,7 2 1,5-3 0,4-4-1,5-1 1,1-2-1,0 0 1,-6 0 0,-3 2 0,-10 5-1,-7 4 1,-9 3-1,-8 5 0,-6 1 1,-5 1 1,-2-1-2,3-3 2,0-4-2,6-6 2,12-17-2,0 0 2,0 0-2,18-11-2,3-11 2,-2-6-2,4-9 2,2 0-1,-1-8 1,0 0-2,2 4 3,-2 1-1,-1 6-1,1 4 0,4 8-2,2 4-2,7 22-15,-6-10-19,15 14-1,-6-6 1,15 10-3</inkml:trace>
  <inkml:trace contextRef="#ctx0" brushRef="#br5" timeOffset="728437.6763">21461 10918 57,'-19'-1'36,"3"3"0,-2-2-2,7 15-7,-4-6-21,8 10-2,-2 3 1,4 9-3,-1 3 1,2 14-1,1 5-1,-1 7 1,-2 4-1,0 2 1,-2-1 0,1-4-1,2-6 0,-3-8 1,4-10-1,3-9-1,3-13 0,-2-15 1,13 1-1,-3-12 0,2-8 1,0-6-3,3-5 3,-2-4-1,0 0 0,1-2 0,-2 5 0,0 3 0,3 7 0,1 8 0,0 6 0,3 9 0,2 11 0,-2 3 0,-1 6 0,0 2 0,-6 1 0,-2 3 0,-10 0 0,-10-1 0,-7-1 0,-10-1 2,-3-3-2,-4-5 1,0-1-3,2-11-3,13 1-3,4-20-16,24 6-14,4-14-2,21-2 0,6-9 0</inkml:trace>
  <inkml:trace contextRef="#ctx0" brushRef="#br5" timeOffset="728796.477">21975 11251 86,'-2'-16'36,"2"16"1,-15-8 1,4 10-32,-10 0-2,-1 10 0,-4 2 0,0 8-1,-3-2 0,5 6-1,3-1 0,8 1-1,13-2 0,13-3 0,9-3-1,11-3 0,4 0 0,3-3 1,-3-1-1,-2 3 0,-10 0 1,-11 3-1,-11 2 0,-13 1 0,-11 4-1,-7 2 2,-4-3-3,0-2 1,2 3-5,-2-14-4,16 7-28,1-14 1,15-3-2,0 0-2</inkml:trace>
  <inkml:trace contextRef="#ctx0" brushRef="#br5" timeOffset="731885.2824">11553 13206 51,'0'-29'39,"-4"-4"-3,8 3 2,-8-6-28,16 10-3,-4-1-2,3 12-1,0 2 0,0 14-1,-2 11-1,0 11 0,-5 14 1,-4 11-2,0 13 1,-5 11-1,-2 7 0,-3 7-1,-2-2 1,0-2 0,1-7-1,2-7 0,4-13 0,0-10 0,3-18 1,4-15-1,-2-12 0,10-26 0,-4-15 1,2-14-1,-3-13 1,1-16-1,-3-12 0,-1-6 1,-2-5-1,0 1 1,2 12-1,0 6 0,3 18 1,2 14-1,5 17 0,4 20 0,7 16 0,-3 15 1,4 10-1,3 8 0,1 3-1,3 6 2,0 3-2,-3-2 2,-4-2-1,-5 2 0,-7-5 0,-7 1-1,-10-4 2,-10-4-2,-4-4 1,-5-2-1,-4-5 1,0-6-1,4-4 1,4-3 0,5 0 0,5 0 0,10-4 1,0 21 0,8-2-1,5 5 1,3 7 0,2 5-1,2 6 1,2 0 0,3 1-1,-2-5-1,1-2-1,0-11-1,5 1-6,-6-21-31,16-5 0,-5-23 0,12-5-2</inkml:trace>
  <inkml:trace contextRef="#ctx0" brushRef="#br5" timeOffset="732259.6831">12519 12906 83,'-16'9'42,"-12"4"-2,2 22 2,-11 1-39,6 15 0,2 5 0,1 8-1,4 4 1,9 4-2,3 1 1,12-1-1,8-6-1,11-10 1,10-14-1,15-13 1,6-20-1,6-17 0,6-19 0,-3-13 0,-4-12 0,-7-9 0,-11-4 0,-13 1 0,-17 4-1,-13 4 0,-16 7 0,-11 5 0,-6 10-1,-4 7 0,2 9-1,1 5-3,16 13-5,9-11-29,15 11 1,15-15-1,18 8 0</inkml:trace>
  <inkml:trace contextRef="#ctx0" brushRef="#br5" timeOffset="732587.2836">13000 12866 86,'-9'-13'40,"9"13"1,-14-16 0,14 16-38,-12 2 0,9 13-1,-1 14 1,0 9-1,0 8 0,2 12-1,2 2 1,4-4-2,5-6 1,6-14 0,10-19 0,9-17-1,7-20 1,6-19 0,5-15-1,2-7 0,-3-4 0,-4-2-1,-7 10-3,-13 0-4,0 29-25,-25-4-7,-2 32-1,-16-8-1</inkml:trace>
  <inkml:trace contextRef="#ctx0" brushRef="#br5" timeOffset="732774.484">13223 13072 76,'-6'24'42,"5"18"-1,-10 0 1,-1 18-24,-10 4-14,1 13-2,-6-1-1,3-1-2,4-4-2,3-14-3,17-1-24,-2-29-11,21-1 0,2-29-1</inkml:trace>
  <inkml:trace contextRef="#ctx0" brushRef="#br5" timeOffset="733492.0852">14101 12785 71,'-29'-2'39,"-1"10"-1,-18 1-3,4 17-27,-11 6-1,3 15 0,-2 1-2,6 17 0,1-2-1,12 4-2,7-2 1,14-4-2,10-6 0,11-6 0,11-10 0,10-9-1,10-15 0,3-7 0,3-12 0,-1-7 0,1-9 0,-5-5 0,-3 0 0,-11-1 0,-5 4 0,-4 4 0,-7 6 0,-9 12 0,0 0 0,-1 14 0,-6 6-1,0 6 0,2 4-2,2-1-1,9 5-3,-5-18-11,19 9-22,-3-19 1,14 1-3,-1-16 2</inkml:trace>
  <inkml:trace contextRef="#ctx0" brushRef="#br5" timeOffset="734084.8863">14464 12770 41,'0'0'35,"0"-18"2,0 18-1,-3-13-25,3 13-1,0 0-1,0 25-2,-3-8-1,4 17-1,-5 3-1,2 12 1,-4 9-3,1 10 1,-1 1-1,0 3-2,1-3 0,2-8-2,6-3-3,0-27-12,15 0-22,0-23-1,13-4-1,-2-22 2</inkml:trace>
  <inkml:trace contextRef="#ctx0" brushRef="#br5" timeOffset="734552.8871">14817 12858 60,'9'-13'38,"-8"-3"-1,-1 16-2,0-9-28,0 9 0,-8-3 0,8 3-1,-17 21-2,9-1 0,-3 4-2,3 7 1,-1 4-2,5 7 1,3 5-1,3 4 0,4-1-1,4-2 0,3-2 1,2-4-2,1-9 1,3-7 0,-1-8 0,1-11 0,1-12 1,0-7 0,2-11-1,2-11 2,-2-8-2,1-8 1,1-9 0,0-5 0,2-6-1,1 1 1,2 7-1,-4 2-1,0 9-1,-4 9-3,4 24-15,-13 4-20,4 23 1,-14 1-3,3 16 1</inkml:trace>
  <inkml:trace contextRef="#ctx0" brushRef="#br5" timeOffset="734786.8875">15469 13145 93,'-6'15'43,"-10"-12"-2,7 8-1,9-11-40,-19 0-3,19 0-8,-14-6-28,14 6-2,-9-7-1,9 7 1</inkml:trace>
  <inkml:trace contextRef="#ctx0" brushRef="#br5" timeOffset="735052.088">14811 13469 68,'-31'15'40,"7"3"-1,-4-6-1,9 11-28,6-19-17,-2-16-30,15 12-1,11-23-2,3 15 1</inkml:trace>
  <inkml:trace contextRef="#ctx0" brushRef="#br5" timeOffset="735364.0885">14194 13642 83,'0'0'39,"0"0"-3,-9-9-6,9 9-40,-8-17-28,8 17 1,-10-11-1,1 12 0</inkml:trace>
  <inkml:trace contextRef="#ctx0" brushRef="#br5" timeOffset="735613.6889">13726 13703 86,'-9'0'35,"-6"4"-9,-2 2-34,2-5-30,0-8-2,15 7 2</inkml:trace>
  <inkml:trace contextRef="#ctx0" brushRef="#br5" timeOffset="735894.4894">12860 13946 63,'-11'7'25,"0"8"-25,-2 1 1,-3-11-39,2-3 1</inkml:trace>
  <inkml:trace contextRef="#ctx0" brushRef="#br5" timeOffset="736112.8898">12345 14104 78,'-33'4'41,"10"-2"-4,3-7-1,-3-10-73,23 15-3,12-22 0,5 14-1</inkml:trace>
  <inkml:trace contextRef="#ctx0" brushRef="#br5" timeOffset="739825.6963">16178 13235 33,'9'-14'22,"-10"-1"0,1 15 1,1-24-6,-1 24-3,-1-27-4,1 27-2,-15-25-2,6 16-1,-12-3 0,1 9 0,-9 0-2,-3 10 1,-3 5-1,-3 12 0,-6 5-1,4 11 0,1 4 0,5 7 0,5-5 0,10-1-1,10-7 0,13-9-1,15-13 1,13-9 0,13-15-1,9-11 0,4-7 1,5-9-1,-4-3 0,-6 0 1,-10 2 0,-10 5 0,-13 7 0,-7 3 0,-11 8-1,-2 13 2,-17-1-2,5 15 0,-3 5 0,2 2-2,2 9 1,3 0-2,7 3-1,2-7-3,16 6-7,-5-18-24,19 1 1,-7-17-1,13 1 2</inkml:trace>
  <inkml:trace contextRef="#ctx0" brushRef="#br5" timeOffset="740200.097">16519 13222 34,'-6'-14'34,"6"14"1,-18-6-1,10 23-13,-9-9-13,8 15-2,-2-4-1,8 10-3,0-4 1,5 4-1,1-6 1,7-2-2,1-7 0,6-5 1,1-8-1,4-8 0,3-5 0,1-7-1,2-6 1,-5-3 0,5 3-1,-5-3 1,-4 7 0,-2 5 0,-6 6 0,1 10 0,-12 0-1,13 24-1,-10-1-1,-1 6-1,4 3 0,2-1-2,7 5-5,1-15-3,12 9-6,-2-20-16,10 1-1,0-12 2,8-2 0</inkml:trace>
  <inkml:trace contextRef="#ctx0" brushRef="#br5" timeOffset="740558.8976">17137 13327 32,'-7'-16'33,"-9"-6"2,3 13 1,-14-3-16,8 20-9,-8 1-1,6 17-2,-3 0-2,5 15-1,3-1-2,8 2 0,5-8-1,11-5 0,7-16-1,12-13 0,13-14 0,7-22-1,9-12 1,3-15 0,-1-9-1,-1-7 1,-9-6 0,-6 0-1,-15 5 1,-11 12-1,-11 18 1,-11 22 0,-9 24 0,-10 24 1,-3 28-2,-3 23 2,-1 14-1,6 5-1,9 0-1,9-10-2,14-11-3,5-23-8,16-1-25,-3-28 0,11-2-2,-7-22 1</inkml:trace>
  <inkml:trace contextRef="#ctx0" brushRef="#br5" timeOffset="744412.1044">18255 13153 60,'2'-15'37,"-2"15"-2,0 0 0,-9 26-32,-5-1-1,3 9 0,-5 1 1,2 10-1,-1-6 1,5 4 0,-2-7 0,6-2-1,1-11 0,5-2 0,2-9-1,-2-12 1,10 2-1,-1-14 0,0-10 0,2-6 0,0-8 0,1-6 0,2-5 0,-1-1 0,2 4 1,-2 2-1,0 7 0,0 8 0,2 9-1,1 7 1,3 7-1,3 6-1,6 1-1,0 3-3,7 8-8,-6-11-24,10 11-1,-10-8-1,6 8 0</inkml:trace>
  <inkml:trace contextRef="#ctx0" brushRef="#br5" timeOffset="744802.1051">18665 13215 74,'0'0'37,"0"0"-1,0 0 0,12 10-33,5-8-2,4-2-1,9 0 1,2-3-1,3 1 1,2-1-1,1-2 0,-5-4 1,-2-2 0,-7-3 0,-6-2 0,-6-6 0,-8-2-1,-8-1 1,-7-1 0,-5 2-1,-7 2 0,-1 9 1,-5 9 0,-4 13 0,-3 12 0,4 9-1,2 15 2,7 0-2,7 3 1,14-3-1,14-10-2,16-6-1,12-21-8,26-1-27,6-23 2,20-3-3,-1-15 2</inkml:trace>
  <inkml:trace contextRef="#ctx0" brushRef="#br5" timeOffset="745036.1055">19791 12575 78,'-31'-15'38,"-10"0"-2,1 19 2,-10 9-35,6 15 1,-4 10-1,8 20 0,-1 10-2,7 11 1,4 6-2,7 3 0,8-1-2,8-11-4,18-1-28,-2-27-3,14-6-1,-5-24-1</inkml:trace>
  <inkml:trace contextRef="#ctx0" brushRef="#br5" timeOffset="745238.9059">19313 12997 89,'-20'-2'37,"20"2"0,0 0 0,16 10-35,17-11-3,10-12-4,17 2-3,1-18-16,14 4-11,-5-13-1,6 2-1,-14-8 1</inkml:trace>
  <inkml:trace contextRef="#ctx0" brushRef="#br5" timeOffset="745394.9061">19935 12576 88,'-26'53'37,"-8"6"1,7 19 0,-5 1-34,3 9-1,1-2-3,5-2 0,6-4-3,5-13-4,14-2-29,-4-22-1,14-4-1,-3-20-2</inkml:trace>
  <inkml:trace contextRef="#ctx0" brushRef="#br5" timeOffset="745784.9068">19863 13134 72,'0'0'39,"0"0"-1,7 18 0,1-18-19,14 2-17,8-4-1,9-2 0,4-3 0,9-2-1,-4-4 1,2 1-1,-4-4 0,-7-2-1,-9 0 1,-11 2 0,-8-4 0,-11 0 0,-11 4 0,-8 4 0,-8 0 1,-6 11-1,-2 2 2,1 12-1,-3 4 0,6 12 1,3 2-1,10 11 1,4-4-2,11 1-2,8-1 0,10-10-2,11-2-2,3-20-10,14 5-22,0-20-1,12 0 0,-6-14 1</inkml:trace>
  <inkml:trace contextRef="#ctx0" brushRef="#br5" timeOffset="746003.3072">20494 12995 88,'-21'16'38,"-10"2"-1,8 15 1,-5-2-32,8 9-1,2-4-2,11-4-2,8-6 1,12-9-2,9-11-1,10-13 0,11-5-2,1-18-4,16 3-26,-10-21-4,9 4 0,-8-13-2</inkml:trace>
  <inkml:trace contextRef="#ctx0" brushRef="#br5" timeOffset="746159.3075">21069 12553 98,'-17'35'39,"-11"4"2,-3 21-3,-12 3-33,8 3-3,-1 4-3,2-3-1,9 8-15,-4-21-21,13 2-1,-2-17-1,10-6-1</inkml:trace>
  <inkml:trace contextRef="#ctx0" brushRef="#br5" timeOffset="746596.1082">20720 12830 98,'0'0'39,"10"-1"0,13 8-4,9-11-31,13 0-1,8-6-1,6 3 0,2 1-1,-2 1 1,-4 1-2,-10 4 1,-9 2-1,-14 2 1,-22-4-1,7 21 0,-20-4 1,-7 3-1,-11 4 0,-2 1 0,-1 2 0,4 1 0,5-4 0,13-3 0,9-6 0,13-8 0,7-4 0,11-4 0,6 0 1,-2-3-1,0 2 1,-9 5-1,-12 5 1,-6 5-1,-12 8 0,-7 3 0,-9 2-2,-4 1-1,-1 3-4,-7-16-26,15 10-7,-6-18 1,15 1-2</inkml:trace>
  <inkml:trace contextRef="#ctx0" brushRef="#br5" timeOffset="747766.1103">22173 12588 64,'0'-12'33,"-7"1"-1,7 11-6,-9-12-16,9 12-2,0 0-1,0 0-2,-3 20 0,8-2 0,-2 8-1,4 7 0,-1 7-2,2 10 1,-6 8-1,1 4 0,-6 2-1,-1 1 0,-3-2-1,-3-3 1,2-4-1,0-11 0,2-11-1,1-7 1,2-6-1,3-9 1,0-12 0,0 0-1,0 0 1,8-16 1,-7-2 0,1-1 0,-2-5 0,0-6-1,1-2 1,-1-9-1,4 0 1,0-6-1,2-6 0,-1-4 0,5-2 0,-2 2-1,2 6 1,2 2 0,0 13 0,1 4 0,1 8 0,0 8 0,0 7 0,1 0 0,-3 4 0,0 0 0,-3 2 0,-9 3 0,11-5 0,-11 5 0,0 0 0,0 0 0,-15 3 0,5 0 0,-1 2-1,0-2 1,-1 2-1,4-1 1,8-4 0,-12 10-1,12-10 1,0 0-1,0 0 1,4 11 0,-4-11 0,0 0 0,0 0 0,10 7 0,-10-7-1,0 0 0,0 0-2,0 0-3,0 0-30,0 0 1,0 0-2,-10 5 0</inkml:trace>
  <inkml:trace contextRef="#ctx0" brushRef="#br5" timeOffset="749107.7127">22213 12630 61,'9'-20'34,"4"2"-1,-4-1-1,5 7-26,-4 1 0,10 6-1,-5 0-2,7 5-1,5 0 1,7 2-1,2 0 0,3 4-1,0-2 0,-3 4 0,-6 0 1,-9 6-1,-13 0 0,-12 6 0,-15-2 0,-13 8 0,-15 0 0,-6 4 0,-9 2 0,3 1 1,3-2-2,8-1 1,17-5 0,19-2-1,21-8 0,18-3 0,17-7 0,12-2 1,11-3-1,-1 0 1,-4 2 0,-9 6 0,-14 5 1,-15 6 1,-21 8-2,-22 9 1,-14 3 0,-17 7 0,-13 1-1,-8-1-1,1-5 0,10-7-1,6-6-2,13-14-1,22-7-4,9-22-31,35-4 1,3-17 0,24 2 0</inkml:trace>
  <inkml:trace contextRef="#ctx0" brushRef="#br5" timeOffset="749388.5131">22938 12437 78,'0'0'37,"-5"10"0,5 14 3,-8 6-34,4 14-1,-8 9 0,0 17-2,-9 9-1,-2 7-1,-6 3-2,-3-2-2,1-2-3,0-20-14,14 1-18,3-22 0,18-8-1,4-23 1</inkml:trace>
  <inkml:trace contextRef="#ctx0" brushRef="#br5" timeOffset="749747.3138">23030 12954 76,'0'0'37,"0"0"-1,-11 19 2,0 3-32,3 12-1,-3 2-1,-1 10 0,-2 0-1,3-3-1,2-1-1,3-8 0,8-10 0,5-9-2,10-13 0,10-13 1,5-14 1,9-6-1,0-12 1,3-3 0,-2-4 1,-3 5 0,-6 4 0,-9 7-2,-9 14 1,-15 20 0,0 0 0,0 16-1,-12 15-1,-6 5 0,1 13-3,-2-5-3,11 14-19,-5-16-13,12 6 0,-3-17-1,14 3 2</inkml:trace>
  <inkml:trace contextRef="#ctx0" brushRef="#br5" timeOffset="750215.3146">23558 13110 82,'14'24'39,"-14"-24"-3,16 19 1,-16-19-31,16 2-2,-6-7-2,4-1-2,1-5 0,5 0 1,4-3 0,2-2-1,0 0 1,-1-4 0,-1 1 0,-1-1-1,-4-2 1,-7-1-1,-4-1 0,-4 0 0,-4-1 2,-2 3 0,-6 1 1,-5 10 0,-10 5-1,-2 15 1,-7 12-1,-4 14 1,-7 12-2,5 6 1,3 5-2,9 6 0,13-4 0,16-7 0,17-9 0,15-10-1,17-9-6,6-18-27,13 4-7,-4-19-1,4 0-1</inkml:trace>
  <inkml:trace contextRef="#ctx0" brushRef="#br5" timeOffset="751541.3169">12214 14359 52,'4'-17'36,"-4"17"-1,-7-26-7,-2 25-23,-9 2 1,-3 17 0,-11 4 1,2 13-2,-7 10-1,2 15 0,-4 8 0,3 13-1,6 1 0,9 2-1,11-4-1,12-4-1,9-9-2,14-13-1,15-9-2,10-23-1,12-6-1,0-20-1,5 1-2,-6-22-3,6 6-18,-15-14-5,-3 1 2,-21-10 20,0 6 9,-15 0 3,-10-1 5,-2 10 6,-18-6 22,10 14 6,-13-4 0,20 23-19,-27-8-5,19 19-4,-8 5-4,5 12-1,2 7-1,1 5-1,0 5-2,5-1-1,3 0-2,0-14-5,19-3-30,-10-23 0,14-4-2,-1-23 0</inkml:trace>
  <inkml:trace contextRef="#ctx0" brushRef="#br5" timeOffset="751993.7177">12538 14493 53,'-26'-7'38,"6"15"-1,0 2-1,10 17-25,6-10-7,11 2-1,11-10 0,9 2 0,8-6-1,4 1 1,3-3 0,-1 6 0,-5 1-1,-8 7 0,-8 9 0,-8 9-1,-9 4 1,-8 10-1,-5-1 0,-2 4-1,0-7 1,2-5-1,5-7 0,7-10 0,3-12 0,10-13 0,6-15 0,6-9 0,4-7 0,1-5 0,-1-1 1,-2 0-1,-6 5 0,-3 6 0,-5 11 0,-7 9 1,-8 8-1,4 15 0,-4 7 0,-1 9 0,0 6-2,1 1-1,9 4-3,-1-17-11,13 8-24,-3-20 2,20-6-3,-2-25 1</inkml:trace>
  <inkml:trace contextRef="#ctx0" brushRef="#br5" timeOffset="752196.5181">13479 14261 87,'-13'21'39,"-12"10"-1,14 36-7,-10 3-28,1 15-2,3 5-1,3 0-2,6-2-2,-3-15-7,19-4-27,-12-23-2,12-5 0,-5-22 0</inkml:trace>
  <inkml:trace contextRef="#ctx0" brushRef="#br5" timeOffset="752633.3188">13316 14607 80,'-2'-10'41,"17"15"0,7-9-2,13 1-35,12-4 0,11 1-2,3-5 1,3 3-2,-2 1 0,-9 7-1,-11 1 1,-12 11-1,-11 3 0,-13 3 0,-12 7 0,-9 0 0,-4 6 0,-6 5-1,-3 5 1,0 4-1,3 0 1,8-3-1,12-7 1,10-8 0,14-12-1,13-14 1,17-16 0,10-14-1,4-10 1,0-7 2,-4-5-2,-8 3 2,-12 2 0,-15 3-1,-18 8-1,-16 8 0,-9 11-2,-13 4-2,-4 12-3,-6-5-5,8 20-30,-9-8 1,14 8 0,3-8 1</inkml:trace>
  <inkml:trace contextRef="#ctx0" brushRef="#br5" timeOffset="753865.721">15073 14638 21,'14'-21'33,"6"9"-2,-17-8-3,-3 20-7,0-12-9,0 12-2,-20 7-1,8 7-1,-12 6-2,4 11-2,-6 2 1,6 12-2,-3-2 0,10 2-2,2-3 1,14-6-2,9-10 1,8-8-1,10-12 0,8-12-1,4-6 1,2-8-1,-3-7 1,-4-4 0,-6-4 0,-9 1 2,-7-2-2,-9 5 2,-9 0-2,-4 2 2,-1 5-1,-6 4 1,3 8-1,-1 5-2,4 6 2,8 1-1,-6 12 0,11 1 1,5-1-1,9 0 1,6-2-1,8-2 1,3-5-1,4-1 1,-2-2-1,0-1 0,-3-1 0,-11 1 0,-4 1 0,-8 2 0,-12-2 0,4 13 1,-9-3-1,-4 6 1,-2 0-1,0 5-1,-1 6 1,5-4-1,3 0 1,8-5-1,7-3 1,8-7-2,9-8 2,3-8 0,4-9 0,5-4 2,-2-5-1,-2-2 0,-2-2 0,-8 3 1,-6 7-2,-4 6 2,-9 7-1,-7 7-1,0 14 0,-5 7-2,-2 5 2,-3 4-1,4 4-1,3-3-1,10-5-1,6-9-1,8-5-1,5-11 0,10-3-1,-1-12-1,6 0 0,-6-7 2,-1 8 2,-6-2 2,-9 2 2,-5 6 2,-14 7 1,9 1 1,-9-1 0,-9 24 1,-1-4-1,2 4-2,-2 3 0,3-1 0,0-2 0,4-3 0,2-8 0,1-13-1,11 7 1,-2-15 1,2-8-1,1-5 1,1-8-1,1-2 0,-2-6 0,-2-2 0,0-3-1,3-3 1,2 3-2,4 2-1,4 8-2,-3-1-3,19 23-20,-10-8-13,12 18 0,-6-1-1</inkml:trace>
  <inkml:trace contextRef="#ctx0" brushRef="#br5" timeOffset="754364.9219">17114 14799 52,'7'-21'39,"13"7"-2,4-8-1,10 13-24,1-5-9,2 2 0,3 1-2,-1 1 1,-4 1 0,-3-2-1,-5-1 0,-6-4 0,-2-5 0,-3-1 0,-9-4 0,-4 0-1,-7 3 0,-7 5 0,-11 5 0,-7 8 1,-9 10 0,-3 11 1,-6 12 0,1 11 1,1 7-1,7 5 0,14 1-1,11-3-1,18-6 0,18-9-3,20-9-1,10-18-4,24 1-9,1-23-21,18 5-2,-7-19 1,6 4 0</inkml:trace>
  <inkml:trace contextRef="#ctx0" brushRef="#br5" timeOffset="754895.3228">18077 14584 73,'-24'4'40,"-11"-5"-2,9 12 2,-7-7-33,9 8-2,1-1-2,5 9 0,1 2-1,6 4-1,4 3-1,2 6 0,2 1 0,8-5-1,4-4 1,7-8-1,7-9 1,5-11-1,11-12 1,4-13 0,7-9 0,1-6 1,-2-4-1,0-6 1,-3 1-1,-4 3 1,-11 6-1,-9 13 1,-11 11-1,-11 17 0,-14 8 0,-8 23 0,-9 18 0,-10 22-1,-1 16 1,-1 18-1,-1 13 1,4 4-1,5 0 1,5-2-2,8-9 2,6-15-1,6-18 1,4-21 0,2-25 1,3-18-2,1-14 1,-1-31 0,0-8 0,-1-16 1,3-13-2,1-16 2,5-7-1,2-5 0,8 2 0,9-2 0,5 6-2,5 2-3,12 22-12,-5-6-21,13 24 0,-8-5-2,5 17 0</inkml:trace>
  <inkml:trace contextRef="#ctx0" brushRef="#br5" timeOffset="755316.5236">18471 14639 61,'11'12'39,"7"-1"1,-5-8-1,12 10-22,-1-9-14,4-3-1,2-8 1,6-1-2,-2-5 0,-3-4 0,-2-4-1,-2-4 1,-9-2-1,-7 3 0,-11 0 0,-11 4 0,-6 3 0,-7 10 1,-5 7-1,-4 6 1,1 9 0,3 8 0,3 9-1,6 5 1,8 0-1,8-2-1,11-4-1,7-6-1,13-2-3,0-25-16,16 5-18,-4-19 0,9 0 0,-5-15 0</inkml:trace>
  <inkml:trace contextRef="#ctx0" brushRef="#br5" timeOffset="755675.3242">19050 13925 56,'5'-12'41,"12"26"0,-4-1 0,10 25-20,-6-2-16,5 8-2,0 7 0,0 12-2,-6 4 1,-2 1-1,-8 1 0,-4 2 0,-8-3-1,-6 0 2,-7-4-2,-5-5-1,-11-5 0,0-3 0,-1-6-2,0-14-4,13 5-17,-4-33-17,19-3 0,2-18 0,19-5-1</inkml:trace>
  <inkml:trace contextRef="#ctx0" brushRef="#br5" timeOffset="755831.3245">19351 14796 66,'-11'35'42,"-9"-13"-1,5 1-4,-2-30-25,4-1-49,13 8-3,6-27-1,11 11-1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3048668"/>
              </p:ext>
            </p:extLst>
          </p:nvPr>
        </p:nvGraphicFramePr>
        <p:xfrm>
          <a:off x="214283" y="762000"/>
          <a:ext cx="8750332" cy="500189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structure of the mammalian eye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eyes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Explore the link between pupil size and light levels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eyes cope with strong and weak light levels.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our first dissection in Science this year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 time and what we will be looking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we see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 see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things that are needed for us to see a green thing as being green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and 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28840" y="964080"/>
              <a:ext cx="2953440" cy="4589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21640" y="959040"/>
                <a:ext cx="2970000" cy="460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3353975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Xxx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XXth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May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307160" y="5240520"/>
              <a:ext cx="3207960" cy="545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97080" y="5227920"/>
                <a:ext cx="3232440" cy="56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0" y="75540"/>
            <a:ext cx="5327650" cy="52584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05120" y="110520"/>
              <a:ext cx="8853840" cy="6415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9640" y="94320"/>
                <a:ext cx="8885880" cy="644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52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8680" y="193320"/>
              <a:ext cx="4538160" cy="676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4280" y="177480"/>
                <a:ext cx="4569120" cy="70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50760" y="276840"/>
              <a:ext cx="7939080" cy="5377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34920" y="262080"/>
                <a:ext cx="7960320" cy="540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239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18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634</TotalTime>
  <Words>213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86</cp:revision>
  <dcterms:created xsi:type="dcterms:W3CDTF">2006-08-16T00:00:00Z</dcterms:created>
  <dcterms:modified xsi:type="dcterms:W3CDTF">2013-05-21T03:30:42Z</dcterms:modified>
</cp:coreProperties>
</file>