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  <p:sldId id="264" r:id="rId5"/>
    <p:sldId id="265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2:09:12.0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9969 4005 61,'-5'43'36,"-7"5"0,-1 13-1,-11-4-27,14-2-3,5-23 2,22-24 1,18-45-2,33-41 1,33-51-1,35-33-2,32-37-1,22-19-4,17 5-31,-20-9-6,-11 27-1,-35 11-5</inkml:trace>
  <inkml:trace contextRef="#ctx0" brushRef="#br0" timeOffset="1435.2026">10255 8644 59,'-8'-17'36,"8"17"-1,0 0 1,0 0-27,1 33-4,4 6 0,5 20 0,-2 10 1,3 10-2,-3-11 1,12-15-1,11-39-1,23-48 1,28-61-2,33-54 1,41-55-1,32-43-3,25-10-19,7-29-18,2 16 0,-24 13-1,-25 32-1</inkml:trace>
  <inkml:trace contextRef="#ctx0" brushRef="#br0" timeOffset="2698.8048">11008 11015 0,'0'0'30,"-6"-11"-1,6 11 4,0 0-12,-21-23-8,21 23 0,-6-12-2,6 12 0,0 0-2,5 17-3,-5 5 0,7 21-2,-8 5 2,5 13-2,-5-5 1,10-2-2,6-31 2,21-23-1,19-44 1,32-44-1,32-49 0,28-39-4,34-31-2,1-26-36,26-5-1,-13-14-2,-12 8-2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2:25:07.589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9T22:26:27.027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10418 7235 4,'0'0'27,"0"0"1,13-4 0,-2 7-12,-11-3-2,31-3-3,-14-1-2,11 5-4,0-1-3,6 3-2,3 0 1,4 0 0,2 2-1,8-2 2,0-2-1,7 2 0,1-4 1,5 1 0,6-2-1,5 1 1,1-3-1,1-1-1,5 2 1,4 0-1,3 1 0,6 0 0,5-1 0,8 2 0,3-2 0,7-2 0,8 0-1,0 0 2,14-2-1,0 1 2,0-2-1,3-1 0,-5-4 1,5 2 1,0-4 1,-3 4-2,-5-5 0,2 1 1,-6-2-2,7 4 1,-8 0-1,-6 3 0,-9 0-1,-8 3 0,-12 3-1,-15 0 1,-14 4-1,-18 0-1,-12 2-1,-14-4-6,1 4-20,-12-4-4,-11 2-1,13-11 0</inkml:trace>
  <inkml:trace contextRef="#ctx0" brushRef="#br0" timeOffset="1154.4021">14913 6962 9,'-24'-6'21,"24"6"-2,-15-5-5,15 5-1,-13-4 2,13 4-2,0 0-2,-13-10-1,13 10-1,0 0-1,0 0-2,0 0-2,0 0-1,0 0-1,7 14 0,4-7 0,6 1 0,5-1-1,10 2 1,5 1 0,7 0 0,4 1-1,7 2 0,7 1-1,3 2 0,6 4 0,5 0-1,5 5 0,9-1-1,8 4 2,11-1-2,5 4 2,7 1-1,6 0 1,17 4 1,3 0-1,6 5 1,8 1-1,3 5 1,12 1-1,6 3 2,5-2-2,10 3 1,4 0-2,7 0 2,7 1 0,9 1-2,2 0 2,4 3-2,10 1 2,-1 0-1,5 5 1,3 0-1,2-3 0,1 2 2,1-2-1,1-1 1,-1-5-1,1 2 1,3-4 1,-2-3-1,2-3 0,-1 2 0,-1-3 0,0 1-2,-2 0 2,-5-4-3,0 2 1,-2-1 0,-5-3-1,1 2 1,-11-4-1,-4-2 1,-15-4-1,-15-1-1,-16-2-2,-26-15-6,-15 3-25,-43-5 0,-27-2-1,-40-8 0</inkml:trace>
  <inkml:trace contextRef="#ctx0" brushRef="#br0" timeOffset="1747.2031">21166 8088 51,'21'7'35,"8"3"-1,12 4 0,3-1-27,21 12 0,9-3-1,17 15-1,9 2-3,16 10 1,9 0-1,17 6 1,0 5-1,13 0 1,-1 3 0,7 0-1,-8-2 0,-13-4 0,-17-3 0,-23-1-1,-24-4 1,-32-4-3,-37-11 1,-35 2 1,-38-6 0,-31-1 0,-26-6 0,-24-1 1,-12-5-1,-8 4 0,8-4 0,13 0-1,26 3-3,24-14-10,42 13-24,28-7-2,46 1 1,30-8-3</inkml:trace>
  <inkml:trace contextRef="#ctx0" brushRef="#br0" timeOffset="49467.6869">22094 3239 50,'23'2'29,"10"-2"2,22 0-3,17 2-25,28-6-1,28 2 0,25-7 1,22 1-1,6-2 1,4 6-1,-19-1 2,-18 14 0,-52 9 4,-44 21-2,-68 14 0,-46 29 0,-65 16-1,-29 19 0,-25 10-5,-3-2-34,30 4-2,36-23-3,59-30-2</inkml:trace>
  <inkml:trace contextRef="#ctx1" brushRef="#br0">20132 13527,'-36'0,"24"0,12 0,0 0,0 0,0 0,0 0,0 0,-36-35,36 35</inkml:trace>
  <inkml:trace contextRef="#ctx0" brushRef="#br0" timeOffset="79937.7735">10899 7061 57,'32'-7'21,"-7"-9"-20,-1 1-1,2-1-24,-7-2-5</inkml:trace>
  <inkml:trace contextRef="#ctx0" brushRef="#br0" timeOffset="80592.9746">11466 6767 73,'13'2'36,"-13"-2"-2,15 5 1,-15-5-26,11 5-7,-11-5-2,23-1-1,-9 0-4,1-9-5,18 10-15,-4-13-8,3 4-2,1-4 1,0 2 1</inkml:trace>
  <inkml:trace contextRef="#ctx0" brushRef="#br0" timeOffset="80904.9752">12193 6534 85,'12'2'36,"-12"-2"1,17-1-1,-17 1-30,28-12-4,-8 5-2,3-3-3,11-1-3,-6-13-8,15 9-20,-7-6-3,6-1 0,-7-4 0</inkml:trace>
  <inkml:trace contextRef="#ctx0" brushRef="#br0" timeOffset="81232.5757">12923 6267 76,'11'0'36,"-11"0"0,0 0 0,15-5-32,-15 5-2,25-11-1,-6 4-2,1-5-4,17 5-18,-11-8-12,8 1 0,0-3-2,-2 3 2</inkml:trace>
  <inkml:trace contextRef="#ctx0" brushRef="#br0" timeOffset="81497.7762">13756 6107 76,'18'-1'37,"-1"-5"-2,7 0 1,-11-4-32,11-3-5,10 4-7,-5-9-25,9 2-1,0-4-2,0 4 1</inkml:trace>
  <inkml:trace contextRef="#ctx0" brushRef="#br0" timeOffset="81762.9767">14945 5823 79,'0'0'35,"15"2"-1,-15-2-1,14-12-34,3-3-5,8 6-21,-2-8-6,8 0-1,-2-2 1</inkml:trace>
  <inkml:trace contextRef="#ctx0" brushRef="#br0" timeOffset="82028.1771">15862 5540 79,'16'19'41,"-16"-19"-6,23-8-1,-4-6-28,10-4-10,13-2-1,-3-12-9,23 4-20,-6-7-4,8 7 2,-6-5 0</inkml:trace>
  <inkml:trace contextRef="#ctx0" brushRef="#br0" timeOffset="82246.5775">16975 5224 75,'0'0'37,"0"0"-2,11-15-2,-5-3-40,19 6-27,-1-8-1,6 4-2,4-1 1</inkml:trace>
  <inkml:trace contextRef="#ctx0" brushRef="#br0" timeOffset="82480.5779">17987 5078 78,'17'9'38,"-17"-9"-3,17-10-1,-4 5-45,8-17-25,13-1 0,-1-10-1,15 3-1</inkml:trace>
  <inkml:trace contextRef="#ctx0" brushRef="#br0" timeOffset="82698.9783">19288 4560 82,'30'-13'38,"10"6"0,-10-15-8,4 6-33,12 10-31,-9-10-1,9 9-3,-8-9 1</inkml:trace>
  <inkml:trace contextRef="#ctx0" brushRef="#br0" timeOffset="82917.3787">20545 4300 51,'32'-16'38,"5"3"-1,-9-7 0,6 6-14,-3-9-22,-2-12-13,10 10-25,-9-9 1,6 7-1,-9-6 0</inkml:trace>
  <inkml:trace contextRef="#ctx0" brushRef="#br0" timeOffset="83135.7791">21405 3879 86,'25'1'38,"3"-12"-1,7 2 1,-4-12-35,16 0-2,6-1-4,0-16-14,12 13-19,-5-8-1,8 8 0,-6-4 0</inkml:trace>
  <inkml:trace contextRef="#ctx0" brushRef="#br0" timeOffset="83307.3794">22835 3510 78,'44'-4'35,"-8"-9"0,9 4-1,-4-5-30,6 0-4,7 5-21,-3-10-12,8 3-1,-1-6-1,7 1 0</inkml:trace>
  <inkml:trace contextRef="#ctx0" brushRef="#br0" timeOffset="83478.9797">24356 3037 97,'48'-13'37,"-3"-13"-4,9-1-5,12-1-61,-3-9-2,15 2-2,4-8-1</inkml:trace>
  <inkml:trace contextRef="#ctx0" brushRef="#br1" timeOffset="133227.4671">20156 13042 32,'-21'-14'32,"2"-3"1,7 5 0,-3-3-20,15 15-6,-20-13-2,20 13-1,-13 17-1,7 9-1,-3 17 0,3 17-1,-4 17 2,1 20-2,-2 18 0,2 16 0,-4 4 0,5 1 0,-3-6-1,6-9 1,-3-19-1,5-18 0,0-29 1,6-20 0,-3-35 0,11-8-1,-3-32 2,0-16-1,-2-21 1,-3-16-1,-4-13 1,-5-8-1,-2-5 0,0 2 0,2 4 0,2 4-1,4 16 1,2 8-1,12 13 1,8 13 0,6 14-1,6 11 0,6 10 0,4 10 0,-2 10 0,-1 12 0,-4 10 0,-10 12 0,-7 10 1,-13 11-1,-17 9 0,-13 7 0,-13 5 0,-13 3-1,-9-3-1,-5-7-1,6-1-5,-4-20-27,26-2-1,1-23-2,27-5 1</inkml:trace>
  <inkml:trace contextRef="#ctx0" brushRef="#br1" timeOffset="134038.6685">20396 13736 56,'-11'18'36,"-3"-13"-2,14-5 0,-26 10-30,26-10 0,-19 12 1,9 4 0,-4 4-1,3 12-1,-6 5 1,1 10-1,-1 2-2,7 0 2,-1 0-2,12-8-1,4-11 1,13-11-1,12-18 1,7-14 0,10-13 0,10-16 0,2-8 0,-2-7 0,-1-4 1,-7 3-1,-8 4-1,-11 8 0,-9 15 0,-13 10 0,-8 21 0,-14 6 0,-7 19 0,-3 17 0,-3 6 0,1 9-1,2 3 0,4-3-1,13-3 0,10-14-3,18-7-2,8-24-3,18 1-4,0-29-1,20 8 1,-14-23 3,11 9 2,-16-14 2,-1 10 3,-14-5 4,-9 8 5,-7 10 3,-20 1 1,3 15-2,-17 1 0,1 20 1,-12-2-1,4 17-1,-6-3-1,7 13 0,-3-7-2,8 2-1,6-6 0,5-3 0,6-10-1,4-8 1,-3-14-1,21-3 1,-7-13 0,7-7 0,-2-10-1,2-5 1,-3-8-1,-1-4 1,-3 0-1,1 1 0,-7 3 0,0 8-1,-2 4 0,3 8 0,1 8-1,2 6 0,3 8-1,6 2-1,8 4-1,1-4-3,17 7-4,-7-12-24,19 9 0,-5-10-1,7 9 2</inkml:trace>
  <inkml:trace contextRef="#ctx0" brushRef="#br1" timeOffset="134693.8696">21669 13787 57,'-12'2'36,"0"4"-2,3 13 1,-4 4-26,5 14-3,-7 5-2,2 15-1,-8 5-1,7 5-1,-8 1 0,4-4-1,4-6 0,0-7 0,3-13 1,9-12-1,3-15 0,-1-11 0,18-17 1,-6-9-2,5-11 2,-5-5-1,2-9 2,-7-6-1,2-3 0,-4 0 0,4 0 0,-3 4 0,2 9 0,1 3-1,4 9 0,5 11 1,1 6-1,3 6 0,2 9 0,2 7 0,-4 7 0,1 5 1,-3 4-1,-3 7 0,-7 5-1,-1 5 1,-13 4 0,-3-2 0,-6-1-1,-5-1 0,-5-5 0,-1-2 0,-4-6 0,3-4 0,-1-2 0,4-2 0,1 2 1,0 1 0,3 9-1,1 10 2,-1 10-1,0 16 0,-2 10 0,-2 5-1,-1 9-1,0 0-1,2-3-4,0-19-23,16-2-6,-5-25-2,20-9 0</inkml:trace>
  <inkml:trace contextRef="#ctx0" brushRef="#br1" timeOffset="135021.4702">22105 13244 39,'6'-19'35,"-10"8"0,4 11 0,-1 14-14,0 24-12,-13 9-3,5 21-1,-11 11-1,1 14-2,-6 5 0,-3 6-2,3 3-1,-4-10-2,8-3-4,-2-23-28,16-7-2,1-24 0,17-13-1</inkml:trace>
  <inkml:trace contextRef="#ctx0" brushRef="#br1" timeOffset="135395.8709">22127 14036 77,'-12'10'37,"16"2"-1,-4-12-1,27-8-32,0-6-1,13-7-1,6-6 0,1-4-1,-1-5 1,-6-1-1,-4-1 1,-11 0 0,-9 4 0,-12 10 1,-17 10 0,-7 17 0,-15 14 0,-7 19 1,-13 13-1,2 19 0,-1 7-1,6 4 0,6-8-1,14-6 0,22-17-2,17-20-1,30-16-1,15-30-8,38-8-25,8-25 0,27-5-2,-1-15 0</inkml:trace>
  <inkml:trace contextRef="#ctx0" brushRef="#br1" timeOffset="138079.0756">22673 13372 34,'18'-32'33,"11"-2"2,2-8-2,12 3-12,-8-10-13,7 9-5,-4 7-4,-7 2-7,5 20-15,-15-2-8,-6 13-2,-15 0 0</inkml:trace>
  <inkml:trace contextRef="#ctx0" brushRef="#br1" timeOffset="139061.8773">22745 14232 42,'-17'-3'35,"17"3"1,0 0 1,2 11-24,-2-11-3,10 21-3,-4-6-2,10 13-1,-7 2-1,5 9-1,-3 2-1,-1 1-3,3 3-2,-6-15-10,14 9-22,-7-18 0,15 0-2,-2-20 0</inkml:trace>
  <inkml:trace contextRef="#ctx0" brushRef="#br1" timeOffset="139888.6788">22686 15190 5,'-5'-16'31,"5"16"0,-11-20 1,11 20-15,-12-12-5,12 12-2,0 0-3,0 0-1,0 0-1,4 17-1,-2 4 0,4 12-1,-1 6 1,2 14-1,1 3-2,0 10 1,-1 1 0,3-2-1,-3-8 1,8-9-2,-1-14 3,7-16-3,1-17 2,4-14-1,2-17 0,1-10 1,1-8-2,-1-5 2,-4 0-3,-3 1 2,-3 5-3,-1 1 0,-1 10-2,-7 0-2,7 21-10,-12-9-20,8 18 0,-13 6-1,17 0 1</inkml:trace>
  <inkml:trace contextRef="#ctx0" brushRef="#br1" timeOffset="140185.0793">23253 15425 33,'0'0'33,"-17"6"1,16 8 0,-7-2-24,10 15-3,-6-1-2,6 13-2,-2 1 0,3 7-2,0-2 0,-3-7-5,8 4-8,-10-20-22,9-2 0,-7-20-1,12-21 0</inkml:trace>
  <inkml:trace contextRef="#ctx0" brushRef="#br1" timeOffset="140341.0796">23268 15121 50,'-12'-11'35,"12"11"-2,-15 10-1,15 5-31,0 10-14,-2-8-18,9 4-4,-2-7 1,12 6 0</inkml:trace>
  <inkml:trace contextRef="#ctx0" brushRef="#br1" timeOffset="140731.0803">23607 15469 39,'-13'13'33,"-3"-4"0,3 9 1,-8-7-25,11 13-3,-5-4-1,7 7 0,-1 0 1,4 8-4,5-4 1,7 0-2,4-7 1,8-6-2,6-8 1,4-8-3,7-13 2,-4-7 1,0-10-1,-5-6 1,-7-5-2,-8 2 3,-10-2-2,-11 4 1,-10 5-1,-1 7-1,-5 6 0,-3 7-1,9 8-2,-3-3-5,22 5-24,0 0-2,0 0 0,13-8-1</inkml:trace>
  <inkml:trace contextRef="#ctx0" brushRef="#br1" timeOffset="140996.2807">23958 14939 52,'-16'8'37,"2"14"-2,-1-2 0,9 14-30,-3 3-2,7 9-2,-1 10 2,2 4-2,-3 9-1,4 5 0,1 2-2,-1-11-6,15 6-25,-8-19-2,12-5-1,-2-22-1</inkml:trace>
  <inkml:trace contextRef="#ctx0" brushRef="#br1" timeOffset="141401.8814">24077 15549 63,'0'0'37,"21"6"-1,-8-20-12,11 8-16,-6-11-1,7 1-3,-6-8-1,-3-1-2,-4-1 0,-4 2 0,-8-2 0,-5 2-1,-6 4 1,-4 2 0,-9 6-1,-2 7 1,-5 2-1,4 10 1,-3 11-1,2 7 1,4 12 0,10 7-1,3 8 1,10 2 1,7-5-1,9-1-1,10-9 1,5-12-1,7-13-2,3-15-3,15-5-9,-10-27-24,15 3 1,-15-20-1,12 4 0</inkml:trace>
  <inkml:trace contextRef="#ctx0" brushRef="#br1" timeOffset="141713.882">24571 14836 69,'0'0'38,"0"0"-1,0 0-1,-10 15-29,2 7-3,3 12-1,-6 8-1,2 14 0,-5 6-2,3 8 1,2 5-1,0 1 0,2-1-1,7-4 1,4-7-3,2-14-3,12 1-9,-11-25-25,12-4 3,-7-20-2,6-3 1</inkml:trace>
  <inkml:trace contextRef="#ctx0" brushRef="#br1" timeOffset="141947.8824">24318 15347 71,'-13'5'40,"-1"-7"0,14 2 0,11-5-33,13-1-3,10-8-1,12-1-2,6-1 0,-2-2-1,4 4-2,0-5-3,0 19-20,-19-16-14,8 16 0,-14-10-1,3 8 0</inkml:trace>
  <inkml:trace contextRef="#ctx0" brushRef="#br2" timeOffset="147371.2994">23346 12591 44,'3'-11'32,"-3"11"2,0 0-1,0 0-24,0 0 1,1 16 0,-7-2-3,3 11-2,-4 4-1,5 11-2,-7 6 0,3 9-1,-3 1-1,0 7 0,2 0-1,0-3-1,4 1-4,-6-17-8,13 4-20,-5-13 0,10-6-1,-5-15 0</inkml:trace>
  <inkml:trace contextRef="#ctx0" brushRef="#br2" timeOffset="147808.1002">23405 13116 59,'2'-15'34,"-5"-4"-2,3 19 1,-5-21-23,5 21-2,-1-12-3,1 12 0,0 0-2,0 18 0,-4-3-1,4 10 0,-4 2 0,2 4-1,-1 4 0,0-3 0,1 1-1,2-8 1,1-4-1,3-7 1,-4-14-1,18-3 1,-4-13 0,3-6 0,3-9 0,2-5 0,-1-3 1,1 0-1,-3 3 0,0 3 0,-3 9 0,-6 9-1,-10 15 1,13-3-1,-11 18 1,-4 8-1,-2 8 0,2 4-1,-2 5-1,1-3-1,6 7-5,-8-16-11,15 11-18,-3-16 0,11 6-1,-2-16 2</inkml:trace>
  <inkml:trace contextRef="#ctx0" brushRef="#br2" timeOffset="148229.3009">23904 13199 66,'-10'-12'35,"-8"-3"-2,1 11 1,-7-2-26,6 11-2,-9-3 0,6 12-1,-6 1-2,6 7 0,1 0 0,5 5-1,5 1 0,5 3-1,6-7-1,9-4 1,5-9-1,8-5 1,6-13-1,1-10 0,4-10 1,1-15 0,-2-7 0,-1-4-1,-5-3 2,-3-4-2,-5 2 1,-4 3 0,-6 9-1,-4 11 1,-4 12-1,-1 23 1,-12-2-1,2 24 0,0 12 0,-7 12 0,5 10-1,-1 3 0,4-1-1,4-5-2,11-1-5,-3-22-8,16 1-21,-4-18 1,15-1 1,-7-19 1</inkml:trace>
  <inkml:trace contextRef="#ctx0" brushRef="#br2" timeOffset="148432.1013">24145 13123 78,'0'0'34,"-17"10"-3,10 14-4,-8-6-20,14 12-2,-5-5-2,10 7-1,-4-3-2,1 0 1,7-5-3,0-8-1,4 3-6,-12-19-26,17 0 3,-10-15-3,7-4 3</inkml:trace>
  <inkml:trace contextRef="#ctx0" brushRef="#br2" timeOffset="148588.1015">24251 12908 52,'-6'-39'35,"6"18"0,-11-1-1,11 22-13,-17 3-11,13 9-5,-4 7-7,3-8-11,10 14-21,-2-6 0,9 8-1,1-8-1</inkml:trace>
  <inkml:trace contextRef="#ctx0" brushRef="#br2" timeOffset="149118.5025">24479 13118 62,'-28'-3'36,"14"10"0,-9-4 1,9 17-20,-14-8-10,11 16-2,-7-1-1,6 4-2,1 1 0,8-1-1,3-5 0,9-3 0,6-8-2,7-8 2,6-6-1,4-7 0,3-6 0,3-5 0,-3-4 1,-3-3-1,-5 1 0,-1-1 0,-3 0 1,-7 2-1,-3 3 0,-5 4 0,-2 15 0,0 0 0,-13-1 0,5 17 1,-2 10-2,-1 5 2,0 13-2,0 4 1,-1 7-1,2 2 0,0 2 1,-1-1-1,3-4 1,-3-5-1,1-11 1,-3-9 0,2-6 1,-4-10-1,0-11 0,1-11 0,4-7-1,-5-10-1,8-5-2,-2-14-5,19 3-17,-6-15-11,15 9 3,-4-8-3,16 14 3</inkml:trace>
  <inkml:trace contextRef="#ctx0" brushRef="#br2" timeOffset="149555.3032">24765 13227 83,'4'-29'37,"-4"29"0,-4-28-2,4 28-28,-5-13-3,5 13-1,-14 13 0,3 7-1,-1 5-1,1 7 1,-5 4-2,7 6 2,0-3-2,5 0 0,5-6 0,5-5 0,8-9-1,4-10 0,6-11 1,4-12 1,4-8 0,-2-7 1,2-8 0,-3-2 1,-3-6-1,-8 1 1,-6 0-1,-11-1-1,-6 6 0,-4 6 0,-12 10-1,-6 9 0,-3 10 0,-3 12-1,-2 14-2,0 6-3,10 13-32,-5-6-2,15 5 0,1-17-1</inkml:trace>
  <inkml:trace contextRef="#ctx0" brushRef="#br3" timeOffset="181566.5595">24704 7952 16,'0'0'26,"0"0"0,0 0-3,0 0-8,0 0-4,0 0 0,0 0 0,0 0-1,-16-8-2,16 8-1,-13-8 1,13 8-1,-10-14-2,10 14 0,-6-11-2,6 11 0,0 0 0,0 0-2,0 0 1,-14-6-1,14 6 0,0 0-1,0 0 0,0 0 1,-10 6-1,10-6 0,0 0 0,0 0 0,0 0 0,-13 10 0,13-10 0,0 0 0,0 0-1,0 0 1,0 0 0,0 0-3,0 0-5,0 0-12,8 15-16,-8-15 0,-5 14-1,5-14 0</inkml:trace>
  <inkml:trace contextRef="#ctx0" brushRef="#br3" timeOffset="182533.7612">22633 7852 70,'10'-13'35,"-1"3"-3,-9 10 3,0-24-27,0 24-3,-11-17 0,11 17-1,-31-10 0,11 12 0,-11 1-1,7 7 1,-10 5-2,4 10 1,-2 8-1,6 8-2,1 5 1,8 6-1,5 0 1,11 2-2,9-6 1,10-10 0,14-10 1,6-13 0,7-16 0,7-11 0,0-15 0,2-10 0,-8-9 0,-7-2 1,-14-5-2,-11 2 1,-10 6-1,-14 6 0,-10 7 0,-9 8 0,-1 15-3,-4 2-1,9 15-6,-6-4-26,24 8-2,7-12 0,16 27 0</inkml:trace>
  <inkml:trace contextRef="#ctx0" brushRef="#br3" timeOffset="182908.1618">23090 8119 77,'-7'14'37,"-5"-1"-1,2 0 1,-7-4-31,13 7-1,-7-7 0,2 7-1,1-7-1,2 3-1,6-12 0,-11 13-1,11-13 0,0 0 0,0 0 0,12-18-1,-2 6 1,2-8-1,-1-3 1,3-1-1,1-5 0,-2 1 1,1-3-1,-2 8 1,3 0-1,-1 8 0,-2 6-2,2 3-2,5 10-2,-4-4-6,16 13-25,-6-7 0,8 9-1,-4-9 0</inkml:trace>
  <inkml:trace contextRef="#ctx0" brushRef="#br3" timeOffset="183313.7625">23560 8071 51,'-15'-12'34,"2"9"0,0 3 1,-11-5-18,8 16-5,-17-6-2,10 16-1,-12 0-3,5 10-1,-4-2-1,8 4 0,5-2-2,8-1-1,7-4 0,15-7 0,6-6 0,12-12 0,7-8-1,1-4 1,8-10 0,0-4-1,-3-2 0,-6-6 0,-4 4 0,-8 4 0,-9 3 0,-7 7 0,-6 15 0,-11-6 0,-3 15 0,-3 8 0,-2 8 0,1 0 0,3 6-2,5-4 0,10 0-1,9-8-2,13 2-5,-2-20-9,22 6-19,-3-15 1,10-1 0,-5-9 1</inkml:trace>
  <inkml:trace contextRef="#ctx0" brushRef="#br3" timeOffset="183641.3631">23893 8162 70,'-12'-1'36,"-2"11"-1,-5 2 2,8 12-25,-12-6-5,9 9-1,-2-4-2,5 2 0,3-4-2,7-1 1,1-20-1,11 15 0,3-20 0,9-3-1,-1-9 1,7-4-1,-2-3 1,0-4-1,-2 2 0,-1 0-1,-4 2 1,-5 7-1,-1 4 1,-14 13-1,15-2-1,-15 2-1,8 27 0,-6-6-1,8 10-2,-2-7-3,14 18-15,-3-20-15,16 4 1,-1-13-1,14-1 2</inkml:trace>
  <inkml:trace contextRef="#ctx0" brushRef="#br3" timeOffset="184078.1639">24523 8168 95,'-40'-13'38,"5"14"1,-15-2-2,7 14-31,-3 1-1,10 11-1,5 1-1,6 7 0,11-3-1,10-1-1,13-5 1,8-6-2,8-6 1,5-11-1,5-7 1,5-5-1,-3-8 0,0-3 0,-4-2 0,-7-2 0,-7 4 1,-3 2-1,-7 6 0,-9 14 0,0 0-1,-20 15 1,2 13 0,-5 13 0,-5 12-1,-1 7 1,-2 6 2,1 2-2,3-1 2,2-6-2,4-8 2,-3-10-2,10-12 2,-1-14-2,15-17-1,-18-1-1,17-14-4,-2-18-4,19-1-29,-10-13-1,17-3-1,-6-8 0</inkml:trace>
  <inkml:trace contextRef="#ctx0" brushRef="#br3" timeOffset="184452.5645">24683 8335 109,'12'3'39,"-12"-3"1,21 6-9,-8-10-28,9-1 0,2-2 0,5 0-2,5-4 0,-2 1 0,3-3-1,-5-2 1,-1-2-1,-9-1 1,-7-3-1,-7 0 0,-11 1 1,-6 0-1,-12 7 0,-9 3 1,-12 13 0,-6 12 0,-11 11 0,-1 12 1,1 5 0,12 5-1,10 0 1,21-4-1,19-6-1,21-15-1,24-8-3,15-20-5,36 3-22,-8-21-10,15-2-1,-6-14-1</inkml:trace>
  <inkml:trace contextRef="#ctx0" brushRef="#br4" timeOffset="190224.5747">22241 6868 37,'-7'-18'26,"5"6"3,-2-2 1,-6-3-19,10 17 0,-7-26 2,7 26 0,-9-22-1,9 22-3,-3-25-2,3 25-2,-4-16-1,4 16-1,0 0-1,0 0 0,0 20-1,0 5 1,-5 6-1,2 11 0,-3 3-1,3 6 1,-4 6-1,2 0 0,0-5 0,5-9-1,-5-5 1,5-8-1,5-10 2,-5-7-2,0-13 2,15-11-1,-6-11 1,1-2 0,0-9 0,-6-3 0,3-7 0,-7-2 0,0-5 0,-3-1 0,1 0 0,4 0-1,3-2 0,7 4 0,7 5 1,7 4-1,5 7 0,6 8 0,6 4 0,1 10 1,-4 5-1,-2 9 0,-8 5 1,-9 10-1,-5 5 0,-12 8 0,-14 5 0,-7 8-1,-8 3 1,-9 2 0,-3-1-1,-2-2 1,4-6-1,1-4 1,13-8 0,2-8 0,13-3 0,6-17 0,11 11 1,7-13-1,5 1 0,3-1 1,1 4-1,2 4 0,-3 5 1,-2 8-1,-5 6 0,-1 2-1,-3 6 1,-3-3-3,0 1-1,-1-12-5,10 3-27,-6-16-2,11-2 1,-4-14-1</inkml:trace>
  <inkml:trace contextRef="#ctx0" brushRef="#br4" timeOffset="190614.5754">22697 6989 85,'-21'12'37,"0"-5"-1,11 9 2,10-16-17,10 15-17,14-14 0,14 0 0,11-7-2,10-1 1,0-6-2,1-1 0,-7 0 0,-8-2 0,-14 0 0,-14 3-1,-17 0 1,-15 5-1,-14 2 1,-9 6-1,-3 4 0,-7 5 0,5 7 0,-3 6 1,7 5-1,8 8 0,10 1 0,8 5-1,15-5 0,12-1-2,15-2 0,9-9-2,13-5-1,4-13-3,13 2-3,-9-24-8,15 8-16,-13-16 1,3-2 0,-19-7 3</inkml:trace>
  <inkml:trace contextRef="#ctx0" brushRef="#br4" timeOffset="190988.976">23416 6936 68,'-11'-32'34,"-3"10"0,-13 2 2,4 19-16,-14-5-7,9 23-2,-9 2-3,7 12-3,-2 5 0,11 8-1,1-5-1,15 3 0,8-12 0,14-8-1,9-17 1,13-12 0,5-20-3,17-16 0,-1-13 0,4-13 0,-5-5 0,-2-7 0,-11-1 0,-11 2 0,-7 8 0,-14 8 0,-12 22 0,-10 16 0,-14 30 0,-9 21 0,-2 28 0,-3 20 0,6 17 0,3 7 0,13 4 0,10-5 0,22-4-12,2-24-25,32-6-4,1-25-1,9-8-1</inkml:trace>
  <inkml:trace contextRef="#ctx0" brushRef="#br5" timeOffset="203110.1973">21654 9011 74,'0'0'35,"4"-13"0,-4 13 0,-13 0-28,8 14-2,-4 2-1,2 16 0,-6 9-1,2 12 1,-3 2-1,4 7 0,0-3 0,10-4 1,5-12-1,10-14 0,14-23-1,13-17 1,10-21-1,13-12-1,4-6 0,2-9-3,-2 2-1,-15-2-4,-3 25-22,-27-3-10,-15 25 2,-23 7-3,-10 16 2</inkml:trace>
  <inkml:trace contextRef="#ctx0" brushRef="#br5" timeOffset="203344.1977">21738 9541 79,'15'12'36,"-9"-2"0,-1 12 0,-14 1-24,-4 9-9,-5 6 0,-1 4 0,-7-1-1,4 0-1,3 0-2,4-17-6,17 3-26,-2-27-3,23 12 1,3-26-2</inkml:trace>
  <inkml:trace contextRef="#ctx0" brushRef="#br5" timeOffset="203702.9983">21983 9696 94,'-15'31'37,"2"-10"0,13-2 0,0-19-30,34 9-2,4-21-1,12-6 0,4-8-2,5-4 0,-2-8-1,-5 0-1,-10 4 0,-11 3 0,-14 5 0,-9 7 0,-8 19 0,-29-7 0,-2 20 1,-5 10 1,-4 7-1,1 9 1,2 3-1,11 4 1,9-5-1,16-3 0,14-10-1,18-12-1,18-10-2,9-20-3,24 3-16,-11-29-9,19-1-8,-9-14 0,6-1 0</inkml:trace>
  <inkml:trace contextRef="#ctx0" brushRef="#br5" timeOffset="203921.3987">22940 9198 110,'-26'47'39,"-11"2"2,8 16-2,-3 2-35,5 4 0,0 0-1,7-1 0,3-4-3,7-6 0,8-8-3,6-17-2,22-2-8,-7-33-15,26-3-11,1-22 1,12-6-1,-2-20 2</inkml:trace>
  <inkml:trace contextRef="#ctx0" brushRef="#br5" timeOffset="204124.1991">23280 9267 111,'-16'-5'38,"2"36"3,-23 6-3,0 22-31,-3 6-4,2 4 0,3 4-1,6-3-1,9-6-2,9-8-2,22-2-7,-1-30-14,31 5-11,-4-22-5,15-6 2,-2-18-1</inkml:trace>
  <inkml:trace contextRef="#ctx0" brushRef="#br5" timeOffset="204420.5996">23445 9620 110,'-19'18'38,"-15"0"3,10 17-3,-3-6-33,9 5 0,1-1-1,10 1-1,6-5 0,11-6-2,4-10 0,10-7 0,2-7 0,-1-10-1,4-8 0,-4-8 0,-2-8 0,-4-3-1,-2-2-1,-8-1 0,0 0 0,-9 7-3,0 7 1,-9 6-3,9 21-4,-21-12-14,21 12-13,-8 13 1,16 2-1,-8-15 4</inkml:trace>
  <inkml:trace contextRef="#ctx0" brushRef="#br5" timeOffset="204951.0005">23842 9560 114,'0'0'38,"0"0"3,-14-3-3,0 8-33,3 8 0,-9 3-1,2 10-1,-6 5-1,3 6 0,1 1 1,6 0-3,0-2 0,9-1 0,12-12 0,10-9 0,12-10 0,6-13 0,7-9 0,4-7 0,4-8 0,-1-4 0,-5 0 0,-4 3 0,-12 2 0,-7 13 0,-10 10 0,-11 9 0,0 16 0,-11 9 0,0 11 0,0 3 0,2 0 0,5 4 0,8-7 0,2-5 0,14-12 0,7-11 0,4-10 0,9-8 0,5-10 0,-7-11 0,4-5 0,-3-5 0,-5-4 0,-3 0 0,-2-2 0,-4-1 0,2 11-8,-10-12-11,19 25-6,-21-20-6,23 24-10,-9-10-3,12 12 1,3-1 0</inkml:trace>
  <inkml:trace contextRef="#ctx0" brushRef="#br6" timeOffset="211066.2113">21650 10258 86,'-6'-13'36,"-7"-4"-4,13 17-5,-25-21-21,13 17 1,-10 2-3,2 11-1,-14 5 0,-2 13 1,-8 7-2,-3 11 1,-5 4-1,4 10 1,-2 0-2,7 2 2,7-3-3,14-4 1,10-4 1,14-9-1,16-11 0,12-10 0,16-10 0,8-10-1,6-8 1,1-6-1,-2-4 1,-7-4-1,-7 0 1,-10 5-1,-13-2 0,-10 7 0,-12 12 0,0 0 0,0 0 0,-7 16 0,-3 4-1,2-1-1,-1 6-2,3-5-3,16 5-24,-5-13-6,15 0 0,1-13-1</inkml:trace>
  <inkml:trace contextRef="#ctx0" brushRef="#br6" timeOffset="211425.0119">21969 10576 91,'0'0'35,"-14"-7"1,-5 11 0,9 14-30,-11 6-2,3 9 0,-1 2-1,5 7 0,1-4-1,3 2 0,2-7-1,6-3 1,0-9-1,4-5 0,-2-16 0,12 8-1,-12-8 1,18-22 0,-6 1 0,3-4 0,-1-7-1,1-2 1,0 3 0,0 0 0,-1 6-1,0 4 1,1 6-1,0 5-1,5 8 0,0 0-3,7 10-5,-6-8-24,16 11-5,-8-9 1,11 9-2</inkml:trace>
  <inkml:trace contextRef="#ctx0" brushRef="#br6" timeOffset="211799.4126">22334 10700 85,'-5'14'36,"5"-14"0,-5 16 2,5-16-29,24 15-3,0-15 0,14 5-2,0-10-1,9 0-1,-1-7 0,-1-3-1,-4-4 0,-8-1-1,-7-4 1,-13-1-1,-13 4 0,-4 2 0,-17 5 1,-8 6-1,-7 9-1,-6 9 2,-7 11-1,2 11 1,-5 8 0,10 6 0,6 0 0,13 1 0,11-6 0,16-7 0,15-7-2,16-11-1,19-8-2,7-16-7,19 2-25,-6-15-3,13 4 2,-12-13-3</inkml:trace>
  <inkml:trace contextRef="#ctx0" brushRef="#br6" timeOffset="212173.8132">22911 10798 103,'-17'27'38,"3"-16"2,22 4-2,-8-15-33,39-1-2,-2-11 0,6 0-1,7-11 0,4 3-1,-1-6 0,-8-1-1,-10 1 1,-8 0-1,-15 4 1,-12 0-1,-15 7 0,-11 5 0,-12 5 0,-6 5 0,-3 11 0,0 6 1,-2 10 0,10 4-1,9 4 1,11 2 0,17 0-1,13-2 0,16-5-2,11-9-1,19-3-1,4-13-3,12 7-14,-4-23-18,9 5 2,-15-14-1,2 3 1</inkml:trace>
  <inkml:trace contextRef="#ctx0" brushRef="#br6" timeOffset="212470.2137">23629 10729 96,'-19'-5'35,"7"20"1,-15 0 1,9 15-28,-10-2-3,6 8-1,-2-5-1,7 0 0,6-3-2,5-9 1,6-19-1,15 12 0,1-19 0,7-8-1,5-8 1,6-6-1,1-8 0,4-1 0,-3 0 0,5 0 0,-5 8 0,-1 8-1,-5 9 1,-3 13-1,-7 13 2,-8 10-2,0 13-3,-6 3 0,6 14-12,-12-18-15,22 14-12,-3-19-2,20-3 2,6-15-1</inkml:trace>
  <inkml:trace contextRef="#ctx0" brushRef="#br7" timeOffset="218320.224">22358 11585 75,'22'-19'36,"-9"-6"-2,1 6 2,-8 0-33,-1 7-1,-5 12 0,0 0-1,0 0 0,-5 21 1,-2 10 0,-1 8 0,-2 8 0,2 10 2,5 2-3,0 3 0,3-2 0,2-1-1,2-4 1,0-6-2,4-10 1,-2-8-2,1-11 2,-7-20 0,13 4 0,-6-18 0,0-10 0,-4-10 0,0-11 0,0-5 1,-2-8-1,1-3 0,1-5 0,1 0 0,2 0 1,5 7 0,6 4-1,2 6 1,7 8 0,5 8 0,6 8 1,5 10-1,0 5 0,2 4 0,-4 6-1,-2 8 1,-9 5-1,-12 10 0,-8 10-1,-18 9 1,-16 5 0,-6 7 0,-9 3 0,-9-3 2,4-3-2,5-9 2,11-9-2,14-9 2,15-13-2,23-6 1,13-10-1,16-3-2,7-2 2,5 1 0,-4 3 0,-9 6 1,-16 15-1,-19 7-2,-24 10 3,-24 10-1,-16 7 0,-11 2-2,-10 0 2,0-6-5,10-10 0,5-21-30,35-6-2,14-25 0,29-10-2</inkml:trace>
  <inkml:trace contextRef="#ctx0" brushRef="#br7" timeOffset="218554.2244">23317 11274 91,'-22'-15'37,"10"31"0,-4 3 1,1 17-33,-1 11-3,4 11 1,-1 7-1,1 7 1,-4 4-2,2-1-2,1-2 0,2-12-5,13-4-24,-4-17-7,14-6 0,1-19-3</inkml:trace>
  <inkml:trace contextRef="#ctx0" brushRef="#br7" timeOffset="218944.2251">23460 11666 92,'0'0'38,"-29"17"0,18 2 3,-4 0-36,4 6 1,1 0-2,2 9 1,1-2-3,3 2-1,4-5 1,7-3-3,2-7 2,9-7-3,3-11 3,10-10-1,3-8 0,0-8 3,1-3-3,-1-4 1,-4 0-1,-4 3 1,-6 7-1,-8 5-2,-12 17 2,0 0 0,0 0 1,-3 28 0,-9 4-1,1 4-2,2 8 0,-3-4-3,10 6-2,-1-18-17,24 10-7,-6-23-9,20-2 1,-4-17 0</inkml:trace>
  <inkml:trace contextRef="#ctx0" brushRef="#br7" timeOffset="219318.6258">24000 11743 94,'-14'13'38,"14"10"3,0-12-4,12 3-30,9-10-2,10-1-1,1-10-1,9-4-3,1-5 1,1-5-2,-9-2 2,-7 0-3,-9-1 3,-12 3-1,-9 4 1,-15 9-1,-12 9 0,-10 12 1,-5 11 0,-4 14 1,2 7-1,5 3 0,9 3 0,12-2-1,20-11 1,13-8-2,22-13 0,10-17-5,23-2-3,-6-21-14,29 8-5,-16-20-12,15 3 0,-9-11-2,6 3 3</inkml:trace>
  <inkml:trace contextRef="#ctx0" brushRef="#br0" timeOffset="228144.6722">22816 6086 50,'-22'-29'31,"-6"1"-2,-1 5-6,-11-9-4,10 17-4,-18-11-4,8 13-5,-6-3-2,-1 13-1,1 5-1,-5 8-1,-3 9-1,3 6 0,-1 11 0,2 3 0,4 6-1,4 1 1,10-2 0,5-1 0,16-6 0,2-4 1,14-5-1,8-5 1,-2-7-1,5-7 1,-3-3 0,-13-6-1,0 0 0,-13 11 1,-16-6-1,-17 5 1,-13 11 0,-9 11 0,-17 11 0,-14 17 1,-6 10 0,-1 13 0,-3 13 0,5 13-2,3 0 0,9 9 0,10-6 0,18-3-1,12-5 0,15-12 0,15-9 0,15-11 2,12-11-2,10-7 1,9-11 0,5-9-2,2-8 2,-2-7-1,-8-4 0,-3-3 0,-18-12 1,0 16-1,-18-8 1,-11 5 0,-14 5 0,-14 10 0,-8 8 0,-6 10 1,-5 14-1,-1 11 1,2 13 1,4 12-1,7 9 1,12 6-1,8 1 1,19-2-1,14-4 1,18-8-2,7-11 0,18-12 0,10-15-1,5-12 1,5-12-1,5-12 1,-9-9-1,-3-7 0,-8-2 0,-15-5 1,-22-1 0,10 16-1,-26 5 2,-14 10 0,-11 14 1,-6 14-1,-9 14 1,0 12 0,-4 13-1,9 6 0,0 6-2,6 3 2,10 2-3,5-7 3,10-3-3,10-11 2,10-10-1,12-11 1,11-14 0,11-19 1,14-15-2,5-16 1,7-15 0,4-7-1,-4-7 1,-5 0-1,-13-1 1,-14 6 0,-11 12 0,-17 3 1,-19 29-1,-12 6 0,-2 10 0,-11 14-1,2 9 0,1 10 0,5 3 1,8 5-1,12-4 0,16-5 1,16-4 0,18-11 1,14-11-1,21-15 0,16-12 0,11-16 0,8-12-1,7-11 1,-2-4-1,-2-3 1,-13-5-1,-15 6 1,-15 6-1,-19 10 1,-16 8 0,-18 12 1,-16 9-1,-13 9 3,-9 13-2,-3 6-1,-5 4 1,6 6-1,5 2 1,12 2-1,13-8 0,16 0-2,22-12 1,16-4 1,16-10 0,13-8 0,13-12 0,5-11-1,6-5 1,-3-7 0,-3-8-1,-13-3 1,-14 1 0,-14 6 0,-17 1 1,-21 10-1,-23 4 1,-6 20 0,-21 8-1,-10 11 1,-3 6 0,-4 11 0,6 3-1,3 4-1,16 2 1,10-4-1,15-4 1,15-3-1,14-7 0,9-7 0,14-4 0,1-6 1,5-6 0,0-4 1,-2-6-1,-7-8 0,-9-2 0,-7-3 1,-11-2-1,-7-1 0,-9 2 1,-12 0-1,4 11 0,-10 3 0,-9 6 0,3 6 0,-6 8 0,-1 6-1,1 5 1,1 1-1,1 4 1,7 4-1,4 1 1,4 0-1,3-1 0,11-1 0,5-1 1,5 0-1,5-4 1,3-8-1,3-4 1,5-5 0,-3-4 0,-7-5-1,-5-3 1,-5-5 0,-8 4 0,-12 1 0,-13 3 0,-9 6 0,-14 9-1,-2 8 1,-14 9-1,-7 12-1,-2 7 1,-3 13 0,1 6 1,4 5-1,10 1 0,5 1 0,13-2 1,12-7-1,18-10 0,13-7-1,14-11 1,10-11 0,10-9 1,4-15-1,9-9 1,-6-9-1,0-8 1,-10-6 0,-9 1 0,-9 1-1,-24 3 1,0 0 0,-15 18 0,-15 6 1,-15 11-1,-9 14 0,-10 17 1,-3 15 0,-2 13 0,2 10-1,6 2 0,10 5 0,16-6 1,17-10-2,23-15 1,24-11-1,22-17 1,20-10 0,18-18-1,12-10 0,13-10 0,4-6 0,-1-4 0,-9-8-1,-11 5 1,-16 0 0,-17 11 1,-19 13 0,-21 11 0,-19 16 0,-21 14 2,-10 16-1,-13 14 0,-5 5 0,5 0-1,8-4 0,13-6 1,21-8 0,22-18-2,23-20 2,27-18-2,19-14 1,26-15 0,17-12-1,15-10 1,-1-13 0,7-6 0,-1 0 0,-8 0 0,-14 5-1,-19 10 2,-20 12-1,-26 13 0,-16 15 0,-26 19 1,-21 14-1,-17 9 1,-15 5 0,-5 2-1,1-4 1,6-4-1,12-11 0,15-11 0,12-12 0,24-16 0,16-12 0,14-19 0,11-17 0,12-13 0,1-12 0,3-15 0,-6-5 1,-11-5-1,-11 1 0,-20 7 0,-18 8 0,-19 8 1,-22 10-1,-18 12 0,-12 16 1,-14 11 0,-6 12 0,-4 9 0,2 10 0,4 6-1,9 4 1,14 1-1,11-5 0,24-5 0,5-16 0,23-11 0,17-11-1,14-10 1,4-14 0,9-12-1,-3-9 1,0-8-1,-5-5 2,-12 1-2,-10-3 2,-14 3 0,-14 1 0,-10 8 0,-14 2 0,-10 9 1,-10 8-2,-8 11 1,-11 13 0,4 10 0,-3 8 0,2 12-1,6 3 0,8 6 1,9-3-1,14-8 0,15-8 0,20-9 0,7-13-1,19-15 1,10-11 2,10-14-2,2-10 2,-4-8-2,-8-1 2,-7-4-1,-15 3 0,-15 5 0,-15 7 0,-20 10 0,-9 10 0,-16 10 0,-6 14 0,-8 5 0,-1 15-1,0 6 0,4 6 0,9 3 0,8 1-1,16 1 1,13-9 0,11-3 0,18-10 0,10-6 1,10-11-1,4-5 1,2-8 0,-2-6-1,-3-6 1,-7-5 0,-17-1-2,-10 1 1,-7 2 0,-14 4 0,-9 3-1,-8 5 2,-8 11-1,-8 5 0,-3 13 2,3 1-3,0 11 3,7 3-3,3 3 2,10 3-2,10-1 1,8-2-1,16-8 1,4-4 0,9-11-1,6-10 2,3-12-2,2-6 1,-1-7 0,-9-4 2,-6-6-4,-9-1 3,-9 5 0,-12 2 0,-9 1 0,-4 6 0,-5 7 1,-4 2-1,-4 11 1,2 5-1,1 10-2,4 6 1,2 7 0,9 7-1,9-4 1,5 3 0,5-4 0,12-5 1,5-10-2,7-8 2,5-12-1,7-13 1,4-12-2,1-13 1,9-6-1,0-7 0,-7 0 0,-5 2 1,-9 5-2,-18 10 2,-16 13-1,-15 14 1,-20 13 0,-14 12 1,-9 9 1,-1 9-1,3 5 0,2 0 0,13 0 0,11-2-1,13-5 0,13-5 0,13-7 0,9-7-2,9-10 2,12-7-1,-3-7 1,-2-8-2,0-5 2,-9-8-1,-12 2 1,-13 1 2,-13-4-2,-16 3 2,-13 4 0,-11 6-1,-6 8 0,-8 8 1,2 6-1,-1 3-1,3 13 1,8 1-2,10 4 1,9 0 1,8-2-2,14-4 1,8-3 0,8-5 0,6-5 1,1-4-1,1-2 1,-7-2-1,-3-3 1,-7-3-1,-8 0 1,-9-2-1,-11-1 0,-7 2 0,-7-1 0,-2 2 0,-7 6 0,-1 4 0,-5 11 0,-7 5 1,-3 11-1,-2 7 1,2 8-1,-4 8 1,4 1-1,1 3 0,6-2 0,7-4 0,5-4-1,5-4 0,1-4-1,5-1 0,-5-8-6,14 17-12,-28-14-10,12 19-9,-17-3 0,6 10-2,-3 4 2</inkml:trace>
  <inkml:trace contextRef="#ctx0" brushRef="#br0" timeOffset="230235.0759">25238 7841 76,'-19'-16'33,"0"5"-1,2-1-6,3 3-25,2 0 2,12 9-1,-10-20 0,10 20 1,10-17 1,5 10 0,-3 0 1,12 6 0,-3 0-1,10 9 0,-6 6 0,7 5-1,-6 10-2,0 8 0,-6 3-1,-2 6-1,-6 3 1,-2-3 0,-6 1-1,-2 2 1,-7-5 1,-1-2 0,-5 1-1,-3 0 1,-6-2 0,0 1 0,-9-4-1,-4-2 0,-3-3 0,0-3 1,-3-5-1,6-5 0,5-8 0,8-4 0,20-8 0,0 0 0,20-13 0,10 0 0,12-2 0,6 2-1,4 1 1,-2 5-1,-4 6 1,-6 4 0,-9 6-1,-8 9 1,-12 7 0,-8 7 0,-11 10 2,-8 7-2,-9 9 2,-9 9-1,-14 1 2,2 7-2,-7-1 2,-1 1-2,-1-9 0,8-4 0,7-12-1,9-8 1,14-9-2,10-11 0,14-8 0,10-6-1,8-4 1,4-4-1,5-2 1,2 4 0,-1 0 1,0 6 0,-1 5 1,-5 6 0,-6 8 0,-3 7 1,-5 11 0,-5 6-1,-12 7 1,-6 6 0,-13 7-2,-9 0 1,-7 2 0,-9-2 0,0-5 0,-1-10-1,5-7 0,7-16-1,12-8 1,12-15-2,11-10 2,15-5-1,7-6 0,6-3 1,4 4-1,1 5 2,1 2-2,1 7 3,-5 7-2,-3 5-1,-3 6 1,-6 4 0,-7 8 0,-7 4 0,-8 11-1,-12 3 2,-9 7-1,-8 4 1,-6 4-1,-7 1 1,-1-2 0,1-4 0,6-4-1,6-10-1,11-8 0,8-6-1,13-11 0,8-6 0,11-5 0,7-6 0,9-5 1,2-1 0,4 2 1,0-1-1,0 4 1,-8 3 0,-3 5 0,-7 7 1,-13 8-2,-10 8 2,-12 5-1,-9 8 1,-10 4 0,-7 6 0,-6-2 0,-2 1 0,6-6-1,-1-7 0,9-6 0,10-9 0,13-8 0,9-6 0,11-4 0,5-5-1,10-4 1,6 2 0,7-3-1,-4 3 2,7 0-1,4 5 1,-2-4-1,-2 6 1,-3 4-1,-8 7 1,-5 5-1,-6 2-1,-11 4 1,-8 7-2,-8-1 3,-3 6-2,-11-2 1,3-7-1,3-5 1,4-4 1,8-8-1,9-8 0,8-7-1,11-5 0,7-5 1,6 1-1,2-1 1,5 7 0,-7 5 0,-2 15 1,-5 8-1,-6 8 1,-11 10 0,-12 8 1,-5 6-2,-10 1 0,-8 1 0,-8-4-1,1-2 2,-6-9-3,8 1 0,-1-14-4,15-1-3,-7-22-12,27 10-10,-6-23-7,15-8-2,4-14 0</inkml:trace>
  <inkml:trace contextRef="#ctx0" brushRef="#br0" timeOffset="231155.4775">23902 6224 97,'-10'-11'34,"-6"-12"-7,4 10 1,-6-10-24,6 4 0,-8-4 0,3 4-2,-10 1 1,-3 5 0,-18 3 1,-9 11 0,-22 5 0,-14 12 0,-21 4 0,-7 3-2,4 3-1,6-10-6,24-3-30,11-15-4,37-5 1,22-23-3</inkml:trace>
  <inkml:trace contextRef="#ctx0" brushRef="#br0" timeOffset="237270.6882">3740 14493 50,'-16'-7'41,"16"7"-2,-13-15-2,13 15-22,0 0-46,-8-24-7,8 24-2,-17-15 0</inkml:trace>
  <inkml:trace contextRef="#ctx0" brushRef="#br0" timeOffset="552462.2977">1940 938 41,'3'-13'28,"6"2"-4,-12-6-1,14 7-4,-14-8-4,15 8-2,-13 0-2,1 10-3,6-13-3,-6 13-1,0 14 0,-2 9-2,-6 8-1,2 8 0,-3 5 0,0 9-1,2 5 1,-1 3-1,2-2 1,10-5-2,1-9 3,6-8-2,4-8 1,7-13-1,7-15 0,1-13 2,4-12-2,0-9 2,1-4-1,-2-4 1,-6-1-2,-2 1 2,-5 9-1,-5 7 0,-4 7-1,-11 18 0,0 0-1,0 0 1,7 13 0,-8 9 0,0 3-1,3 9 0,1 0 1,4 1-1,6-4 1,4-1-1,5-7 2,6-8-1,2-10 1,1-12 0,2-12 0,2-8 2,-4-7-2,-3-9 1,-1-6 0,-9 0 0,-3 2-1,-6 2 0,-6 7-1,-5 5-2,1 10 0,-8 3-4,9 20-5,-11-23-27,11 23 0,13-10-1,5 8 0</inkml:trace>
  <inkml:trace contextRef="#ctx0" brushRef="#br0" timeOffset="552914.6985">2955 703 71,'0'0'38,"47"-58"-3,-47 58 3,0 0-32,0 0-1,20 4 2,-28 29-4,-1 17 2,-8 13-2,5 9 2,0 1-4,5 4 1,0-7-1,6-20 0,2-11 0,4-7 0,-3-14 0,-2-18 0,21 7 0,-5-18 0,1-6 0,3-7 0,0-3 0,-1-2 0,0 4 0,-3 3-1,-2 4 0,-6 7 1,-8 11-1,11 2 0,-9 10 0,-2 8 0,0 3-1,-1 7 0,2 3 0,-1 0-2,4-1-1,1-8-2,11-5-5,-16-19-15,36-4-13,-12-9 1,13-7 0,-4-9 1</inkml:trace>
  <inkml:trace contextRef="#ctx0" brushRef="#br0" timeOffset="553101.8988">3511 989 86,'0'0'36,"0"0"1,-21 4 0,18 13-30,-14 3-3,4 4 0,0 2-2,3 8-1,2 2 0,5-1-1,3 1-1,2-9-3,16-4-27,-7-11-7,11-5 1,-5-17-3</inkml:trace>
  <inkml:trace contextRef="#ctx0" brushRef="#br0" timeOffset="553273.4991">3604 792 92,'-32'-59'39,"32"59"-2,-33-50-4,33 50-62,-25-51-10,25 51 1,0 0-2</inkml:trace>
  <inkml:trace contextRef="#ctx0" brushRef="#br0" timeOffset="553523.0995">4032 406 93,'0'0'40,"0"0"1,0 0-1,0 0-35,36 68-2,-36-45 0,-25 50-2,0 10 1,-2 7-2,16 5-1,0-1-4,8-12-4,10-7-28,-7-29-2,11-12 0,-4-16-2</inkml:trace>
  <inkml:trace contextRef="#ctx0" brushRef="#br0" timeOffset="553741.4999">3974 836 105,'-18'-8'38,"1"3"2,17 5-1,-12 11-39,12-11 0,0 0-1,0 0-2,53-5-2,-53 5-6,55-10-24,-55 10-3,65-12 0,-65 12-1</inkml:trace>
  <inkml:trace contextRef="#ctx0" brushRef="#br0" timeOffset="554069.1005">4389 889 94,'-3'22'37,"3"-7"2,17 2-2,1-10-33,13-2 0,4-11-1,10-2 1,-45 8-1,0 0-1,68-30 1,-68 30-1,0 0 1,62-44-2,-62 44 0,0 0 0,0 0-1,22-54 1,-45 46-2,-9 15 1,-13 10 0,-2 18 1,-13 6-2,17 16 2,4-2-1,32 0 1,19-12-3,17-15-1,29-7-29,5-18-8,25-2 1,2-14-3</inkml:trace>
  <inkml:trace contextRef="#ctx0" brushRef="#br0" timeOffset="554708.7016">5637 634 92,'11'-57'38,"-11"57"0,14-55 1,-14 55-35,0 0 1,21-58-1,-21 58-1,0 0 1,0 0-1,0 0 0,0 0-1,0 0 0,0 0 0,0 0 0,0 0-1,0 0 0,-18 79 0,2-12 1,-2-2-2,1 6 2,-2-7-2,10-7 1,1-14-2,15-13 2,4-19-1,8-6 0,10-7 1,6-4-1,6-4 1,5-2-1,5-4-1,-3 0 0,6 3-2,-5-2-1,1 7-4,-50 8-20,0 0-12,69-22 1,-69 22 1,48-15-2</inkml:trace>
  <inkml:trace contextRef="#ctx0" brushRef="#br0" timeOffset="554942.702">6313 708 100,'0'0'39,"0"0"0,0 0-1,0 0-33,0 0-1,18-29 0,-27 58-3,5 13 1,-4 7-2,2 8 0,-5-1-1,8-4-2,5-12-4,-1-27-22,24-11-9,-11-19 1,-14 17-3,0 0 2</inkml:trace>
  <inkml:trace contextRef="#ctx0" brushRef="#br0" timeOffset="555083.1023">6431 673 114,'-11'-63'39,"11"63"1,-14-53-9,14 53-31,0 0-5,-21-60-20,21 60-13,0 0 0,0 0-2,0 0 1</inkml:trace>
  <inkml:trace contextRef="#ctx0" brushRef="#br0" timeOffset="555582.3032">6771 627 97,'0'0'40,"0"0"0,40 58-1,-37-44-30,-41 23-3,-5 9-1,-12-1-1,7 10-1,5-8-1,15 5 0,12-9-2,27-13 1,10-17 0,9-14-1,10-10 1,2-13 0,4-7 0,-46 31-1,0 0 3,62-58-3,-62 58 0,0 0 0,54-62 0,-54 62 0,27-21 0,-12 14-2,-12 18 0,-6 20 0,-4 19 0,-9 18 0,-6 19 0,5 16 1,3-4 1,-1 0 0,1-10 0,3-6-1,2-13 2,-3-15-1,2-12 1,-4-12-1,1-16 1,0-15-1,-4-16 1,0-13 0,0-13-2,0-16 0,9-10-2,3-14 1,15 0-5,-3-22-15,28 11-16,-21 45-1,9-2 1,6 3-1</inkml:trace>
  <inkml:trace contextRef="#ctx0" brushRef="#br0" timeOffset="556034.7039">7427 339 90,'0'0'41,"45"-55"1,-45 55 0,0 0-22,0 0-17,0 0 1,0 0 0,0 0-1,-24 52-1,17-21 0,-27 63 0,-4 4-2,9 10 0,0-7 0,14-8 0,4-22 0,16-22 0,12-35 0,6-17 0,-23 3 0,0 0 0,0 0 0,65-59 0,-65 59 0,44-47 0,-44 47 0,35-50 0,-35 50 0,0 0 0,49-59 0,-49 59 0,15-26 0,-1 29 0,-1 13 0,-1 19 0,-3 11 0,2 1 0,3-3-5,14-19-5,18-18-22,-46-7-9,0 0 1,73-33-1,-73 33-1</inkml:trace>
  <inkml:trace contextRef="#ctx0" brushRef="#br0" timeOffset="556237.5043">8103 479 111,'0'0'40,"0"0"3,0 0-1,0 0-39,0 0 0,-21-2-1,3 69-1,-9 27-1,14 3-2,0-9-5,5-20-6,16-15-27,-11-24 0,3-29-1,0 0 1</inkml:trace>
  <inkml:trace contextRef="#ctx0" brushRef="#br0" timeOffset="556424.7046">7932 806 122,'-29'-61'43,"29"61"1,0 0-2,-6-55-38,6 55-4,0 0 0,39-52 0,-39 52-3,59-25-10,-59 25-28,82-11-3,-82 11-1,95-16-1</inkml:trace>
  <inkml:trace contextRef="#ctx0" brushRef="#br0" timeOffset="557189.106">9082 775 74,'34'-65'41,"-34"65"-3,25-46 2,-25 46-21,0 0-17,34-62-1,-34 62 2,0 0-2,0 0 1,0 0 2,0 0-2,0 0-1,25 10 0,-21 34 0,-8 9-2,0 12 1,4 0-6,-5-13-12,18-9-22,-3-20 1,10-16-1,-2-17 0</inkml:trace>
  <inkml:trace contextRef="#ctx0" brushRef="#br0" timeOffset="557360.7063">9309 625 65,'0'0'37,"-25"-63"0,25 63 0,-25-55-20,25 55-15,0 0-4,-33-62-6,33 62-26,0 0-2,0 0 0,0 0 0</inkml:trace>
  <inkml:trace contextRef="#ctx0" brushRef="#br0" timeOffset="557859.9072">9889 453 79,'0'0'38,"0"0"1,0 0-1,0 0-32,0 0-1,0 0-1,0 0 0,0 0-3,0 0 3,-53 57 0,53-57-2,0 0 0,-55 46 0,55-46-1,0 0 0,-42 54 1,42-54-2,0 0 0,-11 54 0,11-54-1,0 0 1,0 0 0,39 59 0,-39-59 0,0 0 0,64 28 1,-64-28-1,0 0 1,68 23-2,-68-23 2,19 26-1,-9-3 1,-25 3-1,-12 7 0,-19 1 0,2 1 0,-5-2 0,12-9-1,6-6-2,6-5-1,25-13-10,-17 2-25,28-7-2,-1-10 1,11-2-1</inkml:trace>
  <inkml:trace contextRef="#ctx0" brushRef="#br0" timeOffset="558717.9087">11423 612 46,'0'0'35,"0"0"3,37-49-16,-37 49 10,0 0-24,0 0 1,0 0-2,-62-34-2,62 34-1,0 0 0,-78-1 0,78 1 0,-61 16-1,61-16 0,-66 30 0,66-30 0,-39 33-1,-14 12 0,11 2-2,21 4 1,15-10-1,21-7 0,-15-34-1,0 0 2,62 14 0,-62-14-1,68-16 2,-68 16-3,75-31 1,-75 31-1,71-39 1,-71 39 0,64-43-1,-64 43 1,55-39-1,-55 39 1,0 0 0,57-44 0,-57 44 1,0 0 0,0 0 0,0 0 0,0 0 0,-25 18 1,4 22-3,3 10 0,6 4-3,8-1-1,18-4-5,1-16-28,22-11-4,1-21 2,18-9-1</inkml:trace>
  <inkml:trace contextRef="#ctx0" brushRef="#br0" timeOffset="558998.7092">11982 684 87,'54'-64'39,"-54"64"2,0 0-1,0 0-36,13-48 0,-13 48 2,0 0-2,0 0-1,-50 25 0,50-25 0,-21 31 0,5 13-1,-7 2-1,14 2-1,9-7-2,0-41-1,0 0-5,52 31-21,-52-31-12,70-9 0,-70 9-1,89-38 1</inkml:trace>
  <inkml:trace contextRef="#ctx0" brushRef="#br0" timeOffset="559217.1095">12659 241 102,'0'0'41,"9"-58"2,-9 58-2,0 0-39,0 0 1,0 0-1,-43 60-1,43-60 2,-21 80-3,21-80 0,-19 94-3,21-22-1,-6 24-23,-5-12-12,9-14-2,0-70 0,0 51 0</inkml:trace>
  <inkml:trace contextRef="#ctx0" brushRef="#br0" timeOffset="559747.5105">12490 550 98,'0'0'41,"0"0"2,0 0-4,-44-54-36,44 54 0,0 0 1,0 0-2,0 0 1,69-27-2,-69 27 0,59-8-1,-59 8 0,74-10 1,-74 10-1,73-6 1,-73 6-1,66 6 1,-66-6 1,0 0-1,60 40 2,-60-40-1,0 0-1,14 74 0,-14-74 1,21 46 0,-22 12-2,1-58 0,1 51 0,-1-51 0,0 0 0,0 0 0,49 48 0,-49-48 0,49-10 0,-49 10 0,61-28 0,-61 28 0,64-40 0,-64 40 0,59-47 0,-59 47 0,0 0 0,64-49 0,-64 49 0,0 0 0,0 0 0,-7 23-3,-5 20 0,-3 13-4,-5-1-16,20 5-18,6-9-1,22-14-2,13-21 1</inkml:trace>
  <inkml:trace contextRef="#ctx0" brushRef="#br0" timeOffset="560184.3112">13745 726 99,'29'-55'41,"-29"55"2,0 0-4,0 0-34,0 0 0,-53-37 1,53 37-2,-51 14 0,51-14-1,-53 40-1,-2-3 0,11 8 0,2 0-2,15 4 0,8-9 0,22-11 0,13-18 0,13-8 0,-29-3 0,0 0 0,65-20 0,-65 20 0,50-30 0,-50 30 0,49-37 0,-49 37 0,0 0 0,66-55 0,-66 55 0,0 0 0,0 0 0,57-39 0,-69 33 0,27 14 0,-15 10 0,2 15-4,-2 6-2,7-6-9,15-7-27,0-8 0,11-13-1,2-12 1</inkml:trace>
  <inkml:trace contextRef="#ctx0" brushRef="#br0" timeOffset="560465.1117">14325 309 112,'0'0'42,"7"-54"2,-7 54-9,0 0-31,0 0 0,0 0-1,0 0 1,-41 62-1,41-62-1,-27 76 0,-2 37-2,15-2-2,5-7-2,9-14-1,20-19-29,-7-28-8,-13-43-1,0 0 0</inkml:trace>
  <inkml:trace contextRef="#ctx0" brushRef="#br0" timeOffset="560714.7122">14680 378 86,'26'-74'43,"-26"74"1,0 0-1,8-55-21,-8 55-18,0 0 0,0 0 0,-32 60-1,32-60-1,-26 84-2,15-62 0,-25 85 0,25-7 0,6-2 0,13-17-6,17-14-7,-25-67-27,0 0-3,55 36 1,-55-36 0</inkml:trace>
  <inkml:trace contextRef="#ctx0" brushRef="#br0" timeOffset="561182.713">14989 656 61,'0'0'43,"0"0"-1,0 0 2,0 0-15,0 0-12,0 0-11,-6 29-1,-11 9-2,1 7 0,4-5-3,10-9 2,2-31-2,0 0 0,0 0 0,0 0 0,0 0 0,59-5 0,-59 5 0,0 0 0,61-41 0,-61 41 0,0 0 0,61-37 0,-61 37 0,0 0 0,24-11 0,-4 27 0,-15 20-2,-10 21 4,-14 12-4,0 10 1,-8 5 0,7 2 1,-3-15-1,-1 1 0,-3-14 0,-1-1 0,3-11 1,-4-7-1,-1-10 0,2-10 0,-2-7 0,6-7-1,1-7-2,-4-16-6,22-5-29,-9-15-2,14-10 1,-5-16 0</inkml:trace>
  <inkml:trace contextRef="#ctx0" brushRef="#br0" timeOffset="562071.9146">16454 657 48,'0'0'31,"0"0"-2,0 0-3,0 0-8,0 0-11,0 0 0,0 0 1,0 0 0,17-53-2,-17 53 1,0 0 0,0 0-1,0 0-2,0 0 0,0 0-1,-60-32 1,60 32 0,-53 13 0,53-13-1,-64 25 1,64-25-2,-64 33 1,64-20 0,-45 31-2,7-1 0,38-43-1,0 0 1,0 52-1,0-52 1,0 0-1,63 18 1,-63-18-1,71-13 0,-71 13-2,82-31 2,-82 31-2,80-41 2,-80 41-2,70-44 2,-70 44 0,60-34 0,-60 34 2,0 0-1,57-22 2,-57 22-3,0 0 1,0 0-4,0 0-2,40 48-13,-40-48-22,0 0-1,33 54-1,-33-54-1</inkml:trace>
  <inkml:trace contextRef="#ctx0" brushRef="#br4" timeOffset="569856.3282">17489 466 50,'0'0'33,"16"-53"0,-16 53-10,0 0-7,0 0-4,0 0-3,0 0-4,0 0 0,0 0-1,0 0 0,0 0-1,0 0-1,0 0 1,0 0-1,0 0 0,0 0 0,0 0-1,0 0 1,0 0 1,-9 49-1,9-49-1,-13 56 1,13-56-1,-17 60 0,17-60 0,-12 61-1,12-61 0,-12 54 0,12-54 1,0 0-1,0 0 0,-5 52 0,5-52 0,0 0-1,0 0 1,25-50-2,-25 50 2,19-56-2,-19 56 2,19-69-1,-19 69 2,18-74-2,-18 74 1,17-67 2,-17 67-2,12-53 1,-12 53-1,0 0 1,0 0-1,0 0 1,0 0 0,0 0-1,59-27 0,-59 27 0,0 0 0,0 0 0,66 51 1,-66-51 0,0 0 0,72 31-2,-72-31 2,54 0 1,-54 0 0,55-9-2,-55 9 0,50-24 1,-50 24 0,0 0 0,64-47 0,-64 47-1,0 0 1,0 0 0,55-49-1,-55 49 1,0 0-1,0 0-2,0 0 4,10 64-1,-10-64 0,-7 66 1,7-66-1,8 109 0,-22-18-1,6 6 2,-1-15-3,6-14 0,3-18 0,5-15-1,-5-12-2,0-23-1,16 4-18,-16-4-15,0 0-1,0 0-1,20-55 1</inkml:trace>
  <inkml:trace contextRef="#ctx0" brushRef="#br3" timeOffset="574505.1364">18291 544 15,'-9'-54'30,"9"54"2,0 0 1,0 0-16,11-63-2,-11 63-4,0 0-1,0 0-3,23-61-1,-23 61-2,0 0 1,0 0-3,0 0 1,33-58 1,-33 58-2,0 0 1,0 0-1,0 0 2,0 0-3,0 0 1,0 0 0,0 0 0,0 0-1,0 0 0,0 0 0,0 0 1,49 70 0,-49-70 1,6 59-2,-6-59 1,4 67 0,-4-67-2,6 71 1,-6-71-2,9 74-1,-9-74-2,7 68-8,-7-68-25,0 0-3,7 61 1,-7-61 0</inkml:trace>
  <inkml:trace contextRef="#ctx0" brushRef="#br5" timeOffset="578654.7437">19018 402 61,'0'0'36,"0"0"1,32-60 0,-32 60-31,0 0-1,0 0 0,0 0-1,0 0 0,0 0-1,0 0-2,0 0 1,0 0 0,0 0-1,0 0-1,0 0 2,-54 51 0,54-51 0,-51 67 0,51-67-2,-59 95 0,6-15-2,1 1-1,14-8-10,38-73-23,-33 50-1,33-50-2,0 0 3</inkml:trace>
  <inkml:trace contextRef="#ctx0" brushRef="#br5" timeOffset="578935.5442">18772 573 74,'-3'-59'39,"3"59"-1,0 0 1,-14-65-34,14 65 0,0 0-1,0 0-1,0 0 0,0 0-1,0 0-1,0 0 0,0 0 0,0 0 1,0 0 0,49 53 0,-49-53-2,50 52 0,-50-52-3,58 53-5,-58-53-30,66 49-1,-66-49-1,65 43 0</inkml:trace>
  <inkml:trace contextRef="#ctx0" brushRef="#br6" timeOffset="583085.1515">19569 522 37,'34'-50'35,"-34"50"2,0 0-1,0 0-21,29-59 0,-29 59-5,0 0-3,0 0-2,0 0-2,0 0 1,0 0-2,0 0 0,0 0-1,0 0-1,0 0 1,0 0 1,-10 62-1,10-62 1,-7 64-2,-3-41 0,2 52-1,4-1 0,0 1-5,4-75-16,0 55-16,0-55 1,0 0-2,0 0 0</inkml:trace>
  <inkml:trace contextRef="#ctx0" brushRef="#br6" timeOffset="583365.952">19529 506 72,'-36'-53'38,"36"53"1,0 0 0,-49-60-33,49 60-2,0 0 1,0 0-1,0 0-1,0 0-1,0 0 0,0 0-1,56-48 0,-56 48 0,69-3-3,-69 3-1,82-3-5,-82 3-31,87-1 0,-87 1 0,85-2-1</inkml:trace>
  <inkml:trace contextRef="#ctx0" brushRef="#br7" timeOffset="589125.1626">20163 505 5,'0'0'27,"0"0"1,14-52-12,-14 52 3,0 0-1,0 0-1,0 0-1,0 0-2,-2-54-4,2 54-3,0 0-2,0 0-2,0 0 0,0 0 0,0 0 0,0 0-1,0 0 1,0 0-2,0 0 1,0 0-1,0 0 1,0 0-1,-52 24 0,52-24 0,0 0 1,-12 61 0,12-61 0,0 0 0,7 68 0,-7-68 0,0 0 0,38 60-2,-38-60 0,0 0-1,69 28 1,-69-28 0,62-2 0,-62 2 0,67-21-1,-67 21 1,68-34 1,-68 34-1,63-42 1,-63 42 0,52-45-1,-52 45 1,0 0-1,54-60 2,-54 60-1,0 0-1,0 0 0,0 0 1,0 0-1,0 0 0,0 0 2,0 0-1,0 0 0,10 62 1,-10-62 0,-4 57-1,4-57 0,-3 58 0,3-58-3,-1 62-1,1-62-3,1 50-8,-1-50-26,0 0 1,0 0-2,0 0 1</inkml:trace>
  <inkml:trace contextRef="#ctx0" brushRef="#br2" timeOffset="594429.1719">20778 515 24,'0'0'30,"0"0"1,23-50 1,-23 50-20,0 0-1,0 0-1,0 0-2,36-49-3,-36 49 0,0 0 2,0 0-3,0 0 0,0 0-1,0 0-1,0 0 0,0 0-1,0 0 1,0 0-2,0 0 0,0 0-1,0 0 2,0 0 0,35 66 0,-35-66 0,0 50 0,0-50 1,0 56-1,0-56 2,-2 59-3,2-59 0,0 53 1,0-53-1,0 0 1,-2 54-1,2-54 0,0 0-2,0 0 2,0 0-1,0 0 0,0 0 0,0 0 1,0-70 0,0 70-1,9-58 2,-9 58 0,15-66-1,-15 66 0,20-66 0,-20 66 1,34-63-2,-34 63 2,40-55 0,-40 55-1,0 0 2,61-59-2,-61 59 0,0 0 0,52-21 0,-52 21 0,0 0 0,0 0-1,0 0 1,0 0-1,0 0 1,24 58 0,-24-58 1,0 0-2,0 0 0,-49 65 1,49-65 0,0 0 0,0 0 1,-51 56-1,51-56 0,0 0 0,0 0 1,0 0 0,0 0-1,-9 55 1,9-55 0,0 0 0,0 0 0,0 0 1,56 42-1,-56-42 0,0 0 0,51 22 0,-51-22 0,0 0 0,50 21-1,-50-21 1,0 0 0,0 0 0,53 23 1,-53-23-1,0 0-1,0 0 1,0 0 0,0 0 0,0 0-1,0 0 0,0 0-2,0 0 0,0 0-1,0 0-7,0 0-28,0 0-1,0 0 2,0 0-1</inkml:trace>
  <inkml:trace contextRef="#ctx0" brushRef="#br1" timeOffset="599109.1801">21484 444 41,'0'0'35,"0"0"2,23-54-1,-23 54-17,0 0-8,0 0-5,0 0 0,0 0-3,0 0 0,0 0 0,0 0-1,0 0 0,0 0-1,-5 59 1,5-59 0,0 0 1,-13 75-1,13-75-1,-11 59 0,11-59 0,-8 60-3,8-60-2,-3 56-7,3-56-26,0 0-1,0 55 0,0-55 0</inkml:trace>
  <inkml:trace contextRef="#ctx0" brushRef="#br1" timeOffset="599374.3806">21533 461 69,'0'0'38,"0"0"-2,0 0 1,-5-60-32,5 60 0,0 0 1,0 0-3,0 0 0,52-45-2,-52 45 0,0 0-2,68-18-3,-68 18-14,51-12-20,-51 12 1,50-5-2,-50 5 1</inkml:trace>
  <inkml:trace contextRef="#ctx0" brushRef="#br1" timeOffset="599608.381">21675 449 45,'-52'32'35,"52"-32"2,0 0-1,-60 41-21,60-41-3,0 0-2,0 0-1,0 0-3,0 0-3,0 0 0,44 50-1,-44-50-1,0 0-4,69 6-1,-69-6-14,52-1-21,-52 1 1,0 0-1,62 1 0</inkml:trace>
  <inkml:trace contextRef="#ctx0" brushRef="#br1" timeOffset="599873.5814">21659 717 82,'0'0'40,"0"0"-1,-56 43 0,56-43-31,0 0-2,0 0 0,-54 44-2,54-44-1,0 0 0,0 0-2,0 0 0,0 0 0,0 0-1,0 0 0,57 22-2,-57-22-3,51-5-5,-51 5-23,64-10-7,-64 10 1,61-6-1</inkml:trace>
  <inkml:trace contextRef="#ctx0" brushRef="#br0" timeOffset="608749.997">1844 1643 86,'9'-15'35,"-9"15"-9,13-15 5,-13 15-23,0 0-3,10 27-1,-15-3 0,5 16-2,-7 9 1,2 18-2,-5 10 0,2 0 0,-5 6 0,2-1 0,1 1-4,4-21-2,12 10-20,-1-39-11,12-7-1,0-23-1,15-9 1</inkml:trace>
  <inkml:trace contextRef="#ctx0" brushRef="#br0" timeOffset="609030.7975">2412 1564 74,'0'0'35,"0"16"0,-4 5 0,-6 9-32,3 6-1,-1 13 0,-2 14 0,-1 11-1,3 7 0,-4-3 0,3 1-1,6-3-4,-7-16-24,12-4-7,-2-21 1,6-11-3</inkml:trace>
  <inkml:trace contextRef="#ctx0" brushRef="#br0" timeOffset="609217.9978">2124 1941 93,'-27'2'39,"17"12"1,10-14-4,11 6-32,26-11-3,18-5 0,15-3-5,1-11-31,24 8-4,-1-7 0,0 9-2</inkml:trace>
  <inkml:trace contextRef="#ctx0" brushRef="#br0" timeOffset="610013.5992">3511 1492 51,'0'0'34,"6"15"-2,-22-2-2,14 18-20,-11-6-2,9 16 0,-11-2-1,9 16-2,-4 5-1,5 11-1,-5-1-1,4 1-1,-2-4 1,2-4-1,1-12 0,4-9 0,2-14 1,-1-13-1,0-15 0,17-8 1,-3-18-1,7-4 1,0-11 0,5-5-1,0-5 0,2 4 0,-3 2 0,-2 8-1,-8 9 1,2 13 0,-4 13-1,-13 2 0,14 30 0,-6-1 0,-1 5-1,-2 3 0,7 5-3,-4-7 0,9 8-7,-8-23-27,18 0 2,0-21-1,7 1-1</inkml:trace>
  <inkml:trace contextRef="#ctx0" brushRef="#br0" timeOffset="610434.8">4119 1782 83,'-30'-21'38,"18"17"-1,-11-5 2,8 16-35,-9-3-1,7 9 1,-7 6-1,1 9 0,2 6-1,-2 9 0,6 2 0,3 5-1,5-1 0,3-5 1,7-4-2,7-5 1,8-15 0,3-13-1,7-12 1,6-12 0,5-15 0,-2-6 0,2-8 0,-4-1 0,-6-3-1,-3 6 1,-7 9 0,-2 6-1,-4 11 0,-11 18 0,0 0-1,-5 14 0,1 10-1,-4 6 0,4 7-2,-1 3-1,11 1-2,3-17-10,20 10-21,-1-23 1,19 3-1,-2-25 2</inkml:trace>
  <inkml:trace contextRef="#ctx0" brushRef="#br0" timeOffset="610731.2005">4797 1718 86,'0'0'37,"-29"-19"-1,4 28 2,-11-2-31,1 13-2,-2-1-1,9 6-1,2-3-1,9 0-1,9-2 0,16-5 1,12-8-1,7-2-1,5-2 1,3 2 0,1-1-1,-6 4 1,-6 5 0,-13 10-1,-12 4 0,-12 8 0,-12 5-1,-3-2-1,-5 2-1,-4-12-4,16 7-30,-6-27-2,27-8 1,-16 1-3</inkml:trace>
  <inkml:trace contextRef="#ctx0" brushRef="#br0" timeOffset="611417.6017">6114 1745 69,'0'0'36,"-6"-28"-1,6 28 3,-37-10-26,19 12-4,-17-1-1,4 7-2,-9 6-1,-2 8-1,1 7-1,7 5-1,0 2 1,8 8 0,5-3-1,7 2 0,10-1-1,9-5 1,8-9-1,9-7 0,12-13 1,6-11-1,5-17 1,4-9-1,1-9 1,5-7 0,-8 0-1,-3-2 0,-12 5 1,-7 9-1,-9 8 1,-10 9-1,-6 16 0,-10 1 0,-3 14 0,-3 12 0,-1 6-1,-1 8 0,6 3-1,2-1-1,13 0-3,2-22-7,18 9-24,-2-29-2,18 4 2,-3-27-1</inkml:trace>
  <inkml:trace contextRef="#ctx0" brushRef="#br0" timeOffset="612072.8029">6439 1304 55,'13'-27'34,"-5"-3"-1,6 6 2,-12 3-21,13 10-3,-15-3-1,0 14-2,0 0-2,11-11-1,-11 11-2,0 0 0,0 0-1,7 22 0,-2 1 0,0 11-2,2 8 2,1 10-1,0 5 0,-6 15 0,2-2 0,-4 3-1,-4-6 1,1-4-2,-2-6 1,3-7-1,2-7-1,0-15-2,14 2-6,-14-30-26,25 9-2,-10-23 0,10 6 0</inkml:trace>
  <inkml:trace contextRef="#ctx0" brushRef="#br0" timeOffset="612603.2038">7095 1189 79,'0'0'37,"-15"-6"-2,15 6 1,0 0-30,0 0-1,-14 1 0,14-1 0,-4 26-1,4 2-1,0 7 1,0 14-1,-1 6 0,-4 12-1,-2 5 0,0 2-2,-2-3 2,1-5-2,2-9-1,1-5-2,5-13-1,1-16-4,15-2-29,-16-21-2,32 1 1,-16-17-2</inkml:trace>
  <inkml:trace contextRef="#ctx0" brushRef="#br0" timeOffset="613071.2046">7860 1225 73,'12'-28'37,"-7"7"-2,-5 21 0,0 0-30,7 15 0,-14 15 1,4 13-3,-4 6 1,5 9-3,-2 10 1,0 2-2,2 3 2,2-6-4,0-5 1,0-9-4,8 3-6,-14-23-26,12 2 2,-4-21-3,5-2 2</inkml:trace>
  <inkml:trace contextRef="#ctx0" brushRef="#br0" timeOffset="613258.4049">7762 1604 91,'-11'-13'37,"-2"2"1,13 11-1,0 0-31,12 9-4,8-9-1,12-7-2,14 1-3,1-14-4,26 3-19,-5-14-9,9 1-1,-1-12-1</inkml:trace>
  <inkml:trace contextRef="#ctx0" brushRef="#br0" timeOffset="613648.4056">8473 1055 99,'-20'24'38,"-9"3"1,13 24-2,-6-4-33,4 13-1,-4 2 0,6 14 0,-5 0 0,4 3-2,1-7 1,3-4-2,1-9 0,4-8 1,5-11-1,4-15-1,7-13 2,8-13-1,5-13 0,6-8 0,0-8 1,4-7-1,1 1 1,-2 0 0,-10 6-1,3 6 1,-9 12-1,-14 12 1,12 13-1,-12 9 0,-2 8-1,0 3-1,-4 5 0,1 3-2,10 0-2,-5-19-14,17 9-20,-3-19 1,17 3 0,-6-20-2</inkml:trace>
  <inkml:trace contextRef="#ctx0" brushRef="#br0" timeOffset="614007.2063">8748 1701 87,'2'18'37,"-2"-18"0,15 23 1,6-19-34,14-3-1,4-10 0,8-6 0,3-4-1,-1 0 1,-6-8-1,-4 3 0,-11-1 0,-15-1 0,-16 11-1,-14 8 1,-16 9-1,-10 11 1,-9 10 0,-5 10-2,3 5 2,3 6-2,14-2 1,14 1-1,18-5-1,18-10-1,26-3-5,10-22-22,33 14-11,-2-16 0,20 5-1,0-13 2</inkml:trace>
  <inkml:trace contextRef="#ctx0" brushRef="#br0" timeOffset="614444.007">10365 1447 91,'-21'-1'37,"9"17"-2,-14-4-3,-3 12-25,0 5-2,3 10 0,0 2-3,5 2 0,9-1-2,11-5-1,14-7-1,16-14-5,30 3-17,-1-27-14,22 2 1,1-17-1,11-1 0</inkml:trace>
  <inkml:trace contextRef="#ctx0" brushRef="#br0" timeOffset="614771.6076">10866 1538 88,'-34'13'38,"-13"-1"1,8 13 0,-7 5-29,12 1-8,7 2 1,10 4-2,10 1 1,9-2-2,10 0 1,9-10-1,6-6 1,5-3 0,1-12-1,2-9 1,-3-6-1,-2-11 1,-8-4-1,-3-5 1,-7-5-1,-9-5 0,3 0-1,-11 2 0,-1 4-1,-4 1-1,0 12-2,-3-1-3,13 22-19,-10-6-10,10 6-1,0 13 1,17 0-1</inkml:trace>
  <inkml:trace contextRef="#ctx0" brushRef="#br0" timeOffset="615021.208">11485 1187 95,'-8'-17'40,"-15"8"-1,2 18 1,-18 10-37,6 17 0,-8 12 1,-1 12-3,0 8 0,3 10-1,9 0-1,6-1-3,16-2-1,3-23-17,29 8-16,-1-21-1,22-2-1,-3-23 1</inkml:trace>
  <inkml:trace contextRef="#ctx0" brushRef="#br0" timeOffset="616316.0103">11641 1567 99,'-25'-15'39,"0"19"2,-13 3-3,-8 16-34,9 8-1,1 3-1,6 7-1,8-1 1,9 2-1,13-4-1,13-8 0,12-10 0,10-8-1,6-6 1,8-11 0,-1-9-1,-1-4 1,1-16-1,-9-1 0,-8-9 0,-7 2-1,-10-3 1,-7 7 0,-5 0 1,-5 8 0,-9 9 1,0 9-1,12 12 1,-16-6 0,16 6 0,-1 14 0,8-2 0,7 1 0,9-1-1,10-4 1,7-1 0,2-5-1,4 0 1,0-7 0,2 0 0,-8-4 0,-2-2 0,-11 3 0,-8-1 0,-19 9 0,0 0 0,0 0-1,-29 13 1,1 6-1,-3 8 1,-2 7-1,5 1 0,5 1 0,9-2 0,12-3 0,13-6-1,14-10 1,14-11 0,3-13 0,7-7 1,7-7-1,1-9 1,-1-3 0,-6-3 0,-10 1 0,-8 2 1,-6 10-2,-14 4 1,-12 21-1,0 0 0,-26 0 0,6 19 0,-3 4-1,0 8 0,2 2 0,9 0-1,8-3-1,11-8-2,15-3-1,4-11-3,21 0-2,-6-25-5,27 7 1,-19-16 1,12 7 6,-12-6 6,-9 5 4,-8 4 4,-17-2 3,-2 18 4,-30-4 1,12 19-1,-24-5-4,8 13-5,-5 5-1,6 2-2,-3 1 0,7 2 0,4-2-1,7 1 0,3-9 0,3-7 0,-1-16 0,15 7 1,-6-14-1,1-7 1,4-10-1,3-9 1,0-2 0,7-6 0,-2-1-1,-3-1 1,4 5-1,-2 3 1,-5 10-1,2 4 0,-1 9 0,-4 7-1,7 1 1,1 7 0,7-3 0,7-1 0,9-1 0,9-1 0,3 1-1,2-4 1,-6 1-1,-4 0 2,-11 2 0,-11 3-1,-13 3 1,-13-3 1,-24 19-1,-5-2 1,-11 4 0,3 2-1,-7-1-1,8 8 1,3-6-1,16-1 0,16-5 0,12-3 0,18-8 0,11-7 0,11 0 0,2-7 1,0 2-1,-4-2 1,-8 5-1,-11 4 1,-17 10-1,-13 5 0,-15 5 0,-13 3-2,-4 3 0,-9 3-1,2 7-7,-12-21-16,18 13-15,-8-16 1,21 6-2,1-18 1</inkml:trace>
  <inkml:trace contextRef="#ctx0" brushRef="#br0" timeOffset="616846.4112">14283 1637 93,'-15'-10'37,"15"10"0,-12-7-6,12 7-25,0 0 0,0 0-1,-9 14-2,1 9 1,-2 2-2,-5 10 0,-1 3-1,2 5 0,-2 1-2,3-3-2,4 1-3,1-25-15,19 5-18,-11-22 1,40-1-1,-16-18 0</inkml:trace>
  <inkml:trace contextRef="#ctx0" brushRef="#br0" timeOffset="617252.012">14235 1356 104,'-17'-10'39,"-3"3"0,20 7 0,-3 15-39,17-4 0,14 4 0,8 4-2,11 5 1,0 3-1,6 5 2,-3 2-1,-4 7 2,-6 3-1,-15-1 1,-11 2 0,-8-2 1,-6-1 0,-9-7 0,-2-1 0,-4-9 0,6-5-1,9-20 1,-10 11-1,10-11 0,15-18 0,4-1 0,1-3 1,5-5-1,2 5 1,-3-1-2,1 7 2,-9 1-1,1 12 0,-3 6-1,-4 6 0,4 8-1,-8 0-1,7 10-2,-4-7-7,17 19-28,-13-18-2,13 9 2,-5-14-3</inkml:trace>
  <inkml:trace contextRef="#ctx0" brushRef="#br0" timeOffset="617610.8126">15797 1567 92,'9'-14'40,"4"12"-1,-13 2-1,6 14-27,-17 4-8,-6 11-1,2 7-1,-6 3-1,2 4-1,-1-1-1,7 0-1,5-11-6,21 4-25,-13-35-5,34 13 1,-9-22-2</inkml:trace>
  <inkml:trace contextRef="#ctx0" brushRef="#br0" timeOffset="617798.0129">15817 1213 107,'-14'-5'39,"14"5"-2,0 0-3,24-6-43,-1-4-29,26 6 1,1-5-1,9 2 0</inkml:trace>
  <inkml:trace contextRef="#ctx0" brushRef="#br0" timeOffset="618000.8133">16438 1087 91,'-19'23'38,"-4"2"0,9 17 1,-17 7-33,12 11-2,-2 7 1,1 2-3,0 1 0,6 4-2,3-6 0,1-10-5,9-8-2,-10-23-22,20 3-9,-10-19-1,1-11 0</inkml:trace>
  <inkml:trace contextRef="#ctx0" brushRef="#br0" timeOffset="618172.4136">16156 1416 110,'-20'-3'40,"20"3"2,-6 13-2,6-13-39,41 0-1,8-8-1,19 0-7,1-12-29,31 7-2,-8-4 0,15 8-1</inkml:trace>
  <inkml:trace contextRef="#ctx0" brushRef="#br0" timeOffset="618359.6139">16938 1757 107,'-23'19'42,"13"-1"-3,-5-18-1,5-5-44,20 0-31,-12-12-1,2 17-1,-6-21-2</inkml:trace>
  <inkml:trace contextRef="#ctx0" brushRef="#br0" timeOffset="621869.6201">2180 2788 71,'0'0'35,"0"0"-4,14-3-5,-14 3-19,-4 30-1,-5-4 0,9 19-1,-7 5 0,3 12-3,-5 7 1,4 4 0,-2-5-1,4-3-1,-2-9 0,3-5-2,4-6-3,-4-21-5,15 5-26,-13-29 0,12 13 0,-8-25-2</inkml:trace>
  <inkml:trace contextRef="#ctx0" brushRef="#br0" timeOffset="622462.4211">1977 2808 79,'-20'-13'36,"20"13"-1,-20-16 2,20 16-33,14-9 1,9 8-1,8-6 0,8 2 0,6-2-1,10 0-1,7-4 0,-1 2 0,0-9-1,0 4 0,-7-1 0,-2-1 0,-11 5 0,-5 4 0,-8 3 0,-8 10 0,-6 7 0,-6 6-1,-7 11 1,-7 13-1,-3 7 0,-5 8 1,2 5 0,-1 2-2,0-1 2,1-3-1,2-7 0,8-8 0,-1-11 1,7-9-1,2-11 1,7-10-1,2-11 1,-1-4 0,3-12-1,6-4 1,-1-7-1,2-1 1,0-6-1,-7 7 1,1 4-2,0 1 2,-6 11-1,-2 6 0,-10 11 0,14 10 0,-9 8 0,-1 12-1,-1 6 1,1 6-1,1 2-1,-1 1-1,6-1-1,-1-14-5,15 12-15,-12-30-14,14 0 0,-9-18-1,15 0 1</inkml:trace>
  <inkml:trace contextRef="#ctx0" brushRef="#br0" timeOffset="622852.4218">2982 3107 74,'0'0'36,"0"0"-3,2 16 4,-2-16-32,27-6-1,-3-4 0,9 0 0,1-8 0,8-1 0,-5-9-1,3 1 0,-4-3-1,-7 5 0,-8-6 1,-7 8-1,-11 1-1,-7 8 1,-13 6-1,-7 10 1,-5 13-1,-5 6 0,-1 12 0,0 6 0,8 8 1,1 4-2,11 0 2,10-5-2,11-4 0,11-11-1,15-5-2,11-16-7,24 5-14,-4-28-14,21 3-2,-2-20-1,15 3 2</inkml:trace>
  <inkml:trace contextRef="#ctx0" brushRef="#br0" timeOffset="623304.8226">4503 2966 36,'12'-25'31,"-1"3"3,-6-3 0,-5 25-14,-7-33-8,7 33 1,-15-21-3,15 21-1,-29 0-2,10 12-2,-6 3-1,2 5-2,1 6 0,2 8-1,3 0 0,3 3-2,9-1 1,9-4-3,11-3-1,7-12-3,20 5-14,-3-27-18,19 2 3,-6-21-2,15-1 2</inkml:trace>
  <inkml:trace contextRef="#ctx0" brushRef="#br0" timeOffset="623616.8231">4943 2818 89,'-20'14'37,"-18"0"0,8 15 1,-13 4-31,8 5-1,-3 1-2,14 4 0,4 1-2,6-1 0,8-5 0,11-7-1,11-5 0,9-12-1,9-9 1,6-11-1,2-12 1,5-8 0,0-6-1,-6-7 1,-6-5-1,-7 1 0,-11-1 0,-14 5 0,-6 6 0,-13 6-2,-4 10 1,-6 7-2,2 13 0,-2 2-3,11 15-6,-5-12-23,21 14-3,-1-22 1,22 14-2</inkml:trace>
  <inkml:trace contextRef="#ctx0" brushRef="#br0" timeOffset="623866.4236">5509 2417 110,'-16'-8'39,"2"23"1,-14 3-2,-2 20-35,1 7-2,5 12 1,-3 10-2,3 7 0,9 3-1,3-3-1,9-1-1,4-10-3,15 6-17,-6-28-15,25 0 0,-6-27-3,10-3 4</inkml:trace>
  <inkml:trace contextRef="#ctx0" brushRef="#br0" timeOffset="625192.4259">5686 2843 111,'-15'2'38,"-14"2"0,6 26-6,-5-5-29,4 12 0,-1-1 0,9 9-1,2-1 0,9-1-1,10-6 1,8-10-2,6-8 0,8-8 0,6-12 0,7-8 0,-1-11 0,-1-7-1,-1-9 0,-4-3 1,-5-4-1,-7-4 0,-7 5 0,-8 1 0,-3 5 1,-7 6 0,-2 8 0,-1 5 1,7 17 0,-12-6 0,12 6 0,1 15-1,-1-15 2,25 20-2,-2-13 1,7-2 0,4-5-1,2-3 1,3-2-1,0-3 1,-9 1 0,0-1-1,-11 4 1,-2 0 0,-17 4 0,0 0-1,-2 24 1,-13 2 0,-4 8-1,1 4 1,1 6-1,-2 5 0,8-1 1,4-3-1,11-8 1,8-9-1,10-16 0,14-10 0,3-15 0,7-11 1,3-12-1,4-9 1,-3-5-1,1-4 1,-8 7-1,-13 3 1,-5 9-1,-10 8 0,-8 14 1,-7 13-1,-13 9 0,-3 13 0,3 6-1,-2 6 1,6 5-2,4-1 0,10 0-1,7-11-1,13-2-2,4-13-1,13-4-3,-2-18-4,18 9-8,-19-30-2,17 16 10,-17-20 4,-3 9 6,-6-3 3,-13-1 5,-2 14 5,-19-8 10,4 24 2,0 0-7,-14 24-5,-2-4-2,5 15-1,-6 1-2,6 5-1,1-3 0,0 3-1,6-13 1,3-1-1,2-11 0,-1-16-1,20 1 0,-8-15 1,1-9-1,0-8 0,3-7-1,-4-7 1,1-1 0,-4 1-1,-1 1 1,1 7-1,-6 5 1,3 7-1,-1 6 0,5 8 0,4 3 0,3 3 0,8 2 0,1-1 0,9-2 0,3 1 0,5-3 0,-4-1-1,1 1 1,-6-1 0,-7 5 1,-7-1-1,-7 1 0,-13 4 1,0 0-1,0 0 0,-18 13 0,6 0 1,-3 4-1,-2 2 0,2 4 0,8 3 0,7-2 0,5 1 0,10-5 0,8-2 0,8-8 0,-1-2 0,5-2-1,-2-3 2,-5 0-1,-6 1 1,-12 7-1,-12 5 0,-11 5 1,-11 4-1,-6 4 0,-5 0 0,1 1-2,-1-5-1,13 0-4,-3-19-8,27 11-5,-15-31-6,28 13-9,-11-21-5,22 3 0,-3-20 1</inkml:trace>
  <inkml:trace contextRef="#ctx0" brushRef="#br0" timeOffset="625832.027">8506 2657 69,'9'-15'33,"-9"15"0,0-27-5,0 27-17,-13-17-1,13 17 0,-32-3-1,13 11-2,-9 0 0,-1 9-2,-6 4-1,1 4-1,-2 6 0,1 5-2,6 4 1,6 1-2,10 1 0,8-2 0,13-1-1,10-7-1,13-2-3,8-15-3,20 6-16,-10-26-14,22 1 0,-4-22-2,16 0 1</inkml:trace>
  <inkml:trace contextRef="#ctx0" brushRef="#br0" timeOffset="626253.2278">9048 2646 96,'-19'9'38,"-16"-7"1,6 16-2,-5-2-32,-2 13 0,-6 1-1,1 12-1,-1-3 0,9 7 0,5-3 0,8-4-1,10-2-1,5-9 0,17-10 0,10-12-1,8-11 0,16-10 0,0-11 1,5-9-1,3-3 0,-2-6 0,-8-1 0,-7 5 0,-10 3 0,-11 9 0,-8 13 0,-8 15 0,-12-1 0,-3 16 0,-1 12-1,-3 8 1,4 2-2,4 7 1,8-1-2,4-6-1,17-4-2,3-18-5,21 8-10,-11-32-10,20 7-7,-9-23 0,10 4 0,-12-13 3</inkml:trace>
  <inkml:trace contextRef="#ctx0" brushRef="#br0" timeOffset="626596.4284">9456 2753 92,'0'0'37,"-17"2"0,4 19 1,-10 1-31,7 9-1,-3 1-1,6 3-2,-2-1 1,10-3-2,4-9 0,7-3 0,6-17 0,6-6-1,5-15 0,0-4 0,3-6 0,0-7-1,0 0 1,1-3 0,-4 4-1,0 3 0,-8 12 1,-2 5-1,-1 10 0,-12 5 1,13 25-1,-9 5 0,1 8-1,-4 4-1,6 8-5,-2-14-5,20 14-9,-15-32-5,21 7-15,-8-26 1,17-2-2,-3-22 2</inkml:trace>
  <inkml:trace contextRef="#ctx0" brushRef="#br0" timeOffset="627345.2297">10613 2281 91,'5'-22'36,"-10"-5"3,5 27-2,0-16-33,0 16 0,-4 15 0,2 12 1,-4 16-2,3 8 0,-3 12-2,1 6 1,0 4-1,-1-3 2,2-3-3,3-5 1,0-14-1,3-6 1,0-12-1,5-10 1,-7-20-1,14 6 0,-14-6 1,22-25-1,-12 2 1,0-7-1,4-2 1,-1-4-1,4 1 0,-3 3 0,2 4 0,3 2 0,2 9 0,1 4 0,2 8 0,-3 7 0,2 6 0,-2 3 0,-2 8 0,-4 4 0,-9 2 0,-9 8 0,-11 0-1,-11 5 1,-8-4-1,-11 2 0,1-6 0,-5-6-3,7-3-3,2-23-10,27 11-7,-7-31-14,31 6-1,2-19-1,23 5 2</inkml:trace>
  <inkml:trace contextRef="#ctx0" brushRef="#br0" timeOffset="627672.8303">11010 2749 98,'-4'13'39,"12"8"0,-8-21 0,27 12-35,-2-13 0,9-4-1,3-11-1,5 0 0,1-7 0,-6 0-1,-7-3 0,-9 0 0,-13 3 0,-16 3 0,-12 8 0,-7 5 0,-10 5-1,-6 10 1,1 8-1,-2 10 1,7 5 0,7 8 0,9 1 0,13 1-1,16-1 0,11-7-2,21-2-6,9-22-9,24 14-6,-5-32-17,21 8 1,0-21-3,20 5 1</inkml:trace>
  <inkml:trace contextRef="#ctx0" brushRef="#br0" timeOffset="628359.2315">12609 2415 111,'-16'-6'28,"7"21"3,-25-15-2,4 21-22,-4-5-3,5 8 0,-2-4-1,3 2-1,8-4 0,5-1 0,9 1-1,12-7 0,5-4 0,7 0 0,5 1 0,2 2-1,-2 0 1,0 5 0,-4 0 0,-4 3 0,-10 5-1,-5 0 1,-8 1 0,-4 4 0,-7-1-1,-1-1 0,-2-4-2,1-5 0,4-1-3,3-13-3,24 8-15,-10-23-15,21 4 0,-3-18-2,17 4 1</inkml:trace>
  <inkml:trace contextRef="#ctx0" brushRef="#br0" timeOffset="628780.4322">12777 2659 100,'-11'21'38,"11"-21"1,-5 22-3,5-22-33,23 7 0,-5-7-1,9-6 1,3-1-2,1-3 1,3-4 0,0-3-1,-6-4 0,-4-1 0,-6-1 1,-5 0-2,-8-1 1,-5 3 0,-5 1 0,-11 7-1,-4 8 0,-9 8 1,-5 12-1,-6 9 1,-1 6-1,3 10 1,2 0-1,8 3 1,13 0-1,18-7 1,15-4-2,17-8-1,19-6-2,9-11-2,19-1 0,-4-14-2,14 6-3,-18-24-11,7 14-16,-19-16 2,-1 9-1,-24-9 3</inkml:trace>
  <inkml:trace contextRef="#ctx0" brushRef="#br0" timeOffset="629373.2332">13520 2575 97,'0'0'37,"-24"-5"2,18 23-1,-12-7-30,8 16-3,-5 4-1,0 9-1,1 6 0,-2 7-1,0 0 0,3 0-1,5-3 0,-3-7-1,6-9 0,1-8 1,4-10-1,0-16 0,0 0 0,16-22 0,-6-6 0,0-8 0,3-2 1,1-10-1,2-3 0,1-1 1,-2 4-1,3 1 0,-1 5 0,5 8 0,-4 1 0,5 14 0,-5 1 0,0 13 0,0 5 0,0 4-1,-1 9 1,1-3 0,-3 9-1,-2-3 1,-1 2 0,-2 2-1,-5 0 1,-5 1-1,-10 3 1,-1-4 0,-12 4-1,-2 1 1,-10 0 0,0 0 0,-4 0-1,4-2 2,2-1-1,4 3 0,3-1 0,7 3 0,4 7 0,-4 2 0,5 9 1,-3 7-1,-7 7 0,0 5 0,-5 1 1,3-2 0,-2-2-1,6-8 0,2-6-3,8-19-1,21 1-9,-9-29-7,33-7-9,-16-23-11,21 5 0,-8-22 0,13 2 1</inkml:trace>
  <inkml:trace contextRef="#ctx0" brushRef="#br0" timeOffset="630449.6351">14148 2656 43,'25'-6'25,"-15"-15"3,11 19-5,-18-18 5,11 16 1,-23-15-11,9 19-11,-15-15-1,3 14-1,-7 1-2,-4 7 1,-2 2-1,-2 11 0,-4 4-1,-1 9 1,0 4-1,5 7 0,-2 1-1,10 1 0,3-3 0,10-6 0,11-9 0,11-11 0,9-14-1,9-14 1,6-10-1,4-7 1,2-6-1,0-7 1,-4 1-1,-7 3 1,-2 3-1,-13 6 1,-3 6-1,-7 6 0,-10 16 0,0 0 0,0 0-1,-6 12 1,-4 12 0,4 3-1,1 4 0,3 5 0,9 2-2,9-11 0,10-1-3,8-15 0,12-1-4,-3-20-4,23 10-12,-18-29-3,17 11 9,-22-18 7,6 12 3,-18-8 4,-6 3 7,-6 11 6,-19-7 13,0 25 5,-11-12-7,2 27-3,-20-6-4,14 18-1,-13-3-3,11 13-1,-5 0-2,9 2 0,3-3-1,7-4-1,-1-5 0,8-4 1,-3-11-1,-1-12 0,14-4 0,-5-12 0,-1-10 0,1-4-1,-1-6 0,2-7-1,1 0 0,2 1 0,-1 3 0,1 8 0,2 5 0,-1 2-1,3 11 0,-4 3-1,11 10-2,-5-2-2,13 14-9,-6-17-7,24 18-13,-10-17-3,22 9-2,-8-13 3</inkml:trace>
  <inkml:trace contextRef="#ctx0" brushRef="#br0" timeOffset="630838.8384">15368 2561 96,'-39'4'39,"4"16"0,-14-8 1,6 14-29,-4-1-6,5 9 0,3-1-2,9 6 0,7-5-1,14 3 0,9-5-1,9-6 0,13-10-1,9-7 1,8-10-1,4-7 0,2-8 0,-3-8 0,-2-5 0,-6-1 0,-7 0 0,-8 1 0,-8 4 0,-3 3-1,-7 9 1,-1 13 0,0 0 0,-20 7-1,10 11 1,1 9 0,-1-2-1,5 5-1,7-3 0,7-6-3,11-8-2,8-19-7,26 8-8,-6-30-12,22 9-4,-8-25-2,14 5 3</inkml:trace>
  <inkml:trace contextRef="#ctx0" brushRef="#br0" timeOffset="631045.6476">15988 2252 97,'-17'-16'38,"4"26"3,-21 6-3,15 29-28,-14 6-5,5 14 0,-2 3-3,6 4 1,5-2-2,4-3-2,10-4-2,3-11-1,7-1-4,-6-25-10,21 11-11,-20-37-10,13 15 1,-10-25-1,5-2 2</inkml:trace>
  <inkml:trace contextRef="#ctx0" brushRef="#br0" timeOffset="631232.8479">15666 2589 114,'0'0'40,"-18"-9"0,18 9-2,20 7-36,4-6 1,15-5-3,9 1-1,14-1-3,4-11-4,18 18-13,-18-21-15,8 19-3,-16-10-2,-2 12 0</inkml:trace>
  <inkml:trace contextRef="#ctx0" brushRef="#br0" timeOffset="631576.0485">16084 2712 106,'-24'18'40,"21"5"-1,3-23 0,24 11-36,6-11 0,19-5-1,6-3-1,9-8 0,0-3 0,-4-1 0,-6-4 0,-2 0-1,-16 1 0,-13 1 0,-13 0 1,-17 9 0,-13 7 0,-10 6-1,-11 6 1,-9 9 1,-1 7-1,4 6 0,0 6 0,14 0-1,8-1 1,13-2-1,17-4-1,14-5-2,15-3-2,8-8-3,17 6-10,-10-27-6,30 15-12,-10-21-4,13 8-2,-15-18 3</inkml:trace>
  <inkml:trace contextRef="#ctx0" brushRef="#br0" timeOffset="631966.0492">17063 2625 70,'-43'-13'41,"10"16"-2,-21-3 2,4 20-12,-14-5-23,2 13-1,4-1 0,6 10-2,11-5 0,11 5-1,17-9-1,18-5 0,15-8-1,15-10 1,15-11-1,13-7 0,5-10 0,6-11-1,1-4 1,-2-9 0,-2-9 0,-10-7-1,-4-6 0,-7 3 0,-14 3 1,-12 10-1,-8 15 0,-16 15 1,-11 25 0,-12 26 2,-10 21-2,-5 13 0,-5 13 0,4 1-2,8 10-9,0-20-4,24 11-8,-7-37-7,31 8-9,-7-24-4,19-5 1</inkml:trace>
  <inkml:trace contextRef="#ctx0" brushRef="#br0" timeOffset="632870.8508">18072 2576 85,'0'0'38,"0"0"-1,-16 8-1,9 10-31,-9 0-1,0 12-1,0 3 0,1 9-1,2-3 0,7 6 0,2-7 0,11-4-1,7-13 1,6-8-1,8-14-1,6-9 1,6-12-1,-1-5 1,2-7-1,-3-3 0,-7 1 1,-4 1-1,-9 8 1,-2 5-1,-12 7 0,-4 15 1,0 0-1,0 0 0,-9 24 0,5 3 0,2 3 0,0-1 0,6 5 1,5-4-1,4-6 1,7-3 0,1-10-1,5-11 1,1-8 0,2-7 0,-4-8-1,-1-8 0,2 0 0,-7-7 0,-1 3-2,-6-2 0,-2 7-2,-3 1-2,4 15-4,-13-15-11,15 30-11,-12-13-6,13 17-2,-14-5 2</inkml:trace>
  <inkml:trace contextRef="#ctx0" brushRef="#br0" timeOffset="633104.8512">18938 2567 86,'0'0'39,"15"-5"-1,-15 5 2,0 0-33,-14 18-2,5 5-2,-7 3 0,2 9-1,-3 1-1,5-1 0,1 1-2,5-7 0,8-4-2,-2-25-6,36 19-15,-19-39-15,19 4-1,-5-19 0,6 2 1</inkml:trace>
  <inkml:trace contextRef="#ctx0" brushRef="#br0" timeOffset="633245.2515">18880 2219 98,'-35'-18'38,"11"16"1,8-1-6,12-14-53,31 23-18,1-17-1,25 7-2,2-7 1</inkml:trace>
  <inkml:trace contextRef="#ctx0" brushRef="#br0" timeOffset="633510.4519">19535 2065 97,'-16'1'40,"11"24"1,-7-3-1,7 17-35,-12 13-2,6 15 1,-8 10-3,0 4 1,-2 4-2,2-3 0,1-5-1,3-8-3,7-5-1,-1-21-3,16 5-12,-11-34-18,17 4-1,-13-18 0,22-12 0</inkml:trace>
  <inkml:trace contextRef="#ctx0" brushRef="#br0" timeOffset="633666.4522">19282 2652 99,'-8'-1'39,"8"1"1,0 0-3,20-7-35,14 3-2,19-5-7,4-17-19,22 9-12,-3-14 1,14 3-4,-9-10 0</inkml:trace>
  <inkml:trace contextRef="#ctx0" brushRef="#br0" timeOffset="634025.2528">20052 2077 102,'-28'52'42,"-19"0"0,15 20 0,-5 2-38,4 2 1,0-1-3,6-3 2,8-11-3,11-6 1,8-11-1,8-15-1,10-13 0,11-10 0,3-11-1,6-9 1,2-7 0,-1-5 0,0-2 1,-6 3-1,-5 4 0,-9 7 0,-3 10 1,-16 4-1,8 19 0,-13 4-1,3 7-2,-2 0-1,15 11-9,-17-18-7,27 16-7,-21-39-9,33 28-6,-8-32 0,13 3 2</inkml:trace>
  <inkml:trace contextRef="#ctx0" brushRef="#br0" timeOffset="634696.054">21286 2484 83,'-12'-28'38,"12"28"0,-30-22-4,30 22-17,-32 7-12,7 12 0,-5 6-1,0 11 0,-6 3-1,7 7 0,-2 1-1,14-2 0,5-7 0,15-11-1,10-13 0,19-13-1,16-9 1,6-13 0,10-11-1,5-3 1,-5-6-1,0-2 0,-10 6 0,-11 5 0,-12 9 0,-11 12 0,-20 11-1,10 15 1,-15 10-2,-3 5-1,7 9-4,-4-13-10,21 19-9,-12-29-13,30 5-1,0-16-3,15-2 1</inkml:trace>
  <inkml:trace contextRef="#ctx0" brushRef="#br0" timeOffset="636349.6569">9746 9615 98,'-16'-8'39,"16"8"0,9-11 0,17 3-35,9-9-4,12-4-1,10 3-4,1-12-7,17 11-25,-16-5-1,5 9 0,-10-4-2</inkml:trace>
  <inkml:trace contextRef="#ctx0" brushRef="#br0" timeOffset="640733.2646">10020 9221 65,'4'-20'35,"4"5"0,-8-9-7,0 24-15,8-29-3,-8 29-2,9-12-1,-9 12-3,8 20 0,-8 4-2,1 14 0,0 14 0,-3 15 0,0 16 0,-9 13 0,-1 11-1,-6 4 0,1-1 0,1-7-1,2-13-1,10-13-3,2-31-29,22-12-5,4-30 0,16-16-2</inkml:trace>
  <inkml:trace contextRef="#ctx0" brushRef="#br0" timeOffset="641388.4658">10496 9660 78,'0'0'35,"0"0"0,-8 22 0,-1-5-30,7 11-1,-6 3 0,4 13 0,-1-2-1,3 3 0,-2-4-1,4-1 0,0-11 0,5-6 0,1-9 0,-6-14-1,12-4 0,-2-12 0,-1-8 0,2-1 0,0-11 0,1-4-1,3-3 0,-3 0 0,2 3 1,2 1-1,1 8 1,-5 4-1,6 5 0,-4 5-2,6 10-2,-7-5-8,11 15-24,-8-7-2,9 9 0,-7-9 0</inkml:trace>
  <inkml:trace contextRef="#ctx0" brushRef="#br0" timeOffset="641622.4662">11015 9636 82,'0'22'37,"-7"-3"1,7 11 0,-12-1-30,8 8-2,-5 1-1,4 6-1,0-3-2,1 1 0,1-4-2,3-6-1,7-2-4,-7-30-30,14 17-3,0-28 0,5-9-1</inkml:trace>
  <inkml:trace contextRef="#ctx0" brushRef="#br0" timeOffset="641794.0665">11083 9417 87,'-22'-25'35,"-1"3"0,23 22 0,-22-10-36,22 10-17,17-2-17,5 5-1,14 5-1,4 2 0</inkml:trace>
  <inkml:trace contextRef="#ctx0" brushRef="#br0" timeOffset="642215.2672">11650 9568 80,'-29'-3'39,"0"8"-3,-10-2 2,3 14-30,-11-2 0,6 12-1,-6 1-1,6 10-2,6-2 0,10 5-1,10-4-1,13-6 0,19-8-1,12-5-1,13-11 0,9-6 0,5-13 1,2-9-1,1-7 0,-7-7 0,-10-1 0,-5-4 0,-14 1-1,-5-1 1,-9 9-1,-4 3 0,-5 8 0,0 20 1,0 0 0,-19 3 0,10 20 1,2 6-1,0 10-1,1 0-1,11 9-1,-5-10-4,19 10-18,-6-20-14,19 0 0,-3-21-1,10-3 2</inkml:trace>
  <inkml:trace contextRef="#ctx0" brushRef="#br0" timeOffset="642605.2679">12112 9616 92,'-12'24'38,"-11"1"2,9 13-2,-13-6-32,15 8-1,-4-4-1,10-3-1,-1-4-1,11-6 0,0-11-1,9-12 0,0-7 0,7-13-1,3-10 0,5-3 0,-1-10 1,0-2-1,0-1-1,-3 5 1,0 1-1,-5 7 1,-4 8-1,-1 13 1,-2 9 0,0 8 1,-2 12-1,0 7 0,1 9 0,-2 4-1,9 6-2,1-4-1,9 0-3,-7-11-31,22 1-1,-2-19 1,8-1-1</inkml:trace>
  <inkml:trace contextRef="#ctx0" brushRef="#br0" timeOffset="643073.2687">12820 9508 92,'-23'-6'37,"-10"0"2,2 18 0,-10-2-32,11 15 0,1 0-3,4 9 0,2-3-1,11 6 0,6-7-1,10-2 0,4-10-1,9-5 0,6-9-1,2-10 0,4-6 0,1-10 0,0-3 0,1-3 0,-6-1 0,0 3 0,-7 3-1,-4 9 0,-3 6 1,-11 8 0,12 18 0,-12 11-1,-4 14 1,0 15 0,-4 17 0,3 5 1,-3 10-2,-1-1 1,-2 0-2,-3-6 2,-2-6-1,-1-12 1,-4-15-1,0-14 1,-1-13-1,-3-10 0,1-12 0,0-10-1,4-10-1,0-14-3,11 2-6,-6-23-29,18 4 4,-5-15-1,14 11 0</inkml:trace>
  <inkml:trace contextRef="#ctx0" brushRef="#br0" timeOffset="643525.6695">13199 9570 95,'0'0'38,"-19"15"3,7 9-1,-17 0-33,16 10-1,-4 2-3,5 3 1,2-5-2,8 3 0,2-10-1,8-5 0,7-8 0,9-11-1,5-12 1,4-5-1,2-9 0,4-8 0,0-4 0,-3-3-1,-2-3 1,-4 0 0,-5 4-1,-4 4 0,-4 6 0,-8 11 0,-9 16 2,0 0-1,-5 11 0,-3 16 1,-2 9-1,-4 4 1,4 9 0,2-1-1,2-5-2,6-4 0,9-7-3,5-17-6,23-4-28,-6-25-1,20-5 0,-3-22 0</inkml:trace>
  <inkml:trace contextRef="#ctx0" brushRef="#br0" timeOffset="643728.4699">14042 9079 98,'-15'2'40,"1"31"0,-17 8 0,11 18-34,-13 5-2,7 7-1,0 1-2,10-3 0,8-4-3,5-11-3,16-1-6,-2-23-27,21-1-3,-6-21 2,10 0-2</inkml:trace>
  <inkml:trace contextRef="#ctx0" brushRef="#br0" timeOffset="644446.0711">14311 9504 85,'-20'-6'39,"0"4"0,-4 13 1,-13-9-26,5 15-9,-8 2 0,3 11-1,3 1-1,2 6 1,13-2-2,5 0 1,9-4-3,16-6 1,7-10-1,7-9 0,14-14 0,3-9-1,6-6 1,4-9-1,-2-7 0,-2-3-1,-5 4 1,-8 2-1,-9 8 0,-8 5 1,-12 12 0,-6 11-1,-10 10 2,-4 6 1,-2 10-1,-1 2 1,4 2-1,3-2 1,7 1-2,5-12 0,11-2-3,4-11 0,10-3-1,2-12 0,6 0 1,-2-8 0,1 1 3,-4-4 0,-4 6 2,-7 2 2,-19 14-1,14-6 2,-14 6-1,-7 28 0,-5-1-1,3 9-1,-4 5 0,4 3 0,0-4 0,6-1-1,-3-7 1,6-7 0,2-14 1,-2-11 0,13-9 0,-5-9 0,0-14 1,-2-1-1,1-7 0,3 2-1,-2-2 1,3 2-2,6 8 1,0 3 0,4 2-1,10 8-1,6-1 1,8 2-1,6 1-1,-1-5-6,17 12-20,-17-14-14,10 8 1,-16-9-1,2 7 0</inkml:trace>
  <inkml:trace contextRef="#ctx0" brushRef="#br0" timeOffset="645538.0731">10202 10947 40,'11'-17'38,"-6"-3"-2,-5 20 0,9-27-12,-9 27-13,0 0-5,-3 27 0,-5-5-1,5 9-3,-5 4 1,4 7-2,-1 4 0,2 5-1,2 0 1,2 1-1,-1-6 0,8-2 1,-4-9 0,4-5 0,-5-8-1,3-10 1,-6-12-1,0 0 1,12-21-1,-8-3 0,-4-5 0,0-8 0,0-4 1,2-5-1,-2-9 0,3-1 2,2 2-2,3-3 2,4 4-1,2 5 0,2 6 0,6 5 0,1 10-1,2 8 0,2 9 0,-2 5 0,3 5 0,-3 5 0,-4 4 0,-7 4 0,-6 5 0,-11 4 0,-9 6 0,-7-3 0,-10 3 0,-7 2-1,-2-3 0,0-1-2,4-4-1,2-12-5,20 3-30,-3-14-1,15 1 2,8-18-1</inkml:trace>
  <inkml:trace contextRef="#ctx0" brushRef="#br0" timeOffset="646037.2739">10839 10827 65,'0'0'39,"0"0"-1,0 0 1,-16 8-15,16-8-20,-14 29-1,7-4 0,2 7-2,0 4 0,1 5-1,6-3 0,-1 2-1,2-8 2,1-2-3,3-9 3,-2-7-2,-5-14 1,17-1 1,-9-13-1,2-5 1,-4-7 0,0-5 2,-2-5-2,-1-1 2,-1-4-2,0 6 2,-1-1-2,3 9 2,-1 2-3,3 7 0,7 4 1,-1 6-2,8 7-2,-2-3-1,12 14-6,-9-13-28,24 9-1,-8-11 0,15 8-1</inkml:trace>
  <inkml:trace contextRef="#ctx0" brushRef="#br0" timeOffset="646240.0743">11469 10772 75,'-12'16'38,"3"9"1,-8-1 0,9 17-24,-9-8-9,10 10-2,-4-3 0,9-2-2,2-3-1,7-9-3,4-5 1,2-12-4,10-5-5,-10-19-30,19-1 3,-13-16-1,13 0 0</inkml:trace>
  <inkml:trace contextRef="#ctx0" brushRef="#br0" timeOffset="646380.4745">11524 10623 91,'-13'-7'35,"0"2"-1,13 5-7,0 0-61,0 0-1,41 9-2,-1-7 0</inkml:trace>
  <inkml:trace contextRef="#ctx0" brushRef="#br0" timeOffset="646708.0751">12112 10760 90,'-40'17'39,"2"8"2,-9-7-2,13 2-33,0 0-1,15-1-1,8-4-1,13-1-1,18-9 0,8 1-2,12-6 1,5 0-1,1-2 1,-4 4-1,-6 4 1,-10 3-1,-10 6 0,-14 5 0,-8 4 1,-12-1-3,-2 2 2,0 1-2,-3-7 1,1-2-3,8 0-2,-1-20-12,15 3-23,0 0 2,29-9-3,-8-13 1</inkml:trace>
  <inkml:trace contextRef="#ctx0" brushRef="#br0" timeOffset="647207.276">12546 10787 88,'0'0'40,"-9"18"0,-12-3 1,8 15-28,-14-4-8,6 9-2,-1-3 0,8 1-3,-2-5 1,11-4-2,5-9 1,0-15 0,21 4 1,0-15-1,5-10 1,-1-6 1,4-5-1,-3-4 1,-1-5-1,-4 4 0,-4 2 0,-6 8-2,-3 5 2,-3 7-1,-5 15 0,0 0 0,0 0 0,2 23 0,5-6 0,5-1 0,7 0 0,9-8 0,7-4 0,5-8 1,1-6-1,5-5 1,-4-2 0,-2-4 0,-8 1 0,-5 4-1,-6 6 1,-8 8-1,-13 2 1,4 27-1,-10 3 0,-3 8-1,-2 10-1,-2-1-3,3 12-8,-17-17-22,18 9-7,-9-15-2,10 0 0</inkml:trace>
  <inkml:trace contextRef="#ctx0" brushRef="#br0" timeOffset="649063.6793">2182 3984 81,'11'-16'37,"-11"16"-2,13-1-1,-13 1-31,0 0 1,-3 19-1,3 3 0,-3 11-1,3 13-1,-2 11 0,0 13 0,-3 7-1,-5 7 1,0 6 1,-4-4-2,3-2 1,1-13-3,9-6-2,-7-24-28,16-10-4,-4-20 1,12-10-3</inkml:trace>
  <inkml:trace contextRef="#ctx0" brushRef="#br0" timeOffset="649297.6797">1922 4504 78,'0'0'38,"-11"-3"-2,24-3 2,-1-2-30,21-6-6,7-8-1,10-2-2,9-1-2,4-4-5,10 13-3,-13-12-21,13 15-3,-10-2-2,0 8 2</inkml:trace>
  <inkml:trace contextRef="#ctx0" brushRef="#br0" timeOffset="649890.4807">2717 4301 78,'-11'-2'37,"11"2"-2,-14 8 1,14-8-30,-16 18-2,12 1 0,2 6-2,-1 4 0,0 6 0,2 5 0,-4 2 0,-1-1-1,2-1 1,-2-4-1,1-7-1,2-6 1,1-8 0,2-15-1,0 0 1,16-13-1,-5-9 1,3-6 0,1-6 0,3-6 1,-2-3-1,-4 2 0,-1 4 1,-5 3-1,-4 9 0,-1 2-1,-1 11 1,0 12-1,0 0 0,17-2 0,2 10-2,1-1 0,9 0-1,1-2-1,10-2-1,1-8-1,9 2-2,-7-10 0,7 2 0,-7-8 2,-1 4 0,-8-2 2,-5 3 2,-9 6 2,-9 3 2,-11 5 3,10 12-1,-12 13 0,-10 4 1,4 13-1,-5 2 0,2 6-1,1-1 0,0 1 0,6-5-2,2-8 0,4-9-1,2-13-2,10-12-3,-3-22-19,14-3-12,-7-16 0,10-2 0,-8-19 1</inkml:trace>
  <inkml:trace contextRef="#ctx0" brushRef="#br0" timeOffset="650015.2809">3291 4074 74,'-29'-33'38,"14"18"-3,0-3 2,15 18-18,0 0-19,17-12-12,14 16-24,6-8-1,13 6-1,5-3 0</inkml:trace>
  <inkml:trace contextRef="#ctx0" brushRef="#br0" timeOffset="650483.2817">3972 4270 82,'-34'-7'40,"3"12"-1,-12-10 1,7 9-33,-6 4-1,2 12-1,-6 9-1,8 6-1,2 11-1,8-1-1,5 1 0,13 3-1,13-10 1,10-5-1,10-12 0,13-11 1,5-15-1,12-7 0,-2-15 1,2-7-1,-5-10 1,-4-3-1,-8-2 0,-7 4 1,-10 0-1,-7 7 0,-6 8 1,-3 12-2,-3 17 1,-15 2 0,7 17-1,-3 11 0,1 8-1,0 6-2,9 5 0,-2-5-2,12 4-4,-4-21-18,24 3-11,-2-19 1,14-4-1,-8-18 3</inkml:trace>
  <inkml:trace contextRef="#ctx0" brushRef="#br0" timeOffset="650873.2824">4360 4233 91,'0'0'37,"-19"-7"1,11 27 0,-9 1-33,2 13-1,-5 3-1,5 4-1,-2 3 1,6-1-1,3-5-1,3-6 1,6-8-1,9-11 0,6-11 0,8-14 0,4-11 0,1-9 0,4-10 0,1-5-1,1-3 1,-2 0 0,-8 5 0,-3 8-1,-5 8 1,-2 12-1,-5 10 0,-10 7 0,16 20-1,-10 7 0,1 6-1,7 7 0,1 2-2,4-4-1,11 1-3,-4-14-7,24 4-20,-7-24-3,16 1 0,-11-20 0</inkml:trace>
  <inkml:trace contextRef="#ctx0" brushRef="#br0" timeOffset="651325.6832">5115 4188 95,'-20'-12'38,"-15"-2"1,3 19-2,-12 7-32,7 9 0,-5 6-1,7 13-1,7 1-1,6 3-1,10 0 1,12-6-2,6-6 1,10-8-1,7-9 1,4-11-1,6-13 0,1-6 1,0-12-1,1-5 0,-5-5 1,1-2-1,-6-1 0,-5 5 0,-1 6 0,-7 8-1,-2 8 1,-10 13-1,11 28 1,-14 8 0,1 20-1,-5 12 1,-3 18 0,-1 6-1,-3 9 1,-2 1 0,-1-5 0,-3-6 0,-1-12 0,-3-10 0,2-15 0,-2-13 0,1-17-1,-2-12-1,5-11-1,-1-17-1,6-4-3,-4-26-18,15 6-14,-4-22 1,19 1-2,1-16 2</inkml:trace>
  <inkml:trace contextRef="#ctx0" brushRef="#br0" timeOffset="651731.2839">5457 4261 80,'0'0'40,"-23"7"0,12 16 0,-8-1-24,5 10-11,2 4-2,7 5 0,0-1-2,10-5 1,6-1-1,1-10 0,7-10 0,4-11 0,7-9-1,0-11 1,4-9 0,-4-10-1,6-6 1,-4-1 0,-3-4-1,0 1 0,-5 6 1,-2 4-1,-7 12 0,-3 9 0,-12 15 0,0 0 0,3 28 0,-13 6-1,5 7 1,-4 2-1,4 5-1,6-10-1,10-1-2,5-19-5,27 1-22,-3-29-8,23-6 1,-6-23-1</inkml:trace>
  <inkml:trace contextRef="#ctx0" brushRef="#br0" timeOffset="651949.6843">6426 3778 106,'-11'-44'40,"7"30"1,-21 7-2,6 23-32,-11 20-3,-3 16-1,3 10-1,-1 6-2,3 4-1,8-2 0,7-2-1,11-7-1,9-7-2,5-13-4,20 3-11,-8-29-20,19 1 1,-3-19-1,14-1 1</inkml:trace>
  <inkml:trace contextRef="#ctx0" brushRef="#br0" timeOffset="652308.485">6711 4112 96,'0'0'37,"-16"-25"3,-1 29-3,-14 2-32,-4 13 0,-8 4 0,-2 12-1,0 1-2,5 7 1,7-3-2,9-1 1,9-6-2,15-7 1,9-9-1,11-8 0,10-9 0,5-10 0,3-8 0,6-6 0,0-3 0,2-4 0,-7-2 0,-5 4-1,-5 5 1,-8 4 0,-6 12 0,-15 8-1,0 0 0,8 28 0,-12-3-1,-2 4-1,3 4-2,-3-5-4,16 9-5,-12-20-24,26 4 0,-7-18-1,20-2 1</inkml:trace>
  <inkml:trace contextRef="#ctx0" brushRef="#br0" timeOffset="652636.0855">7071 4294 75,'-19'48'38,"-6"-6"-2,6 12 1,-10-12-25,17 9-5,-3-13-3,10-5 0,-1-14-1,6-19 0,11 2 0,3-18 0,-1-12 0,1-6-1,4-10 0,-2-4 0,5-2-1,-2 1 0,1 2 0,1 7 0,3 5 0,-1 6-1,2 11-1,3 3 0,6 12-4,-3-7-6,22 17-27,-9-15-3,13 14 1,-3-17-1</inkml:trace>
  <inkml:trace contextRef="#ctx0" brushRef="#br0" timeOffset="653728.0874">8207 4139 75,'14'-7'35,"-14"7"0,0 0-5,0 0-25,0 0 0,-17 20-1,11 9 1,-5 1-1,3 11-1,-2 5-1,4 6 1,-2 0-2,4-2 1,0-2-2,4-9 1,-1-7-1,1-7 1,3-11 0,-3-14 0,0 0 0,15-12 0,-10-11 0,1-7 0,-5-8 0,4-5 0,2-10-1,3-1 0,2-1 1,5 1-2,4 6 1,2 2 0,4 9 0,-1 6 0,3 12 0,-2 8 0,-3 7-1,-2 10 1,-7 4 0,0 8-1,-9 5 1,-3 4-1,-4 4 1,-6 3-1,-7 3 1,-2-1-1,-7 2 1,-5 0-1,-1-6 1,0 0 0,-1-6-1,-2-2 1,1-5 0,2-2 0,8 0 0,1 5 0,3 2 0,3 6 0,6 8 2,0 6-3,1 7 3,1 4-3,-2 4 1,3-5-3,0 2-1,0-20-10,9 5-23,-7-18 0,15-3-1,-12-20 1</inkml:trace>
  <inkml:trace contextRef="#ctx0" brushRef="#br0" timeOffset="654180.4882">8773 4079 88,'0'0'38,"0"0"0,-18 10 1,0 9-36,6-2 0,-3 10 0,1 7-2,2 4 1,-4 5-1,7 0 0,-1 1-1,3-2 1,4-6-1,3-10 0,1-5 0,5-10 1,-6-11 0,22-12-1,-10-8 1,2-6 0,-2-9 0,2-3 0,-3-5-1,1-1 1,-2 2-1,-1 4 1,-1 4-1,-1 8 0,0 5-1,1 4 1,2 6-1,1 3-1,7 7-3,0-6-2,15 15-15,-8-17-16,20 9 0,-11-13-1,11 9 1</inkml:trace>
  <inkml:trace contextRef="#ctx0" brushRef="#br0" timeOffset="654367.6886">9264 4008 77,'-9'11'38,"0"16"-2,-8-4 4,5 13-26,-7 3-10,6 8 0,-2-2-1,6 2-1,1-3-1,7-9-2,11-1-3,-1-24-6,20 2-29,-8-20 2,15-5-2,-8-19 0</inkml:trace>
  <inkml:trace contextRef="#ctx0" brushRef="#br0" timeOffset="654820.0894">9343 3781 95,'-14'-2'37,"2"-3"-1,12 5 0,17 7-38,1-8 0,19 1 0,5 0-1,15 1 1,6-1 0,6 4-1,-2 3 2,-3 3 0,-10 4 1,-9 2 0,-14 2 1,-19 1 1,-12 6 0,-21-2 2,-8 6-2,-14-4 3,-6 7-1,-6-4 0,6 4 0,-1-6-1,11-2-1,11-5 0,16-4 0,12-15-1,26 5 0,12-9-1,10-4 0,6 2 1,4-1-1,-5 4 0,-8 5 1,-11 9-1,-11 9 1,-21 8-1,-12 5 0,-15 6 1,-9 2-1,-2-1-1,-4-3 0,6-4-3,2-14-5,29 1-26,3-20-4,11-9-1,12-16 0</inkml:trace>
  <inkml:trace contextRef="#ctx0" brushRef="#br0" timeOffset="655397.2904">10313 3936 96,'-16'20'39,"-13"-2"0,14 14-4,-16-1-29,5 6-1,-7 0-2,8 4-1,0-1 0,8-7-2,3-5 0,8-6 1,5-10-1,1-12 0,21-4 0,-6-14 0,8-6 1,-1-8-1,1-3 0,-3-2 0,2-3 1,-7 9 0,-3 1-1,-4 8 1,-3 5 0,-5 17 0,0 0-2,0 0 1,11 14 0,-1-3-2,4 4 2,2-2-2,7 0 2,2-8-1,0-1 1,4-5 0,0-4 0,1-7 0,-1-3 1,2-4 0,-1-3 0,-6 0 0,2-1 0,-4 5 0,-4 3 0,-5 10 0,-13 5 0,15 20 0,-15 6-1,-4 10 0,-2 8 0,1 2-2,-1 6 0,2-6-4,8 9-13,-11-24-22,17-1 1,-7-16 0,14-5-2</inkml:trace>
  <inkml:trace contextRef="#ctx0" brushRef="#br0" timeOffset="658127.2952">10996 4381 92,'-6'21'41,"6"-21"0,-15 11-4,1 8-40,-1-36-20,15 17-15,0 0-1,10-13-2,-5 0 1</inkml:trace>
  <inkml:trace contextRef="#ctx0" brushRef="#br4" timeOffset="663306.5043">2320 5420 57,'0'0'35,"0"-15"0,0 15 0,0 0-24,-19-6-4,19 6-1,-6 21-1,7 6 0,-2 7-1,1 10-1,0 9 0,0 9-1,-5 6 1,4 6-1,-4 3 0,-1-5-1,0-7-1,1-6 0,-2-8 0,4-14 0,1-13-1,2-24 2,0 0-1,3-32 0,5-10 0,0-12 1,-3-12 0,5-5-1,-2-13-1,2 1 0,-1-2 0,0 6 0,0 2 0,2 5 0,0 9-1,6 4 1,2 12 1,-2 7 0,7 12 0,4 6 0,-3 10 0,4 9 0,-2 11 0,-2 6 0,-1 9 0,-7 4 1,-2 7-2,-7 4 2,-7 3-2,-4 4 1,-8 3 2,-7-1-2,-1 1 2,-9 1-2,1-4 2,-3-3-1,6-1 0,3-9 0,2-4-1,8-3 1,8-4-1,6-5 1,7-1 0,6 0 0,2 1 0,7 3 1,3-1-1,-2 3 0,3 2-1,0-1-1,1 1-1,-3-4-3,9 10-15,-12-22-18,10 3 0,-9-13 0,7 0-1</inkml:trace>
  <inkml:trace contextRef="#ctx0" brushRef="#br4" timeOffset="663712.105">2893 5720 86,'-4'15'36,"0"-4"0,11 5 2,-7-16-31,31 12-1,-4-19 0,11 0-2,5-10-1,6-5-1,-1-6-2,-3-1 3,-6-4-4,-8 1 1,-8 2-1,-15 4 1,-10 5-1,-9 10 1,-13 7 0,-6 13-1,-10 10 4,-2 9-1,-1 9 0,2 7 0,3 0 0,10 6 0,11-5 0,15-8-1,11-6-2,17-9-2,17-9-1,14-13-1,19 1-6,1-24-9,21 5-19,-10-13 2,7 6-3,-14-12 4</inkml:trace>
  <inkml:trace contextRef="#ctx0" brushRef="#br4" timeOffset="664102.1057">3802 5528 92,'-30'0'35,"-14"-1"1,10 18-3,-12-5-23,8 17-5,0 0 2,6 10-2,4-1 1,12 1-2,9-6 0,14-4-1,14-15-1,13-13 0,10-17-1,9-16 2,7-18-4,0-13 1,-6-10-1,-1-9 1,-7-1-1,-14 4 1,-8 6-2,-7 11 1,-13 17 1,-7 15 0,3 30 0,-26 17 0,3 26 0,-2 24 1,0 13 0,4 11 0,4 10 0,5-4-2,11-3-3,8-18-5,19 3-10,-8-35-6,20 6-10,-11-30-6,12-2-1,-10-21 1</inkml:trace>
  <inkml:trace contextRef="#ctx0" brushRef="#br0" timeOffset="669593.3153">4955 5082 33,'0'0'30,"0"0"2,0 0-1,0 0-13,-5 33-12,4 1-2,2 11 0,-2 6-1,5 13 0,-2 4 3,3 4-3,-1-4 1,2 1-2,-1-3 2,1-6-3,-4-10 2,4-8-1,-2-13-2,0-10 1,-4-19 0,13 3-1,0-21 1,1-5 0,1-9 0,-3-4 0,2-3-2,2 2 3,0-1-4,-4 5 2,1 8-2,0 6 1,-1 9-1,4 10 2,-1 10 3,-2 6-5,0 12 4,-1 3-1,-2 8 1,-4 4-1,-5-1 1,-6 3-3,-8-2 1,-8 0 1,-10-8-1,-3-2 0,-6-9 0,-1-10-1,4-6-3,-3-21-4,23 4-26,-2-18 0,21-2-1,8-10 0</inkml:trace>
  <inkml:trace contextRef="#ctx0" brushRef="#br0" timeOffset="670342.1166">5533 5624 69,'-11'11'36,"5"2"-2,6-13 2,-2 13-30,2-13-3,22-15 4,-4-7-5,6-1-1,0-7-1,4-2 1,-4-2-2,-7 2 2,-5 4 0,-9 6-2,-11 11 3,-9 8-1,-6 9-1,-8 13 1,-3 7-1,-2 10 2,0 4 0,7 8 0,6-2 0,11 0 0,12-4 0,12-13-1,17-4 0,11-19-4,19-3-1,8-17-3,12-2-2,-11-23-8,16 11-15,-14-15-2,-1 10-2,-21-8 7,1 18 14,-23-3 11,-12 6 2,-14 20 10,0-15 16,0 15 5,-25 22 3,8 2-3,-12-13-12,11 20-7,0-9 0,3 7-3,4-7 0,3-3-3,5-5 1,6-3-3,-3-11 0,17 5 0,-3-11 0,2-2 0,4-6-3,0-3 3,-1-7-3,0-1 1,-3-2-1,3 2 1,-7 2-2,1 3 2,-5 3 0,-8 17-1,0 0 1,7 16 1,-9 8 2,-3 11-3,-2 7 2,-1 4-2,4 5 0,0-4-2,12-4-3,3-20-6,13-1-27,7-24 2,16-2 0,-1-16-1</inkml:trace>
  <inkml:trace contextRef="#ctx0" brushRef="#br0" timeOffset="670919.3176">6771 5468 64,'-25'-19'35,"7"16"-1,-15-1 0,4 11-23,-9 2-4,0 14 0,-4 2-1,2 11-1,4 4 0,8 5-2,10-2 1,11-3-1,14-11 1,11-13-2,12-13 0,16-14 0,7-20-2,5-13 0,4-12-1,-4-10 1,-5-8-1,-2 2 1,-13-3-1,-4 4-1,-10 10 3,-8 12-1,-11 9 1,-5 20-1,0 20 0,-25 15 0,9 20 0,-12 16-1,9 16-1,-2 9 1,7 7-1,1-6-4,21 11-16,-1-24-16,18-1 2,4-22-2,15-8 2</inkml:trace>
  <inkml:trace contextRef="#ctx0" brushRef="#br0" timeOffset="671231.3182">7388 5374 75,'0'0'35,"-33"0"0,18 12 2,-7 2-24,11 7-8,5-4-1,12 3-1,6-7-1,12 2 0,4-3-1,6 1 3,-2 0-3,-3 0 2,-6 7 0,-8 2-1,-13 6 1,-10 0-1,-12 1 0,-9 2-2,-7 2 2,-5-6-4,4-1-1,-2-12-3,20 1-31,-4-19-2,23 4 1,4-29-1</inkml:trace>
  <inkml:trace contextRef="#ctx0" brushRef="#br0" timeOffset="673290.5218">8412 4963 44,'3'-14'30,"2"0"3,-5 14-4,3-23-20,-3 23-1,0 0-1,11 2-1,-12 15-1,2 17 0,-5 10-2,2 13 0,-3 7-1,-2 12-1,1 6 0,-2 0 1,-1-6-1,2-4 0,2-8-2,1-14-4,12-4-27,-6-22-1,9-9 0,-11-15-3</inkml:trace>
  <inkml:trace contextRef="#ctx0" brushRef="#br0" timeOffset="673493.3222">8312 5422 71,'-15'5'36,"-2"-4"0,17-1 0,0 0-31,0 0-2,33-1-2,2-13-3,11-3-4,-1-12-25,18-1-2,-4-12-3,10 3 1</inkml:trace>
  <inkml:trace contextRef="#ctx0" brushRef="#br0" timeOffset="673867.7228">8918 4833 71,'-18'14'36,"-1"4"0,4 16-1,-9-1-29,13 17-1,-8 1 0,7 12-1,-4-1-1,4 5 0,-1 0-1,2-3 2,0-7-2,3-8 1,4-10-2,-1-7 2,7-13-2,6-7 2,5-20-3,5-7-2,3-6 2,3-4-2,1-4 3,2 1-3,-2 1 2,-2 5-2,-10 11 2,-1 8 0,-12 3 0,9 25-1,-9 2-1,-5 0 2,7 9-5,-2-7-2,20 6-29,-8-15 1,13-2-2,2-17 1</inkml:trace>
  <inkml:trace contextRef="#ctx0" brushRef="#br0" timeOffset="674242.1235">9240 5356 73,'-6'19'37,"6"-19"-1,-5 23 2,5-23-33,20 4 0,0-10-1,7-4-1,3-6-1,4-6-1,-1-2 1,-1-1-2,-6-3 1,-9 0 0,-7 5-1,-13 3 1,-7 8-1,-16 10 1,-6 9 0,-9 11 0,-4 12 0,0 12 0,4 7 0,10 4 2,12-2-2,15-6 3,23-5-5,19-16 2,24-7-6,15-29-28,24 4-4,-1-18-4,5 1 3</inkml:trace>
  <inkml:trace contextRef="#ctx0" brushRef="#br0" timeOffset="674772.5244">5464 6370 78,'0'0'36,"0"0"0,8 22 1,-18 1-29,5 20-3,-7 5-2,-1 11-1,3 5 0,-3 3-1,1-1-1,7-5-2,5-3-4,-5-19-14,16 3-15,0-18-1,9-8 0,2-15-1</inkml:trace>
  <inkml:trace contextRef="#ctx0" brushRef="#br0" timeOffset="675131.325">5680 6679 72,'-13'6'37,"-5"0"-1,11 10 1,-4-9-19,16 8-13,-5-15-1,26 16-1,5-16 0,8-7-2,8-5 1,3-4-1,1-6 0,-1-3 0,-9-2-1,-5 4 1,-13 1-1,-9 4 1,-18 5-1,-9 6 0,-16 8 1,-5 10-1,-8 8 0,-6 7 0,0 7 0,3 8 0,5 2 1,5 4-1,15-5-1,20-5 0,17-8-2,12-11-4,30 0-12,3-25-19,21 1 1,1-19-1,12-1 1</inkml:trace>
  <inkml:trace contextRef="#ctx0" brushRef="#br0" timeOffset="675521.3257">6421 6553 94,'-44'4'37,"4"17"0,-4-5 0,5 14-31,1 2-1,13 7-1,-3-1-1,10 4 0,6-4-1,11-6 0,9-8-1,9-8 0,12-16 0,6-11 0,10-10 0,2-9 0,7-10 0,-3-7-1,-4-2 1,-4 3-1,-11 3 1,-7 8-1,-13 9 1,-11 11-1,-1 15-1,-20 11 1,3 13-2,-5 8 1,3 7-2,1 3-1,10 5-4,6-12-4,20-1-25,1-19-2,25-2 1,1-25-1</inkml:trace>
  <inkml:trace contextRef="#ctx0" brushRef="#br0" timeOffset="675817.7262">7011 6496 102,'-24'16'37,"-11"-1"1,5 12 0,-4-2-34,9 1-1,1-2 0,11 0-1,7-7 0,6-1-1,13-8 0,4-6 0,7-3-1,7 1 0,-1-3 0,-4 2-1,-2 7 1,-10 7 0,-8 8-1,-9 8 0,-8 2 1,-6 2-1,-2 1 0,1-3-1,7-8-3,-1-22-12,12-1-20,18-26-1,12-4 1,-1-21-2</inkml:trace>
  <inkml:trace contextRef="#ctx0" brushRef="#br0" timeOffset="676036.1266">7566 5957 101,'-6'23'38,"-6"15"1,-11 4-1,4 14-37,-5 11 1,5 6 1,-8 6-2,5 1 0,3 1-3,0-8-1,10 7-15,-7-25-18,16-5-2,-10-20 0,15-14-1</inkml:trace>
  <inkml:trace contextRef="#ctx0" brushRef="#br0" timeOffset="676207.7269">7242 6461 117,'4'-11'41,"2"-8"0,24 9-2,8-9-38,18-5-4,11 10-9,2-12-26,22 8-2,-14-4-1,16 12 0</inkml:trace>
  <inkml:trace contextRef="#ctx0" brushRef="#br1" timeOffset="681230.9358">2191 9819 81,'-1'-15'35,"2"4"-2,-6-10-3,5 21-23,0-16-2,0 16 0,0 0-2,7 16-1,-4 3 1,1 11-1,-1 11 0,3 7-1,0 10 1,-1 8-2,1 2 0,1 3 0,0-4-1,-2-4 1,2-8-1,1-9 0,0-11 0,2-11 2,4-15 0,3-13 0,4-12 0,0-13-1,2-12 3,1-10-1,2-9 1,-5-8-2,1-7 2,-5 1-2,-6-1 2,1 6-1,-5 7-2,-2 7-1,2 14-2,-7 7-1,9 17-5,-5 2-26,13 19-3,-3-5 2,10 12-2</inkml:trace>
  <inkml:trace contextRef="#ctx0" brushRef="#br1" timeOffset="681480.5362">2853 9929 65,'0'0'36,"-8"33"1,-1-12-1,11 19-12,-7-3-18,2 14-1,-3 0-2,3 5-1,-1 1-2,3-2 0,1-6-4,-4-13-1,14-1-29,-5-24-3,10-7 1,-3-23-4</inkml:trace>
  <inkml:trace contextRef="#ctx0" brushRef="#br1" timeOffset="681636.5365">2835 9704 97,'-30'-15'36,"-4"2"1,9 17-4,9 4-35,16-8-7,4 16-26,13-7 0,15 7-1,3-7 0</inkml:trace>
  <inkml:trace contextRef="#ctx0" brushRef="#br1" timeOffset="681995.3371">3192 10023 79,'-14'32'37,"-10"-2"-1,10 8 2,-10-11-27,11 12-4,1-6-3,8 1 0,4-7-1,11-3-1,6-9-1,5-7 0,7-9 1,3-8-2,0-6 2,5-9-1,-7-3 1,-6-5-1,-4-4 1,-7 0-2,-11 1 0,-10 4 2,-3 4-3,-11 5 0,-2 4-1,-4 7-1,2 6-1,1-1-3,25 6-21,-20 6-10,20-6 1,18-10 0,14-2-1</inkml:trace>
  <inkml:trace contextRef="#ctx0" brushRef="#br1" timeOffset="682213.7375">3738 9435 97,'-18'-10'38,"3"22"1,-10 8-1,9 19-34,-9 10 0,4 19 0,-2 9-1,4 12-1,3 6-1,7 1-1,5-2-3,0-10-1,12-2-6,-3-25-27,17-6-2,-2-25 1,10-7-4</inkml:trace>
  <inkml:trace contextRef="#ctx0" brushRef="#br1" timeOffset="682572.5381">3726 10088 98,'-5'19'38,"-5"-6"0,15 7 0,-5-20-33,21 15-1,3-20 0,14-5-1,-3-11 0,7-3-1,1-10-1,-2-3 0,-7-3 0,-7 2 0,-7-1 0,-10 5-1,-10 8 1,-8 7-1,-10 15 0,-9 11 1,-4 13-1,-3 16 1,4 9-1,0 8 1,2 6-1,10 2 0,8-4-2,13-11 2,15-9 0,12-20-3,17-14-1,7-22-4,26-7-28,-5-29-2,13-5 1,-8-21-3</inkml:trace>
  <inkml:trace contextRef="#ctx0" brushRef="#br1" timeOffset="682759.7384">4531 9332 98,'-23'28'38,"-12"11"1,9 28-1,-3 5-33,6 12 0,2 6-2,3 2-1,8-3-2,1-7-3,13-3-4,-10-18-31,18-8 1,-9-26-3,10-7 1</inkml:trace>
  <inkml:trace contextRef="#ctx0" brushRef="#br1" timeOffset="682946.9388">4207 9858 119,'0'0'41,"-12"-14"2,29 17-3,8-12-35,14-1-3,12-7-2,11-7-2,13 1-5,-2-11-28,11 12-6,-7-9 0,3 10-1</inkml:trace>
  <inkml:trace contextRef="#ctx0" brushRef="#br0" timeOffset="688313.3482">5569 9376 45,'0'-26'32,"-1"2"1,0 4 1,-6-2-24,7 22 0,-11-18 1,11 18-3,-13 10-1,9 4-2,-4 4-1,6 8-2,-5 6 1,7 9-1,0 8 0,4 10 0,2 6 0,0 10-1,-3 3 1,5 2-1,-5-4-1,3-4 1,-1-11-1,-1-11 0,-3-10 0,3-16 1,-2-10 0,-2-14-1,0 0 1,12-27-1,-7 2 1,1-5 0,2-7-1,-3 0 0,5 2 1,0 1-2,3 5 2,0 3-1,2 7 0,4 7 0,-1 9 0,4 6 0,-3 4 0,0 8 0,-3 5 0,-2 6 0,-9 1 0,-5 6 0,-7-2-1,-5 2 1,-7 0-1,-10-5 0,5-1-1,-7-6-1,6 2-3,-5-18-3,20 7-23,-8-18-3,18 6 0,-9-17-2</inkml:trace>
  <inkml:trace contextRef="#ctx0" brushRef="#br0" timeOffset="688703.3489">5936 10017 78,'0'0'36,"20"-2"-1,-8-18 0,13 3-29,-3-14-1,10 3-1,-5-6 0,2 0-2,-7 1 0,-3 2-1,-11 3 1,-7 8 0,-5 2-1,-7 10 1,-9 7-1,-4 10 1,-5 11-1,2 7 1,-5 10-1,6 8 1,5 1-1,9 5-1,6-5 1,12-4-1,9-8-1,9-7-1,11-9-2,2-13-2,16 1-10,-9-21-21,10-1 1,-7-16-1,5 1 0</inkml:trace>
  <inkml:trace contextRef="#ctx0" brushRef="#br0" timeOffset="689077.7495">6452 9756 90,'-21'10'37,"8"14"-1,-9-4 2,12 14-30,-7-5-4,9 6 0,-2-3-1,6 3 0,0-5-1,4 0 0,0-11-1,5-3 1,-5-16-1,14 3 0,-3-18 0,4-5 0,-2-12 0,4 0-1,1-8 1,1 2-1,-3-2 0,3 10 0,-7 8 0,-2 9 0,-10 13 0,17 13-1,-11 10 0,-1 7-2,3 10 0,3-1-2,13 7-4,-3-21-10,21 10-19,-4-22 1,12 2-1,-1-17 2</inkml:trace>
  <inkml:trace contextRef="#ctx0" brushRef="#br0" timeOffset="689436.5502">7066 9805 77,'-26'-19'36,"-3"16"1,-10 0 0,6 18-16,-12 2-16,9 12 0,1 4-1,12 5 0,0 2-2,14-5 1,11-6-1,8-7-1,14-14 0,6-12 1,10-16-1,3-12 0,7-13 0,-1-11 0,-4-7 0,-2-6 0,-3-7-1,-5 2 0,-12 6 0,-6 4-1,-7 15 1,-10 13-1,-9 20 1,-7 22-1,-5 19 2,-7 19 0,6 16-2,-3 10 0,7 9-2,3-1-1,13 3-3,3-25-13,25 7-19,-2-24 1,23-4 0,0-22-1</inkml:trace>
  <inkml:trace contextRef="#ctx0" brushRef="#br0" timeOffset="689764.1507">7634 9576 106,'-25'7'37,"-15"5"2,4 18-2,-4-1-32,12 7 0,2-3-2,16 0-1,10-6 1,17-6-2,11-5 0,9-5 0,3-4-1,-3-3 1,1 2-1,-9 7 1,-11 4-1,-12 6 0,-15 5 1,-15 6-1,-11 3 0,-10 6 0,-6-4-2,-2-6-1,11 3-6,-7-24-14,32 6-10,-7-21-8,24 3 1,5-28-1</inkml:trace>
  <inkml:trace contextRef="#ctx0" brushRef="#br0" timeOffset="690544.1521">2435 11016 76,'0'0'39,"-4"13"-2,1 4-2,-4 1-31,5 8-1,-3 6-1,3 11-1,-4 8 0,1 3-2,0 3 1,-4 1 0,7-1-2,-4-9-3,12 2-14,-10-20-17,13-7 1,-9-23-3,17 2 2</inkml:trace>
  <inkml:trace contextRef="#ctx0" brushRef="#br0" timeOffset="690746.9525">2321 11318 86,'-22'-1'37,"10"11"0,1-10 1,11 0-34,17 3-2,10-10-1,7-5-2,8-9-3,16 0-5,-5-20-25,23 4-3,-6-9 2,8 2-3</inkml:trace>
  <inkml:trace contextRef="#ctx0" brushRef="#br0" timeOffset="691152.5532">2975 10782 85,'-17'24'37,"-3"-1"-1,4 14 1,-6-1-31,9 9-2,-1 3 0,0 5-2,5 3 0,1 1-1,-1 0 0,1-4 0,5-7 0,0-4 0,2-9 0,7-4-1,0-13 1,5-10-1,6-11 1,0-10-1,3-10 0,2-3 0,0-4 1,-3-3-1,-3 6 0,-2 3 0,-5 7 0,-9 19 1,0 0-2,0 0 1,5 31-1,-8 1-1,4 2-1,-2 4 0,7 5-4,-2-17-8,18 7-23,-8-18 1,14-3-2,-4-16 2</inkml:trace>
  <inkml:trace contextRef="#ctx0" brushRef="#br0" timeOffset="691511.3538">3237 11220 81,'-13'17'38,"8"11"0,-2-15 0,14 4-33,6-11 1,10-6-2,5-8-1,9-10-1,3-5-1,3-5 0,-4-4 0,-5 0 0,-12 2-1,-8 5 2,-16 6-2,-14 10 0,-8 9 1,-11 8-1,-1 12 1,-7 7-1,4 8 1,5 3-2,10-1 1,9 2 1,13-8-1,15-4-1,12-9-3,15-16-8,24 6-10,-4-25-15,25 5-2,-4-16-1,21 3 1</inkml:trace>
  <inkml:trace contextRef="#ctx0" brushRef="#br0" timeOffset="692228.9551">4366 11071 78,'0'0'38,"0"0"-2,0 0 2,-19 29-33,-1-6-2,5 11 1,-7-1-2,8 8 1,-1-1-1,1-2 0,4-5-1,5-5 1,5-10-1,0-6 0,0-12-1,20-14 1,-6-8-1,2-8 0,2-5 1,-1-7-2,1 1 1,-2-3 0,-1 7 0,-5 3 2,-2 10-1,-3 7 1,-5 17-2,0 0 1,0 0-1,15 19 1,-13 5 0,7 1-1,-1 1 0,3-3-1,7-2 2,4-9 0,6-10 0,3-7-1,9-11 1,-2-6-1,3-4 2,-3-6 1,-3-2-2,-6 2 2,-9 5-2,-5 7 1,-10 3-1,-5 17 0,-11-2-2,-3 15 0,-2 9-1,-3 8-1,3 5 0,1 3-1,4 4 0,5-6-2,16 2-1,-2-21-7,28 6-22,-8-23-2,20-2 1,-8-17-1</inkml:trace>
  <inkml:trace contextRef="#ctx0" brushRef="#br0" timeOffset="692525.3556">5087 11040 77,'-18'-17'38,"-3"12"-2,-5-3 2,6 14-29,-7 2-3,2 12-1,5 0-1,11 7-3,1 2 2,10 2-2,4-2 1,13-2 0,1-5 0,9-4-1,4-10 0,0-7 0,0-8 0,-3-7-1,0-4 0,-7-9-1,-3-1 0,-8-6-1,-3 0-1,-10-2-1,2 7-3,-13-9-12,13 18-19,-11-3 2,10 23-1,-9-18 1</inkml:trace>
  <inkml:trace contextRef="#ctx0" brushRef="#br0" timeOffset="692899.7562">5540 10946 93,'0'0'36,"0"0"1,-15-21-6,-1 24-22,-9 1-3,4 7-2,1-1 0,-1 7-1,4 0-1,6 0-2,4-2 1,12-1-2,8-4 2,8-5-1,4-2 0,4-2-1,1-1 2,0 2 0,-3 4-1,-6 3 1,-9 4-1,-8 9 0,-6 3 1,-10 5-1,-7 2 0,-3 3 1,-2-5-2,0-2 0,6-8-2,4-14-2,14-6-10,10-24-8,26 0-14,-1-26-3,19-2 1,3-16 2</inkml:trace>
  <inkml:trace contextRef="#ctx0" brushRef="#br0" timeOffset="693102.5566">6073 10442 90,'-11'-4'38,"1"27"0,-14 4 2,8 17-25,-8 8-12,8 8 0,-3 8-1,1 4 0,6 1-2,2-5-2,7-1 1,-1-12-3,7-2-3,-10-22-13,18-1-17,-13-17-3,2-13 0,0 0 2</inkml:trace>
  <inkml:trace contextRef="#ctx0" brushRef="#br0" timeOffset="693289.7569">5796 10880 115,'0'0'40,"10"16"2,1-14-3,15 3-37,11-3-2,7-6-3,17 1-8,-2-17-12,20 12-13,-11-12-4,9 7-2,-9-5 2</inkml:trace>
  <inkml:trace contextRef="#ctx0" brushRef="#br0" timeOffset="693430.1572">6501 10983 113,'-27'24'40,"9"1"-1,-3-14 0,21-11-41,-12 8-4,1-26-17,23 11-16,-12-10 0,7 7-3,-2-9 2</inkml:trace>
  <inkml:trace contextRef="#ctx0" brushRef="#br0" timeOffset="807377.5809">13076 12481 10,'0'0'27,"0"0"-6,15-5-4,-15 5 0,0 0-6,7-14 2,-7 14 0,0 0-7,0 0-2,0 0 1,12-5-1,-12 5 1,0 0-1,0 0-1,0 0 0,0 0 0,0 0 1,0 13-2,2 2 0,-4 6 0,2 11 0,-5 2-1,2 8 0,-2 3 1,-1 4-1,1 0 0,0-1-1,0-8 1,4-4 0,-1-8 0,4-7-1,-1-6 1,-1-15 0,0 0-1,16-6 1,-8-10-1,-6-4 0,1-7 1,-2-2-1,-2-4 0,0-4 0,-3-1 0,1-5 1,1-1-1,4-2 0,1-2 0,6-1 0,0 2 0,6 1 1,4 7-1,0 5-1,2 9 1,-2 4 0,-2 10 0,1 6 0,-1 8 0,-2 7 0,-2 6 0,-1 2 0,1 5 0,-1 2 0,2 5 0,-5-4 1,0 3-1,-7-4 1,2 2-2,-8-3 2,-2-3-1,-2-6 0,-2-3 0,-1-6-1,11-6 1,-20 1-1,20-1 1,-18-16 0,18 16 0,-11-17 0,11 17 0,-9-13 1,9 13 0,0 0 0,-5 20 1,9-2-1,-3 2 1,4 6 0,4 1 0,1 2 0,7-5 0,0 0-1,5-4 0,6-2 1,-4-2-1,7 2 0,-3-1-1,0 4 1,-3-3-1,-5 2 0,-3 3 1,-1-2-1,-5-1 0,-3-3 0,-3-2-1,-5-15-1,11 16-4,-11-16-31,0 0-2,7-23 1,4 12-2</inkml:trace>
  <inkml:trace contextRef="#ctx0" brushRef="#br0" timeOffset="808282.3825">13226 13501 30,'-18'-23'32,"7"11"3,11 12-3,-28-16-20,28 16-2,-23-3-1,23 3-3,-20 9 1,12 6-3,-4-1-1,3 9 0,-2 2-1,1 10 0,1 5-1,0 10 1,-2 2 0,5 3 0,6 0-1,4-1 1,9-8-1,4-11 0,12-8 0,6-16 0,6-12-1,1-14 1,4-12-1,-3-11 0,-4-7 1,-4-7-1,-16 1 0,-8 0-1,-11 3 1,-12 3-2,-10 10 2,-14 1-2,-4 8 0,-4 7 0,4 7 0,0 2-2,11 19-6,-1-4-27,19 15 1,3 2-2,14 12 1</inkml:trace>
  <inkml:trace contextRef="#ctx0" brushRef="#br0" timeOffset="808984.3838">13143 14405 25,'0'0'33,"-14"-2"1,14 2 0,0 0-20,-15-4-5,15 4 0,0 0-2,0 0-1,-4 11-1,4 5-1,-2 2 0,0 11-1,-1 3-1,2 4 1,-1 3-1,2 1 0,0-9 0,8-5-1,5-12 1,7-12-1,6-12 0,6-11 0,2-5 0,2-8-1,0-5 0,-4 0-2,-1 2 0,-12 2-2,-3 12-1,-9-4-6,4 19-28,-14-3 1,3 11-1,-15 9 3</inkml:trace>
  <inkml:trace contextRef="#ctx0" brushRef="#br0" timeOffset="809218.3842">13293 14658 51,'-6'32'37,"-8"-3"0,4 12-1,-13-5-27,11 9-4,-7-6 0,7 3-2,-1-5-1,5-7-1,7-7-2,2-13-3,20 0-32,-8-16-1,11-4-2,-3-10 1</inkml:trace>
  <inkml:trace contextRef="#ctx0" brushRef="#br0" timeOffset="809951.5855">13395 15362 20,'-11'-2'32,"-2"3"1,-3 1 0,3 9-24,-10-7 0,1 16-1,-2-2-2,3 15 1,-8 0-1,11 14 1,-9 0-2,4 6-1,6-1-1,5 1-1,1-3 1,11-4-3,6-9 2,3-9-2,10-10 1,6-7-1,6-12 0,2-7 0,-2-9 0,2-3 0,-3-3 0,-7-3 0,-4 3-1,-7 6 2,-6 4-1,-6 13 0,0 0 0,-11 8 0,-2 11 0,2 7 0,0 7-1,2 1-1,3 6-2,0-15-6,12 10-28,-3-17 1,12 5-2,-15-23 1</inkml:trace>
  <inkml:trace contextRef="#ctx0" brushRef="#br0" timeOffset="810871.9871">13135 16664 37,'0'0'34,"0"0"2,0 0-2,0 0-29,-2 22 0,1-9-1,2 12-1,-1 0-1,2 8 1,-4 3-1,7 3 0,-8-1-1,6 0 2,-8-2-2,7-5 1,-4-6-1,2-5 0,0-8-1,0-12 1,0 0 0,5-10-1,-3-12 1,1-7-1,-3-8 1,3-6 0,-3-6 0,0-4-1,-3 1 0,1-1 1,1 6-1,1 5 1,1 9-1,1 3 1,5 11-1,0 6 1,3 7-1,4 2-1,2 6 2,3-1-2,-1 2 0,-1 3 0,-2 2 0,-1 1-1,-7 3 3,-4 5-2,-6 5 1,-8 6-1,-5 6 2,-7 4-1,0 1 1,-3 3-1,7-6 0,2-5 0,12-10 0,5-21 0,16 3 0,6-16 0,9-9-1,4-4 1,7-2-1,-5 5 1,-2 4-1,-6 8 1,-11 9 0,-18 2 0,3 28 0,-17-1 1,-13 11 0,-8 4 0,-2 1 0,-2-3-1,3-1-1,6-12-1,13-4-4,-4-22-30,21-1-2,22-23-1,7 0 0</inkml:trace>
  <inkml:trace contextRef="#ctx0" brushRef="#br0" timeOffset="843881.6451">14962 17696 68,'-22'4'40,"-4"-2"-1,11 7-3,-4 6-45,19-15-28,-1 12-2,1-12 0,29-1-2</inkml:trace>
  <inkml:trace contextRef="#ctx0" brushRef="#br0" timeOffset="852258.8598">13243 17408 34,'1'-16'35,"9"2"4,-7-3-3,8 7-26,-11 10-6,15-7-1,-13 18 1,6 11-2,-8 11 3,-2 11-1,-3 7-2,2 4 3,-7-1-3,5 1 2,-3-7-2,2-4 0,3-8-2,1-8 1,4-10-2,7-6-2,0-4-3,-9-8-18,27-5-14,-18-9-3,10 1 1,-10-8-1</inkml:trace>
  <inkml:trace contextRef="#ctx0" brushRef="#br0" timeOffset="853038.8611">13182 18269 46,'3'-50'39,"-3"50"-4,0 0 1,0 0-31,0 0-2,0 0 4,0 0-6,0 0 4,6 70-4,-6-70 4,8 66-3,-8-66 1,9 70-1,-9-70 0,14 71 2,-14-71-2,23 66 1,-23-66-2,0 0 2,41 56-2,-41-56 1,0 0-2,54-15-1,-54 15-2,45-55 2,-45 55-2,48-71-3,-48 71-22,50-64-11,-50 64-1,42-58-2</inkml:trace>
  <inkml:trace contextRef="#ctx0" brushRef="#br0" timeOffset="853413.2618">13877 18473 46,'0'0'40,"0"0"-3,0 0 2,0 0-34,0 0 0,0 0-2,-50 5 0,50-5-1,0 0-1,-12 70 2,12-70-4,-9 53-2,9-53-7,0 0-27,6 53-2,-6-53-1,0 0 1</inkml:trace>
  <inkml:trace contextRef="#ctx0" brushRef="#br0" timeOffset="853569.2621">13964 18245 59,'0'0'39,"0"0"-4,-34-64-3,34 64-49,0 0-17,0 0-3,0 0 1,0 0 0</inkml:trace>
  <inkml:trace contextRef="#ctx0" brushRef="#br0" timeOffset="853974.8628">14315 18315 44,'0'0'37,"0"0"1,3 57-7,-3-57-23,0 0-1,0 0 1,-53 46-4,53-46-1,0 0 1,-39 60-2,39-60 1,0 0-2,-19 54 1,19-54 0,0 0 0,0 0-1,0 0 1,61 34 0,-61-34-2,0 0 2,61-25-2,-61 25 0,0 0-1,48-57 0,-48 57-1,0 0 0,27-74 0,-27 74-1,0 0-3,-9-53-21,9 53-13,0 0 0,0 0 0</inkml:trace>
  <inkml:trace contextRef="#ctx0" brushRef="#br0" timeOffset="854489.6637">14932 17877 42,'1'-24'37,"0"8"0,-1 16 1,-12-10-29,2 8-4,10 2 0,-17 11-1,12 0-1,2 8 0,2 12 1,1-31-2,0 0 0,5 67 1,-5-67 0,0 72-2,0-72 1,-4 96-1,3-42-1,-4 0-1,3 0-3,2-54-6,-1 96-31,1-96 2,9 79-3,-9-79 2</inkml:trace>
  <inkml:trace contextRef="#ctx0" brushRef="#br0" timeOffset="854895.2644">15051 18433 55,'0'0'39,"0"0"-1,0 0 2,0 0-37,0 0 1,0 0-2,0 0 1,0 0 0,0 0-1,56 31 0,-56-31-1,0 0 0,65 1 0,-65-1-1,54-12 1,-54 12-2,49-26 1,-49 26 0,0 0 1,54-50 0,-54 50-2,0 0 2,0 0-1,2-52 1,-2 52 0,0 0-1,-50 8 0,50-8 2,0 0 1,-63 48-3,63-48 2,0 0-2,-36 66-1,36-66-1,0 0-7,19 62-21,-19-62-10,56 29-2,-56-29 0</inkml:trace>
  <inkml:trace contextRef="#ctx0" brushRef="#br0" timeOffset="855363.2652">15943 18126 50,'-12'-22'36,"5"6"-1,0 1 1,-1 0-32,8 15 1,0 0 1,0 0-2,0 0 0,0 0 0,0 0 0,0 0-2,-4 73 0,4-73 0,-2 61 0,2-61-3,-2 75 0,2-75-3,4 77 1,-4-77-4,7 69-8,-7-69-21,7 63-2,-7-63 0,0 0 0</inkml:trace>
  <inkml:trace contextRef="#ctx0" brushRef="#br0" timeOffset="855519.2655">15924 18528 47,'-40'-56'40,"40"56"0,0 0-3,-34-57-22,34 57-2,0 0-6,-18-62-1,18 62-3,0 0-1,0 0-1,42-61-4,-42 61-12,0 0-11,79-26-12,-79 26-2,64-12-2,-64 12-1</inkml:trace>
  <inkml:trace contextRef="#ctx0" brushRef="#br0" timeOffset="856190.0667">13725 17719 40,'0'-18'37,"-4"7"2,4 11-1,-2-15-27,2 15-4,0 0-2,11 18-1,-11 4-1,0 6 0,-2 9-1,2 1 1,-3 0-2,-1-1-1,5-7 0,0-7-2,9-6-5,-10-17-28,26-7-5,-10-12 0,15-3 0</inkml:trace>
  <inkml:trace contextRef="#ctx0" brushRef="#br0" timeOffset="856829.6678">13833 17943 35,'0'0'36,"-17"8"1,17-8 0,-18 13-28,18-13-2,-17 10-1,17-10 0,-16 4-2,16-4 0,-1-17 0,7-1-1,6-13 0,7-6-1,3-3 0,3-2-1,4-2 1,0 4-2,-2 4 1,-2 10-2,-7 8 2,2 15-1,-8 6 0,1 8 0,-7 6 1,2 5-1,-1 4 0,-1-4 1,4 6-1,-4-7 1,4-2-1,-1 4 0,0-1 0,1-2 0,-2 3 0,-2-1-1,3-2-1,-7-5-1,4 2-2,-6-17-6,18 11-28,-18-11-1,17-22-1,-8-4 1</inkml:trace>
  <inkml:trace contextRef="#ctx0" brushRef="#br0" timeOffset="857547.2691">14626 17734 11,'0'0'32,"0"0"1,0 0 1,-9-22-21,9 22-2,-14-17-2,14 17-2,-23-17 0,9 11-2,-4-1 0,1 8-1,-2 4-1,-1 3-1,-5 7 1,6 6-1,0 5 0,7 6 1,-1 1 0,9 2 0,8-3-1,5-4 0,10-11 0,10-13 0,6-14-1,6-16-1,2-13 1,-1-13-1,4-9 0,-5 0-1,-6-1 1,-6 0-1,-10 5 1,-2 8-1,-9 7 1,-4 10 0,-6 7 0,-4 8 0,-3 6 0,9 11 0,-14 7 1,6 10-1,8 9 0,-3 12 1,3 11 0,2 5 0,-1 6-1,4 3 1,-1-3-2,1-3-2,3-2-3,-3-12-8,15 2-25,-14-15 0,15-8-2,-10-15 1</inkml:trace>
  <inkml:trace contextRef="#ctx0" brushRef="#br0" timeOffset="857843.6696">15107 17572 46,'0'0'36,"6"-12"3,-6 12-2,0 0-30,11 21 1,-10-4-4,5 6 1,-1 5-2,0 3 1,-2 7-2,0 0 1,-3-7-2,0-2 0,0-5-2,0-11-1,0-13-2,0 0-6,23-17-27,-18-11-2,13-3-1,-10-15 2</inkml:trace>
  <inkml:trace contextRef="#ctx0" brushRef="#br0" timeOffset="857968.4698">15210 17445 65,'-23'-34'39,"8"18"-1,-10-3-13,14 16-14,-6 3-7,17 0-4,-12 15-7,12-15-31,0 0 1,23 7-3,7-8 1</inkml:trace>
  <inkml:trace contextRef="#ctx0" brushRef="#br0" timeOffset="858623.6709">15716 17496 45,'-19'4'36,"3"7"3,-8-6-2,12 8-28,-12-3-2,6 9-3,-1-1 0,1 5-1,1 4-1,6-3 1,2 0-1,5-2 1,4-5-1,8-5 0,3-3 0,5-9 0,4-15-1,3-1-1,1-6 1,1-3-1,1-2 0,-5 1 0,0-1 0,-5 7 0,-2 3-1,-4 6 1,-10 11 0,11-5-1,-11 5 2,0 27-1,-3-3 0,1 4 0,-3 4 1,0 5-1,0 3 1,2 2-1,-11-5 0,5 1 1,-6-4-1,0 3 1,-5-8-1,1-5 0,0-9 0,-3-4-2,4-6 0,-1-12-2,8-3-2,-4-14-8,21 7-25,-9-12 0,16 3-1,-6-1 1</inkml:trace>
  <inkml:trace contextRef="#ctx0" brushRef="#br0" timeOffset="859076.0717">16030 17598 43,'0'0'36,"-13"-26"2,13 26-1,-22-20-26,10 19-4,-2 2-1,-1 12-1,-3 6-1,4 6 0,-1 3-1,4 6 0,2 3-1,1-3 1,12 0-2,3-7 1,8-8-2,6-3 1,5-10 0,6-10-1,4-11 0,2-5 0,-4-12 0,-4-6 0,-5-4 0,-6-8 0,-10 5 0,-7 3 0,-7 2-1,-5 7 1,-8 9-1,-7 10-1,-2 13-2,-5 6-2,13 20-11,-20-9-16,22 10-7,-5-10 0,17 4-1</inkml:trace>
  <inkml:trace contextRef="#ctx0" brushRef="#br0" timeOffset="859871.6731">13861 16563 31,'0'-21'36,"0"21"2,-9-7-3,9 7-25,-20 10-1,14 4-3,-10-6 1,7 10-4,-5 0 1,4 13-1,-1 10-1,2 10 0,-1 12 0,-1 2-1,2 5 0,3-2-1,4-1-1,2-17-1,6-9-3,-1-21-3,21-1-22,-12-24-7,17-2-2,-9-16 1</inkml:trace>
  <inkml:trace contextRef="#ctx0" brushRef="#br0" timeOffset="860292.8739">14027 16869 38,'0'0'35,"-2"-17"3,2 17-2,0 0-26,0 0-4,-3 17 1,7 3-3,-5 5 0,1 5-1,-3 5-1,6-2 1,-6-1-2,7-6 0,1-1 0,-1-7 0,11-10-1,-1-8 1,7-11-1,3-2 1,0-9-1,6-1 1,-4-11 0,-2 2-1,0-4 1,-5 3-1,-4 3 0,-4 7 0,-5 5 1,-6 18-1,0 0 0,-2 14 1,-2 15-2,-7 6 1,6 13-2,-1-3 1,6 3-3,0-4 0,12-7-4,-2-18-7,23 0-23,-7-22 1,16-1-2,-6-18 2</inkml:trace>
  <inkml:trace contextRef="#ctx0" brushRef="#br0" timeOffset="860682.8746">14586 16888 55,'-3'24'39,"3"-24"-1,2 29 1,-2-29-35,26 10 1,-3-13-1,7 2-1,3-9-1,1-1 0,-1-6 0,-5-2-2,-3 1 1,-5-1-1,-5 0 0,-10 0 1,-6 3-1,-5-1 0,-12 1 0,-3 3 1,-4 7-1,-5 7 0,-3 10 0,-1 12 0,1 11 1,5 9 0,5 7-1,7-3 1,8 0-1,13-8 1,13-12 0,8-16-2,14-12-1,8-15-2,12-3-9,-6-33-16,15 12-10,-15-16-2,9 11 0</inkml:trace>
  <inkml:trace contextRef="#ctx0" brushRef="#br0" timeOffset="861525.276">13622 15750 47,'0'0'38,"3"-14"-1,-3 14 1,0 0-34,-3 13 0,-2-2 1,5 13-1,-9 3-1,7 11-1,-5 2 0,4 4-2,1-6 1,2 0 1,1-7-1,3-9 0,0-10 0,-4-12 0,22-16 0,-10-5 0,2-10-1,-1-5 1,-1-6 0,1 2 0,-1-1 0,-6 7 1,-1 3-1,-1 8 2,-3 6-2,-1 17 1,0-17-2,0 17 1,0 0-2,16 2-2,0 1 0,0-5-4,13 11-8,-8-17-25,16 10 1,-8-11-1,11 10 2</inkml:trace>
  <inkml:trace contextRef="#ctx0" brushRef="#br0" timeOffset="861930.8768">13993 15835 57,'-2'21'37,"2"-21"2,1 23-2,-1-23-31,24 3-2,-3-8-1,9-4-1,-1-6 0,2-1 0,-2-3-1,-2 0 2,-8-1-2,-5 0 0,-6 1 0,-9 4 0,-7 3-1,-6 1 2,-7 8-3,-4 4 1,-5 7 1,-2 9-1,0 5 1,4 8-2,3 4 2,4 2-1,9-2 2,11-2-4,11-5 2,6-10-2,13-5-1,9-13-3,10 4-8,-4-19-24,16 7-1,-14-14 0,9 7 0</inkml:trace>
  <inkml:trace contextRef="#ctx0" brushRef="#br0" timeOffset="862679.6781">14350 15859 58,'6'16'38,"-6"-16"1,20 10-2,-5-20-31,11 2-1,0-10-2,6-2 2,-3-6-3,-2-1 1,-1-3-2,-7 4 1,-3 1-2,-11 4 1,-5 7 0,0 14-2,-26-6 0,5 16 2,-12 9 0,0 3-2,0 9 1,0 3 0,2 5 0,6 1 0,9-1 1,8-1-2,10-7 2,11-7 0,10-5-1,5-11-1,14-8-2,0-13-1,7-4-1,-3-13-3,9 12-6,-17-24-5,9 24-9,-23-22 8,7 20 9,-16-1 5,-5 4 6,-10 17 6,-4-21 4,4 21 6,-18 2 9,15 15-6,-16-11-7,13 15-4,-6-1-4,5 6-1,4 3 0,-2 2 0,2-6 0,3 1-1,0-8 0,3-4 0,-3-14 0,14-7-1,-4-10 1,6-9-2,-1-7 1,3-6 2,3-5-3,1-3 2,3 1-2,-5 5 2,5 6-2,-6 7 1,0 12 0,-2 10-2,-5 16 1,-3 17 1,-5 7-1,-1 9-1,-2 6 0,-2 0-2,3 1-3,-2-21-8,19 9-9,-19-38-16,22 5-2,-6-29 0,10-2-1</inkml:trace>
  <inkml:trace contextRef="#ctx0" brushRef="#br0" timeOffset="863444.0794">13626 14774 78,'0'0'40,"-23"13"-3,28 4-7,-5-17-25,10 15-1,6-7-2,7-2 1,1-5-1,7-2 0,4-7 0,-1-4-1,3-6 0,-7-2 0,-1-2 0,-3 0 0,-12 3-1,-3 3 0,-11 1 0,-6 4 1,-12 3-2,-3 5 1,-4 4 0,-7 6 0,-1 4-1,-1 7 1,0 5 0,4 8 1,2 4-1,8 6 1,9-3-1,9 0 0,10-7 0,11-5-1,13-15 1,8-12 0,11-13-2,4-16-3,14 1-10,-15-25-20,13 5-3,-13-11-2,3 7 1</inkml:trace>
  <inkml:trace contextRef="#ctx0" brushRef="#br0" timeOffset="863693.6799">14265 14323 73,'0'0'41,"-14"-10"-1,14 10 0,-8 17-33,3-2-2,-2 7-2,-3 10 1,-2 11-2,-1 11-1,-3 6 0,2 2-1,3 1 0,0-9-1,11-4-3,5-16-2,19-4-16,-6-32-18,18-6 1,3-27-2,10-2 1</inkml:trace>
  <inkml:trace contextRef="#ctx0" brushRef="#br0" timeOffset="863896.4802">14571 14306 78,'-15'0'40,"6"24"-1,-9 2 2,5 12-35,-8 9-3,4 9-1,0 7-1,3-2-1,6 0-2,3-8-1,10-3-5,-1-21-17,17 4-15,-4-21 1,9-1-1,-4-16 1</inkml:trace>
  <inkml:trace contextRef="#ctx0" brushRef="#br0" timeOffset="864645.2815">14676 14624 77,'-11'-17'39,"11"17"-1,-20-4 1,10 19-34,-2 5-1,6 10-1,-5 8 0,6 6 0,4-1-1,2 0 1,7-6-2,1-4 0,5-14 0,1-11-1,3-12 0,3-11-1,-2-12 1,2-12-1,0-7 0,-4-5-1,-2 0 0,-2-1 0,-7 10 1,-6 5-1,-5 13 1,-2 8 1,-4 10 0,0 6 1,-2 4-1,13-4 1,-12 21 0,12-21-1,13 14 0,3-13 0,6-2 0,1-1 0,6 0 0,-2-1 1,-1 2 0,-8 3 0,-5 5 0,-2 2 0,-9 5 0,-2 5 1,-7 0-2,0 5 1,-4 3-1,1-2 0,1 1 0,5 0 1,3-6-1,6-5 0,-5-15 0,25 6 1,-7-18-1,10-8 0,-2-8 0,5-9 0,-3-1 1,1 1-2,-4 2 2,-5 6-1,-4 12 0,-16 17 0,11-2 0,-11 18-1,-3 12 1,1 4 0,-2 7 0,4 3 0,4-2 0,2-3 1,5-7-1,6-11 1,3-13-1,-1-12 1,7-14-1,-1-9 1,3-10 0,-5-5-1,-1-8 0,-6 0-2,0 6-3,-10-7-9,7 24-6,-20-14-10,13 19-10,-7-6-2,7 9 0</inkml:trace>
  <inkml:trace contextRef="#ctx0" brushRef="#br0" timeOffset="865409.6829">13772 13694 71,'0'0'38,"9"-20"0,-9 20-5,0 0-26,0 0-2,0 0-1,-11 30-1,1-3-1,3 11 1,-4 1-2,2 5 2,1-2-2,5-4 1,2-8 0,3-7-1,-2-23 1,13 10-1,-2-25 0,0-6 0,3-8 0,-4-6 0,0-3-1,1-1 1,-5 1-1,-3 5 0,0 7 1,-2 4-1,-1 6 0,0 16 1,7-10-2,-7 10 1,25 2-2,-4-1-2,13 4-2,-5-11-6,23 15-21,-14-17-6,14 12 0,-11-13-2</inkml:trace>
  <inkml:trace contextRef="#ctx0" brushRef="#br0" timeOffset="865830.8836">14313 13630 75,'0'0'37,"-19"-21"0,8 18 0,-10-5-32,3 9-1,-6 5 0,1 12-1,-6 5 0,4 15 0,-4 4 0,7 5 1,4-2-2,8-1 0,6-8 0,11-7-1,10-17 0,12-13 0,7-13-1,4-13 0,3-6 0,4-7 0,-5-4 1,-5 1-1,-11 4 0,-8 3 0,-9 11 0,-8 7 0,-6 6 0,-7 9-1,1 6 1,-3 10 0,4 5-1,2 4 0,8 7-1,0-1-1,8 7-1,2-5-1,10 6-5,-5-23-10,19 13-18,-10-19 0,14 1-1,-6-17 3</inkml:trace>
  <inkml:trace contextRef="#ctx0" brushRef="#br0" timeOffset="866174.0842">14787 13598 67,'-2'-17'39,"2"17"-2,-3-14 2,3 14-30,-7 14-3,0 5-1,-4 3-1,3 8-1,-1 4 0,3 4-1,3-3-1,0 2 0,3-9 0,6-7 0,-6-21-1,24 4 0,-8-19 0,3-10 0,2-8 0,2-9 0,-2-4 0,-1-1 1,-3 4-1,-3 6 1,-5 8-1,-1 8 0,-3 10-1,-5 11 0,11 6-1,-6 8-1,7 10-1,-2-1-2,12 10-1,-4-11-6,17 14-18,-9-18-6,13 5 0,-6-12 1</inkml:trace>
  <inkml:trace contextRef="#ctx0" brushRef="#br0" timeOffset="866642.085">15340 13509 72,'-22'-11'39,"2"15"-1,-14 1 2,7 17-30,-9 1-4,7 13-2,4 0 0,6 7-1,5-5-1,18 0 0,6-8-1,10-8 0,8-12-1,3-10 1,5-9-1,1-11 0,0-8 1,-6-6-1,3-1 0,-13-1 0,-2 4 0,-3 3 0,-8 7 0,-3 8-1,-5 14 1,0 0 0,-12 35 0,0 7 0,-3 16 0,-2 13 0,-4 11 0,0 9 1,-1 3-1,0-7-1,-1-2 1,-2-16 0,4-15 0,0-14-1,3-15 1,-4-20-2,4-9 0,0-15-1,5-11-1,-4-15-6,17 8-12,-16-27-14,25 3-3,-4-13-1,16 2 1</inkml:trace>
  <inkml:trace contextRef="#ctx0" brushRef="#br0" timeOffset="867063.2858">15569 13545 71,'0'0'40,"-6"17"-1,6-17 1,15 7-33,-5-8-2,11 0 0,4-6-2,2-4 0,1 0-1,5-7 0,-6-3-1,1-1 1,-7-2-1,-4 2 1,-5-1-2,-8 2 1,-8 5 0,-8 8 0,-7 7-1,-4 9 1,-8 10-1,3 11 0,-3 11 1,2 9-1,7 4 1,4 2 0,11-4-1,9-9 0,8-9 0,10-16-1,14-12-4,1-28-8,24 1-7,-13-36-11,19 5-9,-12-17-3,4 3 2</inkml:trace>
  <inkml:trace contextRef="#ctx0" brushRef="#br0" timeOffset="867858.8872">13823 12832 73,'0'13'38,"16"2"-1,-7-14-5,24 6-26,-3-10-1,10-4-1,0-8-1,4-5 0,-4-7 0,0 1 0,-9-5-1,-5 2-1,-15 2 0,-8 2 1,-11 5-1,-7 8 1,-15 3-2,-4 10 1,-3 5-1,-4 12 1,-4 11 0,6 7-1,5 10 1,4 0-1,18 2 1,9-5 0,14-6-1,17-8 1,13-14-3,14-15-2,21-3-9,-2-29-16,20 7-11,-8-17 1,7 9-3</inkml:trace>
  <inkml:trace contextRef="#ctx0" brushRef="#br0" timeOffset="868342.488">14734 12697 57,'0'0'37,"-29"-20"1,12 15 0,-17-9-20,6 18-11,-17 0-1,5 15 0,-6 5-2,4 12 1,0 3-2,10 6 1,13-4-2,12-4 0,16-9-1,13-15 0,18-16 0,8-15 0,10-17 0,6-12-1,-2-11 1,-1-6-1,-9-3 1,-10-1-1,-13 1 1,-7 6-1,-12 7 0,-10 6 0,-3 15 1,-8 13-1,-1 16 0,-1 19 0,-1 15 0,4 20 2,-1 13-2,0 9 0,3 7 1,5 0-1,5-3-1,4-10-1,8-7-3,-5-27-10,19 6-5,-28-38-9,43 4-11,-26-26-2,10-5-2,-5-12 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7T00:12:33.37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1396 804 64,'0'0'35,"0"0"0,0 0 1,22-56-31,-22 56 0,0 0 0,0 0-1,0 0 0,-49-40-1,49 40 0,-44 6 0,44-6-1,-51 23 1,51-23 1,-56 48 1,56-48-3,-56 73 0,32-26-1,2 5 0,6 3 0,6 4-2,12 32 0,21 21-2,22-11 3,24-20 0,16-23 0,14-33 1,6-42 0,0-35 1,-64 14-1,5-2 0,-9-7 0,-1-6-1,-13-4 1,0-5-1,-15-3-1,-3-4 0,-15 4 1,-4 1-1,-10 4 0,-3-1-3,-7 8-2,-4 3-15,-4 12-18,42 38 1,-75-59-1,75 59 2</inkml:trace>
  <inkml:trace contextRef="#ctx0" brushRef="#br0" timeOffset="514.8009">2125 1080 88,'0'0'37,"21"-46"1,-21 46 1,0 0-33,0 0-4,-15 15 0,8 10 1,-1 8-1,-3 5 1,8 7-2,4 3 1,6-6-2,16-17 2,8-14-1,8-9 0,6-13 1,5-11-1,-50 22 1,55-34-1,-55 34 1,55-41-1,-55 41 0,51-43-3,-51 43 3,39-44-1,-39 44 0,0 0 0,44-44 0,-44 44 1,0 0 0,15 0 1,-11 18-3,4 14-1,-1 6-2,2 5-1,7-3-6,1-12-22,17-11-8,-2-10 1,12-5 0</inkml:trace>
  <inkml:trace contextRef="#ctx0" brushRef="#br0" timeOffset="842.4015">3002 1142 78,'31'-28'39,"-31"28"-1,0 0 1,-8 31-23,-7 3-12,-9 12 1,1 7-1,3 0-3,11-11 1,3-8-1,5-8 0,3-11 1,7-10-1,4-13 0,5-11 1,4-12 0,-1-6-1,-21 37 1,24-48 0,-24 48 0,23-58-1,-23 58 0,29-57-2,-29 57 1,28-58-1,-28 58 0,39-51-3,-39 51-3,42-45-21,-42 45-13,63-37 1,-63 37-3,79-25 0</inkml:trace>
  <inkml:trace contextRef="#ctx0" brushRef="#br0" timeOffset="1341.6021">4430 768 72,'0'0'40,"43"-75"0,-43 75 1,34-52-37,-34 52 1,0 0-1,0 0 0,0 0-2,0 0 0,0 0 0,24 45 1,-27-17-1,-4 64 1,-6 13-2,4 5 1,0-1-3,5-6 1,3-18-7,0-27-4,16-35-30,-3-20 2,8-10-1,0-16-1</inkml:trace>
  <inkml:trace contextRef="#ctx0" brushRef="#br0" timeOffset="1575.6027">4635 769 87,'-12'-77'41,"12"77"1,-3-65-1,3 65-39,15-48 0,-15 48-1,0 0 2,61-46-2,-61 46-1,63-18-5,-63 18-4,74-10-30,-34 4-1,1 2-1,-41 4-1</inkml:trace>
  <inkml:trace contextRef="#ctx0" brushRef="#br0" timeOffset="1809.603">4829 774 91,'-73'64'42,"73"-64"1,-52 51-1,52-51-41,0 0 0,-13 51 1,13-51-1,0 0-3,52 19 0,-52-19-3,65 0-5,-65 0-29,80-8-1,-80 8 0,76-11-2</inkml:trace>
  <inkml:trace contextRef="#ctx0" brushRef="#br0" timeOffset="2012.4035">4599 1290 85,'-22'23'40,"21"-3"0,1-20 1,39 3-27,5-8-12,12-3 0,7-8 0,9-1-2,0 1-1,3-5-5,7 1-15,-82 20-19,76-27 2,-76 27-4,79-26 4</inkml:trace>
  <inkml:trace contextRef="#ctx0" brushRef="#br0" timeOffset="2574.0045">5589 916 92,'13'-48'40,"-13"48"3,0 0-1,0 0-40,0 0 3,0 0 0,-42 12-2,29 22 0,-13 22-1,10 8 0,-8 3-1,11 9 2,1-4-4,13-8 2,7-21-2,16-22 3,10-20-1,5-11 0,6-17 0,-45 27 0,51-41 2,-51 41-2,59-53-1,-59 53 0,59-64-1,-59 64 0,57-60 0,-57 60-2,50-54 1,-50 54 2,40-29 1,-3 22-1,-20 27 0,-9 18 1,-19 25-1,-6 31 2,-8 11-3,-2 13 0,-2 3-1,4-5 0,8-11 2,-3-7-2,2-9 2,-1-10-1,-1-14 2,1-10-2,-2-19 1,-1-13-1,-1-14 1,-3-14-1,2-10-1,-3-19 0,4-12-3,-1-19-2,14 3-19,-3-15-12,14 6-2,-2-8 0,20 7 0</inkml:trace>
  <inkml:trace contextRef="#ctx0" brushRef="#br0" timeOffset="3104.4054">6450 1157 106,'-23'-42'42,"12"42"-1,11 0-1,0 0-37,0 0 0,0 0 0,0 0 0,60-5 0,-60 5-2,63-12 1,-63 12-1,77-24-1,-38 6 1,1-1-2,-40 19 2,69-48-2,-69 48 1,52-50 0,-52 50 1,0 0-2,21-55 2,-21 55 1,0 0-1,-65-2 2,-6 24-3,-6 18 0,-3 15 0,10 15 0,12 5 0,33 2 0,28-16 0,42-17 0,19-20 0,16-9 0,10-7 0,10-8 0,5-3-2,-3-13-11,7 0-10,-26-14-6,-36 16-14,0 1 1,-6-2 0,4 1 1</inkml:trace>
  <inkml:trace contextRef="#ctx0" brushRef="#br0" timeOffset="3260.4057">7681 1418 125,'-12'11'43,"11"-1"0,1-10-2,-11-7-42,11 7-7,0-27-16,12 9-13,-12 0-6,4-1 1,-8 1-2</inkml:trace>
  <inkml:trace contextRef="#ctx0" brushRef="#br0" timeOffset="106506.6289">2786 7238 2,'21'-1'13,"14"9"5,-5-8-1,8 1-16,1 6 0,9-4-1,2 2 2,-1-5 6,4 3 4,-3-6-4,7 5 0,0-6 1,10 4-1,-6-3-2,6 3 0,2-5-2,1 4-2,1 0-2,5 1 1,1 0-1,0 1 1,3-1 0,2 0 0,3-2 0,3 2 1,7-6 2,7-1-1,-2-1 0,8 0 0,3-5-1,6 0 1,4-1 0,2 3-2,-2-3 0,4 6-1,-2-3 0,5 2 0,-4 1 0,1 1 0,-2-1 0,1 0 0,4-2 0,2 2 1,-1-7 0,6 2 0,3-2 1,5 0-1,1-1 1,4 2-1,-2-2 0,7 1-1,-1 2 1,-3 2-1,0 3-1,-3-3 1,-3 5 0,-4 0 1,-7 1-1,-4 3 1,-1 0-1,-3 0 0,-5 1 1,-3 1-1,-3 4-3,-7-9-13,3 6-15,-10-1 0,-8-1-2,-9 0 1</inkml:trace>
  <inkml:trace contextRef="#ctx0" brushRef="#br0" timeOffset="107676.6309">3151 8536 11,'10'-2'21,"-10"2"2,14-12-12,-2 9-1,-2-3 1,8 2-2,-3-3-2,9 4-1,-1-5-1,8 2-2,0 1-2,6 3 0,1 2-1,3 1 1,2 1-1,4 4 1,1-1 0,6 2 1,-1-2 0,8 0 0,1 0 0,10 2 0,3-4 0,7 1-1,3-1 1,5-1-1,10-1-1,3-1 0,4-1 0,1-1 1,4 0-1,3-4 0,7-1 1,2 1 1,1-1-1,-1-1 0,2 0-1,4 0 1,0 0 0,3 1-1,-1-2 0,4 0-1,6-1 1,2-1 0,3-1-1,-2 0 1,6 0 0,1 1 0,-2 1 0,2 3 0,-6 2 1,1 2-1,-6 6 0,-4 0 1,-3 3-1,-3 0 0,-4 2 1,-4 0-1,-4-4 1,2 3 1,0-4-1,-2-3 0,-3-3 0,-2-1 0,-1-1-2,-10-11-12,0 4-18,-11 1-1,-13-8 1,-14 3-2</inkml:trace>
  <inkml:trace contextRef="#ctx0" brushRef="#br0" timeOffset="108160.2318">7640 8003 29,'31'-1'29,"5"1"1,13 4 0,7 7-21,2-7-3,13 15 0,3-9-1,9 10-1,7-5 0,3 2-2,-5 0 1,-1 2-1,-9 0-1,-12 1 0,-18 2-1,-16 4 0,-26 0 0,-21 7 0,-24 2 1,-19 6 0,-17 3-1,-12 5 1,-11-1 0,2-1 0,3-3-2,6-13-14,19-1-16,20-14-2,20-10-1,28-6-1</inkml:trace>
  <inkml:trace contextRef="#ctx0" brushRef="#br0" timeOffset="108721.8328">7373 6538 71,'41'11'37,"10"-4"-2,18 0 1,10-5-32,15 8 0,10-4 0,6 4-2,2 4 0,-1 6-1,-5 2-1,-13 3 0,-14 6 0,-20 5 1,-17 2-1,-26 4 1,-19-2 0,-19 0 0,-17-1 0,-12 1 0,-11-5 0,-2-1-1,4-4-1,0-4-2,14 4-2,2-13-25,19 7-6,10-7-2,22-3 1</inkml:trace>
  <inkml:trace contextRef="#ctx0" brushRef="#br0" timeOffset="113308.2407">9901 6851 26,'40'-4'28,"7"-4"0,11 1 1,6 3-18,5-5-7,4 2-10,-6 1-18,0 9-3,-12-2-1,-6 3 0</inkml:trace>
  <inkml:trace contextRef="#ctx0" brushRef="#br0" timeOffset="113963.4419">10483 6783 7,'27'6'23,"-10"-6"-1,15 10 0,0-4-13,4-2-12,4 1-13,-2-7-5,5 9 0</inkml:trace>
  <inkml:trace contextRef="#ctx0" brushRef="#br0" timeOffset="114915.0436">11000 6973 16,'20'8'25,"3"-6"1,15 1-3,12 1-8,7-4-4,20 6-4,7-4-2,12 3-2,8 0-1,4 2 0,0 2-1,-1-1-2,-1 5-10,-7-4-14,-9-2-3,-6 0 0,-12-6 0</inkml:trace>
  <inkml:trace contextRef="#ctx0" brushRef="#br0" timeOffset="115835.4453">9572 8346 38,'16'-9'30,"7"-2"2,8 4-10,2-14-10,19 13-1,1-13-4,12 9-3,-2-3-1,8 3-2,0 0-2,0 0-1,5 3-4,-10-6-8,5 4-17,-5 1-1,-3-1 0,-2 3 1</inkml:trace>
  <inkml:trace contextRef="#ctx0" brushRef="#br0" timeOffset="116256.646">10421 8260 8,'0'0'28,"10"-6"0,4-6 1,7-5-13,11 7-7,0-10-2,13 8-2,1-1-6,-3-2-14,2 1-13,-3 5-1,-4-4 0</inkml:trace>
  <inkml:trace contextRef="#ctx0" brushRef="#br0" timeOffset="117021.0473">10769 8218 15,'0'0'25,"23"-8"2,0 4-13,10-11-1,23 4-2,10-13 0,25 8-1,7-13-3,20-1-7,6-3-20,1 6-8,-13-6-1,-11 9-1</inkml:trace>
  <inkml:trace contextRef="#ctx0" brushRef="#br0" timeOffset="118627.8502">12208 7090 21,'23'4'23,"-5"-2"-1,7-2-5,7 7-2,3-5-4,13 6-3,1-4-2,7 4-3,4 3-1,11-3-2,2 2 0,5-2 0,4-1 1,5-1-1,5 2 1,5-3-1,2-3 1,-5 0-4,1 5-13,-9 5-11,-13-7-3,-7 9 2</inkml:trace>
  <inkml:trace contextRef="#ctx0" brushRef="#br0" timeOffset="119813.4521">11781 8084 10,'0'0'15,"10"-3"-2,-10 3-5,0 0-3,12-6-2,-12 6-2,0 0 0,0 0 0,0 0 0,9-6 2,-9 6 2,0 0 2,19-2 1,-5-2 2,13 3-2,4-9 1,18 4 0,8-6-2,17 0-3,10-4-2,7 1-1,11 0-2,3 0 0,7 3 0,-1-1-1,5-3 1,-2 2 0,6 1 0,2-2 0,1 1 2,-3-3-3,-1 3-13,-8 0-13,-19-2 1,-11 5-2</inkml:trace>
  <inkml:trace contextRef="#ctx0" brushRef="#br0" timeOffset="121092.6545">13730 7890 8,'19'-4'16,"-19"4"-10,20-4-3,-7 3 0,4-2 0,2 2 1,0 0 0,5 0 0,3-1 1,9-2 1,4 1-2,9-3 0,6-1-1,6 1-1,9-2-2,6 0 0,7 0 0,8-1 0,4 2-1,2-1 1,8 2 0,3-4 1,5 2 1,5-1 1,3-2-1,5 1 2,10-4-1,6 1 0,6-5-1,8 0 1,5 3-2,4-2-3,6 5-3,1-4-3,2 7 1,-4-4-1,5 10 1,-1-2 2,1 1 3,-2 3 4,2-4 7,8 7 2,-2-9 3,12 11-1,-7-13 0,12 5-1,-5-6-4,12 5-1,-5-8-3,1 4-2,-2-1-1,-2-2 0,-1 2-1,-2 1-1,-2 2-2,-9-1-1,-2 5-4,-13-5-6,-4 5-12,-10-1-4,-16 0 1,-13 0 1</inkml:trace>
  <inkml:trace contextRef="#ctx0" brushRef="#br0" timeOffset="122559.0571">13583 7319 4,'0'0'7,"20"2"2,-8-1-1,6 1 0,7-2-1,3-2-1,5 2-1,8-2-1,6 0-1,9-2-2,7 1 0,7 2 0,3-2 0,8-1 0,3 2 0,3-1 0,5 2 1,-1-1 2,6 1 0,-1-2 0,7 3 2,-1-3 0,10 1-1,0-1 0,2 1 0,4-3-1,1-2-1,8 3 0,1-5 0,1 3-1,1-1 0,0 0 0,4 2 0,1 0 0,-2 3 0,-3 0-2,3 2 1,2 2-1,-1 5 0,1-4 1,1 2-1,6 0 1,-1 2 0,5-4 1,1 6 0,1-6 0,8 3 1,-4-2 0,4 3-1,-4-2 1,2 2-1,-2 1-1,-4 1-1,-3-1 1,-3 0-1,-4 1 0,-4-2 0,-4 1 0,-3-1 1,-2-1-1,-4 1 0,-2-5 0,-4 1 1,-5-4 0,0 2-1,-3-4 1,-6 1 0,-3-3 0,-3 3-1,-8-2 1,-1 1-1,-2 2 1,-3 0-1,-6 2-1,-5-1-1,0 5-3,-11-8-8,2 7-16,-9-1-2,-8 0-1,-5 0 1</inkml:trace>
  <inkml:trace contextRef="#ctx0" brushRef="#br0" timeOffset="122746.2574">21862 7434 31,'0'0'16,"0"0"-15,14-3-1,-14 3-23,11-9 0</inkml:trace>
  <inkml:trace contextRef="#ctx0" brushRef="#br0" timeOffset="127067.465">21757 7344 32,'0'0'26,"0"0"-1,-2-11 1,2 11-19,0 0 0,9-13-2,-9 13-1,0 0 1,-11-11 0,-2 13 0,-11-3-1,-6 5 1,-13 0-1,-6 5 0,-11 0-1,-1 7 1,-4 1-4,3-5-8,6 4-23,5 2 0,14-4-3,6-3 2</inkml:trace>
  <inkml:trace contextRef="#ctx0" brushRef="#br0" timeOffset="128019.0667">21819 7356 18,'0'0'24,"0"0"2,0 0-12,1-10 2,-1 10-2,-11 0-1,11 0-2,-16 4-1,16-4-2,-18 8-2,18-8-2,-13 9 0,13-9 0,0 0-2,-5 12-1,5-12 0,10 0-1,-2-2 1,2-3 0,-1 0-1,1 0 1,-10 5 0,16-16-1,-16 16 1,5-17 0,-5 17 1,-10-10-1,-3 7 0,1 1 0,-3 4 1,0 1-1,-2 2 0,3 2-1,2-1 1,12-6 1,-13 12-1,13-12 2,0 0-1,0 0 0,12 5 0,-3-10 0,2-1-1,-11 6-3,17-6-9,-17 6-25,0 0 0,0 0-1,0 0-2</inkml:trace>
  <inkml:trace contextRef="#ctx0" brushRef="#br1" timeOffset="146614.2993">931 5913 20,'0'0'29,"0"0"3,0 0 1,0 0-12,0 0-3,0 0-5,0 0-3,0 0-3,0 0-2,0 0-2,0 0 0,42 28-1,-42-28 0,16 53-1,-16-53 1,13 73 0,-13-73-1,12 94 0,-9-36 1,2 3 0,0 8 0,-1 3 1,-3 7-2,4 1 1,-2 6 0,0 4 0,-2 3 0,1 0-1,0 5 1,0 0-1,-4 2 0,5-2 0,-2 0-1,0 2 1,1-1-1,0-4 0,0 2 1,0-2-1,3-2 0,-4-1 1,2 1 0,-1-3-1,1 0 1,1 0 0,-1 1-1,1-3 1,-1 2-1,-2 1 1,1 2 0,-1-3 0,-1 1 0,2 1-1,-3-1 1,-1 1 0,0 3 0,-1-3-1,-2 2 1,0-1-1,0-4 1,0-5-1,0-6 0,1-3-1,-1-8 0,3-6-2,0-10-1,2-51-4,-1 67-25,1-67-4,0 0-1,0 0 0</inkml:trace>
  <inkml:trace contextRef="#ctx0" brushRef="#br1" timeOffset="147706.3009">813 5904 6,'0'0'24,"-46"24"2,46-24-4,0 0-4,0 0 1,0 0-1,0 0-1,0 0-3,0 0-1,0 0-5,0 0-1,0 0-2,0 0-1,0 0-1,8-50-1,-8 50 0,0 0 0,0 0-1,0 0 0,0 0 1,-33 71-1,33-71 0,-30 73 0,13-25 1,-1 2-1,-2 4 0,0 2 0,2 3 0,0 0-1,0-1 1,2-5-1,0 2 0,3-6 1,13-49-1,-24 80 1,24-80 1,0 0 1,-13 53 0,13-53 0,0 0-1,0 0-1,23-76 0,-23 76 0,21-91-2,-8 38 0,2-5-1,0-3 2,2 0-2,1-2 3,0 4-1,-1 1 0,2 6 0,-6 5 1,-13 47-1,32-79 0,-32 79 1,29-56-1,-29 56 1,0 0-1,50-22 1,-50 22 0,0 0 1,59 44-1,-59-44 0,50 54 0,-5 10-1,22 1-1,-3 12-1,5-6 1,2 2 0,-3-9 0,-4 0 0,-13-11-1,-4-4 3,-9-3 0,-5-4 0,-2-4 0,-6-7-1,-5-7 0,-1-5 1,-1-6-1,-5-8 0,-13-5 1,11 3-1,-11-3 0,0 0 0,-7-17-1,7 17 0,-13-19-3,0 4-3,13 15-25,-25-28-7,17 13-1,-8-9-1</inkml:trace>
  <inkml:trace contextRef="#ctx0" brushRef="#br1" timeOffset="150919.9069">21728 6822 8,'10'7'9,"-10"-7"-2,0 0-2,0 0-1,0 0 0,0 0 0,0 0 3,6 10 0,-6-10 2,0 0 0,0 0 0,0 0 1,0 0-2,0 0 0,0 0-1,0 0 0,0 0 1,0 0-1,0 0 0,9 1 0,-9-1-1,0 0-2,0 0 0,0 0-2,0 0 1,0 0-3,0 0 1,0 0-1,0 0 0,0 0 0,0 0 0,0 0 1,0 0 0,10-3 0,-10 3 1,0 0 0,0 0 0,9 0 1,-9 0-1,0 0 1,0 0-1,0 0 0,0 0 0,0 0 0,0 0-1,8 17 0,-7-6 0,1 4 0,-1 3 0,2 2 1,-1 2-1,2 4 0,-2 1 1,2 0-1,-2 0 1,2-1-1,-2 2 0,0 1 0,-2-1 0,0 0-1,-2-1 1,-1-2-2,-1 0 2,0-2-2,0-2 1,0-3 0,1-2 0,1 0 0,2-2 0,0-1 1,2-2-1,1 1 0,-1-2 1,-2-10-1,6 20 1,-6-20-1,4 19 0,-3-8 1,-1 0-1,-1 0 0,-1 1 1,0 3-1,-1-2 0,-1 1 1,2 1-1,-2 1 0,0 0 0,1-1 1,0 3-1,1-1 0,2-1 0,-1 1 0,0-3 1,1 1-1,-1-1 0,1 0 0,0-3 0,-1-1 0,1-10 1,-2 20-1,2-20 0,-4 16 0,4-16 0,-3 13 1,3-13-1,-3 10 0,3-10 0,0 0 0,-5 15 0,5-15 0,0 0 0,-1 9 0,1-9 0,0 0 0,0 0 1,0 0-1,0 0 0,0 0 0,0 0 0,-1 12 0,1-12 0,0 0 0,-4 14 0,4-14 0,-4 10 0,4-10 0,0 0 1,-7 13-1,7-13 0,0 0 0,0 0 0,0 0 0,0 0 0,0 0 0,0 0 0,0 0 0,-4-12 1,4 12-1,-2-12 0,1 1 1,0-3-1,-2-3 0,0-4 0,1-6 1,0-8-1,2-2 0,-2-5 0,1-2 0,1-1 0,-1-1 0,-1 2 1,1 1-1,-3 4 0,-2 3 0,-3-3 1,2 2 0,-1 3-1,0-2 1,-1 1 0,4 2-1,1 2 1,1 1-1,5 4 0,0 2 0,2 1 1,0 1-2,1 6 1,1-4 1,-2 3-1,0 0 0,-2 2 0,-1 2 0,-1-1 1,0 14-1,-1-18 0,1 18 0,0 0 0,0 0 0,0 0 0,0 0 0,-5 19 0,4 0 0,1 3 0,1 5 0,-2 5 1,1 2-1,-1 3 0,0 2 0,0 3 0,1-2 0,0 2-1,-1-3 1,-1 1 0,4 1-1,-2 0 1,0-1-1,0 2 1,0-3 0,-2 2 0,1-1 0,-3 0 0,1-3 0,-1-3 0,1-3 0,-1-4 0,1-4 0,2-2 0,1-3 0,0-6 0,3 0 0,-3-12-1,5 15 2,-5-15-1,0 0 0,5 10 0,-5-10 0,0 0 0,0 0 0,0 0 1,0 0-1,0 0 0,0 0 0,-2-10 0,2 10-1,0 0 0,2-13-2,-2 13-3,4-22-21,8 15-11,-8-10 0,9 4-1,-4-8 0</inkml:trace>
  <inkml:trace contextRef="#ctx0" brushRef="#br1" timeOffset="152589.1098">21593 7810 51,'0'0'29,"-17"-12"2,9 0-10,8 12-9,-15-10-2,15 10-2,-15-12 0,15 12-1,-8-10-1,8 10 0,0 0-1,-9-12 0,9 12-1,-10-11 0,10 11 0,-10-12-1,10 12 0,-13-9 0,13 9-1,-9-7 0,9 7-1,0 0 1,0 0-1,0 0 0,0 0 0,0 0 0,0 0-1,0 0 1,0 0-1,0 0 1,2 15-1,-2-15 0,11 23 1,-4-10-1,0 4 0,2 2 0,-2-2 0,4 0 0,-2 3 0,-1-3 0,2 0 0,-1 2 0,-1-5 0,2 2 0,0 0 0,0-5-1,0 0 1,-1-1-1,0-3 1,2-2-1,-3-2 1,-8-3-1,16-4 1,-16 4 2,13-10-2,-13 10 1,15-20 0,-7 9 0,1-5-1,5-1 1,-1 1 0,4-5-2,4 0 1,1 1 1,3 1-1,-1-3 0,2 0 1,-2 0-1,0 3 0,-5-3 0,2 4 1,-6 5-1,-3-2 0,0 5 0,-4 0 0,-8 10 0,16-13 0,-8 9 0,0-1-1,3 0 1,-2 2 0,2-2 0,0 3 0,-2-1 0,-9 3 0,11 0 0,-11 0 0,0 0 0,-3 10 0,3-10 1,-17 11-1,5-4 0,-1 3 0,-1-1 0,-1 1 0,-1 1 0,-3 1 0,2 1 0,-7 4-1,1 2 2,-4-1-2,-2 3 1,1 0 0,-1-2 0,0 0 0,2 0 0,1-3 0,2 1 0,3-6 0,0 4 0,3-3 0,2 3 0,-1-2 0,5-2-1,0-5 1,12-6 0,-16 10 0,16-10 0,0 0 0,-9 0 0,9 0 0,-6-14 1,6 14-1,-8-13 0,8 13 0,-13-20 0,9 9 1,-5-6-1,2 1 0,-1-3 0,2-1 0,-2-6 0,-1 1 0,3 0 0,0 2 0,-1 3 0,1 1 1,2 4-1,1 5 0,3 10 0,-3-11 0,3 11 0,0 0 0,0 0 0,4 10 0,-4-10 0,6 22 0,-2-6 0,2 2 0,1 3 0,1 1 0,5 2 0,2-2 0,6 2 0,2-4 0,2 1 0,1-6 0,0 2 0,-1-5 0,-2 1 0,-3-2 0,-4-2-1,-3 3 1,-3-10-2,-1 6 2,-9-8-1,13 0 2,-13 0-1,16-20 0,-4 7 1,2-8 0,4-2 0,5-5 0,2-1 0,3 3 0,2 0-1,-1 0 0,-1 4 0,-7 5 0,-1 2 0,-6 5-1,-14 10-2,13-9-2,-13 9-3,0 0-16,0 0-15,0 0 1,-9-2 0,9 2-1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53:13.45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906 10983 71,'-9'-13'37,"9"13"-2,0 0 0,0 0-30,-17 5-2,15 16-1,-4 7-1,2 9-2,-2 9 1,-1 12-2,-1 11 2,-1 5-2,1 5 1,-2-7-4,15 4-8,-10-15-19,17-7-3,-4-19 0,14-13 0</inkml:trace>
  <inkml:trace contextRef="#ctx0" brushRef="#br0" timeOffset="546.0009">1218 11256 64,'0'-13'34,"0"13"0,-9 7-1,-4 10-28,-3 5-1,5 7-1,-5 2 0,2 7 0,-1 0-1,5-2 1,1-2-2,8-7 1,-1-6-1,5-9 0,-3-12 0,23-11 0,-3-13 0,4-6 0,4-10 0,0-4 0,4-3 0,-1-2-1,-5 9 1,-3 4 0,-7 12-1,-5 8 1,-11 16-1,12-2 1,-12 19 0,0 7 0,-3 5 0,2 3 0,6-1-1,3 1 1,3-11 0,8-7 0,6-13 0,10-11-1,4-11 1,5-7-1,1-3 1,-7-3-1,2 4 0,-10 4-1,-3 10 1,-10 10 0,-17 6 0,12 35 0,-15-1 0,-2 14-1,1 4 0,-1 2-1,7 1-1,4-6-2,15-6-3,4-23-7,21 1-22,1-23 1,12-1-1,-5-20 1</inkml:trace>
  <inkml:trace contextRef="#ctx0" brushRef="#br0" timeOffset="920.4016">2323 11239 53,'0'-25'36,"-19"2"0,4 13 0,-8-2-12,1 19-18,-7 5 0,5 14-2,-2 4 0,2 11-1,5-2 0,2 6 0,5-5-2,6-2 1,10-7-1,6-10 0,10-15 0,5-12-1,5-10 1,6-12-1,3-4 0,-4-6 0,-1-2 0,-6 0 0,-5 7 0,-7 8 0,-6 5-1,-10 10 1,0 10-1,-10 10 0,-2 11-2,2 6 0,2 9-1,2 0-2,9 7-1,1-9-2,19 10-12,-2-23-14,19 1-1,-6-17 0,16-2 2</inkml:trace>
  <inkml:trace contextRef="#ctx0" brushRef="#br0" timeOffset="1404.0024">2800 11277 65,'-18'-29'36,"2"13"-1,-14 0 1,6 13-27,-12 6-3,6 12 1,-5 5-2,8 14 0,4-1-2,5 9 1,6-5-1,13-2-1,5-5 0,12-9-1,4-12 0,11-10 1,2-9-2,2-11 1,0-4-1,-3-5 0,0-3 0,-11 2 0,-4 6-1,-8 4 1,-7 10-1,-4 11 0,-6 10 0,-4 18 1,-2 15-1,0 16 1,-3 15 0,3 13 1,-3 5 0,5 5-2,-1-6 2,3-5-2,2-13 2,-2-15 0,4-14 0,0-16-2,4-28 2,0 0 0,-5-24 0,6-15-1,2-11 0,-1-9 0,-1-6-1,7-5 0,-2 5-1,2 1-1,7 10-2,-3-2-2,18 22-24,-11-11-8,15 20 2,-5-5-1</inkml:trace>
  <inkml:trace contextRef="#ctx0" brushRef="#br0" timeOffset="1762.8031">3105 11399 70,'-6'13'40,"6"-13"-2,0 0 2,0 0-27,26-19-5,1-3-3,11 0-1,1-5-1,5-1-2,-2-1 1,-5 3-2,-8 1 1,-7 5-1,-14 5 0,-8 15 0,-20-13 0,-7 18 0,-7 7 1,0 10-1,-7 4 1,2 8-1,6 4 1,6 5 0,9-5-1,16-5 0,12-4-1,17-15-3,21 1-6,10-22-28,34 1-2,4-20 1,26 5-2</inkml:trace>
  <inkml:trace contextRef="#ctx0" brushRef="#br0" timeOffset="2542.8044">4547 11309 55,'-6'-20'36,"6"20"-1,-18-18 1,18 18-27,-30 4-2,8 11 0,-7 2-1,2 13-1,-8 2 0,5 7-2,1 0 0,12 4 0,3-6-1,14-3 0,14-12-1,11-8 0,10-14 0,10-11 0,5-11-1,-1-8 0,-1-8 0,-5-6 0,-10 0-1,-10 3 0,-11-1 1,-10 7-1,-8 7 0,-3 5 1,-5 5 0,1 8-1,13 10 2,-12-7-1,12 7 1,13 6 0,7-3 1,5 4 0,6-1-1,5 0 1,-1 1 0,3 2 0,-4-1-1,-10 7 0,-4 0 0,-5 3-1,-8 5 1,-9 4-1,-3 2 0,-8 1 1,-2-1-1,1-2 0,1-4 0,4-4 0,9-19 1,0 0-1,9-7 0,13-17 0,10-9 1,5-5-1,8-2 0,0-3 0,0 9 0,-7 8 0,-5 11 0,-7 15 0,-12 16-1,-9 10 0,-5 11-1,-5 1-3,8 11-4,-3-15-10,19 10-21,4-18 1,25-1-1,5-19 1</inkml:trace>
  <inkml:trace contextRef="#ctx0" brushRef="#br0" timeOffset="2823.6049">6350 10790 94,'-13'17'39,"-5"-1"0,9 16 0,-3 0-35,5 11-1,-5 5-1,4 12-2,-7 3 1,2 8-3,3-2 0,2-3-3,6-1-4,-2-19-28,15 1-1,-8-20 0,13-7-2</inkml:trace>
  <inkml:trace contextRef="#ctx0" brushRef="#br0" timeOffset="3026.4053">6126 11288 89,'-1'13'39,"1"-13"0,19 9-2,3-17-34,14-8-3,18-8-2,5-13-4,18 2-13,1-17-19,6 2 1,-9-9 0,-3 7 0</inkml:trace>
  <inkml:trace contextRef="#ctx0" brushRef="#br0" timeOffset="3354.0059">6855 10687 88,'-14'17'38,"-10"7"0,5 21 2,-9 3-33,4 14-2,-7 2 0,4 8-2,-2-1 0,0-1-2,4-3 1,5-7-2,5-12 1,2-8 0,5-14 0,13-13 0,-5-13-1,30-14 1,-3-10-1,1-11 1,3-2-1,3-2 0,-2 3 0,-2 6 0,-4 7 0,-8 12 0,-7 13-1,-4 12 0,-5 12-1,-2 4-1,3 13-2,-3-5-3,16 13-29,-10-17-3,15 1 1,-4-20-1</inkml:trace>
  <inkml:trace contextRef="#ctx0" brushRef="#br0" timeOffset="3697.2065">7183 11194 96,'-4'17'39,"4"-17"2,5 25-3,7-19-32,15 1-2,12-9-1,10-5-1,5-5-1,5-5 0,-2-5-1,-6 0 0,-13 0-1,-13 3 1,-16 4-1,-21 8 0,-15 8 1,-13 7 0,-7 9 0,-3 9 1,1-1-1,6 7 1,13-5-1,12-1 1,18-7-1,23-11 0,21-9-2,15-13-6,34-2-30,0-15-2,23 4 0,0-15-3</inkml:trace>
  <inkml:trace contextRef="#ctx0" brushRef="#br0" timeOffset="4633.2081">792 12141 54,'4'22'35,"-5"5"-1,4 20-8,-9-3-16,11 18 1,-7 2-3,4 13-4,-1-2 1,4 2-2,-2-5 1,0-8-3,2-10 2,3-9-2,-3-12 0,5-13 1,-10-20-1,12 5 0,-7-21 0,-2-7 0,-3-7 0,0-5 0,-3-5-1,3-2 1,3 1-2,3 5 2,3 8-1,3 7 0,8 8-1,1 7 2,2 13-1,2 7-1,-1 5 2,0 9-2,-10 3 1,-5 5 0,-9 3 0,-8-2 0,-5-1-1,-10-4-1,-1-1-3,-5-19-6,13 3-26,-7-21 1,23 6-2,-12-40 0</inkml:trace>
  <inkml:trace contextRef="#ctx0" brushRef="#br0" timeOffset="5054.4088">1502 12550 71,'5'14'39,"-5"-14"-2,-19 4 2,1-6-32,1 6-1,-9-2-1,-2 11-1,-1 2-2,-7 9 1,-3 3-1,7 8 0,0-1 0,8 4-1,9-4 0,11-5 0,12-7 0,13-12-1,10-9 1,12-8 0,2-8-1,3-8 1,1-6-1,-4-2 0,-6-3 0,-8 4 0,-12 1 0,-1 7 0,-12 5-1,-2 4 1,-4 13-2,0 0 2,-11 20-3,7-3-1,5 14-2,-1-7-2,16 15-7,-7-12-23,19 5 1,-1-18-2,19 3 3</inkml:trace>
  <inkml:trace contextRef="#ctx0" brushRef="#br0" timeOffset="5272.8092">2087 12567 75,'-19'7'37,"-16"-2"0,7 16 1,-8 1-30,10 13-2,1 0-1,11 5-1,5-4-2,18-5-1,9-8-1,14-10-1,10-10-3,7-20-6,20-3-28,-7-24 0,12 2-1,-10-23 0</inkml:trace>
  <inkml:trace contextRef="#ctx0" brushRef="#br0" timeOffset="5460.0096">2472 12128 81,'-13'33'41,"-9"4"-2,10 23 1,-6 2-35,12 7 0,2 1-2,8-1-2,2-1-1,6-12-2,8-1-3,-5-23-8,11-2-25,-1-21-1,8-3-1,-7-18 1</inkml:trace>
  <inkml:trace contextRef="#ctx0" brushRef="#br0" timeOffset="5725.21">2682 12419 90,'-29'0'40,"7"17"1,-12-2-2,-2 9-34,10-1-2,6 4 1,6-2-2,8 0 0,9-5 0,10-3 0,8-5-1,8-6 0,4-2 0,7-3-1,2-2-1,1-3-1,0 6-2,-5-6-5,7 17-12,-15-14-18,11 16-1,-11-14-1,12 13 1</inkml:trace>
  <inkml:trace contextRef="#ctx0" brushRef="#br0" timeOffset="6458.4113">3799 12474 68,'0'0'39,"-25"-14"-1,9 17 0,-14 0-33,5 9-1,-3 3-1,0 12 0,8 0 0,4 6-2,8 0 1,8-1 0,8-2-1,9-4 1,8-8-1,10-3 0,-1-10 0,5-7 0,-1-8 0,-4-7-1,-3-7 1,-10-4 0,-4-3-1,-10-4-1,-7 2 0,-6 1 0,0 1-1,-5 5-1,4 9-1,3 1-1,4 16-2,5-14-6,13 21-24,2-4 0,17 8 1,-2-7-1</inkml:trace>
  <inkml:trace contextRef="#ctx0" brushRef="#br0" timeOffset="6708.0118">4698 12009 76,'-25'-24'38,"-15"-1"-1,1 20 0,-6 4-34,1 20 1,-2 13 1,9 24-1,-4 12 0,10 11-1,2 10-2,14 3 0,9-2-3,7-12-2,15 0-8,-6-28-26,20-7-2,-10-23 0,12-8 1</inkml:trace>
  <inkml:trace contextRef="#ctx0" brushRef="#br0" timeOffset="6879.6121">4278 12521 80,'-21'-7'42,"-4"-6"0,25 13-1,0-16-27,25 8-11,13-5-2,13-3-4,20 5-9,6-14-28,25 9 2,-2-10-2,20 13-2</inkml:trace>
  <inkml:trace contextRef="#ctx0" brushRef="#br0" timeOffset="7238.4127">5490 12109 74,'12'-32'39,"-6"3"0,-6 29 0,0 0-33,0 0-1,-11 25-1,1 14-1,-4 8-1,3 10 0,-6 11-2,1 7 0,4 2-1,-2-6-2,7 2-1,-3-16-4,17 4-13,-8-25-18,12-6 1,-11-30-1,19 8 1</inkml:trace>
  <inkml:trace contextRef="#ctx0" brushRef="#br0" timeOffset="7410.013">5339 12491 87,'0'0'40,"-18"-15"1,18 15 0,11 2-35,8 1-3,10-5-1,8-2-2,10-7-2,11-9-1,11-2-5,-1-22-11,15 10-20,-14-16 0,4 6-1,-15-13 1</inkml:trace>
  <inkml:trace contextRef="#ctx0" brushRef="#br0" timeOffset="7768.8136">6014 11890 70,'-17'15'39,"-11"6"0,7 25 1,-12-5-30,6 23-2,-6 5-2,3 8 0,1 2-3,4-1 0,3-5-2,5-12 0,8-7-1,6-15 0,8-13 0,7-15 0,9-14 0,4-12 1,5-9 0,2-8 0,3-2 0,-6-1 0,-3 2 0,-4 4 0,-5 9-1,-6 10 0,-11 10-1,7 13-1,-6 9 0,-2 6-2,4 9-1,0 0-4,10 14-9,-3-19-22,13 4 0,-4-20-1,15 1 2</inkml:trace>
  <inkml:trace contextRef="#ctx0" brushRef="#br0" timeOffset="8112.0142">6263 12454 82,'0'0'39,"0"21"0,0-21-1,17 14-33,0-12 0,8 1-1,2-7-1,4-5-1,2-4 0,-2-4-1,-4-7 0,-3 3-1,-10-5-1,-5 2 2,-13 1-2,-4 3 0,-11 6 0,-3 9 1,-5 7 0,-2 13 0,2 8 1,1 7-1,3 9 0,6 6 0,9-2-1,2-2-2,17 0-3,3-20-22,26 6-12,6-20 1,21-1-2,10-15 1</inkml:trace>
  <inkml:trace contextRef="#ctx0" brushRef="#br0" timeOffset="8595.6151">7384 12438 72,'0'0'39,"0"0"-1,0 0 2,26-6-35,-9-3-2,10 1 1,5-6 0,6-1-2,0-8 1,3 0-2,-5-4 1,-5 1-2,-9 4 1,-9 1-1,-9 4 0,-4 17 0,-27-11 0,3 21 1,-11 8-1,-5 9 1,1 6-1,2 6 1,5 5-1,8-1 1,9-3-2,14-3 2,19-7-3,10-13-2,19-3-3,2-23-11,20 5-21,-1-16-1,11 1 1,-9-18 0</inkml:trace>
  <inkml:trace contextRef="#ctx0" brushRef="#br0" timeOffset="9079.2159">8075 12253 70,'-29'10'39,"7"14"0,-7-2 1,11 8-33,-8-4 0,16 10-2,0-8-1,10-3-1,6-5 0,12-10-1,4-7-1,6-6 0,3-9 0,3-5-1,-3-2 1,0-7-2,1-4 1,-7 0 0,-2 0-1,-6 3 1,-4 3-1,-3 6 1,-10 18-1,0 0 0,0 0 1,-6 30 0,-9 10-1,0 13 1,-5 13 0,0 10-1,-9 12 0,4 3 0,-4 1 1,0-1 0,2-5 0,3-11 0,0-13 1,5-14 0,-2-19 0,10-17 0,11-12 0,-11-33-1,15-9 1,4-12-1,7-13 0,5-8-1,8-6-1,1-1 1,6 9-2,-2 2-3,9 26-12,-12-5-21,5 20 0,-6 5 0,5 12 1</inkml:trace>
  <inkml:trace contextRef="#ctx0" brushRef="#br0" timeOffset="9453.6166">8506 12361 88,'5'20'41,"-5"-20"0,29 20-2,-6-22-34,11-3-2,3-11 0,2-5-1,7-8-2,-1-4 0,-2-3 0,-3-1-1,-11 0 0,-12 2-1,-10 9 1,-12 5 1,-15 13 0,-14 12 0,-11 14 2,-3 13-1,0 12 1,-3 10 0,9 0 0,10 3 1,18-8-3,14-9 1,19-9-2,21-18-3,29-2-10,3-26-25,27 0-2,1-18-1,14 2 0</inkml:trace>
  <inkml:trace contextRef="#ctx0" brushRef="#br0" timeOffset="10030.8176">1207 13615 59,'0'0'37,"12"7"0,-12-7 0,-2 35-30,-8-4-2,2 20-1,-4 7-1,-1 9-2,2 4-1,-4 2-1,10-6-3,1-21-18,13-8-14,-9-38 0,34 6-2,-4-39 1</inkml:trace>
  <inkml:trace contextRef="#ctx0" brushRef="#br0" timeOffset="10202.4179">1242 13319 74,'-35'6'35,"14"13"-2,4 0-4,9-4-36,25 5-12,7-9-14,16 4-2,3-11 0,19 4 0</inkml:trace>
  <inkml:trace contextRef="#ctx0" brushRef="#br0" timeOffset="10498.8184">1720 13591 76,'-26'30'37,"-8"-8"1,11 7-1,0-14-32,10 4-1,4-7 0,14 1-2,8-7 0,9 0-1,6 5 0,2-3 0,3 3 0,-3 3-1,-5 4 1,-6 6-1,-5 4 0,-13 4 1,-6 0-1,-7 2 0,-4 1-1,-4-7-1,5-4-4,-10-16-7,18 5-25,-8-23 0,15 10-2,3-33 0</inkml:trace>
  <inkml:trace contextRef="#ctx0" brushRef="#br0" timeOffset="11076.0194">2526 13661 54,'6'-11'38,"-6"-4"-1,0 15 0,0 0-21,-2 13-11,-4 1-2,2 14 0,-2 4-1,3 7 0,1 3-1,2 3 1,6-7-1,9-3 1,4-9-1,6-12 0,9-10-1,4-11 1,3-11 0,0-8-1,-1-9 1,-3-3-1,-1-4 0,-8-1 0,-5 5 1,-7 0-1,-8 8 0,-1 4 1,-7 10-1,0 16 0,0 0 0,-14 13 0,6 12 0,1 8 0,2 7 0,1 3-2,6 4 0,0-4-3,14-1-4,-6-20-28,18 0 0,-3-22-2,13-5 1</inkml:trace>
  <inkml:trace contextRef="#ctx0" brushRef="#br0" timeOffset="11622.0204">3297 13637 63,'0'0'37,"-19"11"0,12 6 0,-7 1-31,8 8-1,-2 1-1,3 8 0,2 1-1,0-1-1,3 2 0,0-2 0,0-9-1,0-4 0,0-8 0,0-14 0,0 0-1,6-11 0,-2-10 0,3-6-1,-3-5 1,4-4 0,2-5-1,-2-4 1,4 1 0,3 0-1,0 5 1,4 3 0,0 4 0,3 7-1,-2 6 1,-2 10 0,-2 10 0,0 7 0,-4 9 0,-5 9 0,-1 5 0,-6 4 0,-4 3 0,-1 3 0,-5 2-1,-4 2 2,-4-3-1,-1-1 0,1-6 0,-3 0 0,2-4 0,1-7 0,2-3 0,-1-5 0,5 2 0,-3 1 1,2 2-2,0 6 1,-1 6 0,0 7-1,5 11-1,-2 3-1,10 7-7,-8-13-28,21 8 1,-6-22-3,15 0 1</inkml:trace>
  <inkml:trace contextRef="#ctx0" brushRef="#br0" timeOffset="12168.0213">3980 13630 49,'0'0'34,"0"0"2,0 0 0,-11 22-29,-12-10-1,3 6 1,-9 2-2,4 4-1,-1-4 0,7 4 0,5-9-2,12 1 1,2-16-2,16 15 1,3-14-1,7-2 0,-1 0 0,4 1 0,-4 2-1,-3 6 2,-6 5-1,-11 9 0,-8 2 0,-7 7-1,-5 2 1,-5 1-1,1-4 0,-1-5-2,4-1-1,4-13-3,16 2-7,-4-13-26,25-20 1,-1-8-1,12 3 1</inkml:trace>
  <inkml:trace contextRef="#ctx0" brushRef="#br0" timeOffset="12370.8217">4306 13666 65,'15'-5'39,"-15"5"-1,-3 12 1,-11 3-30,3 13-4,-1 4-2,-3 10 0,1 3-2,0 2 1,8-4-1,-2-6-2,10-9-1,4-16-3,11-3-24,-2-29-8,14-3-1,-9-21-1</inkml:trace>
  <inkml:trace contextRef="#ctx0" brushRef="#br0" timeOffset="12526.822">4306 13347 71,'-19'0'37,"-7"9"-2,17 12-2,8 3-36,4-5-11,19 11-21,7-5 0,14 2-2,1-7 1</inkml:trace>
  <inkml:trace contextRef="#ctx0" brushRef="#br0" timeOffset="12932.4227">4835 13642 46,'-17'12'37,"-13"-6"2,1 10 0,-15-12-14,7 19-18,-10-2-1,7 6-1,2 4-1,9 4-1,8-3-1,11 2 1,8-5-2,10-9 0,15-7-1,7-11 1,9-11-1,7-13 0,1-12 0,2-13 0,-2-6 0,0-9 0,-8-4 0,-4-3 0,-11 2 0,-2 6 1,-5 10-1,-8 12 0,-4 17 0,-5 22 0,-14 18 0,-2 19 0,-2 18-2,-1 14 1,-1 8-1,0 3-1,8 4-2,1-16-3,28 0-29,-10-19-2,22-8-1,-4-22 1</inkml:trace>
  <inkml:trace contextRef="#ctx0" brushRef="#br0" timeOffset="13275.6233">5192 13746 70,'2'33'40,"1"-11"-2,11 7 0,4-19-33,10-3-1,3-13 0,8-11-2,-2-7 0,2-9-2,-2-5 1,-5-3-2,-5-2 1,-10 1 0,-8 8-1,-12 5 1,-14 11 1,-5 14 0,-10 9 0,-8 15 1,2 8 0,-3 13 0,5 4 0,8 2 0,10-1-2,12-2 0,12-7-3,9-11-2,24 4-17,1-26-18,21-2 0,2-16-1,18 0 1</inkml:trace>
  <inkml:trace contextRef="#ctx0" brushRef="#br0" timeOffset="13868.4243">6403 13746 57,'-27'-21'38,"4"20"0,-12-2 0,4 17-30,-10-2-3,5 17 0,-4 5-1,5 10 0,5 2-1,7 2 1,12-6-1,11-5-1,10-18 0,19-14 0,12-20-2,12-22 1,11-18-1,5-13 0,0-7 0,-1-9-1,-7-3 2,-13 2-1,-8 5 0,-16 8 1,-14 13-1,-10 15 1,-10 14 0,-9 17 0,-7 25-1,-3 17 0,-1 20 0,6 18-1,0 14 0,8 5 0,8 3-3,8-8-3,22 3-14,-1-22-19,19-6 1,0-27-1,15-6 1</inkml:trace>
  <inkml:trace contextRef="#ctx0" brushRef="#br0" timeOffset="14632.8257">6981 13594 68,'-31'4'40,"3"24"-1,-4-2 1,5 20-32,2-1-3,13 6 0,-2-3-2,13-3 0,10-10-1,5-7 0,9-16-1,8-14 0,6-14-1,0-12 0,3-11 0,-3-7-1,-5-6 0,-5-2 0,-6 1 1,-10 0-2,-5 11 1,-7 6 1,-4 10-1,-4 9 0,9 17 1,-18-4 0,10 17 0,4 5 1,3 3-1,6 4 0,4-2 1,6-3-1,7-5 1,9-7-1,5-8 1,10-6 0,1-7-1,4-7 1,-4 1 0,-4 1 0,-7-2-1,-8 7 1,-10 3-1,-18 10 0,0 0 1,-13 22-1,-4 2 0,-1 9 1,-6 6-1,5 7 0,-1 3 0,9-2 1,4-5-1,13-2 1,7-11-1,12-13 0,10-11 0,9-13 1,4-12-1,7-9 0,-1-10 0,-4-3 0,-5-2 0,-5 0 0,-10 8 0,-7 4-1,-5 13 1,-18 19-1,14-7 1,-12 17-1,-2 12 0,0 5 0,0 5 0,1 1 1,4-3-1,6-2 1,2-8-1,3-11 0,2-8 1,4-8 0,1-10 0,0-7 0,1-6 0,-1-5-2,0 4-2,-15-15-10,15 15-25,-19-13 0,6 13-2,-10-9 2</inkml:trace>
  <inkml:trace contextRef="#ctx0" brushRef="#br0" timeOffset="15194.4267">8430 13484 64,'0'0'40,"-7"17"0,-8-2 1,9 15-33,-17-1-2,0 5-1,1 2-2,4 1 0,2-7-1,7-2 0,7-12-1,2-16 1,21 1-1,-2-16-1,6-8 1,6-10 0,2-7 0,0-6-1,1-1 0,-3-1 1,-1 0-1,-2 6 1,-3 6-1,-3 8 1,-3 9 0,-4 13 0,-4 10 0,-4 15-1,-6 13 0,-1 8 0,-5 9 0,4 5 0,-4 6 0,1-6-2,4-3 1,1-8-1,8-8-5,-9-35-19,31 23-15,-12-29 0,13-4-1,-1-15 0</inkml:trace>
  <inkml:trace contextRef="#ctx0" brushRef="#br0" timeOffset="15366.027">9127 13699 101,'0'0'43,"-11"26"0,0-30-1,11 4-42,-8-17-4,6-8-14,14 15-24,-8-10 1,12 8-3,-7-7 2</inkml:trace>
  <inkml:trace contextRef="#ctx0" brushRef="#br1" timeOffset="22885.2402">1170 10674 27,'7'-18'23,"-7"-3"0,-5 9 1,2-1-22,-13 3 1,0 7 1,-11-1 2,2 12 1,-11-5 0,2 13 2,-16-5 0,2 11 0,-12-3-1,6 13-2,-12-1-1,4 8-1,-2 4-2,5 6-2,10 4 0,3 4-1,10-1 0,8 1 0,10-4 0,9-7-1,13-1 2,10-7-1,6-8 1,7-5 0,5-1 0,5-6 0,-2-7 0,-2 0 0,-7-3 1,-3 0 0,-8-4-1,-15-4 1,5 14-1,-16-6 0,-9 5 0,-9 3 1,-6 6-2,-7 5 1,-1 7 0,-4 7 0,-2 9-1,1 8 2,2 5-1,7 5 0,5 2 0,4 0-1,10-7 1,8-3-1,9-8 1,9-9-2,3-11 2,11-5 0,1-9 0,5-6 0,-1-4 0,-3-3 0,-3-2 0,-5 0 0,-14-3 0,13 11 0,-18 4 0,-6 3 0,-4 7 0,-6 7 0,-2 8 0,-1 11 1,-2 4 0,0 5 0,2 3 1,4 4-1,1 1 1,12-1-2,4-1-1,6-8 0,9-4 1,8-9-2,9-7 1,7-9 0,7-9-1,3-6 2,1-5 0,-2-4-2,4-3 2,-12 2 0,-6 5 0,-8 1 0,-12 7 0,-12 8 2,-13 7-4,-8 9 4,-7 6-1,-4 7-1,0 4 0,2 3 0,7 3 0,6 3 0,10 0 0,9-3 0,9-6-1,15-3 1,10-8 0,8-4 0,8-9 0,3-7 0,5-8 0,-1-5 0,0-6-2,-7-4 1,-6-3 0,-6-3 0,-5-1 0,-8 0 0,-4-1 0,-6 4 1,-5 4 0,-11-4 1,15 19-1,-7 2 1,-2 4 0,4 8-1,2 5 0,5 3-1,8 4 1,4-1-1,10-4 1,9-3-1,7-9 1,7-5 1,9-14-1,7-7 0,2-11 0,8-9 1,3-5-1,-1-7 0,-2 2 0,-1 1 0,-8 1 0,-6 7 0,-6 9 0,-12 9-1,-7 5 1,-11 10 0,-7 5 0,-1 8 0,-6 3 0,-2 5 1,2-1-1,4 2 1,10-4-1,8 0 1,12-6 0,11-9-1,13-8 0,8-7 0,10-7 0,9-8 0,5-10 0,1-4 0,-2-3-1,-10-1 1,-3 0 0,-2 3 0,-15 4 0,-8 5 0,-10 8 0,-11 9 0,-12 6 1,-4 13 0,-6 8-1,-8 10 2,-1 7-1,1 7 0,0 1-1,2 1 1,4-2-1,9-7 0,6-6 0,8-12 0,9-8 0,10-9 0,6-8-1,7-7 1,6-6 0,5-1 0,3-3 0,-2 2 0,0-3 0,-7 2 0,-1 1 0,-7 5 0,-9 2 0,-9 3 0,-6 6 0,-7 3 1,-9 5-1,-2 4 1,-4 7-1,1 4 1,-4 3-1,4 4 1,2-1-2,9 1 2,3-4-2,8-8 1,9-4 0,9-9 0,5-12 1,7-7-1,4-10 1,0-9-2,0-5 2,-8-2-2,-2 1 1,-10 2 0,-9 6 0,-11 4-1,-12 11 2,-10 7-1,-6 9 1,-4 7-1,-10 7 1,2 4 0,-1 2-1,3-2 1,4-2 0,9-1-1,4-8 1,13-7-1,12-7 0,7-10 0,13-4 0,4-4 0,5-3-1,2 0 1,2 0 0,-5 1-1,-5 7 1,-3 1 0,-5 0 0,-7 3 0,-7 0 1,-2-1-1,-6-5 1,-1 0-1,-1-3 1,-1-3-1,0-1 1,-2-2-1,2 0 0,-4 2 0,-1 2 0,-3 6 1,-6 4-1,-5 7 0,-5 5 0,-3 7 0,-6 4 0,-1 5 1,0 3-1,0 3 0,3-3 0,7-1 0,9-7 1,6-3-1,8-9 1,9-11 0,8-12-1,4-10 1,7-12 0,-2-9-1,0-7 0,-3-7 1,-4 2-1,-7-1-1,-11 6 1,-8 6-1,-12 3 1,-10 9-1,-11 6 1,-12 8 0,-9 5 1,-6 9 0,-2 3 0,-1 8 1,1 2-1,1 4 1,8 6-2,15-2 1,0 0-1,0 0 0,12-14 0,11-6 0,10-10 0,5-14-2,5-11 2,1-13 0,-2-7-1,-3-9-1,-4-3 2,-8-3 0,-9 0 1,-10 4-1,-10 1 1,-10 3 0,-8 8 0,-5 6 0,-9 8-1,2 9 1,-3 10 0,1 7-1,2 13 1,6 6-1,3 9 1,6-3-1,17 9 0,-14-20 0,15 5 0,5-8-1,7-8 1,0-10 0,7-8 0,-1-10 0,-2-6-1,-4-7 1,-4-6 0,-3-5 0,-14 3 0,-1-1-1,-15 4 2,-7 4-2,-10 6 2,-4 15 0,-12 9 0,-6 13 1,-8 13-1,-4 14 1,-5 8-2,3 12 1,0 1-1,5 1-1,8-3 1,13-8-2,11-9 2,17-12 0,18-10 0,10-13 1,12-8-1,7-6 0,-1-8 0,1-1 1,-9 4-1,-9 1 0,-19 6 0,-12 9 0,-17 7 1,-17 11-1,-15 11 1,-9 6 0,-10 12 0,-7 7 0,-4 6-1,3 4 1,7 4 0,7-3-1,7 1 0,15-7 0,11-6 1,14-5-2,11-7 1,13-11-1,7-6 1,2-6-1,1-5 1,-3-5 0,-5-4 0,-7-1 0,-14-1 1,-14 3-1,-11 1 0,-12 3 0,-8 5 1,-10 4-2,-4 6 2,-4 6-1,2 6 0,-1 5 0,2 6 1,5 7-1,2 5 0,14 2 1,5 2-1,6 0 1,12-2-1,4-6 0,15-4 0,3-8 0,2-7-1,2-9 1,-1-4-1,-2-7 0,-7-1 1,-9-6-1,-9 1 2,-7 1-3,-13 2 3,-9 5-2,-8 4 3,-9 4-4,-9 4 3,-5 6 0,-2 7-1,2 3 1,5 8-2,1 2 2,8 3-2,7 6 3,10 0-3,10 1 1,13 0-2,1-2 2,7-2 0,8-3 0,2-7 0,6-7 0,-1-4 0,2-8-1,-1-9 1,-3-6-1,0-3 1,-8-8-1,-4-3 1,-4-1-1,-9 2 1,-7 3 0,-10 5 1,-6 13-1,-11 8 0,0 12 0,-7 10-1,1 11 3,3 6-2,4 9 0,4 2-1,11-1 2,6-1-1,12-4 1,10-8-1,12-7 0,9-9 0,10-12 0,8-11-1,4-11 1,5-8 0,-3-11-1,-3 1 1,-10-5-1,-10-2 2,-11 7 0,-9 4 0,-18 12 0,-12 6-1,-13 10 1,-11 10-1,-7 12 0,-6 15-1,-3 17 2,-3 14-3,0 9 2,10 6-2,9-12-16,29 2-18,12-27-1,34-28-3,23-42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7T00:29:04.2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2963 6807 24,'27'3'20,"-3"-4"-3,5 0-5,3 1-2,-1-2-2,7 4-4,-3-1-1,4 2-1,4 1-1,0 1 1,3-1 0,3 0 0,3-2 1,3-1 0,-2-2 1,4 1 0,0-3 0,3-1 0,-6-1-1,5 1 0,-1-2-2,4 4 1,-3-1-1,4 1 0,0 0-1,3 3 0,-1-4 0,3 3 0,0-3 0,2-1 0,2-2 0,3-1 0,2-1 1,0 1-2,1 0 1,-2 0 0,4 3 0,-3 0 0,-2 4 0,0-1-1,2-1 1,-2 4 0,1 0 0,1 2 0,0-2-1,2-1 1,1-1 0,1 2 0,3-1 0,3 1-1,-2-2 1,3 2 0,3-2 0,0 3 0,-2-2-1,0-1 1,5-1 0,-5-2-1,3-2 1,2-4 0,0 4 0,-3-5 0,2 5 0,-2-5 0,-4 5 0,-1-1 0,2 2 0,-5 3 0,-1 1 0,-3 0 0,1 0 0,-1 1 0,-2 1 0,-1-2 0,1 1 1,-1-1-1,0 1 0,-2 1 0,1 1 1,2-1-1,-5 1 0,2 1 0,-1 0 0,1 1 1,0-3-1,3-2 0,0 0 0,2-2 1,1-1-1,3-3 0,4-1 1,1 0 0,-2-2-1,1 1 1,3 1-1,1 0 0,0 1 1,2 3-1,-3 1 0,0 2 0,-1 2 0,2 0 1,-3 0-1,-1 2 0,1-1 0,1 1 0,0-2 0,-1-1 0,-1 1 0,2-2 0,-1 0 0,-1-1-1,2 6-11,-6-4-16,-6-2-2,1 0 2,-8-5-2</inkml:trace>
  <inkml:trace contextRef="#ctx0" brushRef="#br0" timeOffset="1653.6027">11892 6576 0,'22'5'22,"-9"-10"-1,6 9 0,-3-4-10,-1 0-5,1 4-1,0-4-1,0 6 0,1-5 0,5 4 1,-4-5 1,8 3 0,-1-3-1,5 4 1,-1-4-2,5 5-1,-2-3-1,3 2-1,-1 3 0,3-1-1,-2 5 1,6-3-1,-1 3 0,4 1 0,4-1 0,-1 2 0,10-2 0,0 1 1,3 2-1,1-4 0,3 1 0,5 0 0,-3-1 0,5 3 0,0-1 0,3-1 0,0 1-1,1 2 1,1 1 0,0-2 0,2 1 0,0-1 0,1 1 0,1 1 0,1-4 0,1 1 0,0 2 0,1-4 0,4 0 0,-2 2 0,3-2-1,2 2 1,-3-2 0,6 2 0,-2-3 0,5 0 0,2 0 0,3-1 0,-2-2 0,2 2 0,1-2 0,4 1 0,1-1 0,2 0 0,-1-2 0,2 3 0,0 0 0,2-1 0,4 2-1,-1-5 1,4 4 0,-1-2 0,1-1-1,1 2 1,1 0 0,0 1 0,-2 0 0,0 1-2,3 3 2,-3-4-1,3 5 2,-1-1-2,2 0 1,3-2-1,3-3 2,-2 3-1,7-2 1,-1 0-1,0-1 0,0 1 0,1 2 0,-3-2 0,-5 4 0,0-2 1,-8 4-2,-3-1 2,-5 1-2,1 0 1,-4-1 0,-1-1 0,-4 1-1,2-2 1,2-1 0,-2 3 0,2-3 0,2-2 0,-1 2 1,-1-1-1,1 3 0,-3-3-2,1 7 0,-7-5-3,-3 7-6,-11-6-7,-6 3-9,-5-2 0,-16-4 0</inkml:trace>
  <inkml:trace contextRef="#ctx0" brushRef="#br0" timeOffset="3806.4067">3247 7671 14,'0'0'23,"-14"-7"1,14 7 0,-16-1-14,16 1-5,-10-5 0,10 5-2,0 0 2,-10-5-2,10 5 1,0 0-1,10 3 0,-10-3-1,17 1 0,-5 0 1,4 4-2,1-3 1,3 1-1,3 3-1,2-1 1,6 1-1,2 0 0,3 0 1,1-1-1,7-2 0,-2 1 0,2-3 1,2 2-1,-1 0 0,3 0 1,-1-1-1,4 0 1,3-2 0,3 0-1,4-4 2,4 1-1,1-4 0,6-1 1,-1 1-1,4-1 1,3 0-1,3 0-1,1 1 1,1 0-1,1 3 0,2 1 0,0-2 0,1 3 0,3 1 0,-3 0 0,1-1 0,0 2 0,0 2 0,0-1 0,1-1 0,2 0 0,0 1 0,-2-1 0,1-2-1,5 0 1,-1 1 0,1-1 0,6 2 0,-2 0 0,-1 1-1,2 0 1,0 4 0,2-2-1,1 2 1,-1 1 0,-2-2 1,2 3-1,-1-1 0,4 1 1,-1-1-1,0 3 1,-2-1-1,4 0 1,-3 0-1,2 0 0,4-1 1,-3-1-1,1-1 1,0-1 0,-1-2-1,3 1 1,-1-2 0,-2 0-1,0-1 1,-3 1 0,-2 0-1,0-1 0,0 2 0,-3-1 0,-3 0 0,-1 0 0,-5 1 1,4 2-1,-3-2 0,-1 0 0,-5 1 0,-3-1 0,-5 3-1,-3-3 1,-8 3 0,-10-3 0,-6 1 0,-7 0 0,-4-1 0,-6-2 1,-3-1-1,1 0 0,-5-3 1,3 2-1,1 0 0,-4-1 0,2 2 0,-3 1 0,-2 0 0,-3 1 0,1-1 0,-1 3 0,-3-3 1,4 0 0,0-2 0,1 0 0,3 0 2,6 2-2,1-1 1,6 2-1,0 0 0,4 2-1,-2 1 0,1 0 0,-2 0 0,-4-2 1,1 2-1,-2-4 0,-1-3 0,1 2 0,0-5 1,1 2-1,1-5 0,1 2 0,2-1 1,-1 1-1,-5 0 0,1 1 0,-5 1 0,-4 2-1,-4 2 0,-7-2-2,2 7-4,-15-4-12,12 0-14,-12 0-3,11 3 2,-11-3-1</inkml:trace>
  <inkml:trace contextRef="#ctx0" brushRef="#br0" timeOffset="10405.2183">11955 7808 0,'4'-17'16,"-4"17"-9,-1-15-3,1 15-2,-12-6-2,12 6 0,-19 3 0,11 2 0,-4 0 2,12-5 1,-13 9 3,13-9 2,0 0 2,0 0 2,0 0 0,0 0 1,13-4-1,-13 4-2,20-7-2,-10 1-2,8 4-3,-4-2 0,6 3-2,0-5 1,4 2-2,3 1 1,1-2 0,8-2-1,1 3 1,5-2 0,1 3 0,4-3 0,2-1 0,4 1 0,5 0-1,1 1 1,4 0 0,5 0 0,3 3-1,5-4 1,5 3-1,0 1 1,4-2-1,4-3 0,3 3 1,5-3-1,0-1 0,6-3 1,1 1-1,5-2 1,4 0 0,-3-1 0,2 0-1,-3 2 1,3 0 0,3-1 0,2 2 0,-2 0-1,1-2 1,2 1-1,5 1 0,3-5 1,4 2-1,-4 0 1,3-1-1,3 2 1,1 0-1,-2-1 1,-3 4-1,-3 3 1,5-2-1,-5 1 0,-2 6 2,-6-2-2,1 2 0,-1 1 0,-1-1 1,-2 1-1,-4 0 0,-1-2 1,1 1 0,2-1-1,2 0 1,-3-2 0,2 0 0,2-3 0,1 0 0,4-1 0,0 2 0,-1-3-1,0 3 0,1-3-1,0 2 1,-3 0 0,-2-2 0,-1-1 0,-3 0 2,1 1-2,-3-4 2,-2 2-2,1-2 2,-3-1-1,0 2 0,2-1 0,-2 0-1,-4-1 0,0 1 0,-4 2 1,-3 1-1,-1-2 0,-2 3 0,-5-3 0,-4 5 0,-5-2 0,-6 3 0,-5-1 1,-6 2-1,-8 0 0,-9 2 0,-4-2 0,-6 0 1,-1 2-1,1-1 0,-3 1 0,6 1 0,1-1 0,2 1 0,-2 2-1,-1-1 1,-4 1 0,-8 1-1,-3 0 1,-7 2 0,-14-3 1,9 3-1,-9-3 0,0 0 0,0 0 1,0 0-1,0 0 0,0 0 0,0 0 0,12 6 0,-4-7 0,2-1-1,0 2 0,-10 0-4,14 4-4,-14-4-14,-10 0-10,-4 2-3,-1 5 3,-7-3-1</inkml:trace>
  <inkml:trace contextRef="#ctx0" brushRef="#br1" timeOffset="44990.479">8283 4472 13,'0'0'24,"0"0"-7,0 0-1,0 0-3,0 0 3,0 0-7,0 0-2,0 0-2,0 0 0,0 0-1,3-10 0,-3 10 0,11-3 0,-1 4 0,-1-4-1,3 4-1,2-2 0,6 1-1,-1-4 0,5 3-1,5-3 1,3-1-1,4-2 0,1 1 0,5-2 1,-2 0-1,5-1 0,0 1 0,-1-1 0,1 2 0,3-5 0,0 5 0,4-1 0,-1 1 1,0 2-1,0 2 1,-2 1-1,-3 4 0,-5 3 0,-3 0-1,-4 3-1,-8-3-3,1 6-2,-8-12-5,4 6-14,-5-7-6,0-1 0,-3-3 1</inkml:trace>
  <inkml:trace contextRef="#ctx0" brushRef="#br1" timeOffset="46144.881">9522 4240 11,'0'0'24,"0"0"-3,0 0-10,0 0-1,-11-6 1,11 6-4,0 0-1,0 0-1,0 0-1,0 0 0,0 0-1,0 0 0,0 0-1,10-2 1,-10 2 0,0 0 0,0 0 0,0 0 0,0 0 0,0 0 0,0 0 0,0 0-1,0 0 1,-3 14-2,3-14 0,-7 13 0,2-1 0,-3 6-1,1 2 1,-1 6-1,-2 4 0,1 5 1,0 1-1,-2 6 1,-1 1 0,2 2 0,-2 3 0,2 1 1,0-1-2,0 2 1,-1 1 1,3 0-3,-1 0 3,-1 0-3,-2 6 3,-1-3-2,4 4 2,-7-1-1,4 2-1,-1 0 1,2-1-1,1 1 1,2-5-1,3 3 3,0 1 0,0 2-1,1 2 0,0 4 0,-2 1 0,2 1-1,-5-1 2,1 1-4,-1-4 1,1 2 1,1-5-1,3-2 2,0 0-1,3-1 2,1 3-2,1 2 1,-1 3-1,0 3 1,-1 3-2,-3 1 1,-1 6-1,0-5-1,0 0 2,-2-1-1,5 0 0,0-3 0,2 2 1,3 3-1,0-5 0,4 0 1,-1-1-2,-1 5 1,2 0-1,0-1 1,-1-1-1,0 1 0,-2 3 0,-2 3 0,2 0 1,-1-3 1,1 3 0,-2 0-1,0-5 2,3 1-2,-1-7 2,3-1-1,0-5 0,5 2 0,0-6-1,3 1 0,2 1 1,1 0-1,3 7 1,-2 2 0,3 5-1,-2 6 1,0 5-1,3 4 1,-5-4-1,1-2 1,1-6-1,-5-6-1,-1-8 0,-2-12-4,2-10-4,-11-18-30,6-5 4,-9-18-2,0 0-1</inkml:trace>
  <inkml:trace contextRef="#ctx0" brushRef="#br1" timeOffset="46924.8824">9547 10060 52,'-1'13'30,"1"-13"0,-7 21-1,7-10-26,0-11 1,-9 9 0,9-9 0,-12 3 0,3-7 0,9 4 0,-17-6 2,8 4-2,-4-4-1,-2 3 1,-2-4-2,-1 5 1,0-5-1,0 3 0,-1-3-1,0 5 0,-2-5 0,2 1-1,1 1 2,-2-2-2,3 1 1,-2-1-1,-4 0 1,4 0-1,-3-3 0,-1 3 0,0-1 1,-1-3-1,-1 1 0,-1 0 0,2 0 1,-3 1-1,-1 1 0,3 2 0,-5 2 0,2 1 0,0 2 0,-2 0 0,0 1 0,-2-1 0,1 0 0,-1-3 0,-1-1 0,-3-2 0,2 0 0,-2 1 0,0 0 0,0 0 0,0 1 1,2 2-1,1 2 0,2 1 0,4 4 0,3-3-1,2 1-2,1-5-2,9 12-11,-4-15-20,16 6 1,-19-18-2,17 0 1</inkml:trace>
  <inkml:trace contextRef="#ctx0" brushRef="#br1" timeOffset="48469.2849">8363 4428 4,'-4'-16'26,"3"3"2,1 2 1,-4-4-14,4 15-1,-2-14-3,2 14-1,0 0-3,0 0-1,0 0-1,0 0-1,0 13-1,4-3-1,2 1-1,0 3 0,3 7 0,1 2-1,4 5 1,1 8 1,1 3-2,-3 7 1,1 6-1,-5 7 0,3 1 1,-5 5 0,-2 3 0,0 2-1,2-1 1,0-4-1,1-2 1,4-2 0,3-2-1,0-7 1,1-1-1,-1 1 0,-2 1 0,-1 3 2,-4 4-1,-3 2 1,1 6 0,-5 3-1,0 0 1,2 0 0,-2-4 1,3-2-2,-1-6-1,5-5 1,-1-8-1,3 0 1,-3-4 0,1 1 0,-2-1-1,-1 3 1,-5 3-1,2 2 2,-2 2-2,-2-2 0,-1 2 0,1-1 0,1-2 0,-1-3 0,2-4 0,0-2 0,3-2 0,-1 1 0,1-3 1,-1 0-2,-1 1 1,1 1 0,0 0 0,-2 4 0,0 2 0,-1 0 0,-2 4 0,2-1 0,-1 3 0,-1 2 0,2-5 0,-1-2 0,0-1 0,2-1-1,-2-4 1,1 2-1,0-3 1,-1-2-2,1 2 2,0 0-1,-1-1 0,0 1 1,-1 1 0,1-1 0,-1 4 0,-3 2 0,3 2 0,-3 3 0,1 1 0,1 0 1,0 0-2,0-1 2,1-2 0,-1 1-1,-3 0 1,2-3-1,0-1 2,-2 2-2,-2-1 1,-1 0-1,0 0 0,0-4 1,-1 1-1,-2-1 0,2 1 0,0-2 1,1 0-1,0 0 0,-3-1 1,2 1-1,0-2 1,-3 0 0,3 0-1,-1 0 1,-2-3 0,1 5 0,-1 0 0,0 1 1,0 2-2,1-1 1,1 2 0,0 0 0,0-2-1,2-2 1,1-4-1,0-5 0,1-4 0,0-3 0,1-5-1,2-3 1,-1-2-2,-2-1 1,4-3-2,4-10-2,-5 20-12,5-20-20,0 0 1,0 0-2,0 0 1</inkml:trace>
  <inkml:trace contextRef="#ctx0" brushRef="#br2" timeOffset="55598.4976">3208 7905 24,'0'0'26,"0"0"2,0 0 0,0 0-16,3-15-3,-3 15-2,2-11-2,-2 11-3,5-13 0,-5 13-2,6-13 0,-6 13 0,0 0-1,4-13 0,-4 13 0,0 0 1,0 0-1,-10 1 2,10-1 0,0 0 2,0 0 0,0 0 1,-7-1 0,7 1 0,0 0 0,0 0 0,0 0 0,0 0-1,0 0-1,9-3 1,-9 3-1,0 0 0,11 0 1,-11 0-1,15-4 1,-3 3-1,-1-3 0,4 0 0,0-2-1,2 3 0,-2-1 0,2 3 0,-1 1-1,0 1 0,1 2 0,2-1 0,4-1 0,1 0 1,5-2-1,2 0 1,1-2-1,3-3 1,2-1 0,-2 2 0,-3 0-1,0 0 1,-1 1-1,1 2 1,-1 0-1,-1 2 0,5 1-1,-1-1 1,4 0 1,2 0-1,4 0 0,0 0 0,4 0 0,-1 0 0,-4-1 0,5 1 0,-7 1-1,1 1 1,-5-1 0,1-1 0,-4 4 0,1-3 0,-3 1 0,0 1 0,0-2 0,1-1 0,4 0 0,-4 0 0,2-1 0,-1 0 0,1-3 0,-1 3 0,-1 0 0,0 0 0,-4 1 0,2 0 0,-3 2 0,0 1-1,1 1 1,-1 0 0,-1 2 0,1 0-1,2 1 1,1 0 0,1-3 0,6 1 0,2-2 0,-1 1 0,9-3 0,-2-1 0,3 0 0,0 0 0,3 0 0,-1-1 0,-2 0 0,2-2 0,1 1 0,1-1 0,1 2 0,0-2 0,1 1 0,1-2 0,-1 1 0,-2 2 0,-1-1 0,0 0 0,-3 1 0,2-1 0,2 1 0,-1 0 0,1-3 0,-1 3 0,-1 0 0,0 0 0,-1 0 0,-2 1 0,-4-2 0,-2 2 0,-2 3 0,-1-2 0,0 0 0,-1 0 0,3-1 0,-1 1 1,2 1-1,2-2 0,0 1 0,1-2 0,1 1 0,-2 0 0,0-2 0,-4 1 0,-2 0 1,0 2-1,-2-3 0,-2 3 0,2-1 0,-2 2 0,-1 0 1,5-1-1,0 0 0,0-1 0,5 0 0,-2-2 0,3-1 0,0 0 0,0-2 0,-1 1 1,-3-2-1,-1 2 1,-6 0-1,-1-2 1,-5 4-1,-4-1 0,-6 2 0,-2 1 1,-4 0-2,-3 0 1,-8 0 0,9 1 0,-9-1-1,10 1 1,-10-1-1,12 0-1,-4 2-1,-8-2-2,20 7-14,-20-7-16,13 5-1,-13-5-2,11 7 3</inkml:trace>
  <inkml:trace contextRef="#ctx0" brushRef="#br2" timeOffset="56222.4987">8464 7787 20,'0'0'23,"-8"-2"0,8 2-2,0 0-15,0 0-2,-11-1-1,11 1-1,0 0 0,0 0 1,0 0 1,0 0 2,0 0 1,0 0 1,0 0 1,0 0-1,0 0 0,0 0-1,0 0-1,0 0-3,0 0-2,0 0-2,0 0-1,6 10-3,-6-10 0,9 6 1,-9-6-1,16 7 1,-8-4 0,5 4 2,-1-3 1,4 1 1,0 1 0,3-1 1,-1-3-1,0 2 1,2-1-1,1-2-5,-3-5-11,0 4-11,0 0-3,-6-3 2,-1 4-1</inkml:trace>
  <inkml:trace contextRef="#ctx0" brushRef="#br2" timeOffset="57642.1012">8614 7825 21,'0'0'28,"-6"-10"-1,6 10-4,0 0-7,0 0-3,0 0-4,0 0-3,0 0-2,0 0-2,0 0 0,9-7-1,-9 7 0,7 1 1,-7-1-1,13 1 0,-13-1 1,12 3-1,-12-3 0,15 1 0,-15-1 0,17-1 0,-8 1 0,3 0-1,1-3 1,2 2-1,-2 1 1,2 0 0,-2-1-1,1 2 0,0 0 2,-1 0-2,-3 1 0,1 0 1,0 0-1,2-1 0,2-1 1,5 1 0,0-1-1,3 0 1,3 0 0,5 2 0,3-4 0,2 5 0,-1-2-1,3 2 1,-4 3-1,1-1 1,-3 1-1,-2-2 0,1 3 0,-2 0 0,-2-4 0,-1 0 1,0 0-1,1-2 1,1 1 0,-1-1 0,4-2 0,-3 2-1,1 0 1,1 1-1,-1 0 1,1 1-1,-1 0 0,1 3 0,-2-1 0,1 2 0,0-3 0,-1 0 1,2-1-1,-1 1 1,1-2-1,3 0 1,-1 0 0,3 3-1,-1-4 1,1 2-1,0-1 0,0 1 0,-2-2 0,0 2 1,-1 1-1,-4 0-1,1 3 2,0 1-2,-2-2 1,0 2-1,3-1 2,-2-2-2,2 2 1,1-1 0,4-5 0,-2 1 0,2 0 0,2-1 0,-2-1 0,0 1 1,-2 0-1,2 0 0,-6-1 0,2 0 0,0 0 0,-2 1 0,2-1 0,-3 0 0,2-1 0,-1 2 1,2-1-1,-3-2 0,-1 0 0,1 2 0,-1 0 0,-3 0 0,0-1-1,-1-2 0,-2 6 0,2-3 0,-3 5-1,-1-8 0,5 4 0,-4-7 0,2 11 1,1-7-1,0-3 1,-2 0 1,1 5 0,0 0-2,0 3 0,-5-4-1,3 5-6,-10-6-6,9 9-18,-8-4-2,2-2 2,-4-1 1</inkml:trace>
  <inkml:trace contextRef="#ctx0" brushRef="#br2" timeOffset="58437.7026">11642 7973 32,'-20'2'27,"20"-2"1,-13 8-5,13-8-15,0 0-1,0 0 1,7 15-2,-7-15 0,26 7 1,-11-8-1,10 8 0,-5-12 1,8 6-2,1-4-2,5 3 1,0-5-2,4 5 0,0 0-1,-3 5-1,1 1 1,-3 0-1,-4-1 0,-6 3-2,-4 0 1,-5-2-1,0 1-4,-14-7-17,10 5-12,-10-5 1,0 0-3,0 0 3</inkml:trace>
  <inkml:trace contextRef="#ctx0" brushRef="#br2" timeOffset="59358.1042">5282 6571 2,'-129'1'14,"11"10"-3,-5-5-10,5 0-3,4-2 1,6 0-1,-2-2 1,5-1 0,6 1 0,0-4-4,8 2 0,-2-3-2</inkml:trace>
  <inkml:trace contextRef="#ctx0" brushRef="#br2" timeOffset="59560.9046">3479 6559 32,'-46'-13'21,"5"-3"-2,5 0-1,11 3-4,-1-3-4,12 6-3,-2-3-2,8 9-2,-1-2-1,9 6-2,-11 1 1,11-1-1,-6 12 1,6-12-2,-4 23-5,0-8-17,-2-4-4,4 4 0,-2-1 0</inkml:trace>
  <inkml:trace contextRef="#ctx0" brushRef="#br2" timeOffset="60621.7065">3189 6626 27,'13'-13'27,"3"3"1,-2 1 1,-4-5-15,8 12-4,-7-9 0,7 10-3,-2-9 0,8 6-1,-2-5 0,7 3-2,2-1-2,0 4 1,2-1-1,1 3 0,-1 1-1,2 3 0,-3-1 0,2 4 0,-1-2 1,3 0-1,-1 0 0,3-1 0,4-3 0,3 0 1,-3-3-1,10 1 0,-1-2 1,4 2-1,-1-2-1,-1 1 0,6 1-1,-4-1 1,0-1-1,0 1 1,-1-1-1,2 0 1,4-2 0,0 2 0,-2 0 1,0-1 0,1 3-1,0 2 1,-4 0-1,-1 1 0,-3 2 0,0 2 0,-3 0 0,2 0 1,1 1-1,0 0 1,2 0 0,-2-2 0,1 3 0,0-2 0,0-1 0,1 0-1,-2-1 1,2 0-1,1-1 1,2 0-1,2-1 0,-1 2 0,3-2 1,0 0-1,0 1 0,3-2 0,-1 3 0,-2-3 0,1 0 0,0 1 0,4-1 0,-1 1 0,0 0 1,-2 1-1,2 0 0,0-2 0,0 1 0,-1-1 0,0-1 0,5 1 0,2-3-1,1 0 1,-1-1 0,4 2 1,-2 0-1,0-2 0,1 1 0,-3 0 0,2 0 0,-3 1 1,3-1-1,-6 3 0,1-1 0,-1 0 0,-3 1 0,-2 0 0,-3 1 0,-2-1 0,-2 0 1,-1-1-1,-3 1 0,-1 0 0,-8-1 1,-3 0-1,-6 0 0,-5-1 0,-4 1 0,-9 0 0,-2 0 1,-12 1-1,13-2 0,-13 2 0,0 0 0,0 0-1,0 0-1,0 0-3,8 12-14,-8-12-18,-10 6 0,10-6-1,-12 4 0</inkml:trace>
  <inkml:trace contextRef="#ctx0" brushRef="#br2" timeOffset="61011.7072">8610 6525 54,'0'0'32,"-5"-13"0,5 13-4,0 0-18,10-2-2,-10 2 1,19-2-3,-5-1-1,11 4-1,0-3 0,8-1-1,3 1-1,7 0-1,-3 0-1,6-2 0,-4 2-3,-6-4-3,5 11-17,-14-10-12,-1 6 0,-8-2-2,0 1 2</inkml:trace>
  <inkml:trace contextRef="#ctx0" brushRef="#br2" timeOffset="61729.3084">9152 6614 54,'15'2'29,"0"-5"2,6-4-3,-4-4-25,10 4-1,1-3-1,1 0 0,-2 2 1,2 1 0,-5-2 1,1 3-1,-2-2 2,2 4-1,-2-3 0,2 2 1,-2-4-2,5 3 0,-3-1 0,4 1 0,2-2-2,3 3 2,-3 0-2,1-1 1,2-1 0,-1 4-2,0-4 2,2 2-1,2 0 1,2-1 0,2-1 0,4 1 0,4-2 0,3-1 1,4 0-1,3 2 0,2 0 0,0-1 0,-5 4-1,1 1 1,-4 2-1,-6 1 0,-4 1 0,-3 1 0,-6 0 0,-2 2 0,-3-2 0,-3 3 0,-2-3-1,-4-1-2,0 4-3,-9-10-9,4 10-20,-15-5-1,14 2 0,-14-2 0</inkml:trace>
  <inkml:trace contextRef="#ctx0" brushRef="#br2" timeOffset="63866.5122">10902 6294 14,'0'0'22,"0"0"-7,10 0 0,-10 0-2,0 0 1,0 0-3,9 2 1,-9-2-1,0 0 0,0 0-2,17 1-1,-17-1-1,20-3-3,-10-1 1,4 4-3,-2-1 0,4 0-2,-1 1 1,1 2-1,0 3 0,2-4 0,1 1 0,3 1 0,1-1 1,1 2-1,3-2 1,2 0-1,0 3 1,3-3-1,1 3 0,2 2 0,3-2 0,3 2 0,3 0 0,8 1 0,2-3 0,4 2 0,10-1 0,0-3 1,6-1-1,6 0 0,4-2 0,0-2 1,3 2-1,3-1 0,0 0 0,2 2 1,3 0-1,-3 1 0,1 0 0,-1 1 0,1 1 0,3 4 0,0-2 0,4 1 1,-2-1-1,-1 2 0,3 1 0,3 1 1,-2 1-1,5 0 1,1-1-1,0-1 1,0 1 0,6-2-1,3 0 1,5-5-1,2 0 0,2-1 1,0-3-1,8 1 0,1-1 0,1-2 1,-2 1-1,1 1 0,1-1 0,-1 2 0,-1-2 0,-7 4 0,0 0 0,-2 1 0,-2 1 0,-3-2 1,-2 3 0,-2-2 0,0 2 0,2 2 0,-6-4 0,2 3 1,-5 0-1,0 2-1,1 0 0,-4 2 1,-3-2-1,-2 4 0,-2-1 0,0 0 0,3 0 0,-1 1 0,-3-1 0,2 0 0,-2 1 1,-2-1-1,0 3 1,1-3-1,-3 3 1,-2 2-1,-4-1 0,-1-1 1,-3 1-1,-1 0 0,-4 1 0,-1-1 0,-2 2 1,-1-3-1,-3 3 1,3 0-1,-3 0 1,0-2 0,0-1 0,-1 1 0,0-4-1,1 2 1,0 0-1,-3-3 1,2-1-1,-3 0 0,0-2 1,-1 0-1,-3-2 1,4 1 0,0-2-1,-3 1 0,2-1 1,-2 0-1,-2-1 0,-3 0 0,-2 0 0,-6-2 0,-3 2 0,-5 1 0,-3-1 0,-5-1 0,-3 1 0,-3 1 1,-5-1-1,0 1 0,-6-1 0,-1 1 0,0 0 0,-2-1 0,0 0 0,-3-1 0,1 2 0,-4-3 0,1 1 0,-10-2 0,12 1 1,-12-1-1,10-1 0,1 0 0,1 0 0,6 0 0,4-2 0,2 3 0,0-1 0,3 0 0,-5 1-1,-3-1 0,-5 2 0,-14-1-1,0 0 0,0 0-1,-10-2-3,-8-7-6,10 11-22,-11-6-2,4 4-1,-4-2 0</inkml:trace>
  <inkml:trace contextRef="#ctx0" brushRef="#br2" timeOffset="65707.3154">11848 8073 9,'2'-11'28,"8"6"1,1-8 2,2 2-13,6 5-6,-12-4-2,10 3-3,-12-4-2,5 9 0,-10 2-2,8-10 0,-8 10-1,0 0 1,6-12-3,-6 12 2,0 0-2,0 0 1,0 0-1,0 0 2,0 0-2,0 0 0,11-1 0,-11 1 1,12 0-1,-1-1 1,4 0 0,4-2 0,4 0 0,5 2 0,8-5 0,5 3 0,6-3 0,7 1 0,7-2-1,8-1 0,7-1 1,12-1-1,4-1 0,6 0-1,7-1 1,7 2 0,3-2 0,8 2 0,1-2 0,2 2 0,1 1 0,5 1 0,0-5 0,3 1 0,0 0 0,-1 0 1,4-2 0,1 4-1,-2-2 1,1 1 0,-1 1-1,1 0 1,-1 2 0,-2 1-1,-4-1 0,4 5 1,-1-4 0,0 0-1,-4 0 1,4 2 0,1 0 0,4 0 0,-4-1-1,0 2 1,1-3 0,2 0-1,0 1 1,0-3-1,0 0 1,2-4 0,1 0 0,2 3 1,-5-4-1,5 4 0,-1-3 0,-1 1 1,-1 1-1,-4 1-1,2-2 1,-4 3-1,-1-2 0,-5 2 0,-5 0 1,-2-1-1,0-1 0,-8 2 0,-3-1 1,-4 0 0,-4-1-1,-2 4 1,-4-2-1,-3 1 0,-6 0 0,-3 3 1,-5-2-1,-3 1 0,-3 0 0,-6 2 0,-4-2 0,-4-1 0,0-3 0,-8 2 1,1-4 0,-5 3 0,-3-4 0,-2 1 0,-3 0 0,-3-1 0,-4 5 0,0-1-1,-1 3 0,0 1 0,-2-1 0,1 1 0,-2 1 0,-2 0 0,-3 2 0,-2-3 0,-1 1 0,-3 0 0,-2 0 0,-3 0 0,0 1 1,0-1-1,3 1 0,-2-1 0,3 1 0,0-1 0,3 2 0,2-1 0,-2 0 0,2 2 0,-1-1 0,-1 1 0,-3-3 0,0 3 0,-5-1 0,-1 1 0,-10 1 0,14-3 0,-14 3 0,12-2 0,-12 2 0,14-1 0,-4 1 0,2-1 0,3 2-1,-1-2 0,1 3-1,-3-3-1,-1 5-3,-11-4-6,0 0-19,0 0-5,-15 6 1,-4-5-3</inkml:trace>
  <inkml:trace contextRef="#ctx0" brushRef="#br2" timeOffset="65847.7156">21828 7141 80,'0'0'33,"0"0"-4,0 0-26,0 0-30,-12-6-1,12 6-6,-4-11 1</inkml:trace>
  <inkml:trace contextRef="#ctx0" brushRef="#br3" timeOffset="232392.828">2493 1447 39,'-12'-17'30,"4"7"1,-3 1 0,-6 0-20,8 8 0,-14-1-4,5 8-2,-14 0 0,-2 12-1,-9 9 0,-1 13-2,-10 6 1,5 8-1,-7 7 3,7 9-2,0 7 2,12 0-4,4-2 2,10 3-1,9-5 0,13-6-1,14-9-2,11-16 1,13-13-1,11-18 1,13-14 1,3-17-1,0-5 0,-4-7 1,-6-5 0,-7 4-1,-9 8 1,-13 5 0,-8 8-1,-17 12 1,6 12-1,-11 13 0,-6 10 0,1 6-1,3 6-1,2-4-1,12-2-5,-2-27-16,25-7-13,6-29-1,16-16 0,4-17 0</inkml:trace>
  <inkml:trace contextRef="#ctx0" brushRef="#br3" timeOffset="232626.8283">3061 1238 93,'-16'-23'37,"-8"19"1,-3 20 0,-2 19-36,0 8-1,6 32 0,2 14 0,1 17-2,3 7 1,1 0-3,8 4 0,3-5-3,15-2-5,-5-24-26,16-10 1,5-22-3,10-10 3</inkml:trace>
  <inkml:trace contextRef="#ctx0" brushRef="#br3" timeOffset="233048.0292">3408 1853 86,'-11'-8'38,"-7"3"-1,-3 17 0,-9 5-34,0 14 0,-6 6 1,4 12-2,0 1 1,3 10-2,6-3 1,8-2-1,8-11 1,13-6-1,12-18-1,9-18 1,9-17 0,5-16 0,8-9 0,3-16-1,-1-1 1,-5-7 1,-3 5 0,-9 6-1,-6 9 0,-8 10 1,-10 9-2,-8 13 1,-2 12-1,-16 22 0,0 6 0,-2 10-3,4 8 0,0 1-2,12 7-3,3-13-7,21 9-23,2-20-2,21-3 0,-1-18 1</inkml:trace>
  <inkml:trace contextRef="#ctx0" brushRef="#br3" timeOffset="233393.2299">4186 1748 81,'-8'-25'39,"-11"4"-1,-4 15 1,-10 6-32,-2 14-1,-4 8-3,0 8 1,4 2-1,5 6-1,7 0-2,14-3 0,12-7 1,12-3-2,14-9 1,9-1 0,8-6 0,2-4 0,-4 0 0,-4 0 1,-8 5-1,-13 3 1,-13 6-1,-13 7 0,-10 3 1,-9 5-1,-3-2-2,-2-2-1,8 0-4,-1-27-18,24-3-14,12-2 0,17-13-2,10-21 1</inkml:trace>
  <inkml:trace contextRef="#ctx0" brushRef="#br3" timeOffset="233736.4305">4752 1567 93,'0'0'41,"-31"-6"-2,9 21 0,-7 6-34,-5 6-3,0 6 2,0 3-3,5 0 1,4-1-2,9-4 1,9-2 0,10-2-1,9-8 0,9 0 1,6-1-1,0-5 0,4 5 0,-3-1 0,-3 0 0,-10 5 0,-7 3-1,-12 2 1,-9-1-1,-4 6 1,-6-5-1,-4 2-1,2-5-1,6-1-3,0-15-6,21 5-27,-2-13-1,18-9 1,3-12-2</inkml:trace>
  <inkml:trace contextRef="#ctx0" brushRef="#br3" timeOffset="234110.8311">4921 1845 92,'-11'10'40,"6"5"0,5-15-1,7 18-35,10-15-1,10-4 1,6-7-2,9-6 0,8-4-1,2-4 0,-5-4-1,-3-1 1,-7-2-1,-10-2 2,-9 0-2,-13 4 1,-13 3-1,-11 8 2,-8 8-2,-8 9 1,-5 14 0,-6 9-1,1 13 1,7 7-1,2 4 0,12 9 0,11-5 0,16-6-3,16-7-1,12-10-4,24-4-3,0-19-24,22 1-7,-1-25 1,9 0 0</inkml:trace>
  <inkml:trace contextRef="#ctx0" brushRef="#br3" timeOffset="234407.2317">5742 1643 104,'-17'-7'40,"-14"3"2,4 13-3,-5 5-35,4 3-3,4 3 2,6 2-3,10-1 2,10 0-2,10-2 2,11-2-1,5-3-1,4 1 1,2-1 0,-2-1-1,-5 1 0,-8 8 1,-8 0-1,-13 6-1,-10-2 1,-10 3-1,-6 0 0,-7-2-1,-2-2 0,0-11-5,14 8-14,-9-22-19,23 2 0,1-12-3,16-4 2</inkml:trace>
  <inkml:trace contextRef="#ctx0" brushRef="#br3" timeOffset="236216.8348">6973 1583 64,'-15'-9'34,"-8"1"0,-1 9 0,-9 3-24,2 12-4,-5 3 0,2 15-1,-4-1 1,8 10-2,2 2 0,9 6-1,2-6-1,16-2-1,8-8 0,12-6-1,10-17 1,13-8 0,7-11 0,5-13-1,3-11 1,-1-4 1,-3-7-2,-4-2 3,-10 3-3,-10-2 2,-9 2-2,-8 2 2,-9 8-2,-8 3 2,-5 7-2,2 2 1,-5 9 0,3 0-1,10 10 0,0 0 1,0 0-1,25-6 1,2 5-1,7 5 0,4 2 0,4 7 1,-4 6-1,-2 8-1,-6 6 2,-13 6-2,-7 6 2,-10 12-2,-10-3 2,-5 0-2,-6-4 2,-1-6-1,-1-10 0,6-5 1,2-15 0,15-14-1,-1-18 1,14-9 1,5-9 0,4-8 0,4-4-1,0-3 2,2-1-2,-5 6 1,-2 8-1,1 4 0,-1 5-1,3 2 0,7 8-1,6-3-4,14 10-11,-5-13-20,18 10-5,-10-1-1,11 8-2</inkml:trace>
  <inkml:trace contextRef="#ctx0" brushRef="#br3" timeOffset="236934.4361">2360 3268 86,'-15'-2'37,"-13"4"-1,-3 18 1,-13 0-31,3 13-3,-5 2 1,4 13-1,3 2-1,4 7-2,11-1 1,12 1 0,12-5-3,14-12-1,21-3-3,9-25-7,21-1-22,2-25-1,13-4-2,-5-20 2</inkml:trace>
  <inkml:trace contextRef="#ctx0" brushRef="#br3" timeOffset="237574.0372">2691 3396 78,'-19'-20'37,"-3"13"-1,-12 4 2,5 16-29,-12 2-2,4 15-1,1 0-2,4 11 0,10-3-2,8 5 1,9-5-1,11-3 0,12-12 0,12-8-1,9-13-1,6-10 0,5-11 0,-1-6 0,-1-8 0,-2-8-1,-9-3 0,-6 2 2,-10 0-1,-6 3 1,-9 6 0,-3 4 0,-6 5-1,-3 6 1,-1 8-1,7 10 0,-7-14 0,7 14 0,20-6 1,0 4-1,6 1 0,3 2 1,2 2 0,4 7-1,-7 3 1,-1 11-1,-11 8 0,-8 5 0,-9 8 1,-7 4-1,-7 2 0,-4 2 0,-5-7 1,2-8 0,3-8-1,5-7 0,14-23 1,0 0 0,16-18 0,11-16-1,4-7 1,9-6-2,4-9 2,1-1-1,-1 1 0,-8 11 1,-4 8-1,-9 13 0,0 13 0,-10 11 1,-4 15-1,-3 10-2,-6 12 2,0 0-2,4 8 1,4-7-3,8 1-1,6-17-4,23 0-21,-6-27-7,19-5-3,0-21-2,11-6 3</inkml:trace>
  <inkml:trace contextRef="#ctx0" brushRef="#br3" timeOffset="237761.2376">3994 2717 97,'-22'-2'39,"2"30"1,-12 16 0,9 25-33,-7 11-4,3 12-1,4 6-1,5 1-3,5-2 0,2-10-5,11 6-8,-5-26-22,11-6-2,-7-24 1,7-5-3</inkml:trace>
  <inkml:trace contextRef="#ctx0" brushRef="#br3" timeOffset="238276.0385">3704 3223 98,'0'0'38,"0"0"1,30 10-2,-7-5-34,17 2-2,13-7 0,12-4 0,10-1-1,-1-4-1,5-2-1,-7-2 1,-9 2 0,-9-2 1,-15 2 0,-13 3 0,-16-2 2,-10 10 0,-16-8 1,-7 16 0,-11 6 0,-4 9 1,-9 7-1,3 8-1,-2 4 1,7 4-2,6-2 1,10-4-1,14-8 0,16-6 0,15-11 0,13-13 1,11-9-2,10-11 1,4-10-1,0-4 0,-1-4 0,-7-2 0,-8 2-1,-12 6 0,-6 6 1,-13 11 0,-13 13-1,0 0 1,-11 19-1,-4 6-1,0 7 1,3 5-3,6 4-2,-1-7-3,22 11-14,-6-23-13,22 4-3,0-23 0,15 0-2</inkml:trace>
  <inkml:trace contextRef="#ctx0" brushRef="#br3" timeOffset="238494.4388">4946 3194 92,'-1'-19'39,"-13"0"1,1 20 0,-11 0-32,3 19-3,-5 7-1,7 8-2,0 5 0,8 5-1,11-2-1,6-9-2,14 0 0,8-15-6,15 3-9,4-29-23,13-1 1,-1-21-1,13-6-1</inkml:trace>
  <inkml:trace contextRef="#ctx0" brushRef="#br3" timeOffset="238697.2392">5552 2716 101,'-16'-12'39,"5"28"1,-13 7-2,-4 21-34,2 9-2,-1 16 0,0 7-2,2 3 0,4 2-2,-1-8-5,12 12-16,-5-25-16,9-3 0,-3-22-2,8-9 1</inkml:trace>
  <inkml:trace contextRef="#ctx0" brushRef="#br3" timeOffset="239102.8399">5304 3082 92,'12'-11'37,"12"7"0,11-11 0,7 3-37,11 0 1,5 2-1,1-2 1,-4 3 0,-7-3 1,-8 8 2,-13-1-1,-7 6 0,-20-1 1,-5 10-1,-15 1 1,-2 3-1,-5 2-1,3 3-1,2 1 0,7 2 0,9-3-1,12 0 0,10-3 0,10-2 1,5-1-2,5-3 2,-4 1-1,-1 0 0,-8 5 1,-9 5-1,-10 5 1,-12 7-1,-7 3 1,-10 2-2,-3 2 0,-4-6-4,8 9-10,-7-26-18,17 6-8,3-23-1,11 0-1</inkml:trace>
  <inkml:trace contextRef="#ctx0" brushRef="#br3" timeOffset="240881.243">6964 2985 53,'1'-24'35,"-1"24"0,-19-20 0,6 21-17,-15-11-9,1 19-1,-9-3-2,-2 13-2,-8 2 0,4 12-1,-3 4 0,9 3-1,4 1 0,7-2 0,8-7 0,14-1-1,12-12 1,11-8-2,12-14 1,4-9 0,7-12 0,6-5 0,-4-6 0,0-5 0,-8 0 0,-4 1-1,-9 3 1,-5 4 0,-6 10-1,-7 5 0,-2 4 1,-4 13-1,0 0 0,-12 16 0,3 7 0,2 12 0,-1 2-1,4 4 1,2 2-2,6-4-1,10-6-2,2-11-2,20 6-19,-5-29-13,13 2 1,-4-19-2,6 5 2</inkml:trace>
  <inkml:trace contextRef="#ctx0" brushRef="#br3" timeOffset="241224.4436">7345 3021 86,'-14'9'35,"1"16"1,-6-2-1,3 11-31,0 0-1,4 3 1,1 0-1,6-2 0,2-6-1,3-6-1,5-10 1,6-8-1,-3-11 0,5-7 0,1-9 0,-2-7-1,0-9 1,-3-2 0,1-4 0,-3-1 0,-1 0 0,1 2 0,2 4 0,1 5 0,9 8 0,6 2-1,7 10 0,5 3-3,7 11-3,-2-7-8,14 18-24,-7-6 0,7 10-1,-8-9 0</inkml:trace>
  <inkml:trace contextRef="#ctx0" brushRef="#br3" timeOffset="241552.0442">7933 2856 95,'-27'20'39,"-2"-7"0,17 10-1,4-8-32,20-1-2,13-10-1,18-5 0,6-8-1,9-6-1,4-7 0,-4-6 0,-8-6 0,-10 1-1,-15-1 1,-17 3-1,-14 6 0,-19 9 0,-15 16 0,-11 11 1,-8 17-1,-5 13 0,4 10 1,11 7-1,13 5 0,16-2-1,25-5-4,14-20-13,35 12-18,4-19-5,14 4 2,-4-15-3</inkml:trace>
  <inkml:trace contextRef="#ctx0" brushRef="#br3" timeOffset="242285.2455">1511 4715 82,'0'0'38,"4"-18"-1,-4 18 1,0 0-33,-6 27 0,-1 0 0,2 12-2,-3 5 0,2 9 0,-1 1 0,6 0-1,5-5 1,6-10-1,8-14 0,10-14 1,10-18-1,5-15 0,4-14-1,5-8 0,-2-12-1,-2-4 0,-5-2 0,-8 2 0,-6 4-1,-9 10 1,-4 12-1,-9 9 1,-4 14 0,-3 11 0,-11 31 1,3 6-2,-3 14 2,3 5-3,0 9 0,5-4-5,9 9-8,0-26-19,25 1-7,0-24 1,22-9-3</inkml:trace>
  <inkml:trace contextRef="#ctx0" brushRef="#br3" timeOffset="242644.0461">2533 4576 100,'-23'-1'41,"-12"-1"0,6 17 0,-8 11-37,9-2-2,1 4 0,7 3-1,4 2 0,7 3-1,6-3 0,7 0 0,8-3 0,3-5 0,7-2 1,0-3-2,1-5 2,-3-5-1,-1 0 1,-4-1-1,-7 2 0,-8 4 0,-9 5 0,-10 5 0,-9 0-1,-1 5 0,-3-1-1,-2-9-4,13 5-7,-3-27-20,24 2-8,13-26 2,16 0-3</inkml:trace>
  <inkml:trace contextRef="#ctx0" brushRef="#br3" timeOffset="242971.6467">2659 4829 87,'-10'21'39,"10"-21"0,1 12 0,16-15-33,19-7-2,12-13 0,10-1-2,1-6 0,2 0 0,-6-3 0,-7 5-1,-17 0 0,-17 7-1,-18 3 1,-18 10 0,-12 7-1,-13 7 0,-7 12 0,-3 9 0,3 8 1,3 7-2,10 2 2,13 4-2,14-6 1,19-6-3,22-5-1,13-15-4,25-1-4,-2-20-21,25 1-7,1-13 2,10-4-3</inkml:trace>
  <inkml:trace contextRef="#ctx0" brushRef="#br3" timeOffset="243330.4473">3494 4647 99,'-52'14'39,"1"15"2,-9 3-1,14 11-35,0 1 0,12 1-3,12-6 2,17-6-3,11-12 1,20-9-1,13-21-1,14-12 1,11-14-1,4-12 1,4-14-1,-2-5 1,-4-10-2,-5-3 2,-6 2-1,-13 3 0,-10 13 0,-10 9 0,-12 19-1,-13 19 1,-10 23 1,-10 23-1,-9 22 0,-4 12-1,-1 13-1,4 0-6,17 15-16,-5-22-10,31 2-5,5-22-2,29-3-1</inkml:trace>
  <inkml:trace contextRef="#ctx0" brushRef="#br3" timeOffset="243720.448">4811 4172 89,'9'-18'39,"2"19"0,-11-1 0,-3 33-35,-4 5-1,2 15-1,-7 13-1,1 8 0,2 9-1,0-1-1,1 0-2,1-9-1,9-2-2,-4-24-12,13 0-20,-6-21 0,7-8 0,-1-18 0</inkml:trace>
  <inkml:trace contextRef="#ctx0" brushRef="#br3" timeOffset="244157.2488">4609 4569 90,'-10'6'38,"16"9"0,5-15-2,19 10-32,13-7-1,12 0-1,8-11 0,7 1 0,1-7 0,4 1-2,-7-3 1,-8-2 0,-13 1-1,-5 4 1,-14 1 0,-12 5 0,-16 7 0,0 0 0,-16 5 0,-7 16 0,-4 6 0,-2 10-1,-1 8 1,1 5 0,9 3-1,10-1 1,15-9-1,17-7 1,17-14-1,14-12 1,8-11-1,8-15 1,-1-9-1,-3-8 0,-11-6 0,-12-5-1,-18 3-1,-16-5-2,-15 10-3,-15-7-6,-2 25-18,-22-10-7,8 19-3,-9 0 0</inkml:trace>
  <inkml:trace contextRef="#ctx0" brushRef="#br3" timeOffset="245140.0505">2082 5619 71,'-18'16'36,"-10"-2"1,-2 12 1,-9-4-29,11 6-1,-3-3-1,6 2-3,7-6 1,12-4-4,10-2 0,12-5-1,9-1-1,8-2 1,5-2-1,6 4 1,-5 0 0,-1 5 1,-13 3 0,-6 6 0,-14 3 0,-10 4 0,-10 3-1,-7-3 0,-3-1-2,-1-9-3,8 6-7,1-24-27,17-2 2,5-22-2,21-1 0</inkml:trace>
  <inkml:trace contextRef="#ctx0" brushRef="#br3" timeOffset="245639.2514">2507 5589 90,'-12'-10'37,"4"11"0,-11-1 1,6 14-33,-2 2-1,6 13 0,-3 3 0,4 13-2,0 5 1,1 4-1,-1 5 0,4-2 0,-2-4-2,3-5 1,-1-10-1,2-8 1,0-8-1,2-22 1,0 0-1,2-13 0,1-15 1,2-6-1,0-10 0,1-8 0,0-7-1,1-5 0,0-2 0,0 1 1,6 4-1,-2 4 0,5 3 0,4 8 0,3 12 0,3 10 0,2 10 1,2 7-1,-1 11 0,-1 6 0,-5 9 0,-6 7 1,-12 7-1,-6 5 1,-16 7 1,-5-2-1,-8 1 1,-8-2-1,-1-5-2,-4-6-2,12 2-13,-4-27-19,22 0-3,4-16 1,17-5-2</inkml:trace>
  <inkml:trace contextRef="#ctx0" brushRef="#br3" timeOffset="246341.2526">2880 5571 77,'0'0'37,"16"-14"1,-16 14-1,13-7-30,-13 7-2,-5 19 0,-3 1 0,0 11-1,-6 6 0,-1 11-2,1 2 1,-2 5-1,4-2 0,2-2 0,3-7-2,4-4 1,1-10-1,5-6 0,-2-12 0,-1-12 0,11-8 1,-4-14-1,0-5 0,1-11 0,-1-5 0,1-8 1,1-6-2,-2-3 0,2-1-1,1 3 1,4 4 0,4 2 0,1 8 0,3 11 0,4 9 1,1 11 0,2 8 1,-1 8-1,0 8 0,-3 3 0,-3 5 0,-2 4 0,-8 4 0,-7 4 1,-7-1-1,-9 5 0,-5-3 2,-9-2-1,-4 0 1,-3-4 0,1-6 0,5-4-1,-1-1 1,8-8-2,6-1 1,13-6 0,-4 15-1,12-6 1,8 6-1,3 3 1,2 2-1,6 3 1,5 0-1,2-2-1,0-1-2,1-9-4,9 10-16,-14-27-11,11 7-7,-7-17 1,6 1-2</inkml:trace>
  <inkml:trace contextRef="#ctx0" brushRef="#br3" timeOffset="246622.0531">3604 5465 97,'-7'-21'40,"7"21"1,-4-12-2,4 12-34,1 14 0,1 5-2,-5 7-1,2 13-1,-7 8 2,0 8-2,-2 1 1,-2 4-1,1 0-1,2-4-1,5-6-1,3-17-5,14 5-14,-13-38-14,25 13-5,-10-30 0,10 0-1</inkml:trace>
  <inkml:trace contextRef="#ctx0" brushRef="#br3" timeOffset="246793.6534">3665 5502 95,'8'-13'39,"-2"-2"0,15 9-2,2-5-33,9-2-3,9-1-2,3-7-3,14 12-14,-5-13-20,6 10 0,-13-6-1,-1 13 1</inkml:trace>
  <inkml:trace contextRef="#ctx0" brushRef="#br3" timeOffset="247012.0538">3651 5682 99,'-17'8'38,"17"-8"2,16-3-4,23-11-34,6-7-1,10-4-1,5 0-2,3-2-2,2 11-3,-17-6-26,-3 20-5,-19-3 0,-10 16-1</inkml:trace>
  <inkml:trace contextRef="#ctx0" brushRef="#br3" timeOffset="247183.6541">3655 5956 97,'-7'18'38,"7"-18"1,26 2-2,-2-17-32,21-6-2,11-11-2,9-4-2,12 0-5,-10-16-13,9 12-20,-11-7 1,3 10-2,-12-6 1</inkml:trace>
  <inkml:trace contextRef="#ctx0" brushRef="#br3" timeOffset="247589.2548">4458 5482 87,'-19'21'38,"0"12"1,-10-2-1,3 13-30,-5 1 1,3 7-3,2-6-1,3 3-1,9-7-1,3-4-1,6-12-1,8-7-1,-3-19 1,17 4-1,1-18 0,2-13 1,2-6-2,3-12 1,2-6-1,1-2 0,-1-4 0,-1-1 1,-2 5-1,0 7 0,0 7 2,-8 12-1,4 12 0,-5 13 0,-3 14 0,-1 11 0,-3 11 0,1 10 0,-3 6 2,4 1-2,-1 1 1,1 0-2,5-1-2,-3-13-5,14 11-16,-19-24-8,10 5-8,-11-14 1,-1 0-2</inkml:trace>
  <inkml:trace contextRef="#ctx0" brushRef="#br3" timeOffset="247776.4551">4528 5830 97,'-16'-15'38,"1"-3"1,12 4-1,3-1-33,15 5-1,9-3-3,15 4 1,4-2-5,8-5-1,10 6-5,-6-14-20,15 9-12,-11-11 2,3 2 0</inkml:trace>
  <inkml:trace contextRef="#ctx0" brushRef="#br3" timeOffset="247963.6555">5249 5378 85,'-12'11'38,"-7"8"1,1 20 1,-11-2-33,8 16-1,-2 2-1,6 3-2,3-3 0,5-1-2,6-5-3,3-13-7,12 0-25,-2-20-6,6-4 0,-2-18 0</inkml:trace>
  <inkml:trace contextRef="#ctx0" brushRef="#br3" timeOffset="248260.056">5146 5422 94,'11'-14'41,"9"15"0,4-9-2,20 5-35,-1-1-1,8 6 0,0 2-1,4 9 0,-8 5-1,-4 8 0,-14 7-1,-9 11 1,-17 7 1,-10 5 0,-19 2-1,-13 1 0,-10-1-1,-6-4-2,0-1-2,-5-26-22,18 7-13,0-22-2,16-7 0,6-15-1</inkml:trace>
  <inkml:trace contextRef="#ctx0" brushRef="#br3" timeOffset="248899.6571">6548 5241 63,'1'-13'37,"-1"13"-1,0 0 1,3 28-30,-7 4-3,0 17 1,-9 5 0,3 17-1,-5 0 1,4 4-1,-2-4-1,4-5-3,5-7-1,4-18-6,14-1-29,-4-21-1,9-5-2,-3-18 0</inkml:trace>
  <inkml:trace contextRef="#ctx0" brushRef="#br3" timeOffset="249133.6575">6320 5545 72,'-24'13'39,"15"4"1,9-17-1,5 13-25,14-16-10,21-7-1,10-6 0,10-3-3,10-2-3,-2-12-12,10 15-23,-11-4-1,-1 13-1,-17-6-1</inkml:trace>
  <inkml:trace contextRef="#ctx0" brushRef="#br3" timeOffset="249601.6584">7020 5145 91,'6'-13'40,"-4"-5"1,-2 18-2,0 0-35,0 19 0,-8 9-1,-4 14 0,-7 11-2,2 9 0,-7 6-1,-1 10 1,3-1 1,0-4-1,6-8 1,3-7-1,6-12 1,5-10-1,7-10 2,4-13-2,5-11-1,3-6 1,1-12-2,3-6 2,0-5-2,-2 1 1,1-4-2,-3 1 2,-5 6-2,-2 9 1,-10 14 1,12-2-1,-9 15 3,-1 5-1,2 11-1,1 2-1,4 6 0,2-9-4,9 10-4,-5-21-19,21 9-9,-7-17-3,11-1-1,-5-17 1</inkml:trace>
  <inkml:trace contextRef="#ctx0" brushRef="#br3" timeOffset="249960.4589">7323 5634 89,'0'0'39,"2"22"0,9-18 1,14 3-36,6-7-1,9-3 0,3-6-1,5-2 0,-5-6-1,1-3 0,-6 1 0,-9-5-1,-13-1 1,-8 2-2,-13 1 1,-11 2 0,-11 5 0,-8 12 0,-7 5 1,-2 13-1,-1 9 1,7 9 0,8 7-1,12 4 2,17-3 0,21-4-2,21 0-2,15-21-16,31 16-14,1-19-6,18 3-2,-2-7-2</inkml:trace>
  <inkml:trace contextRef="#ctx0" brushRef="#br3" timeOffset="250896.4606">1723 8715 94,'0'0'37,"0"20"-1,-1 5 2,-6 5-33,2 15-1,-4 12-2,1 14 0,-4 10 0,1 7-1,-1-1-1,1 3-1,2-4-2,3-16-3,11-2-13,1-29-17,15-11-1,0-27 1,17-12-3</inkml:trace>
  <inkml:trace contextRef="#ctx0" brushRef="#br3" timeOffset="251083.661">2037 9124 87,'6'-38'37,"-2"22"0,-9 4 0,3 26-31,-10 9-1,0 20-1,-1 8-2,-1 11 0,0 2-1,2 6 0,5-3-1,3-9-2,7-6-1,-2-21-3,18-3-23,-7-27-8,12-7 0,-4-22-2</inkml:trace>
  <inkml:trace contextRef="#ctx0" brushRef="#br3" timeOffset="251270.8613">2074 8790 80,'-32'-38'39,"13"20"-1,-2 5 1,21 13-18,-9 19-19,14-1-4,15 10-4,3-10-10,21 21-21,0-4 0,11 9-1,-1-8 1</inkml:trace>
  <inkml:trace contextRef="#ctx0" brushRef="#br3" timeOffset="251816.8622">2529 9143 80,'-22'-15'38,"1"12"-1,-14-8 1,7 15-30,-17-1-1,7 17 0,-6 5-2,2 12 0,4 4-2,12 1 0,4 0-1,21-6 0,10-9 0,14-8 0,15-15-1,7-12 1,6-10-1,6-12-1,1-7 0,-6-5 0,-5-3 0,-7 2-1,-9 5 0,-5 2-1,-10 16 1,-13 10 0,-3 10 0,-12 34 0,-7 9 1,-5 22 0,-5 15 0,-3 24 0,-2 11 1,-4 8 0,2 1-1,1-4 1,3-9-2,5-13 1,0-17 0,8-19 0,4-22-1,3-16 2,12-24-1,-10-4 0,12-22 1,0-15 0,6-12 1,3-12-2,2-12 2,0-8-2,5-2 1,-2 2-1,-1 8 1,0 5-2,4 9 0,1 11-1,5 11-1,3 2-3,15 19-15,-10-21-10,22 16-8,-3-16-1,12 3-1</inkml:trace>
  <inkml:trace contextRef="#ctx0" brushRef="#br3" timeOffset="252222.463">3131 8575 103,'-13'30'40,"-6"6"1,2 21-3,-3 8-33,0 17-1,0 4 0,0 9-1,4-4 1,0-5-3,4-7 0,5-12 1,4-13-2,3-18 1,9-17 0,4-17-1,5-15 1,6-13 0,0-13 0,4-7-1,-1-5-1,-2-5 1,3 6 0,-7 9 0,-2 8-1,-5 14 1,-2 16-1,-8 16 1,-1 17 0,-3 9-1,-2 12 0,-1 3-1,4 3-1,2-9-2,9-4-3,0-28-11,22 4-12,-8-33-5,22-5-2,-3-27-1,9-7 0</inkml:trace>
  <inkml:trace contextRef="#ctx0" brushRef="#br3" timeOffset="252394.0633">3737 8684 108,'-22'52'39,"-11"7"0,6 24-1,-3 1-35,7 5-2,7-1-3,2-11-6,17 3-25,-6-21-5,8-1-1,-5-28-1</inkml:trace>
  <inkml:trace contextRef="#ctx0" brushRef="#br3" timeOffset="252565.6636">3487 9114 115,'1'-16'41,"2"-1"0,17 12-1,6-3-41,12-9-6,26 15-20,2-16-13,23 8 0,5-5-2,17 7 1</inkml:trace>
  <inkml:trace contextRef="#ctx0" brushRef="#br3" timeOffset="253142.8643">4590 8916 100,'11'4'38,"-11"-4"1,8 28-6,-13-7-29,1 10 0,-4 9 0,-1 10-1,-2 4-1,-1 10 0,1-4 0,0 0-1,1-6 0,4-8 0,1-8 0,3-14 0,2-24 0,0 0 0,12-11 0,-1-18 0,4-11 0,0-10 0,4-5-1,5-10 1,2 3-1,0 0 0,-1 7 0,-1 4 0,-1 11 0,0 9 0,-2 10-1,-1 11 0,3 9 0,0 4-2,5 11-4,-1-8-10,17 15-16,-7-11-7,10 6 1,-1-10-2</inkml:trace>
  <inkml:trace contextRef="#ctx0" brushRef="#br3" timeOffset="253548.4653">5357 8916 94,'-36'21'38,"-10"-2"3,-1 16-2,-6-1-29,8 13-4,-1-2-1,10 4 0,5 1-2,12-4 0,7-7-1,14-5 0,11-15-1,13-9-1,10-13 1,11-11-1,4-9 0,5-10 0,0-5 0,-5-6 0,-4 4 0,-7-1 0,-9 6-1,-9 9 1,-10 9-1,-12 17 1,0 0-1,-10 11 1,-3 16-1,-2 4 0,1 8-1,5-1-1,4 0-1,6-5-2,14-2-4,0-28-14,24 11-8,-6-25-4,12-4-2,-2-18-1</inkml:trace>
  <inkml:trace contextRef="#ctx0" brushRef="#br3" timeOffset="254063.2662">5835 8913 89,'-25'-12'38,"10"26"0,-7 1 2,6 14-29,-4 2-4,6 10-2,3-2-1,6 3-1,5-8 0,6-3-1,8-12 0,7-8-1,5-14 0,6-13 0,2-7-1,5-8 1,0-8-1,-1-1 0,-4-1 0,-4 4 0,-6 7 0,-7 11 0,-7 5-1,-10 14 1,-6 14 0,-7 14 0,-9 19-1,-4 16 1,-6 13 0,-5 13 1,0 10-1,-2 3 1,5 0 0,1-3-1,5-11 1,6-8 0,4-17-1,3-11 0,7-19 0,2-15 0,6-18 1,1-15-1,4-14 0,2-15 0,1-8 0,2-11 0,3-8 0,2-5-1,2 1-1,4-1 0,2 7-1,2 2-2,7 15-3,-3-5-10,17 30-11,-13-11-5,15 21-5,-8-6-2,14 5 2</inkml:trace>
  <inkml:trace contextRef="#ctx0" brushRef="#br3" timeOffset="254390.8668">6607 8802 100,'-51'13'40,"5"13"1,-3-11-3,9 9-32,11-1-2,12 1 0,16-8-2,11 0-1,12-4 0,8-1-1,4 0 0,1 1 1,-3 2-1,-3 4 1,-13 6-1,-10 5 1,-13 7-1,-11 3 1,-9 4-1,-5 0 1,-3-4-2,-5-2 1,9-5-4,-3-12-4,19 8-19,-11-23-8,26-5-5,-15 1-2,15-1 0</inkml:trace>
  <inkml:trace contextRef="#ctx0" brushRef="#br3" timeOffset="255280.0683">6909 9351 111,'0'0'42,"0"0"1,0 0-7,-4-22-46,4 22-29,0 0-4,0 0 2,-15-8-3</inkml:trace>
  <inkml:trace contextRef="#ctx0" brushRef="#br4" timeOffset="259398.4756">1707 10488 95,'0'0'38,"3"15"0,-11 6-1,7 12-33,-9 14-3,0 9 2,-1 12-2,-2 7 0,-2 1 0,3 2-1,6-3 0,-1-8-3,10-4-2,-6-20-10,12-4-23,-1-21 2,9-6-3,-1-21 2</inkml:trace>
  <inkml:trace contextRef="#ctx0" brushRef="#br4" timeOffset="259928.8765">1404 10592 99,'-26'-14'38,"17"9"1,11-9-1,17 2-34,17-8 0,11-2-1,12-6 1,10 0-1,8-3-2,4 3-1,-9 5 0,-3 10 0,-10 10-1,-12 12 0,-14 12 0,-10 16 0,-15 12 1,-8 12 1,-9 11-1,-7 7 1,-3 4-2,-5-1 0,0-2 2,6-11-2,5-10 1,5-11-1,10-13 1,4-18-1,8-15 1,8-9 1,6-14-2,5-8 2,-2-8 2,7-4-1,-7 0 0,3 3 0,-9 7 0,-5 3 0,-1 13 0,-9 9-1,-10 6-1,2 28 0,-6 1-1,0 3-1,0 7 0,5 2-1,6 0-2,1-7-2,17 5-11,-5-29-21,18 2 1,-7-19 0,16 0-2</inkml:trace>
  <inkml:trace contextRef="#ctx0" brushRef="#br4" timeOffset="260100.4768">2626 10833 97,'0'0'39,"-21"-7"1,14 24-5,-9 6-29,5 12-3,-1 5 0,0 6-2,5 7 0,5 1-3,4-3-3,1-7-2,13-4-30,-4-22-3,11-7 2,-3-21-2</inkml:trace>
  <inkml:trace contextRef="#ctx0" brushRef="#br4" timeOffset="260256.4771">2671 10492 93,'-15'-16'34,"15"16"-3,0 0-11,11 10-54,21 5 0,6-6-2,16 7 2</inkml:trace>
  <inkml:trace contextRef="#ctx0" brushRef="#br4" timeOffset="260552.8776">3186 10635 83,'-28'14'39,"0"12"0,-11-6 0,6 6-28,-3 0-5,8 3-1,8-5-3,12-1 0,12-3 0,13-5-1,13-5-2,5-2 1,6-1 0,-1 0 0,-3 3 0,-8 5-1,-10 4 1,-12 7-2,-14 5 3,-8 3-2,-9 4 2,-5-2-2,-3-1 0,0-9-2,6 1-4,-3-18-29,29-9-4,-16 1 1,26-11-3</inkml:trace>
  <inkml:trace contextRef="#ctx0" brushRef="#br4" timeOffset="261114.4786">4558 10155 81,'-14'-53'39,"-3"12"-2,-8 0 3,4 19-33,-10 10-2,1 18-1,-5 17 0,0 22-1,-6 14-2,5 18 1,-2 13-2,3 9 2,6 3-3,9 0 2,5-6-3,8-4 1,10-9-3,3-18-5,15-5-28,-5-22-4,3-5 2,-3-20-2</inkml:trace>
  <inkml:trace contextRef="#ctx0" brushRef="#br4" timeOffset="261457.6792">4083 10694 94,'0'0'39,"0"0"0,9 21 0,3-6-34,13-5-2,4-2 1,6 2-1,1-2 0,7-2 0,-5-1-1,0 1-1,-5-1 0,-5 2 0,-4 3 0,-8 2 0,-6 4 0,-7 4-1,-4 3 0,-3 4 1,-4 4-2,-1-2-1,1-1 1,1-5-2,2-1 0,5-9-2,0-13 0,15-4-8,7-9-23,-7-16-2,11 1 0,-7-19 1</inkml:trace>
  <inkml:trace contextRef="#ctx0" brushRef="#br4" timeOffset="261598.0794">4528 10374 102,'-19'-29'37,"8"19"0,-3-2-1,14 12-33,0 0-7,0 0-26,29 20-8,-1-15 1,17 8-2</inkml:trace>
  <inkml:trace contextRef="#ctx0" brushRef="#br4" timeOffset="261988.0801">5064 10521 86,'-28'42'39,"-12"-2"1,-1 11 0,-8 0-26,4 1-9,1-1-2,7 0 0,4-6-3,7-8-2,11-8-1,8-12-3,7-17-1,11-3-7,12-6-17,-11-21-6,10 3 2,-13-21 13,8 12 11,-14-10 7,-3 5 6,-2 13 8,-12-5 20,8 18 5,-5-1 1,11 16-12,-6 15-11,18 7-4,0 1-4,11 8-1,8-1-3,10 0 0,8-1-3,5-12-6,13 2-28,-5-12-3,6-2 1,-9-14-2</inkml:trace>
  <inkml:trace contextRef="#ctx0" brushRef="#br4" timeOffset="262346.8807">5328 10677 88,'-20'14'38,"13"9"1,1-10 0,20 0-26,5-3-8,13-3-1,6-10-2,6-4 1,7-5-2,-1-8 1,-4-3-1,-6-4-1,-6 2 1,-8-1 0,-10 1 0,-9 1-1,-8 8 1,-11 6-1,-7 5 0,-7 12 1,-6 8-1,-3 9 1,-2 11-1,3 6 0,3 5 0,8-1-1,12 3-2,11-9-2,18-2-9,2-21-25,25-3 0,5-20-2,20-5 1</inkml:trace>
  <inkml:trace contextRef="#ctx0" brushRef="#br4" timeOffset="262643.2813">6228 10433 103,'-58'19'40,"2"18"1,-7-4-1,16 3-34,5 1-3,16-2 1,17-9-3,21-11 1,20-6-2,12-7 1,5-6-1,5-3 1,-3 1-1,-9 4 1,-12 6-1,-13 7 1,-15 9 0,-10 6 0,-13 7 0,-10 2-2,-4 5-1,-5-4-1,4 5-8,-5-19-12,13 8-19,-3-18 0,9 2-3,1-18 2</inkml:trace>
  <inkml:trace contextRef="#ctx0" brushRef="#br4" timeOffset="264655.6848">1680 12161 73,'-35'14'37,"4"6"-1,-7-7 0,5 14-29,-3-9-2,7 9-1,-1-3-2,3 7 0,9 0-1,-5 6 0,9 0-1,5 0 0,6-2 0,10-3 0,9-3 1,10-5-2,10-6 2,10-3-1,5-5 2,3-3-1,-3 1 1,-2 0-1,-8 3 1,-9 8-2,-16 4 1,-13 14-1,-15 6 0,-10 9 0,-11 3-1,-5 1 1,-2-2-1,1-5-2,7-5-5,-3-21-29,20-4 1,15-19-2,4-18 0</inkml:trace>
  <inkml:trace contextRef="#ctx0" brushRef="#br4" timeOffset="264936.4853">2227 11982 76,'-13'-9'37,"3"22"0,-16 11 0,9 22-33,-8 11-2,-1 20 3,1 9-3,2 12 0,2 10 0,2 0-1,6-2-1,3-10-1,7-10-1,5-19-4,9-8-3,-1-30-21,17-10-7,-5-25-1,10-11 2</inkml:trace>
  <inkml:trace contextRef="#ctx0" brushRef="#br4" timeOffset="265108.0856">2091 12582 85,'-12'-1'37,"-1"-4"1,22 13-1,5-7-32,17-1-3,8-3-1,12-6-5,13 2-10,1-17-25,12-1 2,-8-13-2,6 3 1</inkml:trace>
  <inkml:trace contextRef="#ctx0" brushRef="#br4" timeOffset="265326.486">2750 12076 76,'-36'30'38,"-10"4"-1,9 19 3,-4 5-35,4 11-1,3 5-1,8 2 0,4-2-2,11-3-1,14-6-3,4-13-5,25 0-14,2-25-17,18-3 2,1-23-2,13-7 1</inkml:trace>
  <inkml:trace contextRef="#ctx0" brushRef="#br4" timeOffset="266168.8875">3005 12283 73,'-23'-12'38,"-9"2"-2,5 22 2,-4 2-32,6 19 0,-1 8-1,10 8-2,4 3 0,10 2-1,12-4 0,10-4-1,8-8 0,9-13-1,5-8 0,7-14 0,1-12-1,-4-11 0,-4-11 0,-4-8 1,-11-6-1,-5-6 0,-10 0 0,-8-2 0,-9 1 1,-7 5 0,-6 4 0,-2 8 1,-2 6 0,1 9 0,5 6 0,1 12 0,7 8 0,4 7 0,12 3-1,7 3 0,5 4-1,3 4 1,9 1 0,0 2 0,-1 0 0,3 5 1,-8 2-1,-2 6 1,-9 0-1,-4 5 1,-5-1-1,-7 1 0,0-1 0,-7-10-1,0-4 1,0-9 0,3-6 0,5-18 0,0 0 0,-3-20 0,11-5 1,0-9-2,6-5 2,-2-11-1,3-4-1,2-1 1,-1 0 0,0 2 0,0 3 0,-1 10 0,0 2 0,1 12 1,-2 8-1,1 6 0,-2 9 0,2 5 0,-2 6 0,0 4 1,-1 3-1,-3 1 0,-5 6 0,-3 2 0,-3 0 1,-6 5-1,-7 0 1,0-3-2,-5 1 2,2-2-1,-1-1 0,2 1 0,1-6 0,5 2-1,3 1 2,5-1-1,3-3 0,3 4 1,6-4-1,2-1-1,6-2 0,1-4-2,9-2-2,-4-17-15,14 8-19,-8-15 0,12 1-2,-5-16 2</inkml:trace>
  <inkml:trace contextRef="#ctx0" brushRef="#br4" timeOffset="266418.4879">4033 12198 82,'-7'18'41,"-8"0"-2,5 16 2,-9 7-36,8 5-1,-1 7-1,1 10-1,0 2 0,2 1-1,3-4-1,-2-6-2,7-3-1,-1-15-2,8-6-4,-6-32-30,12 7 0,-3-28 1,7-2-2</inkml:trace>
  <inkml:trace contextRef="#ctx0" brushRef="#br4" timeOffset="266605.6879">3856 12269 92,'-14'0'41,"1"0"0,16 11-1,9-9-36,9 0-2,9-4-1,15-4-2,8 4-5,0-18-19,16 11-15,-3-11-2,7 7 0,-1-8 0</inkml:trace>
  <inkml:trace contextRef="#ctx0" brushRef="#br4" timeOffset="267526.0898">4505 12577 73,'0'0'40,"0"0"-2,0 0 1,12-7-35,-1-2-1,9 1-2,9-3-2,6-6-4,15 14-12,-2-15-21,8 7 1,-4-4-1,9 5-1</inkml:trace>
  <inkml:trace contextRef="#ctx0" brushRef="#br4" timeOffset="267947.2906">5419 12033 77,'-19'-18'39,"2"23"-2,-17-5-6,0 22-25,-9 6-2,-2 11 1,0 5-1,2 3-1,8 1 0,10-5-1,10-1-1,12-9 1,14-10-2,13-6 0,11-8 0,4-3 0,8-3 0,-3 2 0,-4-1 1,-7 9-1,-9 3 0,-14 6 0,-10 7 0,-13 7 0,-10 4 0,-5 0-1,-1 4 0,-2-8-1,5 0-4,4-19-6,17 0-27,5-17 1,17-11-2,5-19 1</inkml:trace>
  <inkml:trace contextRef="#ctx0" brushRef="#br4" timeOffset="268181.291">5687 12062 86,'0'0'39,"-4"-17"0,1 29 1,-9 8-36,4 13-1,-4 10 0,0 14-2,-1 9 0,1 7-1,-1 7 0,2-1-2,7 0-1,-2-16-4,20 0-31,-2-21-1,14-10 0,3-23-2</inkml:trace>
  <inkml:trace contextRef="#ctx0" brushRef="#br4" timeOffset="268555.6916">6237 12024 86,'-32'18'40,"-3"23"0,-13 6 2,5 18-37,-9 5-1,7 7 0,1 2-1,7 1 0,7-5-1,10-8-1,14-10 0,15-11-1,7-14 1,13-11-1,11-17 0,8-13 0,1-12 0,4-5 0,-4-9 0,-6 3 0,-8 1 0,-10 4 0,-6 8 0,-19 19 0,0 0-1,0 0 0,-11 22-1,-1-2 0,4 6-3,0-7-5,15 13-17,-7-32-13,27 17 0,-6-28-1,14-4 1</inkml:trace>
  <inkml:trace contextRef="#ctx0" brushRef="#br4" timeOffset="268774.092">6697 12049 79,'-12'-6'40,"-1"32"-1,-14 6 1,6 26-31,-10 4-5,4 8-1,0 7-1,4-1-1,7 1-2,3-11 0,10-4-3,1-16-6,16-8-29,-9-17 0,12-6-2,-6-22 1</inkml:trace>
  <inkml:trace contextRef="#ctx0" brushRef="#br4" timeOffset="268945.6923">6544 12486 83,'0'0'40,"0"0"0,0 0 0,17 7-36,3-2-2,5-4-2,5-6-3,12 7-11,-1-20-24,8 3-2,-6-11 0,5-2 2</inkml:trace>
  <inkml:trace contextRef="#ctx0" brushRef="#br4" timeOffset="269148.4927">7062 12011 87,'-19'43'41,"-13"4"-1,5 18 1,-10 4-37,12 4-1,3-3-1,7-2-2,7-8-1,7-12-2,11-7-4,0-25-33,17-5 0,3-21 0,13-6-2</inkml:trace>
  <inkml:trace contextRef="#ctx0" brushRef="#br4" timeOffset="269320.093">7409 12088 81,'-19'38'40,"1"20"0,-11 1-1,8 14-33,-6-4-4,6-2-1,2-5-3,5-16-7,14-2-31,-4-19 1,15-10-2,-11-15 1</inkml:trace>
  <inkml:trace contextRef="#ctx0" brushRef="#br4" timeOffset="269522.8933">7263 12068 98,'0'0'42,"12"-16"1,7 10-2,-2 0-40,14-9-1,13 3-4,0-13-17,13 12-19,-6-7-1,9 5-1,-4-4 0</inkml:trace>
  <inkml:trace contextRef="#ctx0" brushRef="#br4" timeOffset="269975.2941">7712 12030 78,'9'-22'40,"-9"22"-1,0 0 1,-5 18-35,-7 9-1,-1 12-1,-5 10 0,-2 11-1,0 6-1,-1 6-1,4-3 1,7-6-3,6-6 0,6-19-5,13 5-14,4-32-19,13-6 0,0-16-1,11-7 1</inkml:trace>
  <inkml:trace contextRef="#ctx0" brushRef="#br4" timeOffset="270162.4945">7740 12025 86,'-11'-6'40,"3"-5"0,19 8 0,2 0-32,14-6-7,10 0-1,6-3-1,4 9-4,-5-10-27,7 16-8,-13-3 1,-2 12-2</inkml:trace>
  <inkml:trace contextRef="#ctx0" brushRef="#br4" timeOffset="270380.8948">7668 12328 85,'-11'22'41,"11"-22"-3,8 18 3,14-22-38,16-3-1,5-4 0,5-2-1,4-1-3,1-6-4,4 15-31,-20-5-2,-9 13-2,-16-2 0</inkml:trace>
  <inkml:trace contextRef="#ctx0" brushRef="#br4" timeOffset="270552.4952">7667 12620 90,'-18'25'39,"11"-17"2,19 1-5,15-19-34,16-6 0,9-7-1,12-10-4,9 4-7,-5-15-27,9 6-2,-11-8-1,2 7 1</inkml:trace>
  <inkml:trace contextRef="#ctx0" brushRef="#br4" timeOffset="270770.8955">8424 11967 88,'-24'27'41,"9"16"1,-7-4-1,4 10-35,6 3-3,2 4 0,1 1-2,3 1-2,6-4-1,2-7-2,4-2-4,-6-15-31,15 0-2,-5-16-1,9-6 0</inkml:trace>
  <inkml:trace contextRef="#ctx0" brushRef="#br4" timeOffset="271098.4961">8366 12013 76,'15'-16'41,"1"1"0,18 12 0,2-3-31,8 7-6,4 4 0,0 5-1,-2 9-1,-7 11 0,-11 8-1,-16 11 1,-13 10-2,-15 8 1,-17 6-1,-13 2 0,-8-2-1,-6-3 0,2-8 0,4-14-3,12-5-2,4-33-15,28 0-20,7-24 0,26-8-1,5-23 1</inkml:trace>
  <inkml:trace contextRef="#ctx0" brushRef="#br4" timeOffset="271862.8975">9156 12099 64,'8'-27'38,"1"12"0,-13 1 0,4 14-31,-16 7-1,5 14 0,-10 3-2,0 11 0,-7 6-2,2 7 1,-4 0-1,2 6 1,2-4-2,3-6 0,3-7 0,2-8-1,10-12 1,8-17-2,0 0 2,10-26-1,6-8 1,5-10 1,0-9-2,2-7 2,0-1-1,-1 0 0,-5 7-1,-1 4 0,-8 10 0,0 10 0,-1 15 0,-7 15 0,6 10 0,-1 19 1,1 12-1,2 10 1,7 10-1,4 6 1,6 0-1,7-2 0,3-9 1,8-11-1,1-15 1,3-14-1,-3-18 1,1-18-1,-3-14 1,-7-15 1,-8-12-1,-6-6 0,-8-4-1,-9-1 0,-6 8 0,-5 3-2,-6 13 0,-2 8-1,2 17-2,-2 1-3,15 22-9,-11 0-24,19 14 1,2-7-1,15 10 1</inkml:trace>
  <inkml:trace contextRef="#ctx0" brushRef="#br4" timeOffset="272096.8979">9895 11941 89,'-13'-2'40,"4"17"1,-9-4-1,3 18-35,-1 7-1,3 11-1,-3 4-1,4 6 0,0 1-1,7 0 0,1-3-3,4-12-2,12-3-7,-8-23-27,16-4-4,-4-19 2,12-4-1</inkml:trace>
  <inkml:trace contextRef="#ctx0" brushRef="#br4" timeOffset="272284.0982">9884 11881 100,'0'0'41,"12"-21"1,12 18-4,9-10-36,9 1-1,8-3 0,2 5-3,4 5-4,-9-8-19,2 15-16,-17-3 2,-5 10-3,-18-3 2</inkml:trace>
  <inkml:trace contextRef="#ctx0" brushRef="#br4" timeOffset="272486.8985">9930 12099 93,'-28'19'40,"14"0"2,14-19-4,0 0-35,28 4 0,9-12-1,5-4-1,7-1 0,3 0-2,0 1-1,-5 4-1,-12-5-6,-2 18-31,-18-4 0,-7 14 0,-16-4-1</inkml:trace>
  <inkml:trace contextRef="#ctx0" brushRef="#br4" timeOffset="272658.4988">9967 12356 89,'-44'33'39,"14"3"1,7-10 1,18 1-33,5-27-5,32 8-2,10-18 0,13-12-2,17-5-3,2-19-12,16 5-24,-6-11 1,8 5-2,-8-12-1</inkml:trace>
  <inkml:trace contextRef="#ctx0" brushRef="#br4" timeOffset="273001.6995">10776 11790 93,'-45'7'43,"1"13"-1,-8-2 0,4 5-38,6 1-1,7 5 0,7 0 0,12 1-2,13-6 0,15 2 0,14-5-1,10-1 0,5-3 0,9-1 0,0-1 0,-3 0 0,-7 5 1,-13 2-1,-11 5 0,-12 3 2,-15 4-2,-12 4 2,-11-2-2,-4 2 1,-5-4-2,3-5 0,8-6-3,7-16-3,24 3-8,2-30-14,26 4-13,8-21-1,20-4 1,6-18 0</inkml:trace>
  <inkml:trace contextRef="#ctx0" brushRef="#br4" timeOffset="273344.9001">11289 11741 97,'-48'11'42,"2"9"1,-11-5-1,5 7-38,9 0-2,12 0 0,15-1 0,14 0-1,14-3 0,12-3-1,11 0 0,1 0 1,2 2-1,-5 3 0,-6 3 1,-7 7 0,-12 5 0,-8 4 0,-8 5 0,-9 1 1,-4 2-2,-7-2 1,0-1-1,-1-5-2,7-6-2,-1-13-9,20 8-6,-9-28-10,23 5-15,-1-14 0,15 1 0,2-10 3</inkml:trace>
  <inkml:trace contextRef="#ctx0" brushRef="#br4" timeOffset="273500.9003">11521 12469 102,'0'0'44,"-8"7"0,-3-19-1,12-10-36,1 9-12,-2-13-10,20 18-12,-14-16-11,18 16-4,-1-6-4,13 4 3</inkml:trace>
  <inkml:trace contextRef="#ctx0" brushRef="#br1" timeOffset="319017.6293">9176 9601 12,'8'-8'19,"-8"-6"1,0 14-14,12-14 1,-12 14 2,0 0 0,0 0 3,11 3-2,-11-3 1,9 9-1,-9-9-1,19 13-2,-9-7-2,8 7 0,2-4-2,4 8 0,3-5-1,6 6 0,0-2-1,7 3 0,3 1 0,5 3 0,3-3 0,4-1 1,4 3 0,1-1-1,5-2-1,4 6 1,0-1 0,4 1-1,0 5 0,1 2 1,1 7-2,-2 1 0,0 1 0,-2 3 0,-2 5-1,-3 0 2,0 2-1,-2 4 1,3 1 0,0-1 3,-2 4-3,-1 2 2,2 0-2,-2 1 0,-2 2 0,-3 2-1,-3 0 0,-2 4-1,-3 1 2,0 2-2,-1 3 2,-5 3 0,-1 0 1,-1 3 3,-4-3-3,-3 5-1,0-2 1,1 1-1,-6-1 1,2 5 0,1-3-1,0-1-1,3 2 1,-5-3 0,4-1 0,-4 0 0,-4-3 0,0 0 0,-2 4 0,-4 0 0,-2 1 0,-1 5 0,-2 4 1,3 4-1,-1-2 1,-2 8-1,2-4 1,0 6-1,-2-5 0,2 0 0,-2-3 0,0-5-1,-2-4 1,-1-4-1,-2-6 1,-3-6-1,-2-3 1,1-2 0,-2 0 0,-1-7-1,1 1-1,-3-9-5,15 0-29,-12-18 0,7-13-3,1-19 1</inkml:trace>
  <inkml:trace contextRef="#ctx0" brushRef="#br1" timeOffset="320328.0316">13219 14485 30,'5'-25'33,"-4"7"2,-1 18-1,-23-1-26,-6 16-1,-5 25 2,-19 4-2,0 24 0,-11 6-2,2 15 0,-2-3 0,12-1-2,10-6 0,14-9-1,21-13-1,14-17 0,21-15-3,12-20 0,12-11-2,6-16-1,12-3-1,-2-18-3,8 4 1,-8-12 0,3 9 0,-15-10 0,1 12 1,-12-2 2,-10 7 3,-11 7 2,-12 2 3,-12 10 1,-13 5 2,-2 13 1,-18 2 0,3 15 1,-11-1-1,4 15-2,-3 1 1,5 9-1,3 0-2,8 3 1,5-2-2,15-5 0,5-8-1,12-6 1,9-12-2,9-10-1,5-8 1,7-12 0,1-7-1,-2-7 1,0-3 0,-6-5 0,-3 3 0,-6-1 0,-7 1 0,-8 6-1,-4 5 2,-3 4-1,-2 7 0,-3 4 1,0 10-1,0 0 1,0 0 0,0 0 0,7 8 0,-7-8 0,20 18 0,-9-6 0,1 4 0,0 1-1,-2 3 1,-2 5-1,-4 4 1,-5 3-1,-5 0 0,-3 5 0,-2-2 1,-2-6-1,1-7 0,4-8 0,8-14 0,0-15 0,10-18 0,9-12 1,7-8-2,5-7 1,3-4 1,2 3 1,-2 8-2,-2 12 2,-5 15-2,-5 15 2,-8 19-1,-5 15-1,-8 14 0,-4 14-2,-2 6 1,-2 4-1,3 0 0,3-7-2,12-3 0,5-13-3,17 0-9,1-29-23,21 3 0,2-23-1,13 1 1</inkml:trace>
  <inkml:trace contextRef="#ctx0" brushRef="#br1" timeOffset="320718.0323">14621 14730 9,'0'-22'35,"-5"-4"0,-2 9 2,-13-5-16,7 21-7,-16-5-4,3 17 1,-13 3-4,4 17-3,-2 4 0,1 8-1,1 0 0,7 5-2,8-3 2,6-7-3,12-6 1,11-10-1,10-11-1,10-11-2,13-7-1,1-11-2,13 4-7,-6-12-25,10 7-1,-7-6-1,2 12 2</inkml:trace>
  <inkml:trace contextRef="#ctx0" brushRef="#br1" timeOffset="321154.8331">14929 14773 28,'0'0'34,"-12"-13"1,1 6 0,-5 13-22,-8-7-6,4 9 0,-11 0-1,4 9 0,-5 2-1,4 10-1,0 1 0,6 4 0,3-1-2,6 6 0,6-7-1,11-4 1,7-9-2,9-11 1,8-9-1,4-8 1,5-9-1,0-9 0,0-3 0,-5-3 0,-3-1 0,-7 4 0,-6 4 0,-5 6 0,-3 5 0,-8 15 0,0 0 0,4 16 0,-6 10 0,-5 6 0,4 4-2,-2 2 0,5 1-2,2-9-2,11 0-4,-5-27-19,17 1-9,-3-16-1,11-3 1</inkml:trace>
  <inkml:trace contextRef="#ctx0" brushRef="#br1" timeOffset="321451.2336">15233 14690 54,'-18'14'37,"12"8"-1,-7 1 2,7 14-32,-1 1-2,5 6-2,0 1 0,4-1 1,2-4-1,6-3 0,2-14-1,2-12 1,6-11-1,3-14 1,5-12-1,0-13 1,1-6-1,-2-6 0,-2-1 1,-5-4-2,0 5-2,-9 1-2,6 20-15,-15-6-19,3 18 0,-6 3-1,1 15-2</inkml:trace>
  <inkml:trace contextRef="#ctx0" brushRef="#br1" timeOffset="321950.4345">15696 14850 60,'12'19'40,"-1"-12"-1,13 0 1,4-13-37,3-5 0,2-7 0,3-6-2,0-7 0,-5 4 2,-5-6-2,-6 4 1,-9 2-1,-10 4 1,-11 6-2,-10 7 2,-10 8-1,-6 9-1,-3 12 1,-3 7-2,-1 10 1,3 6 0,8 2 1,9 3-1,12-5 1,12-7-2,15-9 1,14-11 0,17-8-2,12-17-4,23 2-17,-3-22-17,18 5 0,-4-15-1,14 6 0</inkml:trace>
  <inkml:trace contextRef="#ctx0" brushRef="#br1" timeOffset="322418.4353">16901 14154 60,'-4'10'38,"-5"18"-2,-1 26 1,-6 13-34,-1 17 1,-2 8-1,2 9-2,2 2 0,2-5 0,5-13-2,5-13-1,7-14-2,3-27-9,24-6-23,-5-22-1,12-7-1,-3-20 0</inkml:trace>
  <inkml:trace contextRef="#ctx0" brushRef="#br1" timeOffset="323136.0366">17034 14756 68,'5'24'38,"6"-10"2,14 0-1,6-10-37,7-6 1,8-5-1,1-3-1,0-4-1,-2-2 0,-9-2 1,-5 1 0,-7 0-1,-12 2 1,-11-3-1,-7 3 1,-9 4-1,-9 1 2,-8 5-2,-5 6 0,-4 6 0,-1 8-1,-1 8 1,3 8-1,5 6 2,8 5-2,11 1 2,9-2-2,15-8 2,9-6-1,15-10 0,11-12-1,6-9-1,5-13-2,6 1 1,-4-13-3,-1 5-1,-10-11-5,0 13-3,-19-14 0,5 19 4,-14-12 3,-7 13 4,-5 1 4,-5 1 2,0 14 6,-15-1 5,10 21 0,-12-12-1,9 21-3,-9-5-2,8 12-3,-5-3 0,7 3-2,-1-5 0,6-1 1,3-9-1,4-7-1,6-12 1,3-10 0,7-12-1,1-7 0,6-9 0,-1-6 0,3 1 0,-1-1 0,-1 4 0,-3 8 1,-2 7-2,-4 12 2,-5 5-2,-2 16 2,-4 10-3,-3 6-1,0 8-1,-4 0-1,6 9-2,-6-11-8,15 10-25,-9-16-1,9 5 0,-2-14 1</inkml:trace>
  <inkml:trace contextRef="#ctx0" brushRef="#br1" timeOffset="323650.8375">18228 14562 55,'-5'10'36,"0"2"0,-8-8-5,6 15-23,-13-8 1,9 7-4,-5-2 0,3 5-2,-1-6 0,6 1-1,2-4 0,6 0-2,0-12 1,10 15-1,4-10 0,0-1 0,2 3 0,0 1 1,-1 3-1,-5 5 1,0 3-1,-6 4 1,-4 3-1,-3 6 1,-5-2-1,-1 3 1,-7-1-1,0 0 0,-1-3 0,0-5-1,1-2-1,2-9-3,7 4-9,-7-18-25,14 1 1,-2-13-3,10 0 1</inkml:trace>
  <inkml:trace contextRef="#ctx0" brushRef="#br1" timeOffset="324040.8382">18607 14959 68,'-14'1'44,"14"-1"-2,-8 2-2,11-18-34,-3 16-18,7-20-14,8 16-13,-8-9-3,4 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7T00:35:54.63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1257 889 78,'21'-52'38,"-21"52"-1,0 0 1,32-49-34,-32 49 1,0 0 0,27-47 0,-27 47-1,0 0-1,0 0 0,0 0 1,0 0-3,0 0 2,0 0 1,-1 56-1,1-56-1,-38 83 0,16-34 0,-3 3 0,0 0 0,4 1-2,0 0 0,4-3 1,5-2 0,21-26-1,4 57 0,16-21 0,22-22 0,14-28-2,14-20-1,10-6-5,-8-12-30,-18 11-1,-8-2 0,2 1-2</inkml:trace>
  <inkml:trace contextRef="#ctx0" brushRef="#br0" timeOffset="702.001">2112 1131 106,'30'-52'40,"-30"52"0,0 0-1,0 0-36,-17-19-1,-9 36 2,-16 14-1,-2 18 0,4 2-1,8 8 0,6 1-1,19-4 0,13-16-1,13-16 1,22-17-2,16-14 0,12-15 1,9-10-1,-41 9 1,7-1 1,-44 24 0,72-60-1,-72 60 1,65-65-3,-65 65 3,43-64-1,-43 64 0,26-55 0,-26 55-1,0 0 2,-4-55 0,4 55 1,0 0-2,0 0 1,-8-47 0,8 47 0,0 0 0,0 0-1,0 0-1,56-8 1,-56 8 1,45 9-1,-45-9 0,54 15 2,-30 2-2,29 11 0,-16 6 0,-13 11 0,-25 4 0,-11 5 0,-10-5 0,5-7 0,5-16-3,8-11 3,4-15 0,20-12 0,3-12 0,8-7 1,-31 31 1,41-44-2,-41 44 0,42-53 0,-42 53 0,46-50 0,-46 50 0,40-44 0,-40 44 0,0 0 0,50-34 0,-15 43-2,-12 9-3,9 14-2,0 13-9,-1 0-24,16 0-1,1-13 0,14-11 0</inkml:trace>
  <inkml:trace contextRef="#ctx0" brushRef="#br0" timeOffset="1170.002">3630 1117 107,'0'0'38,"-18"-46"3,18 46-1,-41-30-35,41 30 1,-43-1-1,-15 12-2,-4 12-2,11 19 2,5 8-2,20 10 0,20-5-2,26-11 2,23-29-1,9-13 1,3-11-1,1-14 1,-56 23 1,59-31-2,-59 31 0,48-45 0,-48 45 0,43-40 0,-43 40 0,19-24 0,-7 20 0,-15 18 0,-15 27 0,-12 30-2,-10 21 0,-4 30 1,-7 16-1,8-6 0,2-15 2,5-6-2,9-25 3,6-23-1,10-25 1,4-22-1,7-16 0,-1-36 1,7-5 0,6-20 0,6-12-1,6-17 0,12-3-5,-3-11-4,17 8-32,-8 1 2,11 14-3,-3 9 0</inkml:trace>
  <inkml:trace contextRef="#ctx0" brushRef="#br0" timeOffset="1684.8029">4961 663 101,'0'0'41,"0"0"1,-45-53-1,45 53-40,0 0 0,-43-8 1,43 8-2,0 0 1,-53 41 0,53-41-1,-36 49 1,36-49 1,-28 56-1,28-56 0,-22 59 1,22-59 0,-11 60-1,11-60 2,3 57-3,-3-57 1,16 46 0,-16-46-1,0 0 1,22 57-1,2-20 0,0-4 0,-10-3-1,-5 1 0,-12-4-1,2 5-2,-3-8-3,4-24-10,5 12-23,2-17-1,17-3 1,-24 8-1</inkml:trace>
  <inkml:trace contextRef="#ctx0" brushRef="#br0" timeOffset="1887.603">5127 1044 75,'50'-43'37,"-50"43"2,39-32 3,-39 32-23,0 0-14,21-3 0,-15 26-1,-16 12-1,-9 18 0,-7 7-3,4 6-1,2-3-6,11-18-31,29-29-2,5-20 1,-25 4-1</inkml:trace>
  <inkml:trace contextRef="#ctx0" brushRef="#br0" timeOffset="2043.6035">5414 810 109,'0'0'40,"-9"-70"-3,9 70-4,-16-50-72,16 50-1,0 0 0,0 0-2</inkml:trace>
  <inkml:trace contextRef="#ctx0" brushRef="#br0" timeOffset="2542.8044">5728 836 103,'37'51'43,"-37"-51"1,0 0 0,-32 60-39,21-48 0,-41 35-3,1-1 2,3-1-3,29-4 0,8-9-1,29-10 1,-18-22-2,0 0 2,63-8 1,-63 8-2,58-31 0,-58 31 0,62-45 0,-62 45 0,55-48 0,-55 48-4,42-42 3,-42 42 0,0 0 1,18-8 0,-27 39-1,-6 25 1,-21 23-1,-7 27 2,-8 15-2,6 11 0,2-8-1,19-29 3,7-24-1,6-18-2,4-24 3,2-16 0,5-13 0,0-30 0,4-8-1,3-19 2,3-8-1,5-11 1,5-5-1,2-6 1,4 10-2,-26 77 0,27-75-3,-27 75-4,43-71-19,-43 71-16,46-73 0,-46 73-1,64-69-1</inkml:trace>
  <inkml:trace contextRef="#ctx0" brushRef="#br0" timeOffset="2964.0052">6335 536 121,'0'0'42,"35"-55"1,-35 55-1,0 0-39,0 0-1,0 0 0,0 0-2,-19 73 0,0-26 0,7 37 0,-21 27 0,6 7 0,2-10 0,15-18 0,3-34 0,7-56 0,0 0 0,0 0 0,50 12 0,-50-12 0,43-44 0,-43 44 0,60-59 0,-60 59 0,54-65 0,-54 65 0,58-54 0,-58 54 0,45-41 0,-45 41 0,39-15 0,-39 15 0,40 12 0,-21 16 0,-6 17 0,0 14 0,5 0-9,-18-59-21,0 0-11,53 46-2,-53-46 1,62-5-2</inkml:trace>
  <inkml:trace contextRef="#ctx0" brushRef="#br0" timeOffset="3151.2055">7193 679 125,'0'0'41,"47"-72"1,-47 72-3,0 0-35,0 0-2,0 0 0,0 0-2,0 0 0,0 0 0,-43 81-7,26-30-12,-6-1-21,10-1 0,-7-3-2,20-46 0</inkml:trace>
  <inkml:trace contextRef="#ctx0" brushRef="#br0" timeOffset="3307.2057">7067 938 123,'0'0'42,"15"-54"3,-15 54-3,34-53-39,-34 53-5,55-41-10,-55 41-29,68-31-2,-68 31 1,73-14-2</inkml:trace>
  <inkml:trace contextRef="#ctx0" brushRef="#br0" timeOffset="4009.207">1492 1704 95,'10'8'37,"9"-9"2,12 4-3,14-2-36,2-2 0,13-2-1,9 0 0,14-5 1,18 1 1,10-7 0,16-1 3,15-6-3,21 0 4,10-6-3,17-1 1,5 4-2,9 0 2,6 4-3,2 2 0,-1 4 0,0 2 0,-1 3 0,-2 3 0,1-2 1,1 0 0,-3-2 0,4-1 0,0-2 1,-4-1-1,-8 1 0,-7-1 1,-11 0-1,-17 4-1,-18 1-2,-27 1-3,-15 2-26,-37 0-8,-22 8 0,-29 1-1</inkml:trace>
  <inkml:trace contextRef="#ctx0" brushRef="#br0" timeOffset="5226.0091">1361 2462 64,'3'-15'37,"-3"15"-3,0 0 2,0 0-28,9 28-2,-7 7 0,-2 16 0,-4 10-2,2 14 0,-6 11-1,2 8 0,-3 0-2,0-3-2,1-11-1,1-14-5,6-5-29,-3-23 0,9-15-1,-5-23-1</inkml:trace>
  <inkml:trace contextRef="#ctx0" brushRef="#br0" timeOffset="5740.81">1215 2777 98,'-39'-49'38,"39"49"-1,-28-48 2,28 48-34,3-52-2,14-3 0,21-6-1,22 12 1,14-4 0,13 1-1,2-5-1,4 10-1,-30 22 2,-8 14-1,-13 20 0,-12 16 0,-10 20-1,-12 8 1,-6 14 0,-7 13 0,-7 4 0,-2-2 1,-2-2-1,1-5 1,-3-12-1,7-9 0,2-15-1,9-15 2,0-24-1,19 7 1,3-29-2,6-9 0,4-12 0,3-3 0,-2-8 0,1 6 0,-6 6 0,-5 5 0,-5 14-2,-8 17 2,-2 19 0,-5 15 0,-2 12 0,-3 10 0,0 4 0,2 8-1,4 0-2,6-12-2,11 0-6,-1-30-27,23 1-3,-4-24 1,12-1-1</inkml:trace>
  <inkml:trace contextRef="#ctx0" brushRef="#br0" timeOffset="6068.4106">2342 2763 113,'2'21'39,"-2"-21"2,18 20-3,1-22-36,16-5-1,8-12 1,4-3 0,1-5-1,0-4-1,-6 0 0,-4-1 0,-11-1 0,-14 3-1,-9 7 1,-13 7 0,-11 9 1,-10 8 1,-6 16 0,-6 14 0,-4 10 0,1 13 1,7 8-1,7-1 1,13 0-3,12-7 0,20-9-3,16-20-4,35-1-28,5-28-5,31 0-1,4-17 0</inkml:trace>
  <inkml:trace contextRef="#ctx0" brushRef="#br0" timeOffset="6552.0115">3775 2558 79,'1'-27'38,"0"2"0,8 16-1,-9 9-22,12 5-10,-9 18 0,-2 18 0,-6 9-2,-4 10 1,-2 4-1,1-2 0,-1-2 0,1-10-2,5-8 1,5-17-1,5-13 0,6-22-1,7-13 0,7-20 1,0-11-1,3-13-1,4-12 1,-3-6 0,-1 0 0,-3 5-1,-4 11 1,-5 15-1,-2 10 2,-3 15-2,5 16 1,0 9 0,8 17-1,6 2-1,11 6-2,4-6-2,16 17-11,-4-24-22,15 8-2,-9-18 1,4 3 0</inkml:trace>
  <inkml:trace contextRef="#ctx0" brushRef="#br0" timeOffset="6910.8121">4603 2245 102,'-38'27'40,"-13"-4"0,8 21-1,-5 2-34,7 8 1,2 0-2,6 6 1,9-3-3,10-7 2,14-8-3,14-11 1,11-11-2,11-15 0,11-12 0,6-14 0,1-11 0,4-7-2,-6-9 1,-3 0 0,-10 0 1,-7 9-1,-10 7 0,-9 8-1,-13 24 2,0 0 0,-9 24-1,-5 3 1,4 15-2,-2-1-1,12 11-4,0-16-14,20 5-19,1-16 1,19-2-1,-3-23-2</inkml:trace>
  <inkml:trace contextRef="#ctx0" brushRef="#br0" timeOffset="7394.4129">5119 2287 100,'-23'-14'39,"4"29"2,-8-1-2,9 18-34,-2 4-1,9 5 0,5-2-1,8-2 0,10-6-2,7-11 0,9-11-1,4-11 1,7-13-1,0-10 0,-2-8 0,3-5-1,-7-4 1,-2 1 0,-6 7 0,-8 7 0,-3 17 0,-14 10 0,7 39-1,-16 9 2,-3 29-1,-8 16 1,-3 21-2,-5 11 2,-1 4-1,-2-1 1,3-11-1,4-13-1,2-20 1,6-19 1,3-24-1,5-23 0,8-18 1,-2-34 0,7-12-1,3-17 1,5-17-2,3-14 1,6-11-1,3-4-1,3 4 0,4 2-1,5 15-2,0 6-3,12 30-17,-12-4-17,13 25 3,-6-2-1,14 12 1</inkml:trace>
  <inkml:trace contextRef="#ctx0" brushRef="#br0" timeOffset="7690.8135">6126 2040 103,'-40'2'41,"3"14"0,-11-4-1,11 6-35,1 3-2,9 6 0,13-4 0,14 0-2,14-6 0,15 0-1,6-3 0,7 2 1,-1-1-1,-2 6 1,-9 3-1,-10 9 0,-20 8 1,-12 4 1,-18 6-2,-9 2 1,-8 0-1,-4-8-3,7 3-5,-7-25-23,27 6-11,7-25 0,17-4-1</inkml:trace>
  <inkml:trace contextRef="#ctx0" brushRef="#br0" timeOffset="8392.8147">7434 2222 93,'0'0'38,"-25"-26"1,8 21-1,-15-4-33,0 8-1,-7 6 0,0 15-1,-10 13 0,1 12 0,1 7-1,2 7 2,8-1-2,8-3 1,13-10-2,15-16 2,19-19-1,19-21-1,18-25 1,14-15-3,10-12 3,7-13-2,2-8 1,-2-2-1,-10 2 1,-12 4 1,-13 12-2,-10 13 0,-17 10 0,-13 14 0,-13 19 0,-11 22 0,-11 16 0,-3 23 0,-11 13-2,-1 17 1,6 8-1,5 8-2,16-4-3,12-14-3,28 2-19,7-28-11,27-6 0,4-30-1,17-4 2</inkml:trace>
  <inkml:trace contextRef="#ctx0" brushRef="#br0" timeOffset="9032.4157">8130 2223 108,'-35'-9'40,"-14"-4"0,5 27-1,-13 8-34,10 5-1,7 10-1,4 6-1,9 7-1,11 2 2,13-1-3,14-6 2,13-6-1,12-12 0,9-12-1,8-12 0,3-11 0,1-13-2,-6-13 1,-11-5-1,-7-7 1,-11-5-1,-10 2 2,-12-1-1,-11 6 2,-1 7-1,-5 5 1,4 6-1,-1 7 1,11 7-1,3 12 0,19-15 1,7 12-1,8 3 1,7 4-1,3 0 0,1 8 0,-3 3 1,-5 4-1,-7 7 1,-11 7-1,-9 4 0,-12 7 1,-8 2-1,-8 0 0,-5-1 1,2-3-1,-1-11 2,4-7-2,8-9 0,10-15 0,15-18 0,12-11 1,8-9-2,8-11 1,5-6-1,7-2 2,-2 3-1,-5 8 0,-10 10-1,-6 13 1,-8 15 0,-10 17 0,-8 18 0,-11 11-1,-2 7 1,-1 6-1,4-1-1,8-1-2,3-17-2,25-1-13,3-41-12,25 3-10,2-33 0,17-2 0,-4-25 0</inkml:trace>
  <inkml:trace contextRef="#ctx0" brushRef="#br0" timeOffset="9219.6161">9584 1565 109,'-21'24'40,"-17"16"2,4 25-2,-7 6-35,10 14-5,3 1 2,6 4-3,6-5 1,4-4-5,11 1-7,-9-28-27,11 0-1,-7-24 0,7-3-1</inkml:trace>
  <inkml:trace contextRef="#ctx0" brushRef="#br0" timeOffset="9375.6164">9302 1929 102,'15'-16'38,"12"13"0,-2 1-5,6-1-64,11 1-8,-1-11 2,6 4-3</inkml:trace>
  <inkml:trace contextRef="#ctx0" brushRef="#br0" timeOffset="9531.6167">9361 1497 112,'-72'57'41,"0"7"1,15 6-5,19 12-70,14-22-8,33 2 1,14-22-3</inkml:trace>
  <inkml:trace contextRef="#ctx0" brushRef="#br0" timeOffset="10561.2185">1268 3740 71,'0'0'38,"-9"-16"-1,9 16 1,0 0-27,0 0-2,0 0-3,0 0 0,-27 25-3,23 12 0,-4 7-1,10 13 1,-2-57-1,-2 76 0,2-76 0,-3 93 0,1-45 1,0 3 0,2-51 0,-5 97 0,5-97-2,0 71 0,3-49-2,1 1 0,-4-23 0,12-25 0,0-27-1,12-9 1,-2-10 0,3 8 0,0 16 1,1 10 1,3 11-1,-3 15 0,-3 18 0,5 8 0,-5 15 0,2 11 0,-9 9 0,-4 8 0,-10 3 0,-13 3-1,-8-4 1,-15-3-1,-10-8 0,44-49 0,-58 38-3,58-38-5,-63 27-28,63-27-2,-56 4 0,56-4 0</inkml:trace>
  <inkml:trace contextRef="#ctx0" brushRef="#br0" timeOffset="11294.4198">1773 4321 101,'25'-1'37,"-1"-20"2,6 4-2,2-13-34,5-3 0,-2-4-1,1-1 0,-3-1-2,-5 5 3,-9-1-1,-6 4 0,-9 3-1,-8 1 0,-4 5 0,-8 2 0,-7 3-1,-3 4 0,-4 6 2,-4 8 0,-1 6-1,-1 13 1,1 9-1,-1 9 1,2 7 0,4 4-1,7 5-1,11-2 1,7-3-1,12-7 1,12-12 0,19-13-2,6-13 1,19-17 0,4-10 1,12-12-1,2-8 1,-1-7-1,-3-3 0,-12 5 3,-6 3-3,-11 9 0,-14 6 0,-12 11 0,-11 12 0,-11 7 0,-5 31 0,-11 7 0,-5 10 0,-1 10 0,-3 3 0,1 3 0,5-6 0,8-6-2,4-14 2,10-13 0,10-19 0,6-15 0,9-13 0,7-15 0,4-6 0,0-8 0,2-5 0,-5 6 0,-3 5 0,-7 9-1,-5 12 1,-10 15 0,-11 9 0,12 17-1,-13 12 0,-1 3-1,6 7-1,4 2-1,10 1-3,3-18-11,29 10-13,-5-28-10,20-1 1,0-23-2,16-3 3</inkml:trace>
  <inkml:trace contextRef="#ctx0" brushRef="#br0" timeOffset="11668.8204">3375 3842 115,'-31'0'40,"-13"-9"1,12 17-1,-6 1-37,5 10 0,-1 10-1,5 12 1,1 9-1,7 6-1,9 3-1,7-2 1,9-7-1,11-12 0,10-17 0,15-20 0,7-23 1,11-20 0,7-22 1,4-14-2,1-14 0,-3-10 0,-3-5 0,-5 2 0,-8 7 0,-12 16 0,-11 14 0,-12 21 0,-11 27 0,-14 31 0,-10 28 0,-11 24 0,-5 19 0,0 14 0,6 13-8,1-13-11,31 15-14,-1-27-8,32 0-2,12-27-1,27-6 2</inkml:trace>
  <inkml:trace contextRef="#ctx0" brushRef="#br0" timeOffset="12183.6214">4606 3933 99,'8'-8'38,"17"15"2,3-14-2,11 5-35,5-10 0,10 0-1,0-7-1,-1-4 1,0-7-1,-7-2 0,-9 1 0,-9-1 0,-12 3 0,-11 5 0,-13 4 1,-12 8-1,-12 10 0,-7 8 0,-13 11 0,-4 11 1,-3 9-1,3 8 1,4 7-2,12 1 1,12 1-1,16-7 1,21-5-2,18-12 0,19-7-2,12-13 0,13-8-2,3-11-2,10 1-5,-15-21-20,8 11-8,-16-16 1,-3 10 0</inkml:trace>
  <inkml:trace contextRef="#ctx0" brushRef="#br0" timeOffset="12542.422">5373 3756 77,'-11'2'39,"-11"-7"-1,9 22 1,-11-12-10,3 22-26,-2 6-1,5 4 0,-1 6 0,0 1-1,6 2 1,0-3-1,5-8 0,4-4 0,5-13 0,-1-18 0,21 4-1,-3-20 1,6-13-1,4-11 1,4-10 0,3-4-1,1-3 1,-2 2-1,0 6 0,-2 7 0,-4 11 0,-5 16 0,-4 15-1,-6 20 0,-5 14 0,-3 10-1,-3 12-2,2-2-2,9 13-13,-7-22-20,16 1-1,0-24 0,15-9 0</inkml:trace>
  <inkml:trace contextRef="#ctx0" brushRef="#br0" timeOffset="13244.4232">5938 3714 101,'-20'-29'38,"3"19"2,-15-1-1,0 20-34,-1 8 0,-1 15 0,-1 9-2,2 9 0,8 0-1,7 4 0,9-5-1,9-7 0,12-8-1,12-11 0,8-16 0,6-10-1,7-12 1,3-13-1,-1-9 0,-3-9 0,-7-5 0,-6 0 0,-6 0 1,-7 5 0,-10 6 0,-6 11 0,-4 9 0,-4 10 0,6 10 0,-16 6 1,11 9-1,2 3 0,6 5 0,5-2 1,5-5-1,10-4 1,6-9-1,6-5 1,5-8 0,1-5 0,-3-5 0,-1 0-1,-6-2 1,-6 7 1,-7 0-2,-6 7 1,-12 8-1,1 11 1,-6 10-1,-6 7 0,-1 10 1,-4 10-1,4 2 0,1 5 0,3-1 0,8-8 0,9-8 0,10-11 1,8-15-1,12-15 0,7-18 0,8-14 2,2-13-2,0-9 0,-4-4 0,-6-2 0,-7 5 0,-8 6 0,-12 13 0,-8 17 0,-11 22 0,0 0 0,-16 28 0,0 11-2,-3 10-1,0 1-2,5 13-8,-5-18-6,18 12-9,-9-26-13,21 4 0,1-25-2,21 1 3</inkml:trace>
  <inkml:trace contextRef="#ctx0" brushRef="#br0" timeOffset="13899.6244">7258 3589 76,'0'0'38,"-10"-8"0,-1 14 1,-15-4-24,0 16-6,-9-1-2,1 11-1,1 3-2,1 5 0,5 1-2,7 1 0,8-4 0,12-6-1,10-6 0,12-8 0,9-12-1,7-6 1,7-13-1,2-4 1,-4-8-1,2-5 0,-7 0 0,-7-4 0,-6 3 0,-9 2-1,-5 1 1,-6 11 0,-4 6-1,-1 15 1,-13 9-1,-1 20 1,-5 19 0,-2 24 0,-6 20-1,-4 20 0,-5 13 1,2 9-1,-1 6 1,-3-7 0,3-9 1,-1-14-1,4-17 1,-1-22 0,1-24 0,0-21 0,4-23-1,3-19-1,2-20 0,5-15-1,8-19-2,3-17-2,17-1-6,-3-23-8,20 19-13,-6-15-7,15 12 1,-1-7-1</inkml:trace>
  <inkml:trace contextRef="#ctx0" brushRef="#br0" timeOffset="14336.4251">7881 2886 120,'-30'15'41,"5"27"0,-16 2-1,10 19-38,-6 17 1,2 8-1,-4 9 0,4 5-1,6-4 2,4-7-3,7-10 0,12-12 0,6-17 0,8-17 0,13-21 0,7-14 0,7-17 0,8-14 0,2-5 0,-1-5 0,-1 0 0,-3 2 0,-5 14 0,-7 6 0,-6 19 0,-8 13 0,-9 12 0,-2 11 0,-3 9 0,-1 5 0,5 4 0,2-4-5,13 4-9,-8-24-5,23 10-8,-9-27-11,15 3-3,-6-20-2,11 3 4</inkml:trace>
  <inkml:trace contextRef="#ctx0" brushRef="#br0" timeOffset="14492.4254">8353 3971 127,'-3'-12'44,"3"12"-1,-12-23-2,8 0-41,-3 2 0,-1 2 0,3 0 0,-4-5-13,9 24-10,-13-18-13,13 18-7,-26 3-1,5 12 0</inkml:trace>
  <inkml:trace contextRef="#ctx0" brushRef="#br0" timeOffset="44740.8785">1082 7299 36,'0'0'30,"-39"19"1,39-19-1,0 0-15,0 0 1,0 0 1,0 0-12,0 0-2,0 0 0,0 0-1,10 31-2,23-37-2,6 0 1,1 6-1,3 2 0,6 5 0,0 2 1,-1 5-2,-3 2 4,4 1 0,5-1 1,8-3 0,3-2 0,8 2-2,7-4 1,13 2-1,7-2 1,3-1-1,6-1-1,4 1-1,10 2 1,2-3 1,8 0 0,-2-4 0,4-1 0,6-1 0,5-1 0,3-2 1,1-5-1,2 4 0,6 0 0,0-3 1,4 2-1,0 0 0,1 0 0,4-1 0,4-3 0,-1 0 0,3-4 0,8 0 0,4-2 1,-1-1-1,3-1 0,6-1 0,-2 1 0,-1 4 0,8-3 0,-2 2 0,1 0 0,5-2 0,3 3 0,2 1 0,5 0 1,2-1-2,1-2 2,1 4-1,-1 2 2,-9 4-2,4 4 1,-9 2-1,-6 0 0,-4 6 1,-5 5-1,-4-2 1,1 0-2,4-5 1,-5-1 0,2-5 0,6 0 1,-1-6-1,1-3 1,2 0-3,-5-10-3,-2 14-21,-11-12-7,-8 4 0,-13-2-1</inkml:trace>
  <inkml:trace contextRef="#ctx0" brushRef="#br0" timeOffset="45832.8805">1687 9395 41,'-32'-5'28,"3"2"0,4-2 0,4-5-15,8 7-7,4-5-1,9 8-2,-1-12-1,1 12-1,17-10 0,-5 7 0,3 3-1,6 2 1,1 0-1,5 4 1,4-1 0,7 1 1,8-4-2,9 1 1,16-5 0,15-1 0,12-5 1,9-2-2,18-2 0,13-3 0,8 0 0,9 1 0,4 2 0,3 0 0,7 2-1,3 0 2,6 1-1,-2 2 1,6-2 2,6 2-2,3-2 1,2 2 0,6-4 0,2 2-1,0-1 1,6 0-2,4 2 1,-2 0-2,7-2 1,4-2 0,4 3 0,3-1-1,5-3 1,4 0 0,3-2 1,7-2-1,-2 1 1,2 0 0,1-2 0,-1 3 0,-4 0-1,-7 6 1,-5 1-1,-7 4 1,-6 1-1,-2 3 0,-11 1 0,3-1 1,-1-1-1,1 1 0,3-4 0,1-2 0,1-2-2,-3-4-2,-1 7-17,-15-10-12,-12 0-2,-21-7 0,-20 0 0</inkml:trace>
  <inkml:trace contextRef="#ctx0" brushRef="#br0" timeOffset="46300.8813">9841 8674 29,'-58'-9'30,"20"-3"0,17-3 1,16-4-16,20 7-7,9-5-1,13 8-2,7-2-1,14 8 0,1 0-1,7 9-1,5 3 1,6 8-1,2-1 0,6 8-1,-2 2 1,1 2-1,-6 1 1,-5-3-1,-17 4 1,-18 0-2,-20 4 1,-23-1 0,-25 4-1,-21 0 1,-23 3-1,-17 3 0,-13 2 0,-4-3 1,-3-1-1,1-5-1,13-2-4,7-13-29,27-9 1,20-15-2,23-17 0</inkml:trace>
  <inkml:trace contextRef="#ctx0" brushRef="#br0" timeOffset="46753.282">10073 7031 75,'-28'-5'34,"14"6"-1,14-1 0,0 0-30,37 15-1,16-6-1,20 1 0,15-1 0,21-1-1,14 4 1,10 1-1,5 9-2,-3 9 2,-10 10-1,-16 8 1,-17 14-1,-24 9 2,-25 10-1,-25 2 1,-25-1 2,-20-1-1,-14-1-1,-11-7-2,-8-17-13,9-5-21,5-12 1,16-10-3,14-14 0</inkml:trace>
  <inkml:trace contextRef="#ctx0" brushRef="#br0" timeOffset="47751.6838">12844 8891 8,'22'-14'17,"8"9"-1,-6-3-5,0 6-5,-1 0-3,-3 2-1,-1 2 1,-1-1 0,2 3 1,0-3 0,7 0 0,0-5 1,8 3-2,5-5 1,6-4-6,10 1-14,2 3-6,-6-8-2,1 11 1</inkml:trace>
  <inkml:trace contextRef="#ctx0" brushRef="#br0" timeOffset="48469.2849">13539 8958 30,'0'0'26,"0"0"1,0 0 0,0 0-20,0 0-6,0 0 0,18-12 0,-5 8 0,7 0 2,1-3 0,11 1 0,7-7 1,8 6-1,9-10 1,14 8-2,6-6 0,8 3-1,8-2 0,10-2-1,2 3 0,10 1 0,3 2 0,4-2 2,10 1-2,8-2 1,6 2-1,5 0 1,9 0-2,5-1 2,7-2-2,6 2 0,6-1 0,4-1 2,2-1-1,8 0 1,0-3 1,9 2-1,3-2 2,3 2-2,6-1 1,3 3 0,3 3-1,0 0 0,4 1-1,0 2 1,-3-2-1,3 1 0,-3-2 1,2-2 0,-1-2 0,-3-2 2,1-2-1,-2 5-1,-9-2 1,-1 0-1,-5-2 0,-12 0-1,-12 1-2,-14 0 0,-14 1-3,-22-4 0,-12 7-5,-30-4-21,-17 4-1,-21 3-2,-20-4 2</inkml:trace>
  <inkml:trace contextRef="#ctx0" brushRef="#br0" timeOffset="49748.4873">13071 7265 14,'10'-1'23,"12"4"0,-4-3-8,7 2-4,5 2-6,1-3-1,6 3-3,7-2 0,5 1 1,4 1-1,4 3 2,4-4 0,6 4 0,-4-4 1,13 3 0,-2-3 0,9 3 0,5-3-1,5 1-1,5 0 0,5 2-1,7-1-1,2 3 1,6 1-1,0 1 1,4-1-1,6 2 0,5 0 1,5-1-1,4 1 1,11-1 0,2-2 0,9 1 1,3-2-1,4 3 1,5-3 0,3 3 0,4-2-1,-2 4 1,2 0-1,8-1 1,0 2-1,0 2 0,8 2-1,1 0 1,7 1-1,6-2 1,4 2-1,-3-2 1,4-3-1,0 2 1,-6-3 0,-1 2 1,-6 0-1,-10 0 1,-8 0 0,-3 3 0,-10-2 0,-4 3-1,-7-3-1,-7-1 1,-7 2-1,-7-2 0,-5-3 0,-11-1 0,-8-3-1,-12-1 1,-10-1-1,-14-1 0,-12 0-2,-16-5-7,-9 5-20,-14-2-2,-11-2 0,-20 0-1</inkml:trace>
  <inkml:trace contextRef="#ctx0" brushRef="#br0" timeOffset="50746.8891">22343 7622 33,'-17'-38'29,"-2"4"1,-2 5-9,-9-7-4,10 16-5,-11-4-4,4 13-4,-7 4-2,-2 9 0,-4 8-2,-9 9 0,-5 6 0,-6 10 2,-6 3-1,0 7 2,3 2-1,7 6 2,5 6-1,17 6-1,8 0 0,15 9-1,14 7 0,15 5-2,9 1 1,13-2-1,13-9 1,9-10 1,13-14 0,9-16 2,7-26 0,12-19 0,5-27 0,9-14 0,-5-18 0,-5-15-2,-13-13 1,-18-13-1,-23-11 0,-32-2-1,-34 3 2,-42 2-1,-38 5 0,-30 14 0,-20 18-6,-21 12-30,7 22-1,15 8 0,32 11-3</inkml:trace>
  <inkml:trace contextRef="#ctx0" brushRef="#br1" timeOffset="57220.9005">9762 5962 14,'0'0'24,"0"0"0,0 0 3,-5 15-11,1 1-7,-6-5-3,1 15 0,-2-1-1,-1 12 0,-7-1-1,4 12 1,-10 6 0,5 10 2,-7-2-2,5 10 1,-5-2-1,6 6 0,-1 0-2,4 7 1,2-7-3,2 6 0,4 2 0,0 2-1,0 6 1,2 3-1,-3 4 0,3 1 0,-2-1 1,2 4-2,0-7 1,3-1 0,0-5 0,10-4 0,-2-7 0,3 2 0,3-3 0,0 1 0,-1 3 2,0 2-2,-1 3 1,-3 7-1,1 0 2,-1 2-2,-1-1 2,2 0-1,2-1-1,3-4 2,0-5-2,4-2 1,0 0 0,2-1 0,0 0-1,0 1 1,-1 2-1,0-1 0,-1 0-1,-3-2 1,-1-6-1,-2-9 1,-2-8-3,-2-15-2,9-8-30,-10-24 1,-3-12-1,6-22-4</inkml:trace>
  <inkml:trace contextRef="#ctx0" brushRef="#br1" timeOffset="58593.7029">9817 6078 14,'0'0'25,"-15"-9"0,15 9-3,0 0-4,-14-10-3,14 10-2,0 0-3,0 0-3,0 0 0,0 0-2,0 0-1,0 0-1,9 11 1,-3 4-2,1 0 0,1 11 0,0 4-1,2 9 0,-4 6-1,3 9 2,0 4-1,-1 4 1,-1 2-2,2 1 2,2-3-1,0-2 0,3-3 0,-1-5 0,1 1-1,-2-6 0,3-2-1,-3 0 2,0-1-1,-4 3-2,-1-1 2,-3-1-1,-1 1 2,-4-1-2,-2 1 1,2 2-1,-2-1 1,1-1 1,-1 0-1,3-2 1,0 3-2,2-2 2,0 1-2,-1-1 2,-1 5-2,2-1 0,-2 0 1,-2-1-1,1 0 0,-1-2 0,0 1 1,-2-1-1,4-9 2,0 3 0,-2-2-1,4 2 1,-2-3-1,0-2 1,0 2-1,-1-1 1,1-1-1,-1 0 0,0-2 0,-2 1 1,1 3 0,0-1-1,-3 2 1,2-2-1,-2-1 1,4 0-1,-2-3 2,1-1-2,-1 0 0,2-2 0,0 1 0,-2 3 0,3-1 0,-4 4 1,1 2-1,0 1 0,-3 0 1,0 3-1,-1-2 0,1 0 1,-1 4-1,-2-2 1,2-1 0,-1 1 0,0-2 0,0 0 0,0-2 0,1 1 0,-1-6 0,0 3-1,0-4 1,0 1-1,-2-3 1,0 4-1,3-1 1,-5 3-1,3 0 1,-2 3 0,-1-1 0,4 4 0,-3 1-2,-2 0 1,4 2-1,-4 0 1,2 2-1,-1-1 1,0 1-1,0-1 2,-2-1-1,2-6 0,1-1-2,4-15-2,7 0-10,0-23-22,0 0 0,3-22 0,8-2-1</inkml:trace>
  <inkml:trace contextRef="#ctx0" brushRef="#br1" timeOffset="58734.103">9751 10205 80,'-8'12'35,"-1"-3"0,0-3-2,-2-6-35,11 0-14,0 0-18,-2-20 3,5 2-6,3-4 4</inkml:trace>
  <inkml:trace contextRef="#ctx0" brushRef="#br2" timeOffset="76390.7738">1610 7650 9,'27'-3'19,"-3"-7"0,5 7-3,0-5-7,-4 3-4,-1 2-3,-3 2 0,-5 1-1,-3 3-1,-3 3 1,2 2-2,-3 0 5,3-2-1,0 1 3,3-5-1,3 5 2,-4-9 1,9 7 0,-9-12 1,6 10-3,-6-8 0,4 6-3,-7-2 0,3 3-1,1 1-1,-2 1 0,2 0-1,1 0 1,8 0 0,5-1 1,1-4 1,8 2 0,-2-4 0,4-1 1,1-1-1,2-2 0,-8-1-1,3 3-1,-3 2-1,-3 0 0,-2 1 0,-1 2-1,-2 3 0,-1 0 1,-1 1-1,1-3 1,-1 2 1,2-1-1,6-1 0,2-2 1,1 0-1,5-1 0,-1-1 1,1 1-1,0 0 0,-2-1 0,-1 2 0,-3 1 0,1 1 0,-3 1-1,-3 2 1,4-3 0,-2 0 0,2 2-1,2-4 2,1-1-1,7 0 0,-1-2 1,4 1-1,2 0 0,-1-1 0,1 2 0,-2 0 0,-1 1 0,-1-1 0,-1 1 0,-1 0 0,6 0 0,1 0 0,-1 0 0,2-2 0,1 3 0,-3-4 0,3 3 0,-1-2 0,0 2 0,-3-1 0,1-2 0,0 0 0,3 0 0,3 2 1,0-2-1,0 2 0,1 1 0,2 0 0,-3 0 0,2 1 0,0 0 1,-4-3-1,4 3 1,1-3-1,3 1 1,2-2-1,0 3 1,2-2-1,-1-1 0,1 3 0,0 0 0,-6 0 1,2-1-1,-1 0 0,0 0 0,3 0 1,-3-1-1,3 0 1,3-1-1,2-3 1,1 3-1,3-3 0,0 1 0,3-1 1,2 0-1,1 0 0,0-1 0,2 0 0,-2 1 0,5 0 0,0-2 0,0 5 0,0-3 0,1 0 0,-3 0 0,3 3 0,-1-1 0,0 1 0,1 0 0,-3 0 0,2-1 0,0 1 1,1 0-1,0 1 0,-1-3 0,2 2 1,-3-2-1,-2 1 1,2-1-1,-4 2 1,-2-1-1,0 2 0,-3 2 1,-2-3-1,-2 3 1,-1-1-1,-5-1 0,0 1 0,-2 0 0,-4-2 0,-6 1 1,-4 0-1,-5 0 0,-5 0 0,-6-1 0,-1 1 0,-6 1 0,-3 1 0,-5 1 0,0 1 0,-5 1 0,-2 0-1,-9-2-1,11 6-3,-11-6-12,0 0-17,0 0 0,0 0-1,-11 7 2</inkml:trace>
  <inkml:trace contextRef="#ctx0" brushRef="#br2" timeOffset="78169.1769">9629 7331 37,'0'0'28,"0"0"3,0 0-4,0 0-13,12-4-5,-12 4-3,0 0-1,0 0-2,13-2 0,-13 2 0,18-1-1,-11-2 2,6 3-2,-1-2 0,0 3 0,0-3 0,-1 2-1,-2 0-1,3 0 1,-3 1-1,2 0 0,0 0 0,4 0 0,2 1 0,2 0 0,3-1 0,2 1 0,4 1 0,4-1 0,3 1 0,2 1 0,5-1 0,1 2 0,4 0 0,6 0 0,1 1 0,3 0 0,2 1 0,0 1 0,2-2 0,1 1 0,-2 2 0,-1-2 0,1 1 0,1-1-1,2 2 1,0-1 0,-1 1 0,2-2 0,3 1 0,0 0 0,-1-1 0,2 0 0,2-1 0,2 0 0,0-1 0,1 1-1,3-1 1,0 1 0,0 3 0,-1-2-1,2 0 1,2 2 0,2-1-1,3 0 1,-1 0 0,4-1-1,3-4 1,6 2 0,2 2-1,-3-6 1,7 4 0,0-2-1,2 0 1,1 1 0,2 1-1,-5 1 1,2-1 0,0 3 0,1 0-1,2-1 1,1-1 0,1 1 0,0-1 0,6 0 0,2-4 0,2 1 0,3 0 1,-2 0-1,0-2 0,2 2 0,4-2 1,-5 1-1,0 1 0,-2 2 0,-3-1 0,3 1 1,-2 0-1,-2-2 0,-1 2 0,3 1 0,-1-2 0,4 1 0,0 1 0,-1 1 1,0-2-1,4 4 0,-2-1 0,1 0 1,-6 1-1,1 0 0,-2 0 0,3 2 1,-5-1-1,1-1 0,-4 2 0,1-3 1,2 1-1,-1-2 0,1 0 1,-2 0-1,2-3 0,-2 1 1,2 0-1,-1-2 0,-3 1 0,-2 0 1,-2 1-1,-3 1 0,-2-1 0,-3 1 1,-5 3-1,1 0 0,-3 3 0,1-2-1,3 1 1,1 1-1,-1-1 2,5 0-2,3-1 1,1 1 0,1 2 0,0-1 0,-1 0-1,0 0 2,-5-1-1,-1 1 0,-4-1 0,-5-2 0,-1 2 0,-6-3 0,-5-1 0,-2 0 0,-5-3 1,-2 1-1,-7-2 0,-1 1 1,-2-3-1,-5 1 1,0-1-1,0 1 0,-3-1 0,1 2 0,-2-2 0,-2 2 0,-5-3-1,-3 2 1,-8-1 0,-4 0 0,-8 0 0,-7-1 0,-11 0 0,10 0-1,-10 0-1,0 0-5,0 0-26,-16 3 0,16-3-1,-16 3 0</inkml:trace>
  <inkml:trace contextRef="#ctx0" brushRef="#br2" timeOffset="80181.5804">22154 8099 24,'15'-4'30,"-15"4"-2,12-7 3,-12 7-16,0 0-5,0 0-5,0 0-2,0 0-2,0 0-1,0 0 1,-10-2-1,10 2 1,0 0 0,0 0 0,0 0 1,0 0 0,-8 9-1,8-9 1,0 0 0,-9 8-1,9-8 0,-10 6 0,10-6-1,-15 7 1,15-7-1,-18 9 0,8-5 1,1 0-1,-3 3 1,3-3-1,-2-1 1,11-3 2,-17 7-2,17-7 0,-14 5 1,14-5-1,-10 1 1,10-1-1,0 0 0,0 0 0,-9-1 0,9 1-1,0 0 1,0 0-1,0 0 0,-11-2 1,11 2-1,0 0 0,-11 2 0,11-2 0,0 0 0,-12 4 0,12-4 0,0 0 0,0 0 0,-8 5 0,8-5 0,0 0 0,0 0 0,0 0 0,-9 3 0,9-3 0,-9 3 0,9-3 0,-17 2 1,5-1-1,-3 1-1,-3 1 1,1 0 0,-4 1 0,-2-1-1,-3 2 1,-1-1 0,-2 2 0,-2-1 0,-1-3 0,-3 2 0,-2 1 0,-3-1 1,1-3-1,-6 2 0,1-2 0,-6-1 0,0-1 0,-5-2 0,-4 0 0,-5 0 0,-4-1 0,-3 0 0,-2-1 0,-5-2 0,-2 3 0,-4-2 0,-2 0 0,-1-1 0,-3 0 0,-1 0 0,-3 3-1,-1-2 1,-5 1 0,-2 0 0,-3 0 0,-5 0-1,-3 1 1,-9-2 0,-3 4 0,-7-3 1,-6 2-1,-6 0 0,-7 0 1,-2 2-1,-8 0 0,-3-1 0,-2 1 0,-5 0 0,0 0 0,-3 0 0,0 1 0,-5-1 1,-3 0-1,-1 2 0,-5 0-1,-4 2 1,-2 0 0,-3 2 0,-7 1-1,-2 2 1,-5 1-1,-4 1 1,0-1 0,-3 1-1,-3 4 1,-1 0 0,-3 2-1,-2 3 1,-1 2 1,2 5-2,-1 2 2,3 0-1,2 5 0,2 0 0,6 1 1,3-5-1,5 3 1,7-4-1,3-2 0,2 1 0,5-2 1,4-3-1,2 1 0,5-3 0,5-1 1,2 2 1,8-1-2,6 2 2,10-4-2,10-1 2,14-4-3,15-1 0,11-11-24,23 4-9,14-13 0,20-2-3</inkml:trace>
  <inkml:trace contextRef="#ctx0" brushRef="#br2" timeOffset="81179.9819">9596 8712 8,'-2'10'22,"2"-10"0,0 0 0,0 0-13,0 0-4,-5 13-1,5-13 1,0 0 1,-12 2 2,12-2 0,0 0 2,0 0 0,0 0 0,0 0-2,0 0-1,0 0-3,0 0 1,0 0-2,0 0-1,0 0-1,-8-1 0,8 1 0,0 0 0,0 0 1,0 0 0,0 0 0,-8 5-1,8-5 1,0 0-3,0 0 3,-11 0-3,11 0 1,-18 0-1,4 0 1,-5 1 2,-6-1-2,-8 1 2,-6 1-2,-10-2 2,-12 2-2,-7-4 2,-9 2-1,-12-2-1,-8 2 0,-10-1 0,-12-2 0,-6 3 0,-6-2 0,-11 2 0,-9 4 0,-9-3 0,-7 0 0,-7 1 0,-7 5 1,-5-2-1,-8 2 1,-1 0-1,-1-1 1,-6 2 0,2 0-1,0-1 1,-3 0-1,1 2 0,2 0 0,-3 1 1,-1 1-1,2-1 0,-4 1 0,1 2-1,3-1 1,3-2 0,1 0-1,11-4 1,7-2 0,0-2 0,10-2-1,9-2 1,6-3-1,4 1 0,5-2-1,7 2 1,2 0 0,16 3 0,7-3-2,11 12-13,1-9-17,21 5 0,10-7-1,18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58:13.64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9T21:58:29.046"/>
    </inkml:context>
  </inkml:definitions>
  <inkml:trace contextRef="#ctx0" brushRef="#br0">1310 5194 65,'2'-12'34,"-2"12"-1,-30 9 0,-12 6-30,0 20 2,-13-2 0,1 12 0,-5-2 0,12 8-1,6-11 1,20 1 0,14-15-3,24-5 1,20-13-3,16-5 1,16-4 0,6-7-1,0 2 1,-5 5-2,-10 5 4,-18 6-4,-15 9 3,-22 7-1,-20 5 0,-16 5 0,-12 3 0,-8-4-2,4-1-5,-3-16-11,21 0-20,9-17 1,20-1-3,28-29 3</inkml:trace>
  <inkml:trace contextRef="#ctx0" brushRef="#br0" timeOffset="280.8005">1822 5286 75,'0'0'38,"-25"3"-2,1 19 1,-20 6-32,12 17 1,-6 1 1,12 10-2,5-6 0,15 2-2,9-8 1,15-6-1,15-15 1,13-16-2,10-12-1,6-11 1,-3-10-3,-5-10 1,-7-3-2,-13-3 1,-16 2-3,-13-4 0,-10 5-4,-15-8-5,7 17-25,-14-8 0,15 13-1,-4-3-1</inkml:trace>
  <inkml:trace contextRef="#ctx0" brushRef="#br0" timeOffset="3182.4056">3410 5105 55,'0'0'35,"-14"2"0,-6 14 0,-21 6-27,-6 15 1,-12 0-2,8 9 1,-7 3-2,14 6-1,9-5 0,16-1-1,22-7-1,17-11-2,21-6-1,18-11-2,20-5-4,-2-24-2,18 4-10,-12-27-8,10 7-11,-15-16 1,0 7 0,-21-16 13,-7 13 18,-16 1 4,-18 1 11,1 18 10,-26-5 13,1 17 1,-19 3 1,4 21-10,-15-7-14,5 18-3,-5 5-3,6 8-1,-3 6-1,8 2-1,5-1 0,10 2-1,12-8 0,9-4 1,13-16 0,8-10-1,11-14-1,6-8 1,3-15-1,3-9 0,-7-8 1,-3-5-2,-8 2 1,-7-2 0,-9 7 1,-5 5-1,-14 7 0,0 9 1,-5 4-1,-3 9 1,8 10-1,-13 3 0,13-3 1,6 18-1,4-7 1,8 2-1,3 1 1,9-1 0,-3-6-1,5 4 1,-1 0 0,1 0-1,-11 4 1,-3 1 0,-10 7-1,-8 6 1,-8 4-1,-6 9 0,-5-1 0,-1 0 1,1-3-1,5-7 1,5-15-1,9-16 0,15-5 1,12-22-1,5-15 1,6-4-1,6-12 1,0-1-1,-4 5 1,-1 9 0,-8 7-1,-8 9 1,-7 16-1,-3 15 0,-7 18-1,-6 12 0,-1 9-2,1 4 0,5 8-3,-2-8-5,23 15-11,-12-29-6,21 6-10,-5-21 1,16-2-3,-4-19 1</inkml:trace>
  <inkml:trace contextRef="#ctx0" brushRef="#br0" timeOffset="3510.0062">5024 5125 90,'0'-20'40,"-10"-3"1,10 23-2,-20 0-34,10 15-1,1 8 0,4 12-2,-5 6 0,5 8-1,3 7-1,2 2 1,5-1-1,4-7 2,9-9-2,8-13 3,6-16-3,7-14 1,3-16 0,3-14 0,-4-14 0,-1-13-2,-8-5 2,-5-5-4,-4 3 2,-9 1-1,-2 9-1,-7 4-3,4 21-6,-18-2-21,9 33-6,1-15-1,11 28-1</inkml:trace>
  <inkml:trace contextRef="#ctx0" brushRef="#br0" timeOffset="3868.8068">5665 5204 93,'0'0'40,"5"14"0,3-28-1,29 3-35,0-7-2,6-1 1,7-7-1,-5 2-1,0-4 0,-10 0 0,-10 2 0,-14 2-1,-12 4 1,-18 9-1,-14 6 1,-10 13-1,-9 10 0,-5 12 0,5 7 0,0 6 0,11 7 0,14-4 0,16-1-1,24-13 0,27-7-3,19-21-4,30 3-11,2-30-19,23 0 0,-3-19-2,9 2 1</inkml:trace>
  <inkml:trace contextRef="#ctx0" brushRef="#br0" timeOffset="4180.8073">6589 4935 81,'-58'30'39,"3"23"-2,-14-3 0,10 15-29,0-4-5,10 2-1,13-6-3,7-12-2,15-7-4,3-24-6,23 5-8,-12-19 6,12-17 8,-7-6 5,-2-8 2,0-3 4,-6-10 4,6 13 7,-16-16 9,19 24-7,-12-7-6,19 13-4,-3 5-2,14 10-1,6 4-2,11 5-3,11 10-2,3-6-12,27 21-7,-13-15-16,24 16-3,-5-9-2,18 8 2</inkml:trace>
  <inkml:trace contextRef="#ctx0" brushRef="#br0" timeOffset="4586.4081">7754 4674 70,'19'-21'38,"-12"1"-2,-7 20 2,0 0-29,-5 29-3,-12 1 1,0 17-4,-4 10 0,-2 11-2,-1 7 1,0 1-2,8 1-1,0-10-6,19 2-28,-7-18-4,16-2 1,1-22-2</inkml:trace>
  <inkml:trace contextRef="#ctx0" brushRef="#br0" timeOffset="4992.0088">7809 5161 87,'-11'14'39,"-11"-7"0,22 7 0,0-14-34,17-1-2,12-4 0,14 0-1,4-8 0,1 0-1,6-8 0,-2-2-1,-5-2 1,-8-2 0,-9-1 0,-13 2-1,-12 1 1,-10 2-1,-11 7 1,-4 4 0,-11 11-1,-6 10 1,-2 9 0,2 10 0,0 8-1,6 7 1,8 5 0,9 2-1,9-3 0,14-4-1,16-5 0,11-9-2,14-5 0,3-13-3,14-1-3,-11-24-18,13 7-13,-15-17 1,3 5 0,-19-17 1</inkml:trace>
  <inkml:trace contextRef="#ctx0" brushRef="#br0" timeOffset="5319.6093">8526 5035 74,'-13'-18'37,"13"18"0,-21 18 1,14 13-29,-8-4-4,3 9 0,-2 5-1,0 1-1,2-1 0,2 1-1,0-7-1,5-4 1,0-10 0,6-9-1,-1-12 1,23-10 0,-6-14-1,10-10 1,2-7-1,1-6 0,5-9 0,-4 3 0,1 2 0,-6 9-1,-3 8 0,-7 15 0,-3 12 0,-13 7 0,12 28-1,-13 1-1,1 14-1,-2-2-3,10 12-5,-8-20-21,25 10-8,-5-20 0,19 0 0</inkml:trace>
  <inkml:trace contextRef="#ctx0" brushRef="#br0" timeOffset="5631.6099">9154 4918 93,'-27'-16'40,"4"18"0,-11-3-1,13 14-33,-5 4-1,11 10-2,3-2-1,11 6 0,6-4-1,12 0-1,6-1 1,3-3-1,7-4 0,-6-2 0,-1 0 1,-8-1-1,-5 2 0,-16 3 0,-10 1 0,-12 2 0,-10 1-1,-6-1 0,3-1-2,-2-6-2,16 5-6,-5-22-22,29 0-8,22-6 1,17-5-1</inkml:trace>
  <inkml:trace contextRef="#ctx0" brushRef="#br0" timeOffset="5959.2105">9332 5111 90,'-11'16'38,"-3"-13"1,18 10 1,-4-13-36,28 3 0,-1-5-1,9-2-1,5-8-1,1-2 0,-2-3 0,-9-5 0,-9 0 0,-10 1 0,-12 2 0,-10 5 0,-11 5 0,-7 10-1,-7 8 0,-2 9 1,3 8-1,2 8 0,7 3 0,9 0-1,18 4-3,12-16-3,34 6-26,4-20-7,27-5 0,4-19-1</inkml:trace>
  <inkml:trace contextRef="#ctx0" brushRef="#br0" timeOffset="6240.011">10163 4850 90,'-72'8'42,"2"15"-1,-6-1 1,23 12-25,11-7-13,22 1-2,26-7-1,30-3 0,21-6-1,18-3 0,12-3 0,-4-2 0,-8 2 0,-14 2 0,-24 4-1,-29 5 1,-24 7-1,-27 3 0,-17 6-4,-22-9-9,4 20-9,-25-17-13,8 11-4,-11-13-3,4 10 2</inkml:trace>
  <inkml:trace contextRef="#ctx0" brushRef="#br0" timeOffset="6942.0122">1473 6455 97,'-21'-14'36,"4"24"-1,-14 7-2,-5 18-29,-10 6-1,-2 17 2,-3 3-1,0 5 1,9-10-1,13-1 1,12-19-1,23-9 0,20-23-1,21-16-1,13-18 0,9-12 0,6-11-1,1-8 0,-8-1 0,-6 3-1,-20 9 1,-9 9-2,-16 14 1,-13 11 1,-4 16-2,-20 22 1,2 9 0,-4 10 0,5 5 0,5 6-1,10 1 0,9-5-1,17-5-3,9-14-2,27-2-12,0-27-17,22-1-4,-6-21 0,13-3 0</inkml:trace>
  <inkml:trace contextRef="#ctx0" brushRef="#br0" timeOffset="7254.0127">2282 6510 109,'-27'27'37,"-12"2"3,14 19-4,-8-4-31,8 7 0,0-4-2,10-1 0,-1-8-1,10-6 1,3-12-1,3-20 0,17 0 0,1-22 0,2-11 0,6-11 0,2-12-2,1-4 0,-3-5 0,-1 3 0,-3 8 0,-2 9 0,-3 10 0,4 11-3,-2 11 0,-1 9-2,10 15-2,-9-11-19,23 19-13,-9-10-1,14 8 0,0-9 0</inkml:trace>
  <inkml:trace contextRef="#ctx0" brushRef="#br0" timeOffset="7597.2133">3008 6493 116,'-11'19'39,"2"-12"2,9-7-2,26 1-35,-2-11-1,10-10-2,10-3 0,0-6-1,3-1-2,-10-2 2,-8 3-2,-14 5 2,-11 5-2,-17 9 2,-17 12-1,-15 12 2,-10 9 2,-8 13-2,5 8 1,-1 5 0,13 3 0,11-2-1,17-6 0,23-9-4,20-15-8,38 6-17,1-24-10,34-2-4,6-15 1,19-2-2</inkml:trace>
  <inkml:trace contextRef="#ctx0" brushRef="#br0" timeOffset="8065.2142">4335 6277 96,'15'-20'39,"0"18"0,-15 2-1,-8 26-32,-12 9-1,-1 12 1,-8 8-1,-1 8-1,2-5-2,9 2 2,9-11-2,15-10 0,12-17-1,14-12-1,14-21 1,8-10 0,5-15-1,2-6 1,-1-7-1,-9-5 0,-7 2 0,-12 1-2,-5 11 1,-14 8-1,-3 10 1,-9 10-1,0 12 1,-12 15 1,3 11-1,3 7 0,-2 10-2,5-5-5,14 17-20,-13-19-9,27 2-3,-11-17 0,25-4-2</inkml:trace>
  <inkml:trace contextRef="#ctx0" brushRef="#br0" timeOffset="8377.2147">5262 6214 83,'-35'-2'39,"15"19"1,-16-3-1,8 14-22,-3-2-11,7 8 0,10-4-3,9 0 1,7-5-3,15-4 2,8-4-3,8-3 1,-2-4-2,2 1 1,-7-3 0,-4 3 0,-12 3 0,-11 6-1,-11 2 1,-9-2-1,-8 8-1,-5-2-1,3 3-2,-7-14-6,25 9-23,-7-19-6,20-5 1,0 0-1</inkml:trace>
  <inkml:trace contextRef="#ctx0" brushRef="#br0" timeOffset="8736.0153">5460 6383 108,'-24'10'39,"17"6"3,7-16-3,17 8-35,14-9-1,14-3-1,7-3 0,10-7-2,-1-4 0,-6 5 0,-9-5 0,-9-1-1,-15 0 1,-18 4-1,-14 1 1,-16 10-1,-11 4 1,-7 6 0,-3 10 0,-1 9 1,1 7 0,10 8 0,6 0-1,15 1 0,16 2-3,13-15-3,33 8-15,7-27-16,34-3-4,-2-19 1,20-1-1</inkml:trace>
  <inkml:trace contextRef="#ctx0" brushRef="#br0" timeOffset="9063.6159">6343 6286 86,'-54'19'41,"-18"4"0,12 14 2,-7-7-20,18 15-18,14-2-1,21-7 0,15-9-3,24-13 0,20-14 0,15-14-1,10-17 1,5-14-2,-1-10 1,-1-13 0,-8-9 0,-9-3-1,-9-4 1,-10 8-1,-15 11 2,-7 16-1,-19 18 0,-10 24 1,-14 30-1,-5 17-1,-9 29 0,-1 5-5,10 18-11,-6-14-5,30 11-14,1-19-4,30-3-2,8-16-1</inkml:trace>
  <inkml:trace contextRef="#ctx0" brushRef="#br0" timeOffset="10062.0177">1689 10308 66,'0'0'37,"0"0"-2,5 32 1,-31 10-25,2 15-8,-8 15-1,-2 10-1,1 12-2,-3 0-6,13 0-27,-3-9-1,13-11-1,4-20-1</inkml:trace>
  <inkml:trace contextRef="#ctx0" brushRef="#br0" timeOffset="10514.4185">1373 10740 95,'-26'-2'39,"0"-5"1,12 15-1,1-7-33,13-1-2,17 17-1,8-8 0,10-1-2,10 3 0,3 0 0,3 0-1,2-4 1,-2 0-1,-4 0 0,-5-2 0,-6-3 0,-10 0 0,-8-1 0,-6 2 0,-12-3 1,3 12-1,-11-1 0,-4 6 0,-5 7 0,-2 6 0,-3 6-1,8 1-1,-1-1 1,8-3 0,8-5 0,11-11 0,6-12 1,10-15 1,6-10 1,3-8 1,2-10-2,-2-2 1,-10-5-2,-7 1-1,-5 9-4,-17-9-15,7 24-15,-19-8-6,5 15 0,-4-4-1</inkml:trace>
  <inkml:trace contextRef="#ctx0" brushRef="#br0" timeOffset="11200.8197">3443 10721 79,'-9'-21'38,"-11"-2"-1,8 17 1,-11 4-31,4 12-2,-4 5 1,3 13-2,-5 3 0,6 7 0,3 0-1,6 0 0,5-7-1,12-4 0,6-12-1,10-10 0,9-11-1,5-8 1,5-8-1,2-8 0,0-6 0,-5-2-1,-4 2 1,-4 1-1,-8 8 0,-8 4 0,-6 10 0,-9 13 0,-4 28 1,-9 10-1,-8 22-1,-7 15 0,-11 19 0,1 15 0,-11 10 1,4 1 1,-2-1 0,2-8 0,6-15 1,8-15 0,6-21 0,8-23 2,7-21-2,10-16 0,0-34-1,9-11 0,1-16 0,6-11 1,5-11-1,0-5-1,3-2 0,7 5 2,-1 5-2,4 11 1,-1 12-4,-1 8-1,15 23-20,-15-6-11,15 20-2,-8-6-1,9 8 0</inkml:trace>
  <inkml:trace contextRef="#ctx0" brushRef="#br0" timeOffset="11388.02">4038 10731 104,'6'-11'39,"-6"11"1,-20 18-1,11 5-33,-9 11-3,2 9-1,-2 5-2,4 0-2,5 2-1,7-15-6,19 2-22,-6-29-11,20-6 3,-1-28-2</inkml:trace>
  <inkml:trace contextRef="#ctx0" brushRef="#br0" timeOffset="11746.8206">4356 10446 108,'-14'12'42,"14"11"0,-2-9 0,13 0-37,1 8-1,3 3-1,1 0-1,1 9-1,-2 4 0,-5 2 0,-6 5-1,0 1 0,-8 3 0,3-1 0,-4-4-1,5-7 0,4-11 2,4-11-1,9-15 0,8-15 0,9-16 0,6-9 0,0-9 1,1-9-1,-5-2-2,-2-4-1,-7 8 0,-7 3-2,-1 15-2,-13 0-4,13 24-15,-19-7-10,14 24-3,-14-3-1,15 12 2</inkml:trace>
  <inkml:trace contextRef="#ctx0" brushRef="#br0" timeOffset="12105.6213">4994 10722 115,'-10'31'42,"-2"-17"0,23 8-6,6-22-32,22-7-1,14-12-2,8-5 0,10-7 0,-4-3-1,-3-3-1,-10 2 1,-20 3-1,-20 6 0,-20 10 1,-13 12-1,-21 13 2,-8 7-1,-11 14 1,0 7-1,2 9 1,7 1 1,13 2-2,15-3 0,15-6-2,17-8-2,25 2-3,4-24-18,33 13-11,6-17-8,21 2 4,11-16-2</inkml:trace>
  <inkml:trace contextRef="#ctx1" brushRef="#br0">14395 17014</inkml:trace>
  <inkml:trace contextRef="#ctx0" brushRef="#br0" timeOffset="15849.6278">6858 10076 79,'0'0'37,"0"0"-1,-14 30 2,-1 0-34,1 20 0,-1 5 0,4 14-1,-2 10-1,3 3 0,3 2-1,0-4-1,6-5-1,0-11-4,9-4-29,-6-21-4,6-7 2,-7-18-3</inkml:trace>
  <inkml:trace contextRef="#ctx0" brushRef="#br0" timeOffset="16036.8282">6509 10663 99,'0'0'39,"0"0"1,35-3-1,10-8-36,13-4-1,14-4-2,9-12-3,16 8-24,-4-19-11,13 5-1,-16-10-3,5 5 4</inkml:trace>
  <inkml:trace contextRef="#ctx0" brushRef="#br0" timeOffset="16426.8289">7548 9927 104,'-20'29'40,"-10"-5"0,10 23-2,-10-2-33,6 15 0,-2 3-2,-1 11 1,0 2-3,0 2 2,6-5-3,-1-3 1,7-10-1,5-10 0,8-11 1,7-12-1,5-15 0,7-12 0,6-11 0,6-10 1,0-6-1,1-3 0,0 0 0,-1 4 0,-4 4 0,-5 13-1,-5 9 1,-9 11 0,-2 11-2,-5 8 1,2 8-3,-2-1 0,6 7-3,0-20-12,15 7-21,0-17 0,20-3 1,-3-17-1</inkml:trace>
  <inkml:trace contextRef="#ctx0" brushRef="#br0" timeOffset="16770.0295">7833 10593 99,'0'0'39,"3"18"1,-3-18-2,32 4-34,1-8 0,7 0-1,4-4 0,4-4-2,-3-5 1,-4 1-2,-11-7 1,-12-2-2,-9 2 1,-18 1-1,-11 5 1,-14 4-1,-12 11 2,-9 14-1,-2 10 1,-4 12 1,5 8 0,8 7 0,16 1-1,24-5 1,16-7-2,29-9-1,31-10-5,10-25-23,35 11-11,0-20 0,18 4-1,-9-10-2</inkml:trace>
  <inkml:trace contextRef="#ctx0" brushRef="#br0" timeOffset="17394.0306">1620 11877 70,'0'0'37,"4"20"0,-6 13-1,-11 7-32,1 13-2,-1 9 1,-2 6-2,1 7 0,2-2 2,5-4-3,3-6 0,10-5-5,-1-24-10,17-2-22,-2-27 1,14-5-1,-3-19-1</inkml:trace>
  <inkml:trace contextRef="#ctx0" brushRef="#br0" timeOffset="17565.6309">1908 12219 74,'0'0'38,"-13"8"-2,1 22 2,-5 0-33,3 11-2,-3 1-1,6 6-1,4 1-1,5-6-1,11-3-4,-1-23-29,18-2-3,-3-25-1,20-8 0</inkml:trace>
  <inkml:trace contextRef="#ctx0" brushRef="#br0" timeOffset="17721.6311">2098 11813 88,'-25'-14'38,"9"17"0,1-1-4,15-2-35,5 12-4,7-17-29,20 8-2,-1-10-3,20 1 2</inkml:trace>
  <inkml:trace contextRef="#ctx0" brushRef="#br0" timeOffset="17924.4315">2554 11767 71,'6'30'39,"-16"0"-2,7 16 0,-12 3-30,9 14-2,-9 6-1,0 12-2,3-2 0,-2 2-2,0-2 0,1-6 0,5-8-3,-3-19-5,15-6-29,-7-26 0,3-14-3,0 0 2</inkml:trace>
  <inkml:trace contextRef="#ctx0" brushRef="#br0" timeOffset="18111.6318">2404 12249 86,'-12'-14'38,"12"14"0,0 0 1,0 0-35,24-4-2,10-1-2,12-13-1,13-5-3,20-2-4,-5-20-9,22 6-20,-13-14-1,8 2-1,-21-9 3</inkml:trace>
  <inkml:trace contextRef="#ctx0" brushRef="#br0" timeOffset="18283.2321">3203 11635 87,'-17'13'39,"-9"9"-1,2 29 2,-7 3-34,7 17-2,-5 5-1,8 11-1,0-2 0,5-1-3,4-6-1,6-13-3,8-2-4,-7-28-29,14 0-1,-9-35-1,11 13-1</inkml:trace>
  <inkml:trace contextRef="#ctx0" brushRef="#br0" timeOffset="18454.8324">2859 12213 89,'-18'-6'40,"18"6"1,0 0-1,27-7-36,-1-7-1,18-1-3,9-1-2,1-11-11,16 13-26,-6-10 0,6 7-2,-12-7 0</inkml:trace>
  <inkml:trace contextRef="#ctx0" brushRef="#br0" timeOffset="18688.8328">3796 11638 87,'-27'31'43,"-12"7"-1,4 17-2,-13 2-32,4 11-5,-2 7 0,1 4-2,3 1-1,9-4-4,10-5 0,4-13-8,24 2-29,-5-25 2,17-2-1,1-25-3</inkml:trace>
  <inkml:trace contextRef="#ctx0" brushRef="#br0" timeOffset="19016.4334">3651 12198 75,'26'9'41,"-9"-6"-2,15 5 2,0-11-34,13 3-1,3-5-2,8-1-1,-2-6 0,-1 0-1,-7-6-1,-9-1-1,-13-1-1,-14 2 0,-14-2 0,-12 6-1,-13 7 2,-10 8-1,-6 11 1,-2 11 1,1 8 0,8 12 1,4 4 1,15 3-2,10-1 0,20-8-1,18-2-4,10-23-25,38 5-11,13-24 0,26-4-1</inkml:trace>
  <inkml:trace contextRef="#ctx0" brushRef="#br0" timeOffset="19702.8346">5127 11684 76,'-10'14'39,"-7"2"-2,4 16 3,1 3-35,3 14-1,-2 4 0,4 9-1,4 4 0,4 3-2,1-4 1,5-5-1,-2-12 0,4-7 0,-4-10 0,3-12 0,-8-19 0,12 3-1,-7-18 1,3-9-1,-2-8 0,4 1 0,3-9 0,2 1-1,2 3 1,7 6 0,1 7-1,3 9 1,2 9 0,0 9 0,-6 13 0,2 9 0,-12 6 0,-4 8 0,-13 4 0,-9 2 0,-11 3-1,-14-8 0,0-3-1,-10-12-3,9-2-8,-11-24-26,25-1 2,3-24-4,27-5 2</inkml:trace>
  <inkml:trace contextRef="#ctx0" brushRef="#br0" timeOffset="19905.635">5672 11984 80,'-11'26'40,"-2"13"-1,-12 0 1,3 12-33,-5 0-3,9 2-1,-2-6-2,11-5-1,10-8-2,5-19-5,25-5-31,-6-29 0,12-3-1,0-23-2</inkml:trace>
  <inkml:trace contextRef="#ctx0" brushRef="#br0" timeOffset="20030.4352">5720 11696 90,'-21'-9'36,"21"9"-3,0 0-32,18-21-37,17 14 0,6-10-3</inkml:trace>
  <inkml:trace contextRef="#ctx0" brushRef="#br0" timeOffset="20248.8356">6271 11531 87,'-22'47'40,"-12"0"0,10 20 0,-9 2-34,8 7-2,0 4-1,5 5-2,6-4-1,2-5-3,6-9 0,2-18-5,10-3-31,-8-27 0,2-19 0,13-5-2</inkml:trace>
  <inkml:trace contextRef="#ctx0" brushRef="#br0" timeOffset="20404.8358">6027 11969 96,'-13'-20'41,"13"20"1,9-19-2,21 13-35,8-4-6,6-10-21,20 14-17,5-7-1,10 10-2,-6-2 0</inkml:trace>
  <inkml:trace contextRef="#ctx0" brushRef="#br0" timeOffset="20966.4368">1767 13545 64,'5'16'39,"14"1"-1,-1-14 1,19-3-32,5-14-3,7-2 0,6-10 0,-2-5-2,-5 0 0,-6-1-1,-12 2 1,-15 7-1,-19 2-1,-14 11 1,-13 8-1,-10 12 1,-11 9-1,-2 9 1,-4 10 0,7 7 0,8 6 0,11 3 0,14-2 1,18-6-2,19-7 0,21-16-1,23-7-1,17-19-3,17-10-3,5-21-7,17 1-24,-10-20 1,13 5-1,-23-10-1</inkml:trace>
  <inkml:trace contextRef="#ctx0" brushRef="#br0" timeOffset="21278.4374">2786 13325 69,'-52'43'36,"1"19"0,-3-1 0,8 11-29,-4-4-5,12-3 0,4-10-4,8-12-2,10-12-2,-1-24-3,17-7-5,-5-23 0,15-7 6,-7-13 3,3-3 5,-1 4 4,-2-5 4,5 20 2,-13-9 7,5 36 1,5-20-5,-5 20-4,18 14-3,4 1-2,9 0-3,15-3-1,19-2-2,9-11-2,19-3-7,-1-20-27,23-5-2,-7-19 0,12 0 2</inkml:trace>
  <inkml:trace contextRef="#ctx0" brushRef="#br0" timeOffset="21465.6377">3547 12937 89,'-49'68'39,"-3"9"-1,8 18-2,4-3-34,8 1-1,8-5-2,10-13-4,19-1-24,-5-27-9,20-11-1,-7-21-1</inkml:trace>
  <inkml:trace contextRef="#ctx0" brushRef="#br0" timeOffset="22183.239">3263 13300 85,'4'23'40,"13"-18"-1,19 7 2,4-11-36,11 1-1,5-2 0,5 1-1,-7-1-1,0 4-1,-13 3-1,-7 5 1,-15 3-1,-8 6 0,-11 8-1,-4 0 1,-12 3 0,-5 4 0,-2 1 0,-1-5 0,-1-6 0,4-1 0,1-12-1,8-7 1,12-6 0,-6-24 0,14-1 0,7-8-1,8-4 1,1-4 0,6 3 1,-4 3-1,7 4-1,-4 9 1,1 5 1,2 3 0,-1 6 0,5-1-1,3 3 0,8 1 1,-4-1 0,6-3 0,-5 3-1,-5-3 1,-4 5-1,-15 0 0,-20 4 0,0 0 0,0 0 0,-35 17 0,2-5-1,-7 8 1,-9 8 0,4 6 0,0 6-1,4 4 2,10 1-2,11 1 2,11-4-1,16-9 1,12-12-1,14-14 1,14-13-1,12-14 0,5-13 0,6-8 1,-3-9 0,-6-3 0,-3 0 0,-10 5 0,-9 8-1,-14 9 1,-13 15 0,-12 16-1,0 0-2,-15 31 1,1 6-1,-7 4-3,8 12-3,-3-17-12,26 17-20,-1-17 0,27 0-2,5-18 0</inkml:trace>
  <inkml:trace contextRef="#ctx0" brushRef="#br0" timeOffset="22760.44">5461 13330 73,'0'0'39,"12"-4"1,-12 4-1,8 21-34,-8-1-1,-13 8-1,-3 10-1,-5 2 1,-3 9-1,-3-4-1,2-3 1,3-8 0,4-6 0,12-16-1,6-12 0,15-12 0,7-14 0,10-11 0,4-9-1,6-7 2,3-3-1,-2 3 0,3 4 0,-12 9 0,1 10 0,-11 8 0,-2 18 0,-7 14-2,-5 14 2,-5 10-2,-2 10 1,-3 7-1,3 7 0,-1-2-1,2 0-1,3-6-1,5-17-4,23 6-15,-16-30-18,21-3 1,-6-26-1,11-3 0</inkml:trace>
  <inkml:trace contextRef="#ctx0" brushRef="#br0" timeOffset="23119.2406">6050 13387 61,'0'0'40,"-5"23"-2,5-23 4,22 23-22,-3-24-16,16 0-1,4-7 0,5-6 1,6-1-2,4-5 0,-5-2 0,-2-1-1,-7-2 0,-11 2 1,-12 0-2,-12 1 0,-10 7 1,-12 1-1,-7 8 0,-11 6 0,-6 11 1,0 5-1,-4 10 0,7 12 1,4 3-1,10 4 0,8 2 0,16-2 0,17-6-1,12-8-1,18-4-1,17-16-3,15 0-4,-5-24-23,23 4-9,-14-20 2,11 4-2</inkml:trace>
  <inkml:trace contextRef="#ctx0" brushRef="#br0" timeOffset="23493.6413">6823 13377 82,'-20'27'40,"21"5"0,5-20 0,19 0-36,14-16 0,12-4-2,9-10 2,0-7-1,-1-3-1,0-5 0,-10-1-1,-14-1 1,-8-1-2,-10 2 1,-12 4-1,-13 8 0,-13 8 0,-9 9 0,-9 15 1,-9 7 0,-4 15-1,2 13 2,4 6-2,6 1 0,12 0 0,16-4 0,16-6-1,17-8-1,14-6-1,14-17-5,29 6-11,-10-23-22,27 2 0,-8-16-1,18 2 1</inkml:trace>
  <inkml:trace contextRef="#ctx0" brushRef="#br0" timeOffset="23992.8421">7910 13330 77,'-4'-17'41,"4"17"-1,-40-16-1,14 18-32,-13-1-2,-4 14-1,-1 4-2,-5 10 0,-1 4 0,5 9-1,7-1 1,4 2-1,14-4 0,14-10-1,16-13 1,17-15-1,21-17 1,15-16 0,15-19-1,11-11 1,9-14 0,-3-10 0,0-5-1,-7-2 1,-18 3-1,-10 9 0,-19 17 0,-21 13 0,-15 23 0,-18 26-1,-14 25 1,-8 25 0,-8 21 0,-5 16 1,6 5-2,8 0 0,12-5-3,11-9-1,26-2-5,2-36-19,33 7-12,0-27-1,16 0 0,-4-18 2</inkml:trace>
  <inkml:trace contextRef="#ctx0" brushRef="#br0" timeOffset="24367.2428">8487 13243 64,'-13'11'41,"12"20"0,-3-6 1,20 13-24,1-12-14,9 0 0,8-6-1,13-5 0,4-10-1,10-13-1,2-11 1,0-5-1,-3-7 0,-12-5 0,-3-8-1,-21 3 1,-11-4-2,-16 6 2,-16 7-2,-15 12 0,-11 11 1,-9 14 0,-2 14 0,-2 17 0,8 9 0,3 5 0,15 2 0,11-1-1,23-6-1,12-10-2,26-9 0,19-17-3,26-2-3,-2-26-19,27 8-13,-4-20 2,15 2 1</inkml:trace>
  <inkml:trace contextRef="#ctx0" brushRef="#br0" timeOffset="24710.4434">9579 13154 95,'-64'7'41,"5"19"1,-10-1-4,5 13-32,5 3-2,10 3-1,10-2 0,15-4-2,14-6 0,18-11-1,17-16 1,15-20-1,14-13 0,15-20 2,14-12-2,0-13 1,2-15 0,-2-7-1,-13-4 0,-6 2 2,-14 8-2,-21 17 1,-19 23-1,-14 23 1,-17 29-1,-8 33 0,-11 30 0,-1 25 0,-6 13 0,11 4-2,12 5-3,3-22-13,37 8-16,-4-29-8,29-10-1,9-26-2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23:59:21.43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3048 1229 71,'0'0'36,"0"0"-1,25-53 0,-25 53-32,0 0 1,23-47-1,-23 47 1,22-25 0,-12 25-1,-3 20-1,-6 14 0,-2 11-2,-6 14 0,4 7 0,-2 7-2,5-6 1,1-2-3,7-9-1,-9-19-19,12-6-12,1-17-1,1-18 1,2-17-1</inkml:trace>
  <inkml:trace contextRef="#ctx0" brushRef="#br0" timeOffset="514.8009">3044 1219 91,'-51'-39'40,"51"39"-1,-47-37-1,47 37-34,0 0-1,-21-57-2,21 57 0,0 0 0,44-55-1,-44 55-1,63-37 1,-20 27-2,3-7 2,8 2-1,2-1 1,1 4 0,2 0 0,-2 4 1,-2 2-1,-8 9 3,-3 4-1,14 11 1,-12 20-3,-21 15 3,-25 9-3,-8 9 2,-10-3-2,2 0 1,-1-14-2,6-10 2,4-12-1,4-9 2,5-11-1,6-15 0,7-9 0,4-10 1,5-8 0,5-8-1,0-3 0,-29 41 0,0 0 0,43-60-1,-43 60 2,40-46-3,-19 28 1,-2 11-1,-7 13 1,0 13-1,-1 8-1,-4 6 1,-2 2-3,7-1 1,3-5-4,1-11-5,12-1-27,-5-15-3,12-2 3,-6-13-2</inkml:trace>
  <inkml:trace contextRef="#ctx0" brushRef="#br0" timeOffset="889.2016">4220 1159 95,'1'-17'37,"-1"17"3,0 0-4,13-11-32,-13 11-1,0 0 0,40-3 0,-40 3-1,40-8 0,-40 8 0,51-16 0,-51 16-3,49-24 0,-49 24 1,40-28-2,-40 28 1,0 0 0,0 0 1,40-50 1,-40 50 1,0 0 1,0 0 0,-33 0 0,-10 27-1,0 13 1,1 6-3,18 6 1,14 1-3,19-6 0,15-10-5,13-24-16,20 1-18,-1-11 0,14-1-1,-2-6 0</inkml:trace>
  <inkml:trace contextRef="#ctx0" brushRef="#br0" timeOffset="1310.4023">5770 710 88,'-6'-45'39,"6"45"1,0 0-1,-51-17-35,51 17 0,-66 30 2,25-1-2,-15 23 1,-23 33-3,11 14 0,14 3-1,20-2 1,23-15-2,28-22-2,25-26-1,15-26 0,13-14-3,-70 3-7,75-25-24,-33 9-3,3-3 1,-3-3 0</inkml:trace>
  <inkml:trace contextRef="#ctx0" brushRef="#br0" timeOffset="1716.003">5975 1026 105,'0'0'40,"0"0"0,0 0-2,0 0-34,0 0 0,0 0-1,-11-7 0,-11 47-1,-2 5-1,4 5 0,4 2-2,7 5 2,1-7-2,12-3 2,7-21-2,10-12 1,10-15 0,6-14 1,8-12 0,-45 27 0,49-42 1,-49 42-1,62-52 0,-62 52-2,56-60 3,-56 60-4,55-57 3,-55 57-1,40-51 0,-40 51 0,0 0-1,41-36 4,-28 34-5,2 12 3,-9 12-2,-9 18-2,-2 10-2,5 0 0,12-1-14,-2-16-19,24-19-3,-2-15 1,12-11 0</inkml:trace>
  <inkml:trace contextRef="#ctx0" brushRef="#br0" timeOffset="2293.2039">6683 1105 107,'0'0'40,"0"0"1,0 0-2,4-19-35,-14 34-3,-5 12 2,-9 17-2,4 11 1,3-1-2,6 8 0,7-9 1,5-17-1,2-9 0,3-8 0,-6-19 1,16 8-1,-7-19 1,3-12-1,-3-9 1,2-10 0,-11 42 0,15-53-1,-15 53 1,13-67 0,-13 67-1,22-69-1,-22 69 1,22-67 0,-22 67 0,29-58-1,-29 58 1,31-50-2,-31 50 2,0 0 2,53-48-2,-53 48 1,0 0 0,51-10-1,-51 10 1,0 0 0,0 0 0,7 44-2,-14-6-1,-8 8 2,-15 0-2,-3 0 2,-10 3-1,1-1 1,5-3-1,10-2 1,3 3 1,2 10-1,3 7 0,-1 8 0,-3 1 0,0 7 0,-1-4 0,-4 5-3,4-9 1,0-12-5,12 7-14,-8-33-15,19 2-6,1-35 0,20 9-1</inkml:trace>
  <inkml:trace contextRef="#ctx0" brushRef="#br0" timeOffset="3322.8058">7721 1037 92,'0'0'39,"0"0"1,0 0-2,0 0-30,0 0-1,-63 1-2,13 31-1,1 6 0,-1 5-3,12 8 1,8-9-1,18 2 0,16-20-1,22-11 1,7-15-1,10-9 1,-43 11 0,54-25 0,-54 25 1,56-39-1,-56 39 0,63-45 0,-63 45 1,53-52-2,-53 52 2,48-46-2,-48 46 0,0 0-2,43-48 2,-43 48 0,0 0-1,0 0 0,-2 29-1,-7 15 0,2 2-1,8 5-1,9-5-3,13-15-2,18-13-10,-8-16-19,17-10-1,-3-13 0,-47 21 1,51-28 23,-51 28 10,48-38 6,-48 38 13,42-41 20,-42 41 5,0 0-1,44-61 2,-44 61-22,0 0-7,33-48-5,-33 48-2,0 0-1,0 0-1,0 0-1,-11-10 0,-3 28-1,3 2 0,4 10 0,1-1 1,5-1-1,2-15 0,-1-13 1,0 0 0,0 0 0,0 0 1,43-26-1,-43 26 0,0 0 0,35-47-1,-35 47 0,0 0-1,46-60 0,-46 60 0,0 0 1,44-52 0,-44 52 0,0 0 0,46-18 0,-25 23 0,9 15-2,-5 10-1,2 12-3,4 8-7,-5-9-19,13-4-10,1-14 2,5-22-1,-45-1 2</inkml:trace>
  <inkml:trace contextRef="#ctx0" brushRef="#br0" timeOffset="3681.6065">8877 1090 104,'0'0'39,"0"0"2,-2-60 0,2 60-35,0 0-1,0 0-1,-42-39 0,42 39-1,-29 9 0,2 13-2,8 13 1,5-1-2,14 2 0,0-36 2,0 0-2,0 0 0,58 22 0,-58-22 0,57-33 0,-57 33 0,69-61 0,-69 61 0,75-83 0,-40 35 0,1 2 0,-2-1 0,-34 47 0,56-71 0,-56 71 0,40-45 0,-40 45 0,0 0 0,0 0-2,0 0-2,5 18-1,-2 45-13,-12 19-9,15 16-14,9-2 0,23-19-5,30-30 3</inkml:trace>
  <inkml:trace contextRef="#ctx0" brushRef="#br0" timeOffset="4180.8072">10463 613 91,'0'0'39,"35"-48"2,-35 48-2,0 0-37,0 0 1,0 0-2,0 0 1,0 0 0,36 66 0,-36-66-1,1 115 2,-7-15-3,5 8-1,1-1-2,3-16-4,11-23-30,-7-24-3,6-29 1,-13-15-1</inkml:trace>
  <inkml:trace contextRef="#ctx0" brushRef="#br0" timeOffset="4383.6076">10452 997 99,'0'0'42,"-44"-41"-2,44 41 1,0 0-38,-43-50-2,43 50-2,0 0 0,0 0-2,42-37-1,-42 37-5,77-16-24,-32 4-7,10-3 1,4-3-2</inkml:trace>
  <inkml:trace contextRef="#ctx0" brushRef="#br0" timeOffset="4773.6084">11140 502 100,'0'0'42,"0"0"0,0 0 0,0 0-39,0 0 0,0 0 0,-43 55 0,43-55 0,-41 91-1,34-57 0,-28 83 0,-2-3-1,10-4 1,4-16-2,12-19 0,5-26 0,18-24 0,-12-25 0,0 0 0,37-25 2,-37 25-1,0 0-1,58-61-1,-58 61 1,38-50 0,-38 50-1,43-48 1,-43 48-1,0 0 0,51-53 1,-51 53 2,0 0-1,23-11-1,-2 25-1,-1 18-1,-4 14-3,1 6-6,11 0-13,-6-11-13,17-14-6,-6-22 2,10-10-1</inkml:trace>
  <inkml:trace contextRef="#ctx0" brushRef="#br0" timeOffset="5163.6091">11574 1063 109,'0'0'41,"0"0"2,0 0-5,0 0-34,0 0 0,0 0-1,0 0 0,52-18-1,-52 18-1,41-4-1,-41 4-1,51-11 0,-51 11 0,49-27 0,-49 27 1,40-37-1,-40 37 0,0 0 1,30-64 2,-30 64-2,0 0 1,0 0 0,-50-36 0,50 36 1,-56 13 0,56-13 0,-54 46 0,2 5-2,22 17 0,18 1 0,30-5-5,33-9-8,19-28-10,32-11-15,5-14-6,18-7 1,-1-9-1</inkml:trace>
  <inkml:trace contextRef="#ctx0" brushRef="#br0" timeOffset="6052.8106">13548 601 86,'0'0'41,"16"-52"-1,-16 52 0,0 0-34,-40-8-1,40 8 0,-56 29-2,56-29 0,-74 54 1,34-18-1,40-36 0,-100 113 0,45-14-1,16 1-1,32-8 1,25-22-1,37-21-2,-55-49 0,83 22-1,-33-22-1,1-1 0,5-12-1,-1-1-4,-4-4 2,0-4 0,-2 0 1,-2-1 0,-47 23 3,73-51 1,-73 51 2,50-40 3,-50 40 0,0 0 2,14-50-1,-14 50 2,0 0-2,-54-9 0,54 9-1,-58 22 1,-1 6-3,4 19 1,9 7-2,22 5 1,17-5-2,28-2 0,12-16 0,22-12 0,2-20 0,3-11 0,-60 7 0,61-20 0,-61 20 0,52-36 0,-52 36 0,44-46 0,-44 46-4,25-55 0,-25 55 0,14-57-2,-14 57-2,2-55-5,-2 55-16,2-49-10,-2 49-1,0 0-1,4-53 1</inkml:trace>
  <inkml:trace contextRef="#ctx0" brushRef="#br0" timeOffset="6286.811">14192 895 90,'49'-1'43,"-49"1"1,39-3-1,-39 3-26,0 0-12,0 0-1,0 0-2,0 0 0,16 55-1,-43-32-1,6 29 1,3-6-3,6 0-3,11-1-11,1-45-13,0 0-13,0 0 1,0 0-2,48 18 2</inkml:trace>
  <inkml:trace contextRef="#ctx0" brushRef="#br0" timeOffset="6832.812">14410 803 107,'0'0'41,"-4"-57"0,4 57-3,0 0-39,-8-61-1,8 61-3,0 0 0,0 0 0,0 0 0,0 0 0,39 7 2,-39-7 0,0 0 3,51 45 3,-51-45 1,0 0 1,51 61 2,-51-61 0,23 52 0,-23-52-1,10 59-1,-10-59-1,2 48 0,-6 17-1,-11-12-2,2-3 0,-2-10-1,12-9 1,3-31-1,0 0 0,0 0 1,0 0-1,0 0 1,47-35-2,-47 35 1,38-48-1,-38 48 2,51-56-2,-51 56 0,48-56 2,-48 56 0,54-50 2,-54 50-3,49-41 0,-49 41 0,48-20 0,-48 20 0,43 3 0,-43-3 0,0 0 0,40 58 0,-11-2 0,-6 6 0,-3 0-5,6-8-14,-11-18-10,11-7-12,-4-12-1,6-13-2,-4-7 2</inkml:trace>
  <inkml:trace contextRef="#ctx0" brushRef="#br0" timeOffset="6973.2122">15460 1221 95,'15'4'44,"-15"-4"-2,1 13-2,-9-4-33,-8-15-42,16 6-6,-9 21-1,5 0-1</inkml:trace>
  <inkml:trace contextRef="#ctx0" brushRef="#br1" timeOffset="11232.0197">15110 1395 37,'0'0'32,"0"0"0,-8 1-3,-1-2-15,9 1-4,0 0-2,0 0-4,-11-17 0,11 17-3,-19-15-1,6 7 0,-3 1 0,-2-1-1,-5 4 1,-4 2 0,-2 2 1,-6-4-1,-2 1 1,-5 1 0,-5-1 0,0-3 0,-5 1 0,-2-3-1,-2 1 1,-4 0-1,-5 0 1,-5 0-1,-8 2 0,-5 0 0,-8 2 0,-7 3 0,-7 0 1,-8 3 0,-5 2 0,-5 0 1,-6 5 0,-5 0 0,-5-2 0,-4 4-1,-3 0 1,-1 2-1,-3-2-1,1 1 1,-4-2-1,2-2 0,-5 1 0,2 2 1,-4-4-1,-2 0 1,2-1-1,-3 1 1,-4 0 0,0-1 0,-2 1 0,1 3 1,-5-2-2,-2 0 2,3 0-2,0 4 1,-3-3-1,3 4 1,1 0-1,1-2 1,0-2-1,3 3 1,-4-2 0,1-4-1,-1 1 1,-4-1 0,-1-2 0,-1 0 0,-2 1-1,-3 3 0,-2 2 0,-3 0-1,2 5 1,1-3-1,-7 2 1,7 1-2,2-2 2,4-1 0,3-2-1,5-3 1,7-1 0,3-2 0,10-5 0,2-1 0,6-2 1,4 0-1,2-3 1,1 4-1,1-2 0,1 2 1,3 2-1,7 1 1,-1 2-1,9 0 0,14 3-2,8-6-4,23 6-28,7-6-4,14 5-1,11-2 0</inkml:trace>
  <inkml:trace contextRef="#ctx0" brushRef="#br2" timeOffset="17206.8301">15048 8099 10,'0'0'17,"0"0"-11,0-13-4,0 13 1,0 0 3,0 0 2,5-13 2,-5 13 1,0 0 2,0 0-1,0 11-1,2 0-2,-2 1-2,3 8-2,-2 6-2,2 5-1,-2 8-1,5 6 1,-2 5-1,2 6 1,-2 3 1,3 3-2,-2 2 2,2 3-1,-4 1 0,2-2-1,-1 1 1,0 1-1,-1 4-1,-2 3 1,2 1-1,-2 0 1,-2 2 0,2 3 2,-2 0-2,1 3 1,0-1 0,-1 2 1,3 0-2,-2 1 2,0 4-4,0-1 1,2 0-1,-4 2 2,1 0-2,-2 0 2,1-2-2,-1 1 2,-2-7-1,5 0-1,-3-4 1,2-4-1,2 0 1,0-1-1,1-3 1,0 2-2,2-1 2,0-2 0,0 0 2,0 1 0,0-3-2,-1 0 0,-1-3 0,0 1 0,0 1 1,2 3-1,-1 1 0,-3 0-1,4 2 1,0-3 2,-2 2-1,0-1-1,1-2 0,0-2 1,-1-1-1,0 1 0,-1 0 0,2 3 0,-3-1 0,1 4 1,-1-3 0,0 4 0,0 1-1,1 0 1,-2 0-1,4 6 0,-2-2 1,2 4-1,-1 3 0,0 4 1,0 0-1,-1-1 0,-2 3 0,0-1 0,-6-5 0,0-1 1,-3 0-2,1-9 0,-2-4-1,0-12-2,9 0-12,-5-19-21,12-8-2,1-16 2,8-5-1</inkml:trace>
  <inkml:trace contextRef="#ctx0" brushRef="#br2" timeOffset="18548.4326">15283 14585 11,'0'0'27,"-7"15"-4,7-15 1,0 0-27,-2 13 0,2-13 1,8 7-1,-8-7 2,10 8-2,-10-8 5,9 3 2,-9-3 1,9 2 1,-9-2 0,0 0 1,10-4-1,-1 6 2,-9-2-3,14 1-2,-5-2 0,4 2-2,3-2 1,3 1-1,2-2 0,6 0 0,1-4 1,4 3-1,3-2 0,4 2 0,1 0 1,4 2-1,0-2-1,4 5 1,3-2-1,3 0 1,2-3-1,2 4 1,0-4-1,4 0 1,-1 0 0,2 0-1,-1-2 1,2 3 0,0 0 0,-1 2-1,1-2 1,-2 4-1,-2-5 1,-2 4-1,-1-1 1,-2 0 0,-4-1 0,2-1 0,-3-2 0,2 1 1,4-4-1,-1 1 0,-1-3 0,2 2 0,0-2 0,1 0 0,0 2-1,-5 1 0,3 1 1,-4 2-1,-2 2 0,1 1 0,1 0 1,-5 1-1,1 1 1,-2-1 0,0-1-1,-2 0 1,2-2 0,-2 0 1,-3-2-1,0 0-1,-1 1 1,-3 2-1,2 0 0,-5 0 1,-1 3-1,-3 2 0,-3 3 1,0-2-1,-1 4 0,-3-4 0,0 3 0,1-2 1,-1-1-1,0-3 0,-1-1 0,2 0 0,-1-2 0,2 0 1,0-1-1,2-1 0,1 2 1,1 2-1,0-2 0,2 4 0,1 0 0,-2 2 0,1-1 1,-1 4-1,-4-3 0,1 2 0,-1 0 0,1-1 0,-1-2 0,-1 1 0,3-3 0,-3-2 0,0 0 0,1-1 0,1 0 0,-4-3 0,-2 2-1,-4-1-1,1 1-2,-11-9-11,2 12-20,-8-1-1,0 0 0,-12-10-1</inkml:trace>
  <inkml:trace contextRef="#ctx0" brushRef="#br2" timeOffset="19656.0344">19228 14484 32,'5'12'33,"-5"-12"0,0 0-1,0 0-24,0 0-6,0 0 1,-3-11-1,3 11-1,4-20 0,-1 7 0,2 0 0,-2-4 1,1 2-1,-2-5 1,1-1 0,-3-1 0,2-1 0,-2-5 0,2 2 0,-2-8 0,1 2-1,0-3 0,1-1-1,-2-5 2,3 0-2,-2-4 1,1 0 0,-4-1 0,3-2 0,-2-2 0,-2 0 0,-2-2 0,-2-1 1,2 0-2,-2-4 0,1 2 0,1-3 0,1 0 0,0-1 0,1-2 1,-1 0-1,2 0 1,-1-4-1,2 2 1,-1-4 0,-1 1-1,0-1 0,-1 2 0,2-1 0,-2-2 0,2-2 1,1 0-1,2 0 1,-1-5-1,4 1 1,0-2 0,0 1-1,3-2 1,-2-1-1,0 2-1,-1 0 2,2 0-1,-1 1 1,-2 0-1,3-1 1,0-4-1,1 5 1,0-2-1,2 2-1,-1-1 2,1 1 1,-1 1 0,-1 4 0,1-3-1,-4 3 1,-1-4-1,1 0 1,-3 2-2,2-2-2,-3-2 4,0 2-2,1 0 1,-1-1-1,0 0 2,0 3-2,-2-1 2,2 0-1,0 4-1,-1-1 0,-2 0 0,0 2-1,2 2 1,-3-1-1,1 1 1,-1 2 0,0-1-1,1 4 1,-2 0 0,0 1 0,2 2 0,-3 5 0,2-1 1,-2 3-1,-1-1-2,0 3 3,3-1-3,-3 1 3,3-5-3,0 0 3,4 2-3,0 0 2,3-1 1,1 2-1,-2 1 0,2 2 0,-1 1 0,0 6 0,-3 1 1,0 3-1,-2 0 1,3 3 0,-3 3 0,1 6 0,-1 5-2,0-2-1,2 22-11,2-18-24,-2 18 1,0 0-3,13-2 2</inkml:trace>
  <inkml:trace contextRef="#ctx0" brushRef="#br2" timeOffset="21278.4374">19371 9347 16,'-7'5'24,"7"-5"1,-2 9 2,2-9-17,0 0 2,5-11-1,3 8-1,-8-8 0,0 11-1,7-19-1,-7 19-2,6-26 0,0 13-3,-4-6-1,5-1 0,-3-3 0,8 0-1,-4-5 1,7 5-1,-3-5 0,8 1 1,-4 3-1,7-2 0,-2 3 0,3 4 0,1-2 0,0 2-1,3 2 1,3 2 0,-1 0 0,3 1-1,-1 3 1,3-2 0,4 4 0,-1-2-1,0 3 1,0 1 0,-2 4-1,3-1 1,-1 3-1,-1 5 1,2-1-1,0 5 0,1-1 0,2 4 1,2 0-2,-1 1 1,3 4 0,-1-1 1,2 1-1,1 1 0,-4 3 0,2 1 1,-6-1-1,3 5 0,-4 2 0,-2 3 1,-2 3-1,-2 0 0,0 4 0,-3 2 0,0 3 0,-3-3 1,0 2-1,-3 1 1,1-1-1,-2 2 1,-2 1 0,-2 1 0,-5 3-1,0 0 1,-2 1-1,-7 4 0,1 1 0,-4 2 0,-5 0 0,2 0 0,0-2-1,-2 2 1,0-2-1,-1 0 1,0 0-1,0 0 1,-1 0-2,1-3 2,1 3 0,-1 1 0,-1 0 0,1 0 1,-1-1-1,-1 3-1,1-1 0,1-2-1,-2 1 1,0-1-1,-2 1 1,-2 0-1,0 0 1,-4-1-1,0 1 2,-1-1 1,-4 2-1,1-2 0,-4 0 0,1-3 2,-2 3-2,-1-1-1,-2-2 1,-1-4 0,-3 3 0,2-2-1,-5 1 1,-1-2-2,-1-2 1,-5 4 2,0-2-2,-2-1 2,-4 0-2,0-4 2,-2-1-2,1-1 2,-1-4-2,0-5 2,1-2-1,3-3-1,-1-4 0,3-2 0,-2-3 1,2-1-1,0-3 1,0-5-2,-1-1 2,1-2 0,2-3 0,3-2 0,0-3 0,3-2 0,1-7 0,5 1 1,4-5-1,1 0 1,4-5-1,-1 2 1,6 0 0,-1-3 0,1 3 0,2-1-1,3 0 1,0 0-1,2 2 0,3-3-1,2 2-2,1-10-7,6 8-26,-3-7 0,4 9-2,-4-9 1</inkml:trace>
  <inkml:trace contextRef="#ctx0" brushRef="#br2" timeOffset="21918.0385">19553 12325 49,'0'0'33,"0"0"1,0 0-1,-16 1-25,16-1-2,-3-16-1,3 16 0,2-24-2,-1 11-1,-2-1 1,1 3-1,-4 1-1,4 10-2,-15-9-1,4 1-7,11 8-26,-15 2 0,15-2-1,-15 10 0</inkml:trace>
  <inkml:trace contextRef="#ctx0" brushRef="#br3" timeOffset="26348.4463">18166 14073 24,'0'0'28,"8"-12"1,-8 12-13,0 0-6,9-4-3,-9 4-1,0 0-1,0 10-1,1 4 1,-4 0-1,3 8-1,-3 1-1,3 6 0,-2 1-1,1 3 1,1 3-2,-2-2 0,4 2-3,-4-13-4,9 6-23,-6-12-3,5-4 0,-6-13 0</inkml:trace>
  <inkml:trace contextRef="#ctx0" brushRef="#br3" timeOffset="27783.6488">18284 14061 35,'0'0'32,"0"0"1,0 0 1,11 7-29,-1-10-1,5 5 1,2-5-1,4 4-1,5-3 0,3 2 0,0 0-1,5 0-1,-1 1 0,0 0 0,2 1 0,0 1-1,-4-1 0,1 0 0,-3 0 0,2 0 1,-1 0-1,-1 0 0,0 1 0,0 0 0,0 0 0,0 0 0,-3 1 2,1 0-2,0-2 0,-1 0 0,-1 0 0,-1-1 0,-2-1 0,-2 1 0,-4-1 0,-3 0 1,-1 1-2,-1-1 1,-11 0 0,13 0-2,-13 0 1,0 0 0,10 0 1,-10 0-1,0 0 0,0 0 0,0 0 1,0 0-1,0 0 0,0 0 0,0 0 0,0 0-2,0 0 0,0 0-1,0 0 0,0 0 0,9-3 0,-9 3 1,0 0 0,0 0 1,0 0 2,-9 13-1,9-13 2,0 0-1,-8 11 1,8-11 0,0 0 0,0 0 0,0 0 1,9 4 0,-9-4 0,9 4 0,-9-4 0,0 0 0,4 9 0,-5 3 1,-3-1-1,0 6 0,-5 1-1,2 5 1,-4-2-1,5 4 0,-1-2 0,3 1 0,0-3-1,4 0 1,0-2-2,2-2 1,1-1 0,0-6 0,1 2-1,-4-12 1,8 15 0,-8-15 0,0 0-1,0 0 1,0 0 0,0 0 0,0 0-1,0 0 1,-3-12-1,3 12 0,0 0 0,-6-13 0,6 13 0,0 0 0,0 0 1,0 0 0,0 0 0,0 0-1,0 0 2,0 0-1,0 0 0,-10-7 0,10 7 0,-9-2 0,9 2 1,-14-3-1,4 0 0,-2 1 0,-1 1 0,-2 1 0,-1 1 1,-1 1-1,-3 2 0,-2 0 1,1 1-1,-3 0 1,-2-2 0,2 2-1,-1-4 1,2 0 0,-1-2 0,1-3 0,-1 0 0,4 0-1,-2 0 1,1 0 0,-3 2 0,2 1-1,0 1 1,-1 2-1,-2 3 0,-1 0 1,-3 0-1,1 2 0,2-2 1,1-1 1,1 0-2,1-3 1,2-1-1,6 0 1,1-1-1,4-2 1,1 1-2,9 2 1,-10-3-1,10 3 0,0 0-1,0 0 1,0 0 0,0 0 0,10 1 0,-10-1 0,0 0 1,0 0-2,12 4-4,-12-4-26,0 0-2,0 0-1,0 0 1</inkml:trace>
  <inkml:trace contextRef="#ctx0" brushRef="#br3" timeOffset="27986.4492">18562 14371 13,'-17'0'23,"-11"-10"-5,12 3-17,0 4-25,-3-9-1</inkml:trace>
  <inkml:trace contextRef="#ctx0" brushRef="#br3" timeOffset="29062.851">18880 14200 32,'2'-13'34,"-2"13"1,14-17-1,8 9-26,-1-13 0,19 4-2,3-9-1,15 0-1,6-8 0,10 0-1,3-3-2,4-2 1,1 1-3,-6 0-1,-3 6-5,-13-8-16,-1 15-11,-16-1-3,-3 9 2</inkml:trace>
  <inkml:trace contextRef="#ctx0" brushRef="#br3" timeOffset="29562.0519">20391 13622 49,'-8'-15'34,"-2"9"1,-11-2-2,1 14-25,-11-2-2,2 14 1,-7 3-3,4 9-1,-4 4 0,5 6-1,6 2 0,5 3-1,8-2-1,9-6-1,14-6-2,9-10-4,18 2-7,0-22-20,19-2-2,2-17-2,8 2 4</inkml:trace>
  <inkml:trace contextRef="#ctx0" brushRef="#br3" timeOffset="29874.0525">20738 13757 27,'19'-23'31,"-10"6"2,-14-2-1,-5 16-15,-19-6-5,5 15-3,-11-1-2,3 12-1,-7 2-1,10 7 0,-1 0-2,7 5 0,6-2-1,12 1 0,8-6-2,10-1 1,8-12-1,9-2 1,5-9-1,2-9 1,3-4-1,-4-8 0,-2-6 1,-6 0 0,-3-3-2,-13-4-1,-2 7-2,-14-7-3,4 18-7,-17-11-22,8 16 0,-8-5-2,9 11 3</inkml:trace>
  <inkml:trace contextRef="#ctx0" brushRef="#br3" timeOffset="30108.0529">21024 13608 49,'17'-1'36,"0"12"0,-17-11-1,10 24-21,-18-12-5,4 14-2,-8-1-3,3 6 0,-4 2-3,2 0 1,0-2-2,3 1 0,4-2-3,1-10-4,14 2-30,-11-22 0,23 7-2,-6-16 2</inkml:trace>
  <inkml:trace contextRef="#ctx0" brushRef="#br3" timeOffset="30607.2538">21149 13385 71,'-23'-21'37,"-1"4"-1,6 13 0,0 1-33,9 4-3,9-1-1,7 11-2,11 0-1,2 3 1,7 6-1,2 6 3,-1 2 0,-1 7 2,-3 2 3,-4 6-1,-9-4 1,-3 4 0,-8-5 0,-4 3-1,-7-4-1,-3 0 1,-1-5-1,0-4-1,4-6 0,2-3 1,6-7-2,3-12 1,12 2 1,3-12 0,7-6 0,6-5 0,3-8 0,7-2 0,0-6 1,5 0-1,-5 0 0,4 6-1,-6 2 0,-3 10 0,-4 8 0,-6 11 0,-6 15-1,-6 8 1,-6 13-1,-3 6 0,1 5-2,-2 2 0,3 6-3,-1-14-6,13 5-28,-4-17 0,12 2-1,-1-18-1</inkml:trace>
  <inkml:trace contextRef="#ctx0" brushRef="#br3" timeOffset="30763.254">22044 13995 96,'-16'-4'42,"4"12"0,-9-17-3,7 9-36,2-5-3,3 1-3,9 4-9,-8 2-28,9 8 0,-1-10-1,-10 22-2</inkml:trace>
  <inkml:trace contextRef="#ctx0" brushRef="#br4" timeOffset="44031.6778">19189 13989 13,'0'0'6,"0"0"-2,0 0 0,0 0 0,0 0 0,0 0-1,0 0 0,10 8 0,-10-8-2,0 0 0,0 0-1,0 0 0,0 0 1,0 0 0,-4-12 0,4 12 2,0 0 0,-8-13 1,8 13 0,0 0 1,-8-13-1,8 13 1,-9-11-1,9 11 0,-11-17-2,3 7 1,1-2-1,-2 0 0,1 1 1,-3-4 0,2 4 2,-5-4-1,6 3 2,-8-4 0,7 6 1,-5-9-3,4 8 2,-4-7-3,1 3 0,3 0 0,0 0-2,0 0 0,1-2-1,-3 1 1,5 1 0,-4-1 0,3-1-1,0 0 1,0 2 0,-1-2-1,1-1 1,-2-2-1,1 0 1,-1 0-1,2 0 1,-2-2-1,0 0 1,1-2-1,-1 2 1,-1 0 0,-2-3-1,-1 1 1,2 1-1,-3-2 0,1 0 0,-2 3 1,-2-1-1,3-1 0,0 1 0,-3 0 1,0 1 0,0-1 0,-1-3 0,-2 0 0,-1 0 0,1-4 1,-1 0-1,-3-2-1,2-4 0,0-3 0,-3 1 0,1-2 0,2-1 0,-1 1 0,1 2 0,2-2 0,-3 3 0,-1 1 0,1 1 0,0 0 0,-1 0 1,-1-1-1,0 2 2,0-2-1,-2-4 0,0-1 0,2 0 0,-5-2 0,5-2-1,-4-2 0,-1 0-1,0 2 1,1-4-1,-2 3 1,0 2 0,1 3 0,0-2-1,0 4 1,1 1 1,-1 1-1,0 2 2,1-4-2,0 1 1,-2-6-1,2 2 2,-5-6-2,1-4 0,0-3 1,-2-1-2,-1-2 2,0 3-2,0-2 3,1 2-3,0 3 3,-1 2 0,3 2-1,0 4 1,2-6 0,-4 4 0,2-5-2,1-2 2,-2-2-2,-1-4 0,-2-2 0,-2 0-1,-1-2 3,1-1-2,-3 3 1,1 1-1,0 1 1,-1 0-1,0 2 1,2-3-1,1-1 1,3 1-2,-3-2 1,1-3 0,2 0-1,-4-2 1,2 2 0,-3 0-1,1 2 1,-2-4-1,2-2 1,-3 1-1,1-2 2,2 1-2,1-1 1,1-3 1,0-3-2,-1 1 2,2-2-2,-1-5 1,-1-1 0,4-2 0,-5-1-1,2 3 0,-1 4 2,0 5 0,-1 4-1,0 6 1,1 4-1,-3 4 1,2-1-1,-4 2 0,2-2 0,-1 0-1,-2-1 2,2-3-2,-5 0 2,0-3 0,-2 3 0,0 0 1,0 2 0,1-1 0,-2 2-1,1-5 1,4 1-2,0 1 1,0-4 0,1 1-2,-1-4 2,-2 0-1,-1-4 1,0 0-2,-2-2 2,-1-3-2,0-7 2,0 3-2,-3-5 0,3 1 2,0-3-2,-2-2 0,0-3 0,-4-3 1,1-3-1,-4-4 0,0 1 0,1-7 0,-2 4 0,3-1 1,1 1-1,-1 1 1,2 6-1,-2 2 1,-1 0 0,1 6-1,2 0 2,0 1 0,2 5-1,-1-1 1,3 1-1,2-2 1,-2 5-1,5-3 0,-1 6 0,0 1 1,-1 4-2,0 3 2,3 5-1,0 6 1,1 2-1,1 4 1,5 2-1,-1 3 0,2 4 0,2 2-1,3 2 1,2 3 0,0-1 0,-1 3-1,3-3 1,0 4 0,2-1 0,-1 3 0,5 2 0,-1 2 0,3 5 0,3 3-1,2 5 2,3 4-2,4 3 1,2 3-1,9 5 1,0 0 0,0 0-1,0 0-1,0 0 0,0 0 0,12 5-2,-12-5 0,19 9-2,-19-9-1,22 17-5,-22-17-3,23 18-18,-23-18 0,20 29 0,-13-17 2</inkml:trace>
  <inkml:trace contextRef="#ctx0" brushRef="#br4" timeOffset="44546.4787">11641 2565 37,'0'0'29,"4"19"2,-1-4 0,2 9-19,-2 2-6,7 11 0,-5 2 1,7 17-1,-5 0 0,6 14 0,-5-8-1,1 4 0,-4-12-2,3-4 0,-5-17-1,0-12 0,-3-21-1,0-17 0,-4-20 0,-3-15 0,-4-14 0,0-9 0,-6-9 1,3 0-2,-3 0 2,3 5-1,2 12 0,5 12 0,7 14 0,7 15 0,13 18 1,9 12-1,11 16 0,11 12 1,7 9-1,11 7 0,4 2 0,2-2-1,4-1-2,-8-12-7,1 7-28,-6-14-2,-2 0-1,-8-10-1</inkml:trace>
  <inkml:trace contextRef="#ctx0" brushRef="#br4" timeOffset="65731.3159">8352 3519 40,'22'-17'31,"-4"-1"2,-2 5 1,-6-7-17,3 11-9,-7-5-1,5 9-1,-6-8-2,-5 13 1,0 0-1,4-12-1,-4 12 0,-14-2-1,-1 3 0,-3 5-1,-6-1 1,-3 6-1,-6 1 1,-7 4-2,-7 3 2,-5 3-2,-10 5 1,-8 3-1,-7 7 0,-5 0 1,-4 4-2,1 4 2,2 1-2,3 0 2,10-1-1,10-6 0,9-3 0,9-5 1,11-5-1,9-7 1,6-4-1,5-4 1,11-11-1,-8 11 1,8-11 0,0 0-1,0 0 1,0 0 0,0 0 0,0 0 0,0 0-1,0 0 1,0 0 0,0 0 0,0 0-1,0 0 0,8-2 1,-8 2-1,17 10 1,-6 3-1,12 5 0,5 10 1,5 7-2,10 6 1,5 9-1,7 6 0,5 1 1,6 7-1,3 2 0,3 1 0,3-5 0,0-1 1,1-4 0,-5-6 0,-6-5-1,-10-9 1,-12-6-2,-12-9 0,-9 1-2,-22-23-11,11 19-23,-23-19 0,2 0-2,-9-12 1</inkml:trace>
  <inkml:trace contextRef="#ctx0" brushRef="#br4" timeOffset="66168.1167">8127 3597 73,'-19'-37'36,"1"9"-1,-3-5 1,7 7-31,-1 6-2,7 7 1,-2 4-1,10 9 1,-11 15-1,11 12-1,4 10 0,3 14-1,4 15 0,1 12 0,2 10 0,-1 5-1,-8 6 0,-5 3 0,-13-3-1,-10-5 1,-12-8-1,-12-9 0,-9-9 0,-8-9-1,-2-12 0,-2-11-1,10-6-3,0-22-24,22 0-7,6-17 0,25-6-2</inkml:trace>
  <inkml:trace contextRef="#ctx0" brushRef="#br4" timeOffset="66854.5177">8434 3960 72,'-21'-8'36,"3"8"0,-9-7 0,4 13-28,-8-2-3,3 11 0,-7 0-1,1 8-1,0 3-1,4 1 1,5 0-2,7 1 1,8-2-1,12-3 0,12-6 0,8-6-1,8-4 1,5-7 1,1-6-2,4-3 1,-6-7 0,-8-5 0,-4 1 0,-10 0-1,-12 0 0,-7 5 0,-10 2 1,-7 6-1,-4 6 0,-8 8 0,3 5 0,2 3 0,3 4 0,5 2 1,8-1-1,11 0 1,6-4-1,12-5 1,5-4 0,4-6 0,6-6 0,3-4-1,0-6 1,-1-7 0,-2 0-1,-2-1 1,-7 0 0,-5 1-1,-9 4 1,-7 5-1,-12 7 1,-10 7-1,-8 8 0,-4 2 0,-6 8 0,3 0-1,6 3 1,8 1 0,12-3-2,12-8-1,18 8-13,3-22-21,25 4-3,-1-16-2,17 1 0</inkml:trace>
  <inkml:trace contextRef="#ctx0" brushRef="#br5" timeOffset="86242.9899">19326 8474 11,'0'0'26,"0"0"1,0 0-6,0 0-3,0 0-4,0 0-3,0 0-2,0 0-3,0 0-1,0 0 0,0 0-1,0 0 0,0 0-1,-5-11 0,5 11 1,0 0-2,-9-9 1,9 9-1,-15 0-1,5 2 1,-2-1 0,-1 4 0,-2-2 0,2 2 0,-2-2 0,-1 1-1,1-3 1,2 1 0,1-2 0,1 4-1,0-4 0,2 1 0,-3 1 0,12-2 0,-16 2-1,16-2 1,-15 6-1,15-6 0,-14 9 1,14-9-1,-14 10 1,14-10-1,-12 10 1,12-10-1,-12 10 1,1-5-1,0 0 0,-6 2 1,-1 0-1,-6-2 0,-5 4 0,-1-2 0,-7 1 0,-2 1 0,0-4 0,-1 0 0,-3-2 0,-1-1 0,-2-4 0,-1-1 0,-1-2 0,-2 2 0,0-1 0,-3 1 0,-2 1 0,1-1 0,-2 2 0,0 1 0,0 0 0,-2 0 0,-1-1 0,0 0 0,4 0 0,-2-3 0,2 2 0,1-2 0,0 1 0,5-2 0,-2 3 0,0 0 0,1 1 0,-2 1 0,-3 0 0,1 1 0,-1 0 0,0 1 0,2-3 0,0 3 0,1-3 0,2 0 0,2 0 0,2-1 0,-4 1 0,0-1 0,1 1 0,-2 0 0,0 0 0,-1-1 0,0 0 0,4-1-1,0 0 1,2-1 0,-3-1 0,6 2 0,-1-2 0,2 1 0,-3 0 0,-1-1 0,2 2 0,-2 0 0,1-2 0,2 2-1,-1 0 1,4 3 0,-2 0 0,3 0 0,1 0 0,2 0 0,2 0 0,3-1 0,3 0 0,1-1 0,2 1 0,6-2 0,-1 2-1,3-1 1,2 2 0,-1 1 0,4-1 0,-3 1 0,4 1 0,1 0 0,2 0 0,8-2 0,-15 5 0,15-5 0,-12 4 0,12-4 0,-14 5-1,5-2 1,2 1 0,-5-1 0,0-1 0,2 1 1,-3 0-1,1 0 0,0-1 0,0 0 0,0 0 0,0 0 0,1-1-1,-1-1 1,3 0 0,-1 0 0,10 0 0,-13-1 0,13 1-1,-7-6 1,7 6 1,0 0-1,0 0 0,-11-13 0,11 13 0,0 0 0,-10-2 0,10 2 0,0 0-1,0 0 1,0 0-3,-4-12-2,15 13-20,-8-11-13,7 4 2,-5-8-3,7 4 2</inkml:trace>
  <inkml:trace contextRef="#ctx0" brushRef="#br3" timeOffset="104323.4216">19313 13826 9,'0'0'24,"0"0"-4,0 0-8,0 0-2,0 0 0,0 0-2,0 0 1,0 0-2,0 0-1,0 0-1,0 0-1,0 0-1,0 0 0,0 0-1,0 0-1,0 0 1,0 0-1,0 0 0,0 0 0,0 0 1,0 0-1,0 0 0,0 0 1,0 0-1,0 0 1,0 0-1,0 0 0,-4-12 1,4 12-2,-5-17 2,1 7-2,1-4 1,0-1 0,-1-1-1,1 1 0,-3 1 1,-1 0-1,-2 2 1,2 0-1,-5 1 1,1-1 0,-1-1-1,1-6 0,-1-2 1,2-4-1,-1-3 0,0-3 0,-2-1 0,3-2 0,-3 2 0,1 0 0,-3 3 1,0 2-1,-1 1 0,-1 3 1,-2-4-1,-1 1 1,0-2-1,2-2 2,1-3-2,1-4 1,-2-3 0,5-1 0,-3-2 1,3 2-2,-3-2 1,1-1-2,0 2 1,-2-1 0,-1 1 0,-2 2 0,3-2 0,-1 1 0,1 1 0,-1-4-2,1-2 2,-2 1 2,3-3-1,-1 0 0,-1-2-1,1 1 1,-2 0 0,0 4 0,-1-1 0,-3 2-2,-1 2 1,3-2-1,-2 4 1,0-1 0,2-4 0,-1 1 2,1 0-3,3-1 2,0-3-1,3 3 1,-3-2-1,3 1 1,2 2-1,-2 1-2,-1 3 2,-1 1 0,2 0 0,0 2-1,-2 1 1,1 0 0,-3 3 0,3-4 0,0 1 0,0 0 0,1 1 0,-1-3 0,2 0 1,-2-1 2,5 3-2,-3-1 1,0-1 0,-1 2 0,0-1-1,-2 0 2,0 2-3,1 0-1,-2-3 2,1 0-2,0-2 1,1 0 0,0-1 0,0 1 0,3 1 0,0-1-1,0 4 3,0 0-4,0 3 4,1 2-2,-1 1 2,3 1-2,-5 2 1,1 1 0,2 0-1,0 1 1,0 0-1,0-2 0,1 1 0,0-1 0,2-3 0,0 3-1,-2-5 1,3 2 0,-1-2 0,-2-1 0,4 3 0,-3-3 0,-2 3 0,2 0 0,-2 5 0,1 1 0,1 0 0,-1 2 0,0-1 0,3 0 0,0 1 0,2-1 0,0-4 0,-1 4 0,-1-1 0,4-3 0,-3 7 0,2-1 0,-3 1 0,2 3 0,1 2 0,-2 0 0,-2 2 0,5-1 0,-4 4 0,4-3 0,-3 1 0,2-3 0,-2 3 0,2 1 0,1-2 0,-3 1 0,3 0 0,-1 0 0,-2-2 0,3 2 1,-1-2-1,-1 1 0,1-2 1,0 1-1,-1-1 0,-1 1 0,1-2 0,-2 1 0,2-1 0,0 1 0,-1 0 0,0 0 0,1-2 0,-1 5 0,0-1 0,-1 3 0,8 10 1,-15-17-1,15 17 0,-16-10 0,16 10 0,-11-8 0,11 8 0,-10-5 0,10 5 0,0 0-1,0 0 1,0 0 0,0 0-1,-9-7-1,9 7-1,0 0-3,0 0-1,4-14-3,6 15-7,-11-13-11,1 12-6,12-19 2,-12 19 0</inkml:trace>
  <inkml:trace contextRef="#ctx0" brushRef="#br3" timeOffset="104994.2227">17162 8786 42,'2'-15'31,"-2"15"0,-2-21 0,2 21-19,-1-16-3,1 16-4,-3-15-1,3 15-1,-5-19 0,5 19-1,-2-17 0,2 17 0,-1-14 0,1 14-1,0 0 0,0 0 0,0-11 0,0 11 0,0 0-1,0 0-1,0 0 1,0 0 0,0 0 0,0 0 0,0 0 0,0 0 0,3-13 0,-3 13 1,0 0-1,0 0 0,0 0-1,0 0 0,0 0-3,0 0-4,0 0-25,0 0 0,0 0-2,0 0 2</inkml:trace>
  <inkml:trace contextRef="#ctx0" brushRef="#br3" timeOffset="116834.6436">17927 9316 44,'0'0'32,"3"-18"2,-3 18-1,0 0-22,0 0 5,0 0-10,-12 13-2,10 6-1,-4 1 1,2 11-1,0 1 1,2 6-1,2-2 0,4-1 0,2-4 0,7-7-1,1-10 0,7-7 0,2-13-1,4-8 0,0-7 0,0-4-1,0 0 1,-5-1-1,-4 4 0,-4 5 0,-4 4-1,-10 13 1,10 0 0,-10 12-1,-3 4 1,1 4 1,-1 1-1,2 3 1,2-3-1,3-3 2,2-7-2,3-5 1,8-8 0,-2-6 0,3-8-1,2-6 1,-2-3 0,2-7-1,-3-1-1,-3-4 0,0 3-3,-7-5-7,6 13-25,-9-2-2,5 14 1,-9-2-1</inkml:trace>
  <inkml:trace contextRef="#ctx0" brushRef="#br3" timeOffset="117287.0444">18593 9314 65,'0'-12'35,"0"12"0,-16-15 0,4 18-21,-5-2-7,3 13 0,-8 2-3,7 8-1,-2 0 1,7 7-2,1-3 1,7 1-1,5-5 0,7-5 0,4-6 0,6-7 0,0-6-1,3-8-1,-1-5 1,-1-5-1,2-10 0,-4 0 0,0-7 1,-1 3-2,-6 2 1,1 3 1,-5 9-1,-8 18 0,0 0 0,0 0 0,3 35 0,-8-2 0,-2 5 0,-1 1 0,2-1-2,3-9 0,8-8-3,-5-21-26,28-10-6,-5-16 0,10-12-1</inkml:trace>
  <inkml:trace contextRef="#ctx0" brushRef="#br3" timeOffset="117489.8448">18976 8828 99,'-14'18'38,"-5"4"2,4 23-3,-4 0-31,7 11-3,2 8-2,3-1-1,4 4-2,-2-5-2,5 10-6,-7-15-23,7 4-5,-6-14 2,4-2-2</inkml:trace>
  <inkml:trace contextRef="#ctx0" brushRef="#br3" timeOffset="117677.0451">18846 9242 97,'-7'12'38,"-3"-2"0,6 5-2,4-15-36,1 13-3,15-5-8,-1-14-24,12 8 0,-4-8-2,5 5 1</inkml:trace>
  <inkml:trace contextRef="#ctx0" brushRef="#br3" timeOffset="118269.8461">19008 9299 63,'-12'14'36,"12"-14"-2,0 0 3,8 6-15,9-8-17,-2-6-1,9 3-1,-3-8-1,5 0-1,-6-2 1,0 1-1,-8-3 1,-3 4-1,-6 1-1,-7 0 1,-7 8-1,-3 2 0,-5 5 0,-1 0 0,1 9 0,1 2 0,4 4-1,5 3 1,3 1 0,9-2 0,5 2 0,7-2 1,1-6-1,5 0 1,1-7-1,0-2 1,0-4-1,-5 1 1,-1-4 0,-5 1 0,-11 1-1,10 7 1,-10-7 0,-9 23-1,1-4 0,-2-2 1,0 4-1,2-4 1,4-3-1,4-14 0,0 0 0,12-7 0,2-11 1,2-8 0,2-3 1,-1-2 0,-1-2 1,-3 9 0,-3-5 0,-3 8 0,-1 0-1,1 4-1,2-3 0,7 1-2,8-2-2,3-10-9,13 11-26,-2-11-3,12 7 0,1-5-2</inkml:trace>
  <inkml:trace contextRef="#ctx0" brushRef="#br3" timeOffset="130703.068">17181 8397 75,'-14'-3'34,"14"3"-3,-14-6-11,7-4-23,3-13-2,5-2-3,-6-10-6,9 0-14,-6 3-5,-2-7 2,-3 10 1</inkml:trace>
  <inkml:trace contextRef="#ctx0" brushRef="#br3" timeOffset="130874.6683">16922 7550 50,'-19'-51'26,"4"6"-24,-4-3-2,0-8-23,0 4-7</inkml:trace>
  <inkml:trace contextRef="#ctx0" brushRef="#br3" timeOffset="137083.4792">17231 8543 27,'0'0'25,"0"0"-6,0 0 0,0 0-5,0 0-4,0 0-2,-11 5-3,11-5-2,0 0-1,0 0-1,0 0 0,0 0 1,0 0 0,0 0 1,0 0 1,0 0-1,0 0 1,0 0 0,-10 1-1,10-1 0,0 0-2,0 0 0,0 0 0,0 0-1,0 0 0,0 0 0,0 0-1,0 0 1,0 0-1,0 0 1,0 0-1,0 0 1,-9-2-1,9 2 1,0 0 0,0 0 1,0 0-1,0 0 1,0 0-1,0 0 0,0 0 1,0 0-1,0 0 0,-9-3 0,9 3-1,-10-4 1,10 4 0,-9-3 0,9 3 0,-11-1 1,11 1-1,-12-3 1,12 3-1,-8-1 1,8 1 0,-9-6-1,9 6 1,-8-8 1,8 8-1,-11-11 0,11 11 0,-12-11 0,12 11 0,-15-11 1,6 5-1,1 0 0,-3-1 0,-1 3 0,-1-5-1,0-1 1,-1 0-1,0-3 1,0-2-1,-1-1 1,-2 2-1,2-3 1,-3-1 0,-2-1-1,0 3 1,1 1 0,-4-1 0,1 1 0,0-1 0,2 0-1,-2-1 1,1 0-1,0 1 0,-1-1 0,1 1 1,-2-2-1,-1 6 0,-2-3 0,1 4 0,-1-2 0,0 2 0,-1 2 0,0 0 0,2-2 0,1-4 0,-1 2 1,4-4-1,-2 1 1,1 0-1,1 1 1,1-2-2,-2-2 2,1 5 0,-1 0-1,0 2 0,1-2 0,-2 0 0,0 0 0,-1 2 0,-1 1 0,-2 1 0,0-3 0,1 5 0,-2-2 0,4-3 0,-1 1 0,-1 2-1,2-7-1,8 4-3,-4-13-9,4 7-22,1-4 0,4 5-1,0-5 1</inkml:trace>
  <inkml:trace contextRef="#ctx0" brushRef="#br3" timeOffset="141841.4875">15961 7712 9,'0'0'27,"0"0"1,0 0 1,-8-1-13,8 1-6,0 0-3,-12-5-2,12 5-2,0 0 0,0 0 0,-15-11 1,15 11-1,0 0 1,-12-13-1,12 13 1,-16-8-1,5 4-1,2 2 0,-8 1 0,3 0-1,-2-1 1,-4-2-2,1 0 1,2-3 0,-5-2 0,1-2 0,1-4 0,-3 3-1,-2-3 1,0-3 0,-4 1 0,4 1 0,-5-1-1,-3-1 1,-2 0 0,-2 2-1,-1-3 1,-4 0-1,2-1 0,-3-1 1,0-1-1,0 0 0,-1 0 0,-1-2-1,0 1 2,1 1 0,-4 2 0,-2-6 0,-2 2 0,-4 1 1,-1-4-1,-2 3 1,0-1-2,-4-3 1,2-2-1,-1 1 2,0-1-2,0-2 0,-2 1 0,-3-3 0,0 0 1,-2-2-1,-2 2 0,-1-1 0,-1 0 0,-1 0 0,-1 0 0,-1-2 0,0 2 0,-3-3 0,1 3 0,-1-2-1,-3 0 2,1-1-2,-2 1 1,0 0 0,-1-1 0,0 0-1,-1 0 2,1-2-2,-2-4 2,0 0-2,-1-2 2,1-3-1,1-1-2,-1 1 4,-2-2-4,-1-2 3,-4 3-3,2 1 1,-3-2-1,2 2 0,-4 2 2,1-1-2,-1 0 2,-1 4-3,-1-1 4,3-3-1,1 4 1,3-5-1,-2 1 0,1 1 2,3-1-3,1 0 3,2 4-3,1-1 1,1 0-1,2 5 2,0-2-2,2 1-1,2 0 3,1 3-2,4 3 1,1-1 0,0 2 1,2 3-1,5-1 0,1 4 1,1 3-1,-1 0 0,6-1 1,-2 0-1,3 2 0,2-2 0,3 3 0,0 0 0,5 0 1,4 0 0,-1-1 0,5 4 2,0-2-2,6 0 1,-2 2-1,5-1 2,1 1-2,2 4-1,0 0 0,2 1 1,6 3-1,0 3-2,4 7-1,-1-9-10,16 11-23,-19 7 1,15 4-2,4-11 0</inkml:trace>
  <inkml:trace contextRef="#ctx0" brushRef="#br3" timeOffset="143073.8894">11919 5739 50,'3'-14'35,"-2"-2"-4,3 2 2,-2-3-24,-2 17 0,5-18 0,-5 18-3,0 0-2,0 0 0,-3 11-1,1 1 0,-4 2-1,4 3-2,-3 2 3,5 3-3,0 6 3,2 3-4,3 5 4,-2 4-4,4 6 4,-2 1-3,1 3 0,-1 2 0,-1-1 0,-2-3 0,-2 0 1,0-9-1,-4-7 0,1-4 1,1-10-1,2-18 1,0 0-1,0 0 0,4-18 1,1-9-1,-1-5 0,0-6 1,-1-6-1,-1-4 1,0 0 0,-3-1-1,1 3 1,-4 3-1,1 4 1,2 5-1,-1 6 1,2 3 0,0 6-3,6 3 4,2-1-3,5 6 3,2-1-3,8 1 4,1 2-4,8 1 3,7 1-1,0 1 0,5-1 0,-1 3-1,2-5 1,0 3-1,0 0 1,-2-7-2,-3-1 1,-4-3-5,4 2-1,-13-11-32,9 9 1,-13-8-3,3 6 0</inkml:trace>
  <inkml:trace contextRef="#ctx0" brushRef="#br3" timeOffset="151404.3043">15970 7395 77,'-3'-23'40,"21"-16"-1,15-31 0,29-24-31,15-18-3,26-11-2,11-10-1,4 3-3,1 11-3,-16 3-18,-4 28-15,-23 17-1,-17 22-1,-23 12 0</inkml:trace>
  <inkml:trace contextRef="#ctx0" brushRef="#br3" timeOffset="152808.3068">17597 5445 33,'1'-34'32,"1"0"1,-1 10 0,-1 0-22,0 24-1,5 9-3,2 23-1,-7 14-1,3 17 0,-3 10 0,0 15-1,-5 8-1,-1 4 0,-1-2-1,-2-4 0,3-11-2,0-17-6,14-1-14,-3-25-14,14-15 0,4-20-2,10-9 2</inkml:trace>
  <inkml:trace contextRef="#ctx0" brushRef="#br3" timeOffset="153011.1072">18016 5853 86,'0'0'35,"0"0"0,-8 15 0,-3 10-30,1 13-3,-3 5 0,0 5-2,1 6-1,0-4-1,6-1-4,0-19-11,11-6-18,5-18 0,8-12-1,2-20 1</inkml:trace>
  <inkml:trace contextRef="#ctx0" brushRef="#br3" timeOffset="153167.1074">18117 5545 78,'-20'-31'35,"0"12"1,6 11-2,3 8-34,11 0-13,-1 11-21,12 1-1,14 6-2,5-2 1</inkml:trace>
  <inkml:trace contextRef="#ctx0" brushRef="#br3" timeOffset="153697.5084">18587 5747 83,'-24'5'39,"2"4"-2,-9-3 4,3 7-35,-3 0 0,2 14-4,2 1 3,4 7-5,7 0 4,4 4-3,8-5 0,5-3 1,10-9-1,5-11 0,9-10 0,5-10 0,2-10 0,3-6-1,-2-2 1,-1-1-1,-2-1 1,-7 7-1,-5 8 0,-4 13 0,-5 17 0,-6 17-1,-6 16 1,-4 12 0,-7 13-1,-5 11 1,-3 5-1,-3 2 3,-3-5-3,1-7 3,5-13-2,4-12 1,3-11-1,7-18 2,6-14-2,2-12 0,14-27 1,-2-5-1,-1-11 0,3-12-1,0-7 1,-1-10-1,-1-2 0,-3-1-1,4 1 0,-1 0-3,8 8 0,-5-8-17,14 18-16,1-1 0,9 8-3,-2-4 3</inkml:trace>
  <inkml:trace contextRef="#ctx0" brushRef="#br3" timeOffset="154071.9089">19309 5025 90,'-11'-3'39,"3"23"-1,-12 8 2,-3 20-37,-2 13 2,2 14-2,-4 12 0,2 9 1,-2 2 0,3-1 0,5-8-1,4-6 1,6-12-1,4-12-1,7-15 1,6-13-2,4-14-1,7-11 1,2-12-1,1-7 0,-1-9 1,2-3-1,-1-2 1,-1 2-1,-3 5 0,-2 5 0,-3 11 0,-2 2-2,1 11-1,-3-1-2,6 11-3,-15-19-28,31 24-5,-10-22 3,10 1-3</inkml:trace>
  <inkml:trace contextRef="#ctx0" brushRef="#br3" timeOffset="154290.3093">19951 5219 94,'-13'36'38,"0"24"1,-9 3-1,4 6-35,-6 16 1,3 1-3,2 3-2,-1-11-7,12 2-26,-1-19-3,9-6 1,-3-22-1</inkml:trace>
  <inkml:trace contextRef="#ctx0" brushRef="#br3" timeOffset="154430.7097">19755 5660 106,'-17'-33'38,"13"10"2,1-2-1,14 6-37,9 4-4,4-6-34,21 3-2,-1-8-1,14 5-3</inkml:trace>
  <inkml:trace contextRef="#ctx0" brushRef="#br3" timeOffset="154945.5106">20791 5627 99,'0'0'37,"8"12"2,0 11-5,-5-5-29,2 11 2,-6 7-3,-1 8 0,-3 2 0,-3 2-1,-1-3 1,-1-1-3,0-8 2,3-6-2,1-13 0,6-17 0,0 0 0,11-31-1,3-2-1,0-12 2,5-7-2,1-7 0,0-2 0,5 1 0,-2 4-1,4 9 1,-2 7 1,1 8-2,-1 9 1,4 9-1,3 10-1,-3 3-3,8 16-10,-4-8-22,8 11-1,-7-6 0,11 9 0</inkml:trace>
  <inkml:trace contextRef="#ctx0" brushRef="#br3" timeOffset="155304.3112">21452 5586 101,'-30'3'39,"-9"-2"0,4 16-1,-9-2-32,8 9 1,-3 5-4,9 5 0,4 5 1,7 3-1,12-3 0,9-3-1,11-11 0,10-2-1,6-12 1,10-9 0,1-12-2,5-8 0,-3-8-2,-4-3 4,-6-8-4,-3-2 1,-9 5 0,-4 3-1,-4 6 1,-7 13-1,-5 12 2,0 0-2,-5 10-1,0 7 1,5 11-4,-4-10-30,14 9-3,2-12 1,12 1-2</inkml:trace>
  <inkml:trace contextRef="#ctx0" brushRef="#br3" timeOffset="155694.3119">21891 5555 73,'-13'-13'38,"2"22"0,-8 10 1,3 13-15,-5 0-17,6 6 0,4 3-3,6-2 0,5-3-1,7-5 0,2-10-1,8-9-2,2-9 2,4-7-1,-2-10-1,-2-5 1,0-8-1,0-3-1,-3-1 1,-4 4-1,-1 2 0,-3 8 0,-8 17 1,11-8-2,-9 20 2,1 9 1,-4 9 0,-1 11-1,-2 7 2,0 8-1,-7 7 0,-5 1 0,-5 4 0,-4 2-1,-5-2-1,-2-6 1,-2-6-4,0-13-2,13-3-32,-7-22-2,11-6 1,1-19-2</inkml:trace>
  <inkml:trace contextRef="#ctx0" brushRef="#br3" timeOffset="156723.9137">17622 7156 76,'5'-20'39,"-1"-1"-4,1 7 4,-4-7-32,-1 21-2,0 0-2,0 0-1,5 22-1,-5 5 0,-3 7 1,1 6 0,-2 2 0,0 2-1,2-1 1,0-4-2,1-11 2,1-4-1,4-12 0,-4-12-1,13-3 1,-3-14 0,2-9-1,0-7 1,0-5 1,0-7 0,-3 0-1,2 1 1,-3 0 0,3 7 0,-2 4-1,2 4 1,3 10-1,5 5-2,4 7-1,3 2-1,10 12-6,-7-13-15,14 19-14,-6-8 0,9 11 0,-8-10-1</inkml:trace>
  <inkml:trace contextRef="#ctx0" brushRef="#br3" timeOffset="157067.1143">18144 7163 83,'-19'20'35,"4"-3"0,10 2 1,4-5-29,14 1-3,7-9 0,14-3-2,5-7 0,9-4 0,3-6-1,1-3 2,-8-4-2,-5-1 1,-8-2-1,-14 1 1,-12 1-1,-13 1 1,-12 3 0,-8 3-1,-5 7 0,-7 6 0,1 9 0,-1 8 1,6 10-2,3 8 0,8 4 0,13 0-2,14 2-1,8-14-9,25-1-25,13-15-3,24-10 3,7-18-3</inkml:trace>
  <inkml:trace contextRef="#ctx0" brushRef="#br3" timeOffset="157301.1147">19389 6468 96,'-44'-17'38,"1"18"1,-7 7-2,14 23-30,-8 14-3,7 18 1,6 11-3,5 14 0,9 8-3,7-2 0,12 8-7,-4-10-29,18-2-3,1-16 1,3-6-1</inkml:trace>
  <inkml:trace contextRef="#ctx0" brushRef="#br3" timeOffset="158127.9161">18986 7177 101,'-4'-22'39,"9"-4"1,19 7-1,8-5-34,14-1-1,5-1-2,10 1 0,-3 2 0,0 7 0,-5 4 0,-8 6 0,-10 11 0,-10 7-1,-10 6 0,-8 7 0,-10 5-1,-6 6 1,-2 1-1,-6 0 0,-1-2 0,4-3-1,-2-6 1,6-7-1,3-6 1,7-13-1,0 0 2,15-27 0,1 0 0,0-3 0,3-9 0,2-1 0,-2-5 0,1 5 0,-1 3 0,-3 4-1,0 7 0,1 6 0,-2 11 0,1 6 0,0 6 0,3 5 0,6 4-1,1-1 1,5 2 0,1-4 0,3-1 0,0-3 0,-1-4 0,-5-2 0,-4-3 0,-8-1 1,-6-5-1,-11 10 0,0-16 0,-9 10 0,-7 4 0,-4 2 0,-4 6 0,0 7 1,-5 7-1,4 5 0,1 7 2,3 5-2,5 2 0,5 0 0,9-1 0,5-6-2,12-4 1,5-8 0,5-8 1,6-9-1,2-11 1,5-7 1,-4-8 0,0-5 2,-4-7-3,-1-2 0,-5 2 0,-4 0 0,-4 6 0,-5 4 0,-4 11 0,-7 14 0,0 0 0,-7 23 0,-2 5 0,-1 4 0,2 6-3,5-1-1,6 3-4,1-14-7,19 5-25,2-14-1,9 2 0,4-17 0</inkml:trace>
  <inkml:trace contextRef="#ctx0" brushRef="#br3" timeOffset="158346.3163">20487 7049 117,'-19'11'40,"-9"0"1,5 17-4,-4-3-32,8 6-3,3 3-1,8-3-1,8-2-1,10-10-2,13-4-1,6-17-5,16 4-13,-2-24-18,8-1 2,-3-17 1,7 0-2</inkml:trace>
  <inkml:trace contextRef="#ctx0" brushRef="#br3" timeOffset="158517.9168">20911 6647 114,'0'0'40,"-19"19"0,6 17-2,-7 9-31,2 10-3,-5 5-2,2 6-1,5 3-2,2-4-2,7 1-5,-8-17-30,15 2-3,-4-14 1,6-5-1</inkml:trace>
  <inkml:trace contextRef="#ctx0" brushRef="#br3" timeOffset="158720.7172">20697 6998 126,'1'-15'42,"-1"-3"0,11 6-2,5-6-38,8 0-2,8 3-5,-6-12-27,14 13-8,-7-2-1,10 7 1,-9-3-3</inkml:trace>
  <inkml:trace contextRef="#ctx0" brushRef="#br3" timeOffset="159977.7502">11065 1932 93,'-20'20'39,"-3"16"1,-14 8-2,-1 22-38,-12 11 0,-5 7 1,2 1-2,0-3 1,9-5-2,5-12-2,11-2-8,5-35-24,19-12-2,4-16-1,14-29 2</inkml:trace>
  <inkml:trace contextRef="#ctx0" brushRef="#br3" timeOffset="160149.3503">10726 2208 88,'2'-20'41,"-8"3"-2,6 17 3,8 17-33,12 3-4,16-7-1,15 4-1,14-5-2,12-3-3,12 6-6,-4-14-31,12 16-1,-14-5 0,-5 19-3</inkml:trace>
  <inkml:trace contextRef="#ctx0" brushRef="#br3" timeOffset="160804.5513">5949 3165 89,'0'14'38,"8"20"1,-8-6-4,8 27-31,-4 8 1,6 13 0,1-4-1,8-7 0,5-24 0,19-32-2,15-50 1,20-47 0,23-49-1,24-44-1,26-33-4,4-29-34,22 1-3,-11-2 0,2 22-3</inkml:trace>
  <inkml:trace contextRef="#ctx0" brushRef="#br3" timeOffset="636948.7609">21259 7035 12,'0'0'12,"7"-5"-1,-7 5-1,0 0 0,0 0-1,0 0 0,0 0 1,0 0 1,0 0-1,0 0-2,0 0-1,0 0-2,0 0-2,0 0 0,0 0 0,0 0 1,0 0 1,0 0 0,0 0 1,0 0 0,0 0 0,-3-15 1,3 15-3,0 0 0,-8-12-1,8 12 0,0 0 1,-14-16-2,14 16 1,-7-8-1,7 8 0,-13-9 0,13 9 0,-12-8-1,12 8 0,-14-5 0,14 5 0,-15-2 0,15 2-1,-14 4 1,14-4 0,-17 8-1,8-1 1,-1 0-1,-1 1 1,0 3-1,2-1 0,0-1 0,-1 3 1,1-3-1,9-9 0,-11 17 0,11-17 1,-4 18-1,4-18 0,0 12 0,0-12 0,7 13 0,-7-13 0,11 9 1,-11-9-1,17 4 0,-8-3 0,2-1 1,1 0-1,0 0 0,0 0 0,-1 0 0,1 2 0,-1-1 0,-2 2 0,3 0 0,-4 3 0,1-3 0,-1 2 0,-8-5 0,15 9 0,-15-9 0,15 9 0,-15-9 1,13 12-1,-13-12 0,12 15 0,-12-15 1,12 15-1,-12-15 0,8 21 0,-8-21 0,4 20 0,-1-9 1,-3-11-2,3 19 1,-3-19-1,-2 20 2,2-20-2,-4 19 1,4-19 0,-8 17 0,8-17 0,-8 19 0,8-19 1,-13 14-1,13-14 0,-13 13 0,13-13 0,-14 8 1,5-6 0,9-2-1,-16 4 1,7-3 0,0 0-1,-3-1 1,1-1 0,-2 0 0,0-3 0,2 1 0,-2-1-1,-1-3 1,5 3 0,-3-1-1,4 0 0,-1 2 1,9 3-1,-12-5 0,12 5-2,0 0-1,-6-13-10,6 13-22,10-9-3,0 6 0,-3-9-1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7T00:37:31.6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4084 7741 65,'-4'-14'34,"4"14"-1,-10-18 0,10 18-26,-10-13-1,10 13 0,-19 2 0,7 9-1,-4-1-1,-1 10 0,-5 3 0,3 8-1,-5 7-1,4 6 0,0 4-1,4 3-1,3 3 1,8 0-1,5-1 0,11-8-1,5-5 2,11-12 0,9-8 0,8-12-1,5-12 2,3-11-2,2-7 1,-5-10 0,0-4 0,-8-6 0,-11-5-1,-7 1 2,-13 0-2,-6 1 2,-15 7-2,-9 4 1,-9 6 0,-12 9 0,-4 15-2,-5 14 2,-3 9-1,-1 13-1,5 10 1,7 6 0,8 7 0,10 1-1,12 2 1,11-6 0,11-7 0,12-3 0,9-12 1,13-8-1,6-15 1,5-9-1,2-13 1,2-14-1,-3-8 1,-4-7-1,-8-5 1,-8-9-1,-9 2 1,-11 0-1,-8 5 1,-14 5 0,-10 7 0,-7 7 0,-11 10-1,-9 15 1,-7 8-1,-2 15 0,-3 11 0,4 7-1,4 8 0,7 6 0,8 4 1,14-1-1,14-3 1,13-6-1,14-9 2,12-6-1,10-12 0,7-9 1,4-13-1,3-11 0,-1-10 1,-3-13-1,-7-11 0,-2-5 1,-13-8 0,-7 1 0,-12-5-1,-13 6 1,-8 3 0,-12 8 0,-11 11-1,-8 14 0,-8 17 0,-5 9 0,-4 21 0,-1 14 0,-2 17 0,7 9 0,4 6-1,10 2 0,10 0 0,11-5 1,19-9-1,14-10 1,14-13 0,9-20-1,11-11 2,9-16-1,1-17 1,0-11 0,-5-9-1,-10-6 2,-10-4-2,-13 3 1,-15-1 0,-17 8 0,-17 8-1,-13 10 0,-15 9 0,-12 13 0,-2 12 0,-7 12 0,2 13-1,7 11 1,6 9 0,11 7 0,17 2-1,13 1 0,15-5 0,17-5 0,11-7 1,18-9-1,10-7 1,9-13-1,2-8 2,6-10-1,-3-11 0,-3-6 1,-7-6 0,-12-3-1,-13-2 1,-13 1-1,-13 2 0,-15 6 1,-9 8-1,-14 8 0,-8 11 0,-8 6 0,-5 13-1,-3 12 1,2 12-1,3 1 0,5 8 1,7-2-1,12 0 0,12-2 1,14-12-1,13-7 1,13-14 0,14-10 0,9-9 1,7-10-1,0-9 1,3-5-1,-4-7 0,-11-2 1,-8 1 0,-10 1 0,-13 7-1,-11 4 1,-12 7-1,-8 5 1,-11 14-1,-6 10 0,-5 9 0,-3 4-1,0 7 0,0 8 0,3 1 0,8 1 0,7-2 0,12-8 0,12-5 1,13-9 0,13-12 0,11-9 1,11-13-1,1-7 1,5-11-1,0-6 1,-3-3 0,-10 0-1,-10-2 1,-10 8 0,-10 4-1,-12 6 1,-11 10-1,-11 12 0,-8 11 0,-7 10 0,-5 11 0,-3 11-1,-1 6 1,4 2-1,8 1 0,9-1 0,11-7 1,14-8-1,17-13 1,13-12 0,12-8 0,7-8 0,5-8 1,2-7-1,-5-5 1,-2-4 0,-14 0-1,-6-1 1,-14 2 0,-8 0 0,-11 2-1,-11 6 1,-2 6-1,-11 10 0,-2 3 1,-3 11-1,1 6 0,1 10 0,5 6 0,7 8 0,7-1 0,11 1-1,9-3 1,8-7-1,12-9 1,3-7 0,8-10 0,-2-14 0,4-4-1,-5-6 1,-4 0-1,-5 0-1,-6 8-2,-12-3-4,-5 22-15,0 0-11,-12 17-3,-12 3-3,1 20-3</inkml:trace>
  <inkml:trace contextRef="#ctx0" brushRef="#br1" timeOffset="3619.2063">4269 9945 42,'-3'32'29,"-4"15"1,-2 14-1,4 28-21,-11 12 0,10 24 1,-11 7-2,4 15-2,-5-7 0,5 4-1,-1-11-3,4-18-6,8-11-13,-1-29-17,9-18 2,-1-22-3,6-16 2</inkml:trace>
  <inkml:trace contextRef="#ctx0" brushRef="#br1" timeOffset="4321.2076">3955 10901 45,'23'7'27,"0"-4"1,10 4-2,7-2-26,3-3 0,6-1 0,6-1 0,5-1-1,7-1 2,5-6-1,9-1 0,7-2-1,9-2 2,5 1-1,10 0 1,11-1-1,4 2 1,4 0 1,6 2 1,8 2 0,7-2 1,10 1 1,2-2-1,10 2 0,2-1 0,8 3-1,-1-3-1,4 3 0,-3 0 0,6 1-1,-3 1 2,4 2-1,2-1 0,7 2 1,1-3-1,12 3 0,3 0-1,0 2 1,2 2-1,1 1 0,-1 2 0,-1 3 0,-5-1 0,-5 3 0,-3-1 0,-1 0 0,-5-2 0,3 2 0,-7-6-1,-2 1 1,-3-3 0,-2 0-1,-9-3 1,-5 1 0,-7-2-1,-8 0 1,-12 1 0,-7 2-1,-15-1 0,-10 3 0,-8 3-1,-14 0-1,-9 2 0,-15-2-2,-7 5-2,-18-13-11,-1 11-18,-12-9-1,-8-1-1,-9-4 1</inkml:trace>
  <inkml:trace contextRef="#ctx0" brushRef="#br1" timeOffset="4711.2082">13517 10381 50,'9'1'35,"-9"-1"0,16 26-1,-17-3-22,12 25-1,-8 1-4,3 22-3,-7 6-2,1 13-1,-3 3-1,0 3-1,2-6-4,-3-20-14,14-4-17,2-19-1,8-18 0,4-20 1</inkml:trace>
  <inkml:trace contextRef="#ctx0" brushRef="#br1" timeOffset="4914.0086">13860 10602 77,'-35'15'39,"-14"16"-2,-8 26 1,-16 11-31,2 15-4,-5 4-1,7 1-3,8-3-2,7-21-12,25-2-23,12-18 0,25-14-1,14-20 1</inkml:trace>
  <inkml:trace contextRef="#ctx0" brushRef="#br1" timeOffset="5553.6098">4451 10633 79,'-11'0'37,"-14"4"-2,-4 15 1,-17 15-33,-8 18-1,-8 13-1,-3 17-2,2 9 0,4 3-5,12 6-28,8-12-2,22-13-1,14-24-2</inkml:trace>
  <inkml:trace contextRef="#ctx0" brushRef="#br1" timeOffset="6006.0106">8110 11522 81,'-18'11'41,"-6"5"-2,4 17 3,-13 14-36,4 8-6,1 8 0,2 11-2,9 4-3,-1-8-11,18 4-22,5-17-3,17-10 2,6-21 0</inkml:trace>
  <inkml:trace contextRef="#ctx0" brushRef="#br1" timeOffset="6676.8117">8684 11541 69,'-4'-28'38,"-20"8"0,-6 18 1,-15 14-33,0 16 0,-8 11-2,4 15 0,-1 6-1,11 3-1,6 1 0,18-3-1,13-12 0,23-13-2,17-15 2,12-18-1,14-13 0,9-16 0,4-10 1,-1-13 1,-5-10-2,-6-3 1,-11-1 0,-13 0-1,-18 2 1,-13 5-1,-14 8 1,-11 13-3,-10 8 3,-10 11-1,-2 11 0,1 8 1,6 5-1,8 4 0,13 0 1,9-12-1,26 10 0,7-12 0,17-6 0,12-1 0,5-5 0,4-1 0,-3 5 1,-7 0-1,-8 10 0,-11 5 0,-15 13 0,-17 11 1,-15 15-2,-12 10 3,-10 12-2,-6 8 0,-4 2 0,2 0 0,7-4 0,12-11 0,16-14 1,16-21-3,19-21 3,12-19-1,17-22 1,6-13 2,3-13-3,-4-8 1,-10-2 0,-12 3 0,-19 4-2,-13 10 1,-18 14-2,-17 9-2,-7 16 0,-11 7-1,6 20-12,-5-5-23,13 15 1,4-4-1,14 8 2</inkml:trace>
  <inkml:trace contextRef="#ctx0" brushRef="#br1" timeOffset="7316.4129">10114 11685 50,'-11'-7'39,"0"-6"-2,11 13 2,-18-17-15,18 17-15,-14 9-3,6 10-2,-4 3 1,-1 9-3,-2 6 1,-2 6-2,2-1 1,2 2-2,2-9 1,3-2-2,3-11 1,5-10 1,0-12-1,20-16 0,-2-7 1,3-11-1,0-8 0,5-5 3,-4-4-2,2 0-1,-3 7 1,-6 8 0,-3 7-1,-3 6 2,-6 11-2,-3 12-1,0 0 1,5 19 2,-3-1-1,0 3 1,6 0-1,3 3 2,4-9-2,6-3 1,6-7-1,6-7-1,2-10 1,1-6-3,1-3 3,-4-6-3,-2 3 2,-4-2-1,-8 6 1,-5 4-2,-3 9 2,-11 7 0,0 0 0,1 31 2,-7-2-1,-1 9-2,-5 4 1,4 3-2,1 1 0,2-7-2,10-2-1,2-20-7,20 6-20,-5-25-9,14-4 1,-3-15 0</inkml:trace>
  <inkml:trace contextRef="#ctx0" brushRef="#br1" timeOffset="7831.2138">10842 11647 85,'3'-18'38,"-3"18"2,0 0 0,0 0-28,-7 13-6,-1 4-1,-1 7-2,-2 2-2,-1 1 1,2 3-3,-2-3 3,4-3-4,2-6 3,6-18-3,0 0 3,10 0-1,4-18 1,1-7 2,8-5-4,-1-4 2,1-1-1,-1 0 1,-5 4-1,0 7 1,-8 6-2,-1 5 0,-8 13 1,0 0 0,10-7 0,-10 7 0,7 16 1,-7-16 0,19 15 0,-4-8-1,6-2 0,2-5 1,1-4-1,4-2 1,1-3-1,1-4-1,-3 2 1,0-2 0,-2 3 1,-5 2-1,-1 2 1,-3 7-1,-4 8 1,-5 5 1,-3 7-1,-4 8 1,0 1-2,-1 4-1,-2 1-1,-1-8-7,12 8-19,-11-19-16,10 2 2,-7-18-4,19-7 2</inkml:trace>
  <inkml:trace contextRef="#ctx0" brushRef="#br2" timeOffset="15412.8271">13213 7282 13,'0'0'30,"0"-11"1,0 11 0,0 0-12,0 0-4,0 0-2,0 0-4,0 0 0,0 0-4,0 0-1,0 0 0,0 0-1,0 0-1,0 0 0,2 11 0,-2 2-1,0 2 0,-2 3 0,2 6 0,-1 5 0,-3 0 0,3 5 0,-2-2-1,2 2 2,-3 0-2,3-2 1,-2-3 0,3-1 0,-1-5-1,1-6 1,0-3-1,0-3 0,0-11 0,0 14 0,0-14 1,0 0-1,0 0 0,0 0 1,0 0-1,0 0 0,0 0 1,0 0-1,0 0 1,0 0-1,0 0 0,0 0 1,0 0-1,-8-6 0,8 6 0,-12 0 0,2 0 0,-1 0 1,-4 3-1,0-2 0,-4 2 0,-2-1 0,0 0 0,0 0 0,0 0 0,1 1 1,1-1-1,0 0 0,2-3 0,1 1 1,3-1-1,3-2 1,-1-2 0,11 5 0,-13-9 0,13 9-1,-7-11 1,7 11 0,0 0-1,-4-11 1,4 11-1,0 0 1,0 0-1,0 0 0,0 0 1,0 0-1,0 0 0,0 0 0,0 0 0,0 0 0,-6 11 0,6-11 0,0 0 0,0 0 0,0 0 0,0 0 0,2 15 0,-2-15 0,7 20 0,-2-8 0,-1 5 0,2 0-1,-2 3 1,1 0 0,-2 2 0,-3 3 0,-1-3 0,-2-1 0,-1 0 0,1 1 1,-2-6-1,1 4 0,-1-4 0,2-1 0,-1-1 0,0-1-1,0-2 1,4-11-1,-6 20 1,6-20-1,-6 10 1,6-10 1,0 0-1,0 0 0,0 0 0,0 0 0,0 0 1,0 0-1,10 0 0,-10 0 0,15-5 1,-5 2-1,3 1 0,0-1 0,4 0 0,1-2 1,2 2-2,3-1 1,0-4 0,4 5 1,0-8-1,3 8 1,-2-4-1,0 5 1,-3-4-1,1 5 1,-6 1-1,-5 3 0,-3 2 0,-12-5-2,15 8 2,-15-8-1,0 0 1,0 0-1,3 12 1,-3-12-1,0 0 1,0 0 1,0-10-1,0 10 1,0 0-1,0 0 1,8-14-1,-8 14 1,0 0-1,0 0 0,0 0 0,0 0 0,0 0 0,0 0 0,0 0 0,0 0 0,0 0 0,0 0 0,0 0 0,0 0 0,9 11 0,-9-11-1,-1 26 1,-2-8-1,1 6 1,-1 2-1,-1 9 1,-2-3-1,0 3 1,1-1 0,-2 2 0,3-2 0,1-4 0,1-3 1,-1-4-1,5-2 0,-2-4 0,0-5-1,0-12 1,4 15 1,-4-15-2,0 0 2,0 0-1,0 0 0,0 0 0,0 0 0,0 0 1,0 0-1,0 0 0,0 0 0,0 0 0,0 0 0,0 0 0,0 0 0,0 0 0,8 2 0,-8-2 0,16-3 0,-4 0 0,7 0 0,2 0 0,7-2 0,3-3 0,4 3 0,0-2 0,-2 2 0,-2 0 0,-4 0 0,-5 4 0,-4 0 0,-6 2-1,-12-1 1,13 5 0,-13-5-1,0 0 1,0 0 0,0 0 0,0 0-1,0 0 1,0 0 0,0 0 0,0 0 0,0 0 0,0 0 0,0 0 1,0 0-1,0 0 0,-4-11 0,4 11 0,-5-23 0,5 5 0,1-4 0,0-5 0,3-4 0,1-4 0,-2-1 0,4-1 0,-2 0 0,-1 2 0,0 7 1,-4-1-1,2 6 1,-4 4-2,1 7 3,1 12-3,-7-13 2,7 13 0,-9-5-2,9 5 1,0 0 0,0 0 0,0 0 0,0 0 0,0 0 0,0 0 0,-5-11 0,5 11 1,0 0-1,0 0 0,0 0 1,0 0-1,-2 16 0,2-16 1,0 0-1,-4 10 0,4-10 0,0 0 0,11 10 0,-2-9 0,2-1 0,1 0 0,1 0 0,2 0 0,4 0 1,-1 0-1,1 2 0,1-2 0,-2 2 0,-1-1 0,0-1 0,-2 2 0,-1-2 0,-5 0 0,-9 0 0,15 3 0,-15-3-1,0 0 1,0 0 0,0 0 0,0 0 0,0 0 0,0 0 0,1-13 0,-1 13 1,0 0-1,-2-10 0,2 10 0,4-14-1,-4 14 1,7-19 0,-3 7 0,0-5 0,2-2-1,-2 1 1,0-2 0,-1 1 0,0-3 0,-3 1 0,0 4 0,-1-1 0,-2 3 0,2 4 0,-1 2 0,2 9 0,-3-17 0,3 17 0,0-11 0,0 11 0,4-14 0,-4 14 0,6-9 0,-6 9 0,0 0 0,6-13 0,-6 13 0,0 0 0,0 0 0,0 0 0,0 0-1,-13 1 1,13-1 0,0 0 0,-9 8 0,9-8 1,0 0-1,-11 6 0,11-6 0,0 0-1,-9 2 1,9-2 0,-16 4 0,6 1 0,-6 0 0,0-1 0,-5 2 0,0-1 0,-2 1 1,3-1-2,-3-3 2,3 0-1,4-2 0,0-2 0,4 0 0,-2-2 0,5 0 0,0 2 0,9 2 0,-15-1 0,15 1 0,-12-2 0,12 2 0,0 0 0,-10 0 0,10 0 0,0 0 0,0 0-1,0 0 1,0 0 0,0 0 0,0 0 0,0 0 0,0 0 0,10-6 0,-10 6 0,8-9 0,-8 9 0,13-22 0,-7 8 0,3-5 0,-2-3 0,2-2 0,-2-3 0,0-2 0,-3 0 0,1 1 1,-2-2-2,0 3 2,-2-2-1,3 5-1,-4 2 1,4 1 0,-3 3 0,-1 6 0,2 2 0,-2 10 0,0-13 0,0 13 0,0 0 0,0 0 0,0 0 0,0 0 0,0 0 0,0 0-1,0 0 1,0 0 0,0 0 0,0 0 0,0 0 0,0 0 0,0 0 0,-11 7 0,11-7 0,-12 4 0,12-4 0,-15 5 0,3-2 0,-4-1 0,0 0 0,-6-1 0,-1 1 0,-2-2 0,-2-2 0,1 2 0,-1-1 0,1 0 1,2-1-2,1 2 1,2-1 0,2 2 0,4-1-1,3 3-3,3-6-4,9 3-22,0 0-8,20 9-1,-10-12-1</inkml:trace>
  <inkml:trace contextRef="#ctx0" brushRef="#br2" timeOffset="17784.0311">13399 7400 71,'15'-16'35,"2"5"-1,-4-11-8,3 17-19,-8-4-2,2 7-1,-10 2-2,0 0 1,-10 13 0,-2 1-1,-8 1 1,-1 5 0,-3 1-1,0 5 1,4-3-1,0 1 0,7-2-1,7-4 1,6-5-1,10-3-1,5-6 1,7-7-1,5-6 0,4-3 0,1-7 0,-2-4 0,-2-1 0,-5-2 0,-5 2 0,-11 3 0,-7 5 0,-7 1 0,-7 8 1,-6 5-1,-6 7 0,-2 6 0,-2 3 1,0 8-1,1 4 0,5 4 1,3 2-1,9 1 1,6-2-1,10-3 0,8-6 0,7-6 1,10-7-1,6-8-1,0-8 2,5-6-2,-2-7 1,-4-3 0,-5-4 0,-5 3 0,-9-1 0,-7 2 0,-6 2 0,-7 8 0,-8 5 0,-6 8 0,-5 7 0,-4 7 0,-5 7 0,0 10 1,0 3-2,1 6 2,6 0-1,3 2 0,7-4 0,5-3 1,10-5-1,7-7 0,9-8 0,5-8 0,7-9 0,1-7 0,4-10 0,1-4 0,-4-4 0,-4-6 0,-6 2 0,-7-2 0,-7 4 0,-9 1 0,-7 9 1,-5 2-1,-4 9 0,-4 7 0,-5 7 0,1 9 0,0 5 0,0 6 0,5 4 0,4 2 0,6 1 0,5-2 0,8-5 0,6-3 0,9-5 0,4-4 0,5-6 0,4-5 0,0-6 0,-1-5-1,-1-4 1,-5-2 0,-1 0 0,-9-3 0,-3 3 0,-8 0 0,0 14 0,-17-15 0,0 18 0,-3 5 1,-4 6-1,-3 5 0,2 7 0,-1 1 0,4 3 0,3 0 0,7 0 0,9-1 1,2-4-1,5 0 0,4-6 1,8-5-2,-1-5 1,6-6 0,2-7-1,-3-9 1,2 0 0,-5-7 0,-1-3 0,-4 0 1,-4 2-1,-6 1 0,-6 5 0,-5 4 0,-5 6 0,-4 8 0,-4 6 0,-1 5 0,0 6 0,0 9 0,3 2 0,3 3-1,6-1 2,3-2-2,8-2 1,9-7-1,3-2 1,7-10-1,7-3 1,2-6 0,0-5 0,0-4 0,-2-3 0,-3-2-1,-6-4 1,-4 3 1,-9-3-1,-2 6 1,-6-2-1,4 13 1,-22-7-1,6 10 0,-3 8 0,-4 3-1,2 7 1,-1 1-1,4 8 1,-4-2-1,9 2 2,3-1-1,6-5 0,4-2 1,5-4-1,5-3 0,4-8 0,5-3 0,2-8 0,0-1-1,0-7 1,1-2 0,-4-2 0,-3-5 0,-5 4 0,-4-3 0,-5 8 0,-3-1 0,2 13 0,-17-6 0,3 13 0,-3 7 0,-1 6-1,-3 4 1,2 2 0,1 9 0,6-6 0,-1 2 0,7-5 0,5-2 0,4-9 0,8-6 1,2-8-1,2-6-1,1-6 2,3-4-1,-2-3 0,0 0-1,-4 0 2,-4-1-2,-3 1 1,-4 5 0,-4 1 0,2 12 0,-20-6 0,5 9 0,-4 7 0,-2 7 0,-1 4 0,-1 6 0,-1 1 0,3-2 1,5 0-1,5-6 0,7-5 0,4-15 1,0 0-1,16 3 0,0-17 0,4-5 0,-1-5 0,0 0 0,0-3 0,-5 3 0,-4 0 0,-4 5 0,-7 4 0,1 15-1,-18-15 1,3 15 0,-4 7 0,-4 3 0,1 5 0,-2 1 0,3 2 0,2 2 0,6-3 0,5-3 0,8-14 0,8 11 0,5-15 0,10-8 0,4-7 0,4-6 0,1-4 0,0-3-1,-4 0 2,-5 2-1,-8-2 0,-7 8 0,-12 2 0,-7 4 0,-9 8 0,-4 3 0,-7 7 0,-1 5 0,-2 4 0,2 4 0,7 0-1,3-1-1,12 2-4,10-14-12,12 3-13,8-14-7,18-2-2,3-16 1</inkml:trace>
  <inkml:trace contextRef="#ctx0" brushRef="#br2" timeOffset="20014.8351">13875 7772 49,'0'0'34,"3"-15"0,-3 15 1,-17-1-23,6 14-1,-13-2-4,4 8-2,-4-2-1,1 6 0,2-4-1,1 1 0,5-2-1,6-6 0,9-12-1,4 16 0,9-13-1,5-9 0,2-1 1,3-3-1,2-3 0,0-3 0,-6 0 0,-1-3 0,-6 2 0,-5 1 0,-4 1 0,-6 2 0,3 13 0,-21-15 0,4 14 0,-4 4 0,-1 4 0,-3 5 1,0 2-1,1 0 0,2 3 1,3-3-1,4 0 0,7-4 1,8-10-1,3 10 0,9-12 0,7-4 0,5-2 0,2-6 0,1 0 0,-4 1 0,-4-1 0,-5 1 0,-9 3 0,-5 10 0,-17-11 0,-1 11 0,-11 4 1,-3 4-1,-5 3 0,-1 1 1,-2 2-1,4 1 0,8 0 1,8-1-1,9-4 0,11-10 0,8 8 0,11-7 0,8-5 0,1-4 0,4-2-1,0-2 1,-6 1-1,-7 0 0,-10-1 0,-9 12 0,-10-12 0,-11 6 0,-10 6 1,-9 2-1,-7 2 0,-6 5 1,-1 1 0,0 4 0,2 0 1,9 1-1,4-4 1,10 3-1,9-6 1,9-1-1,11-7 1,0 0-1,19-8 0,2-3 0,6-3 1,3 0-1,1-3 0,-1-1 0,-5 6 0,-6 0 0,-11 6 0,-8 6 0,-9-3 1,-13 10-1,-6 1 0,-8 2 0,-7 3 1,-2 1-1,-1-3 1,3 4-1,4-7 1,7 2 0,7-6-1,10-2 1,15-2-1,0 0 0,4-11 1,16 2-1,6-3 0,2-2 0,4-1 0,-1-1 0,-1 1 0,-2-1 0,-6 0 0,-7 2-1,-10 5 2,-5 9-1,-13-12 0,-9 15 0,-7 5 0,-9 2 0,-2 5 1,-3 5-1,-1 0 0,4 0 1,8-2-1,9 0 0,8-7 0,15-11 0,4 11 1,15-15-1,7-3-1,9-3 1,4-5 0,2 1 0,-4-2 0,-2 0 0,-8 2 0,-7 1 0,-9 3 0,-11 10 0,-14-9 1,-7 12-1,-9 3 0,-7 5 0,-5 6 0,-1-1 1,2 4-1,2-2 0,10 0 0,6-2 0,12-4 0,11-12 0,12 9 0,12-11 0,7-6 0,8 0 0,4-5 0,1-1 0,-3-1 0,-2 4 0,-9 3-1,-6-1 2,-12 6-1,-12 3 0,0 0 0,-17 13 0,-6-3 0,-6 3 0,-4 6 1,1-1-1,1 0 0,5-1 0,5-2 1,12-3-1,9-12 0,13 8 0,12-11 0,6-6-1,8-2 1,5-5 0,4 0 0,-4-3 0,-4 4 0,-5-1-1,-11 2 2,-11 5-1,-13 9 0,0 0 0,-21-6 0,-6 13 0,-3 4 1,-2-1-1,-2 4 0,6-3 0,6 1 0,8-2 0,14-10 0,0 0 0,12-2 0,11-10-1,6-1 1,3-9 0,2-4 0,0 0 0,-2-7 0,-1 1-1,-8-2 1,-5-1 0,-7 2 1,-6 1-1,-5 1 0,-4 5 0,-6 4 1,-2 2-1,-5 6 1,1 4-1,-2 5 0,2 7 0,-1 4 0,2 5 1,3 4-2,3 3 1,3 5 0,2 2 0,4 0 0,1-4 0,2-2 0,4-3 0,-1-5 1,4-9-1,-10-2 0,18-17 1,-11-5-1,2-2 0,-3-7 1,0-2-1,-4 0 1,-2 1-1,-2 3 0,-4 2 0,-2 5 1,0 7-1,0 5 0,-2 6 0,10 4 0,-17 7 0,11 4 0,-1 4 0,3 2 0,0 1 0,1 0 0,3-1 0,2-5 0,2-1 0,-4-11 1,10 7-1,-10-7 0,11-10 0,-11 10 0,11-21 0,-6 11-1,-5-4-2,0 14-9,0-23-14,0 23-10,2-18-2,-2 18-4,-2-20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2:10:17.15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13386 13928 6,'0'0'28,"0"0"1,0 0 1,0 0-19,-5-11-4,5 11-1,0 0 0,0 0-3,0 0-4,0 0-3,0 0-6,0 0-4,0 0-6,-10 10-3,10-10-4</inkml:trace>
  <inkml:trace contextRef="#ctx0" brushRef="#br1" timeOffset="60122.5056">12425 3783 5,'0'0'21,"2"-17"2,0 7-10,-2 10-2,0-16 1,0 16 1,3-18-1,-3 18-1,2-16-1,-2 16-3,3-18 0,-3 18-2,3-13 0,-3 13-1,0 0-2,0 0 1,-15 21-2,7 0 1,-6 5-2,1 10 1,-9 7-1,-1 8-1,-4 8 1,-9 9-1,-4 6 0,-9 10 0,2 9 0,-12 5 0,-3 9 1,-2 9 0,-3 10 1,-8 5-2,0 12 2,-7 5 0,-7 4 1,-4 12-1,-6 0 0,-6 8 1,-7 2-1,-2 4 3,-4 5-2,-5 6-2,0 0 1,0 5 0,3 0-1,3 6 2,-1-4-2,-2 5-1,9-2 0,-2 2 2,9 1-1,-1-2 0,3 4 1,-2 4-1,0 4 1,3 0 1,-4 2-2,-1-3 1,-4-4-2,-1-3 2,1-8-2,-3-7 2,-1-9-3,2-8 0,3-5 2,6-4-2,5-7 0,1-16-5,21 1-10,-2-18-18,17-11 0,13-17-1,6-16 2</inkml:trace>
  <inkml:trace contextRef="#ctx0" brushRef="#br1" timeOffset="60949.3071">7554 12229 28,'0'0'28,"0"0"-2,0 0-6,0 0-4,17 9-4,-17-9-3,23 0-3,-9-3-1,11 6-1,4-8-1,8 2-1,8-5-1,12 2-1,9-2 0,6-1 0,12-2 1,9 0-1,3-4 0,11 4 1,7-2-1,7-1 1,5 3 0,6-4 0,5 0 0,11 3-1,5-1 1,9 2-1,4 2 1,3-3-1,5 6 0,4 4 0,5 1 2,-2 1-2,2 3 0,5 2 0,4 1 0,4 1 1,1-2-1,4 4 0,3-1 1,0 0-1,3-1 0,-4 1 1,1 0-1,-2 0 0,1-2 0,-1-1 1,2 0-1,0-3 0,1-3 1,2-1-1,1-3 0,5 1 0,-4-6 0,4 6 0,-7-3 0,0 5 0,-5 0 0,-6 5 0,-9 2 0,-8 4 0,-9 2 0,-7 2 0,-12 2 0,-6 0 0,-11 2 0,-9-1 0,4 0 0,-11-1 0,-3 0 0,-9 0 0,-1-3-1,-11-3-1,-4 4-3,-11-11-1,-1 11-6,-20-17-5,7 16-8,-18-13-9,-3 4 1,-12-2 0</inkml:trace>
  <inkml:trace contextRef="#ctx0" brushRef="#br1" timeOffset="61776.1085">18221 12223 40,'-6'-11'21,"6"11"1,-4-15-1,4 15-4,-9-13-5,9 13-2,-8-15-3,8 15-1,-4-18-2,4 18-2,-2-27 0,2 12-1,-3-4 0,-2-3-1,2-3 1,-4-2-1,-6-7 0,-2-3 4,-3-3-5,-3-7 2,-2-4-1,-6-5 1,-1-9-2,-1-3 3,-8-7-2,-2-3-2,-4-4 2,-6-7-1,-4-3 2,-6-4 1,-9-4 0,-5-5-1,1-6 0,-5-7-1,-6-4 3,-3-6-1,0-6-1,-5-2-1,0-2 1,-7 1-2,4-4 1,-9-2 1,1 0-2,-2-1 0,-3-3 0,0-2 0,-2-6 0,2-4 0,0-4 0,0 2 2,3 1-2,-4-5 1,3 2 1,2 5-1,0-1 1,0 4 1,0 3 0,-1-2-1,0 1 1,-2 0-1,2 2 1,1 1-1,3-2 0,-2-3-2,1 8 1,4-3 0,0 1 0,2 5-1,1-2 1,5 0 1,-2 7-3,8 0 2,3 0 0,2 5-1,6 1 0,10 8 2,1 5-2,0 6 1,4 5 1,-2 9 0,-2 5-1,4 3 1,4 10 0,-1 6 0,1 6 0,7 8-1,3 4 0,8 7 0,-2 7 0,8 9 0,2 2-1,4 4-3,15 14-25,-1-9-5,12 10-2,4 1-1</inkml:trace>
  <inkml:trace contextRef="#ctx0" brushRef="#br2" timeOffset="75706.933">2073 9287 31,'0'0'26,"0"0"0,0 0 1,0 0-19,0 0-2,14-8-2,-14 8-1,0 0 0,14-1-2,-14 1 0,17-2 1,-6 2-1,4-4-1,-2 3 1,1-2 0,5-1 0,-3 0 1,6-1-1,-1-4 0,4 1 0,2-4 0,3 1 0,4-5 0,5-3-1,7 1 1,0-1-1,6 0 1,2 3-1,5 1 0,4-2 0,1 4 1,6 2-1,1-4 0,2-1 0,3 0 0,5-3 1,9-1 0,7-2 0,1-4 0,6 0 0,0-4 1,9 3-1,3-4 1,4 4-2,-2-2-1,0 1 1,-1-2-1,11 2 0,3 0 0,0-2 0,4-3-1,-1-1 2,1-3 1,7-4-1,2 2 1,0-1-1,-2 1 1,1 3 0,-5-2 0,5 3-1,3 1 1,-4 5-1,1-3 1,-2 3-1,4-1 1,1-4 0,1-1 1,-1-1 1,-7 0-2,1-1 1,0-1 0,-2 1 0,-5 2-1,-5-1 0,-6 2 0,-5-3-1,0 3 1,-5-2-1,-4 1 0,-5 0 1,-1 0-1,-2-1 0,-2 4 1,-2 0-1,-2 2 1,-4 2-1,-10 4 0,-7 5 0,-8 5-2,-17 2 1,-14 5-1,-15 4 0,-19 3 1,0 0-2,0 0 0,-17 9-2,5-3-2,-3-10-13,15 4-11,0 0-1,1-15 0,13 4 1</inkml:trace>
  <inkml:trace contextRef="#ctx0" brushRef="#br2" timeOffset="76533.7345">8329 7245 53,'-5'-17'34,"5"17"-1,5-14 1,-5 14-24,15-9-2,0 7-2,0-4-2,9 5 0,1-4-1,14 7-1,1-2 0,14 3 0,5-3 0,10 2-1,6 0-1,0-2 1,-1 1 0,-4 3-1,-8-3 1,-9 2-1,-13 3 1,-15 6-1,-19 4 1,-17 9-1,-24 13 0,-14 12 1,-20 10-1,-13 10 0,-11 6 0,-3 2 0,-2 3-1,7-12-3,24-4-4,10-27-27,26-5-2,16-25 0,15-8 1</inkml:trace>
  <inkml:trace contextRef="#ctx0" brushRef="#br2" timeOffset="84692.5488">8977 7519 6,'0'0'25,"15"-11"1,-15 11 2,8-23-12,5 18 0,-15-12-4,2 17-2,6-15-1,-6 15-2,0 0-1,-18 5-1,-4 6-1,-6 17 0,-13 8-2,-8 12 0,-18 11 1,-7 14-1,-11 4 1,-2 7-1,0-6 0,9-6-1,10-11-3,18-16-3,24-8-14,12-29-14,25-11-2,14-18-1,17-10 0</inkml:trace>
  <inkml:trace contextRef="#ctx0" brushRef="#br2" timeOffset="85129.3496">9113 7303 8,'20'6'26,"-20"-6"0,20-2 4,-20 2-11,11-2-3,-11 2-4,0 0-3,0 0-1,-25-15-1,2 6-1,-16-14-1,-13-1-1,-13-16-1,-14 2 1,-14-8-1,-9 1 1,-14-1-2,3 12 1,-4 6 0,14 7-2,7 12-1,14 5-2,23 10-2,14-7-14,45 1-18,0 0 1,52 5-2,12-15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6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10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5013084"/>
              </p:ext>
            </p:extLst>
          </p:nvPr>
        </p:nvGraphicFramePr>
        <p:xfrm>
          <a:off x="214283" y="762000"/>
          <a:ext cx="8750332" cy="48831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cup and the coin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refraction affects us at home and at the beach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eyes work and how to correct vision defects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spectacles clear up vision 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path of light through a triangular prism/block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 as it goes through a prism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investigation by peering down the beam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 as it goes through a prism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4000" y="961920"/>
              <a:ext cx="902520" cy="310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1040" y="955800"/>
                <a:ext cx="921240" cy="312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42191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0" y="75540"/>
            <a:ext cx="5327650" cy="52584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80360" y="178200"/>
              <a:ext cx="7778160" cy="3538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4520" y="169920"/>
                <a:ext cx="7809840" cy="356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8800" y="3693960"/>
              <a:ext cx="3543840" cy="1688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560" y="3679560"/>
                <a:ext cx="3569400" cy="171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75540"/>
            <a:ext cx="5486400" cy="48774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87440" y="435960"/>
              <a:ext cx="7410600" cy="504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3760" y="424080"/>
                <a:ext cx="7438320" cy="506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4827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75540"/>
            <a:ext cx="5029200" cy="54108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75480" y="173160"/>
              <a:ext cx="7824240" cy="3608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2520" y="156600"/>
                <a:ext cx="7850880" cy="36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29040" y="1667880"/>
              <a:ext cx="4853520" cy="4457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5360" y="1654920"/>
                <a:ext cx="4876560" cy="447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855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3000" y="180720"/>
              <a:ext cx="6883200" cy="508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8240" y="165240"/>
                <a:ext cx="6905880" cy="511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81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88520" y="2617560"/>
              <a:ext cx="3614040" cy="176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3040" y="2604600"/>
                <a:ext cx="3644640" cy="178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735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6280" y="1175400"/>
              <a:ext cx="5813640" cy="3839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6920" y="1170000"/>
                <a:ext cx="5828400" cy="385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48360" y="65880"/>
              <a:ext cx="8728920" cy="6649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4680" y="50400"/>
                <a:ext cx="8757720" cy="667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3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79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565</TotalTime>
  <Words>181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83</cp:revision>
  <dcterms:created xsi:type="dcterms:W3CDTF">2006-08-16T00:00:00Z</dcterms:created>
  <dcterms:modified xsi:type="dcterms:W3CDTF">2013-05-19T22:48:32Z</dcterms:modified>
</cp:coreProperties>
</file>