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0" r:id="rId3"/>
    <p:sldId id="262" r:id="rId4"/>
    <p:sldId id="264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5T23:09:01.85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10485 3938 20,'-2'-25'28,"5"7"0,-5 1 1,-3-1-19,5 18-2,-1-18 0,1 18 1,0 0-2,4 31-1,-8-6-1,4 13 0,-5 2 0,4 6 0,-2-8-1,9-4 0,4-25 2,15-24-1,14-39 0,29-32-1,23-36 0,31-31 0,25-25-2,19-16-4,20 1-32,-4-14-5,4 24 0,-19 11-1</inkml:trace>
  <inkml:trace contextRef="#ctx0" brushRef="#br0" timeOffset="748.8013">11830 4960 62,'0'0'37,"0"0"-1,0 0 3,-15 17-29,-4 8-8,-4 16-2,-7 13 2,-5 13-3,-9 14 3,-7 11-1,-5 8 1,-4 0 0,-1-4-1,5-15-2,11-13-2,1-25-5,20-9-20,3-28-6,12-14-5,0-21 4</inkml:trace>
  <inkml:trace contextRef="#ctx0" brushRef="#br0" timeOffset="951.6017">11286 5389 71,'1'-21'38,"-1"21"0,7-10-8,4 27-21,-3 5-3,7 9 0,4 6-1,6 7 1,5-2-4,6 2 1,9-6-4,6-7 0,9-3-5,-5-17-13,14 7-19,-5-8 0,1 7 0,-13 0-2</inkml:trace>
  <inkml:trace contextRef="#ctx0" brushRef="#br0" timeOffset="1372.8024">11634 6685 82,'-10'17'36,"-12"14"-1,-8 15 1,-11 9-35,-4 11 0,-7 8-1,1-2-2,0 2-2,0-13-3,14-4-16,0-19-10,9-10-2,5-19-1,12-12 1</inkml:trace>
  <inkml:trace contextRef="#ctx0" brushRef="#br0" timeOffset="1544.4027">11156 7123 56,'9'-30'37,"-1"2"0,3 14 3,-5-3-21,14 23-8,-6-3-3,9 14-2,1-1-2,9 8-4,7-1 1,7 0-3,12 2-5,-3-3-29,12 3-3,-2-2 0,3 8-2</inkml:trace>
  <inkml:trace contextRef="#ctx0" brushRef="#br0" timeOffset="2043.6036">11402 8627 71,'3'-28'36,"3"11"1,-6 17 0,0 0-34,0 0-1,-6 29 0,3 5 2,-2 17-1,0 8 1,-1 14-1,-3 6 1,4 3-1,0-6 1,5-10 0,10-18-1,11-23 0,14-37 0,21-33-1,21-43-1,29-43 0,30-45-1,22-36-1,30-21-7,1-20-29,18 10-3,-12 10 2,-12 31-2</inkml:trace>
  <inkml:trace contextRef="#ctx0" brushRef="#br0" timeOffset="2995.2053">12021 11601 66,'0'0'37,"-1"-14"0,1 14 0,-6-14-37,6 14 0,0 0 0,-1-12 1,1 12 0,0 0 0,0 0 0,1 19 2,-1-1 0,0 9-1,-3 11 0,-3 9 1,3 14-1,-5 2 1,4 3-1,-3-7 0,8-11 0,9-25 1,17-30 0,21-36-1,22-33 1,29-41-1,30-34-1,28-22-1,18-26-1,23-3-10,-5-12-29,7 10 2,-13 5-2,-13 24-1</inkml:trace>
  <inkml:trace contextRef="#ctx0" brushRef="#br0" timeOffset="3915.6069">11777 13717 53,'0'0'37,"0"0"0,0 0 0,-8-13-33,8 13-1,-4 13 0,5 5 0,-1 4 0,3 17 0,-5 9 0,2 10 0,-4 7-1,4 4 0,-4-3 1,3-5-2,4-15 1,2-15 0,14-23 1,9-22-1,11-29 0,20-31 0,21-41 0,19-40-1,28-38-1,25-37-1,27-19-3,19-23-1,23 6-2,-6-1-6,13 36-26,-24 26 0,-18 42-2,-32 35 3</inkml:trace>
  <inkml:trace contextRef="#ctx0" brushRef="#br0" timeOffset="5382.0095">12269 14734 48,'12'-4'38,"-12"4"2,0 0-2,0 0-34,-15 33 0,-6-2-1,-3 23 0,-12 15-2,-8 16 0,-9 20 0,-6 12-1,-6 6 0,1 2-1,5-6-4,-1-31-23,20-10-10,10-30-2,15-27 0</inkml:trace>
  <inkml:trace contextRef="#ctx0" brushRef="#br0" timeOffset="5631.6099">11850 14883 64,'0'0'43,"2"23"-3,-6 5 2,8 17-38,4 7-3,8 9 2,4 5-2,11 3 1,8-3-1,10 0-2,8-3 1,2-2-1,11-2-1,0-8-4,7 2-2,-15-17-32,9 3-1,-13-14-1,-1-4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5T22:23:11.196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5415 15396 8,'23'-31'6,"1"-9"0,11 1 1,-4-8 1,10 1 0,-2-11 2,11 3-1,-2-9 0,14-3-1,5-9-1,4-4-3,8-5 0,4-2-1,5-3 0,5-1-2,3 0 1,2 3 0,1 0-1,1 2 1,0 1 0,0-1 1,2 1 0,1 0 0,-3-1 1,2-2-2,-4-5 1,7 3 0,-1-5 1,2-1-1,-3-4-1,0 2 0,-4-6 0,2 4 0,4-2 0,-3 2-1,0-2 0,0 1 0,0 0-1,3 2 1,1-1 0,1 6 0,-8 2 0,-4 7 0,-6 5-1,-9 10 1,-7 8-1,-11 6 1,-12 12-2,-10 4-2,-5 12 1,-11 1-2,-2 12 0,-6-1-1,1 10-3,-9-5-11,0 3-13,-8 7 2,0 0 0</inkml:trace>
  <inkml:trace contextRef="#ctx0" brushRef="#br0" timeOffset="764.4014">7993 12449 21,'-14'-2'32,"3"-1"-2,1-1 3,0-4-22,10 8-2,0 0-2,16-13-1,0 0-2,15-2-1,6-8 0,12-5-1,7-4-1,11-3 0,7-1 0,3 3-1,4 2 1,-3 9-1,-5 10 0,-6 8 0,-9 13-1,-15 12 1,-14 15 0,-13 14 1,-16 10-1,-14 11 0,-14 9 0,-11 8 0,-8 0 0,-8 2 0,-4-4-1,0-12-4,12-1-14,3-24-16,13-19-1,11-26 1</inkml:trace>
  <inkml:trace contextRef="#ctx0" brushRef="#br0" timeOffset="2215.2039">9650 11458 7,'0'0'21,"9"-12"0,-9 12-11,7-17-4,-7 17 0,10-22 0,-10 22 0,6-23 0,0 11-1,-2-3 1,3 4-2,-3-9 1,4 6-1,-1-5-1,3 3 1,-3-5 0,6 2-1,-3-2-1,3 1 0,-3-4 0,3 1-1,2-4 0,1-2 0,1-5 0,1-2 1,1-3-1,3-5 1,4-6-1,1-2 1,1-2-1,1-6 2,0-2-2,1-1-1,2-3 0,1-3-1,0-3 2,-2-3-1,3-1 2,0-3-2,1-3 1,0-5-1,1 0 2,-4-5-1,2-1-1,-1-3 0,1-3-1,0-1 0,-1-4 1,3 1-1,2 0 1,1-1-1,2 0 0,1-3 0,2 2 0,1-2 1,1-1-1,-1 2 1,0-3-1,0 0 1,-1 0 1,0-2-1,-2-1 1,-1 3 0,0-2 0,0-2 0,0 3 0,1 0 0,-1-3 0,2 4 0,0 0 0,0 2 0,-2-4-1,1 5-1,-6 0 3,4 1-3,-5-1 3,3 3-2,-6-1 2,3 3-1,-3 0-1,3-2 3,0 1-3,0-2 0,0 3 0,0 3-1,1 0 0,0 1 1,-2 1 0,-1 4-2,0 1 2,-1 3 2,-3 1-2,-2 4 1,-3 3-1,-3 11 1,-3 5 0,-4 10 0,-4 10 1,-4 11-4,-3 12 1,-4 7-2,1 14-3,0 0-14,0 0-13,-12 4 0,11 7 0,1-11 1</inkml:trace>
  <inkml:trace contextRef="#ctx0" brushRef="#br0" timeOffset="3260.4057">12332 4267 12,'0'0'21,"-10"18"0,10-18-12,-12 15-1,10-5-1,2-10 0,-6 15 0,6-15 0,-5 13-1,5-13 1,0 0-2,-7 12-1,7-12-1,0 0-1,-1 11 1,1-11-2,0 0 2,0 0-1,9 0 1,-9 0 0,11-7-1,-11 7 1,16-14-1,-5 4-1,1-3 0,2-3 0,4-1 0,3-4 0,2-2 0,2-3 1,6-3 1,2-7-2,5-1 2,6-7-1,7-2 1,3-8-1,7-6 1,2-6-2,8-2 0,3-4 1,5-5-2,2 1 2,5-3-1,-1-2-1,5 2 1,1-6 0,0-1 0,2-3-1,4-2 1,-1-5 0,-1 1-1,1-2 0,0-1 0,2-3 1,2 0-1,2-2 1,0 4-2,-1 0 2,1 1 0,3 4 0,2 2 0,1 3-1,-5 3 2,2-1-3,-1 0 3,-6-1-2,3-5 1,-52 45 0,4-3-1,-4 0 2,4-3-4,-5 3 3,3-3-4,-6 6 2,0 0-4,-4 4 1,-41 44-9,73-84-20,-73 84 0,57-68-3,-57 68 2</inkml:trace>
  <inkml:trace contextRef="#ctx0" brushRef="#br0" timeOffset="3853.2068">14449 1512 68,'6'-16'33,"8"6"0,6-7 0,16 3-26,9-13-3,15-5 1,9-4-1,11-2 0,4-4 1,7 4-2,-1 1 1,0 5-2,-11 11 0,-7 11-1,-13 10 0,-12 11 0,-14 18-1,-16 17 0,-18 15 0,-20 11 0,-13 12 1,-13 7-2,-7 1 2,-4 5-1,-4 0 0,0-5-1,6-1-2,3-12-8,18 0-25,2-14-1,15-2 0,5-15-1</inkml:trace>
  <inkml:trace contextRef="#ctx0" brushRef="#br0" timeOffset="5132.409">11294 7358 36,'0'0'28,"0"0"0,-12 6-1,3 6-20,-5 1-3,0 10 0,-9 9 1,0 9 0,-9 4 0,-3 9 1,-7-3-1,2 7 0,-1-12 1,6-2-2,2-12-1,8-9-1,6-13-1,10-10 1,12-17-1,10-11-1,11-15 2,3-12-2,8-9 2,5-4-1,2-4 1,4 3-1,-4 4 0,1 12 0,-6 10 1,-3 11-2,-4 12 1,-4 14 0,-4 12-1,-2 16 1,-7 13 0,-2 21 0,-7 15-1,-3 12 1,-6 8-1,-1 9 1,-2-2-3,2-6-3,7-7-31,-1-17 0,8-13-1,2-15-2</inkml:trace>
  <inkml:trace contextRef="#ctx0" brushRef="#br1" timeOffset="43570.8765">10571 10961 67,'0'0'36,"5"-21"0,10-10 1,18-12-32,10-26 0,23-14-1,14-24 2,17-12-2,9-17 2,14-6-3,7-3 2,0 2-3,-3 10-1,-10 11-2,-8 18-3,-17 5-8,-5 29-26,-21 7 0,-12 19-1,-16 8-2</inkml:trace>
  <inkml:trace contextRef="#ctx0" brushRef="#br1" timeOffset="44210.4777">12718 8524 63,'3'-15'37,"-3"15"-1,0 0 0,9 2-32,-9-2-1,3 22-1,-5 1 0,1 14 1,-8 11 1,-5 13-2,-7 10 2,-1 10-1,-8 1 1,0 7 0,1-9 0,4-4 0,8-16-2,11-9 1,10-21-1,16-14 0,11-17-1,13-10-1,9-9-1,3-5-1,6 1-2,-9-10-9,5 17-26,-13-6-1,2 6 0,-12-2-1</inkml:trace>
  <inkml:trace contextRef="#ctx0" brushRef="#br1" timeOffset="44444.4781">13316 8920 89,'-12'1'39,"2"5"0,3 14 0,-15 7-37,9 10-1,3 11 0,-3 6 0,2 7-1,2-1-2,3 4-4,-2-28-15,16 2-17,3-23-1,9-15 0,4-23 0</inkml:trace>
  <inkml:trace contextRef="#ctx0" brushRef="#br1" timeOffset="44600.4783">13430 8635 86,'-32'-22'37,"5"18"-1,1 6 0,4 7-38,17 14-6,3-8-29,23 9 2,5-1-3,17 4 2</inkml:trace>
  <inkml:trace contextRef="#ctx0" brushRef="#br1" timeOffset="45130.8793">13889 8906 82,'-26'-4'39,"-9"-4"1,-1 11 0,-1 1-34,2 15-1,-2 1 0,7 17-1,4 2 0,9 10-1,10-3-1,8-2 0,10-7-1,9-12 0,11-10-1,2-13 1,6-12-1,-2-11 0,2-5 0,-3-7 0,-6 0-1,-4-3 1,-6 6-1,-5 1 0,-5 14 0,-10 15 0,0 0 0,-9 29 1,-6 17-1,-5 19 1,-6 21 0,-5 16 2,-3 13-2,-2 11 1,4-3 0,1-5 0,3-14 0,3-14 1,7-22-2,6-19 0,5-27 1,7-22-1,6-31 0,3-14 1,6-19-1,2-14 0,4-14 1,4-12-2,2-5 0,0 3 0,2 8 0,-2 8-2,1 15 0,-1 7-3,5 24-5,-9-2-25,14 22-4,-2-5 0,8 8-1</inkml:trace>
  <inkml:trace contextRef="#ctx0" brushRef="#br1" timeOffset="45552.08">14583 8449 87,'-5'-19'40,"5"19"1,-24 9 0,10 23-34,-10 4 0,2 20-2,-4 9-1,-3 12-1,-2 7 0,2 4-1,3-2 1,3-4-2,7-9-1,11-17 1,5-13-1,9-18 0,9-18 0,7-18 1,4-16-1,6-10 0,-2-9 1,-2-4-1,1-2 0,-5 6 0,-4 8 0,-5 10 0,-4 8 0,-6 13 0,-8 7 0,13 20 0,-10 3-2,1 2 1,3 8-2,4-5-2,8 6-1,-1-18-8,15 12-9,-9-32-6,19 5-9,-6-20-1,11-4-1,-5-20 3</inkml:trace>
  <inkml:trace contextRef="#ctx0" brushRef="#br1" timeOffset="45723.6803">15197 8487 87,'2'-15'37,"-15"11"1,0 25 0,-12 18-30,-2 18-3,-7 10 0,6 11-4,-3 6-1,5-5-3,12 11-20,-4-22-16,13-6 0,-4-20-1,11-9 1</inkml:trace>
  <inkml:trace contextRef="#ctx0" brushRef="#br1" timeOffset="45910.8806">14988 8794 109,'0'0'42,"-7"-20"2,7 20-3,8 12-38,9-9-3,16 3-5,10-14-13,29 16-19,3-14-5,26 9 1,3-8-2</inkml:trace>
  <inkml:trace contextRef="#ctx0" brushRef="#br1" timeOffset="46394.4815">16330 8845 93,'0'0'38,"-26"8"1,8 11-2,-10 1-34,-3 8 0,0 0-1,6 4 1,1-7-1,10 5 1,10-8-1,13-1 0,14-10 0,10 1-1,9-4 0,5 1 0,2-1 0,-2 2 0,-6 1-1,-10 5 0,-14 5 0,-13 3 0,-16 4 0,-9 0 0,-7 1 0,-6-3-1,4-1-1,1-10-3,16-1-4,-1-22-27,30 0-3,9-23-1,20-4-1</inkml:trace>
  <inkml:trace contextRef="#ctx0" brushRef="#br1" timeOffset="46597.2819">17172 8380 88,'-24'21'40,"-6"17"-1,-1 19 2,-10 8-33,5 8-4,2 3 0,5 3-2,6 1-1,3-1-2,8-2-2,5-16-5,17 1-28,-2-22-4,12-5 1,4-19-1</inkml:trace>
  <inkml:trace contextRef="#ctx0" brushRef="#br1" timeOffset="47455.2834">17288 8770 98,'-26'7'41,"-3"18"0,-7 5 0,4 17-34,-3-2-4,10 6 1,6 0-2,11 2 1,9-7-2,14-7 0,13-9 0,8-9-1,8-15 0,4-16 0,4-10-1,-2-14 0,-5-9-1,-3-10 0,-9-4-1,-6-8 1,-7 4-2,-8 2 1,-6 11 1,-6 4 1,-6 16 0,-2 11 3,-7 15 0,6 16 0,-3 5 3,10 8-3,3 2 1,8-2-1,6 1 1,12-6-2,10-10-1,5-6 1,8-6-1,1-7 0,4-8 1,-2-3 0,-6-6-2,-2-2 1,-10-1-1,-9 2 2,-9 5-2,-9 5 1,-8 15-1,-12-3 1,-3 18 2,-3 7-2,-4 12 2,2 5-2,-1 9 1,2 1 0,9 0 0,5-1-1,6-7 0,9-6 1,9-15-1,6-9 1,9-13-1,5-12 0,5-10 1,0-12-1,1-5 0,-2-5 0,-5 1 0,-4 4 0,-10 4 0,-7 10 2,-8 10-4,-9 17 4,0 0-2,-14 25 0,-1 7-2,2 9 2,-2 6 0,4-3-1,7 3 1,8-5 0,6-10 0,9-10 0,9-9 0,6-14 0,5-15 1,4-7-1,-2-12 2,0-8-4,-4-4 2,-2-3 0,-4 2-4,-8 1-1,0 14-4,-13-7-10,13 28-6,-17-7-10,13 17-6,-7-3 1,10 14 2</inkml:trace>
  <inkml:trace contextRef="#ctx0" brushRef="#br1" timeOffset="47798.484">19044 8689 107,'-8'-2'40,"-15"-5"1,3 13-2,-8-3-34,0 12-1,-2 0 2,3 7-4,4 3 2,8-1-4,10 2 3,9-5-3,9-3 0,13-5 0,6-3 0,5-1 0,-3-3 1,0 2-1,-7-1 1,-10 7 1,-12 0-2,-10 6 0,-11 5 0,-7 0 0,-5 2 0,-4-1-3,3 2-2,-4-17-11,19 19-6,-12-31-6,26 1-12,-13 4-1,13-4-2,14-17 2</inkml:trace>
  <inkml:trace contextRef="#ctx0" brushRef="#br1" timeOffset="48453.6851">19875 8702 85,'-16'-4'37,"-16"4"2,-3 16-2,-15 3-27,5 17-2,-6 2-1,5 10-1,3 4 0,11 6-3,13-9 1,16-2-1,14-13-2,20-13 1,15-18-1,12-16 0,12-17 0,5-18 0,4-15-2,-1-12 1,-7-7-1,-8-6 2,-13-4-2,-10-2 1,-12 10-2,-13 14 2,-15 19 0,-12 24 0,-12 25 0,-8 25 0,-7 28 0,-4 24 1,0 15 0,8 7-1,11 3 1,13-8-3,19-6-1,14-18-6,31 1-10,-2-38-12,22 3-9,-1-27-1,7-7 0,-5-20 2</inkml:trace>
  <inkml:trace contextRef="#ctx0" brushRef="#br1" timeOffset="49623.6872">20614 8730 102,'-24'-15'40,"-1"20"2,-8 1-2,4 11-30,-5 7-6,3 11 0,0 6 2,7 4-3,4 2-1,9 1 0,7-9-2,12-1 0,9-12 0,7-9 0,7-12 0,5-12 0,6-13 0,-4-11 0,0-7 0,-5-8-3,-4-5 2,-5-2 1,-7 3-3,-9 7 2,-7 7-1,-6 10 3,-5 10-3,-2 11 3,-1 11 0,3 7-1,3 7 2,7 2-1,8 0 2,9-3-4,13-3 3,10-6-2,9-6 0,3-5 0,2-6 0,-3-2 0,-3-6 0,-7 2 2,-9-3-2,-9 1 0,-11 2 0,-12 13 0,0 0 0,-12 0 0,-5 15 0,-2 6 0,-2 8 0,2 3 0,1 7 0,5-2 0,6-2 0,9-4 0,10-7 0,7-9 0,9-11 0,10-10 0,2-8 0,4-11 0,2-4 0,-2-6 0,-5 0 0,-5 2 0,-8 2 0,-11 9 0,-7 10 0,-8 12 0,0 0 0,-17 17 0,4 7 0,0 6 0,3 5 0,1 2 0,9-4 0,7-1 0,5-10 0,8-8 0,3-11 0,7-11 0,1-8 0,2-13 0,0-4 0,-3-9 0,-1 0 0,-4-2 0,-5 7-3,-7 2 1,-1 11-4,-7 4-1,4 15-4,-12-9-9,16 28-8,-13-14-9,18 16 0,-8-11-2,13 7 4,-4-11 26,11-1 10,5 6 12,-12-20 11,12 14 11,-15-12 2,3 12 4,-16-12-1,7 18-24,-14-6-7,-18 17-2,0 2 0,-3 6-5,-4 6 0,-1 5-2,2 1 0,5 2 0,3-5 0,6-6 0,9-6 0,9-11 0,7-11 0,6-12 0,7-10 0,3-5 0,2-9 0,3-3 0,1-2 0,-6 3 0,-1 7 0,-7 9 0,-6 11 0,-6 12 0,-7 14 0,-4 10 0,-1 13 0,2 9 0,1 6 0,9 5 0,11 10-6,-4-16-13,23 17-4,-17-27-4,19 17-9,-24-24-5,-4 3-2,-25-10 2</inkml:trace>
  <inkml:trace contextRef="#ctx0" brushRef="#br1" timeOffset="50388.0885">12960 10477 83,'-10'-13'40,"1"8"-1,-14 2 1,-6 16-34,-11 6-2,-3 19 1,-6 9-1,0 11 0,0 6-1,8 2 0,10-5-1,13-7-1,15-12 1,16-17-1,14-17 0,17-17-1,8-17 1,9-12 0,0-11 0,1-6-1,-8-4 1,-5 0-1,-13 5 0,-9 7 0,-10 12 1,-10 11-1,-7 24 0,-12 0 0,0 23 0,-2 10 1,0 12-1,1 6-1,5 5-1,4-3-1,12 0-3,2-15-8,23 7-20,-3-26-8,19 1 2,0-19-2</inkml:trace>
  <inkml:trace contextRef="#ctx0" brushRef="#br1" timeOffset="50684.489">13607 10509 85,'-23'-8'39,"3"16"0,-15 7 2,11 15-34,-8 3-1,5 9-1,5-2-1,9-1 0,9-4-2,11-6 0,12-11 0,8-9-1,6-4-1,6-6 1,-1-4-1,-2 0 1,-6 3-1,-8 6 0,-13 7 0,-13 9-1,-13 10 0,-11 4-2,-8 6 1,-6-1-3,6 3-2,-5-17-13,28 8-9,-1-24-12,23-6 1,10-17-3</inkml:trace>
  <inkml:trace contextRef="#ctx0" brushRef="#br1" timeOffset="51012.0896">14614 10642 76,'-15'-4'40,"5"16"-1,-8 5 1,8 15-29,-9 5-4,2 9-3,-2 5-2,3-1-3,2 0-1,3-13-5,15 0-21,0-22-13,15-12 2,1-21-2</inkml:trace>
  <inkml:trace contextRef="#ctx0" brushRef="#br1" timeOffset="51168.0899">14636 10172 96,'-31'-6'37,"10"17"3,9-1-8,12-10-50,13-4-19,17-6-1,18-1-1,4-10 0</inkml:trace>
  <inkml:trace contextRef="#ctx0" brushRef="#br1" timeOffset="51370.8902">15246 9908 89,'-16'22'38,"-5"5"-1,3 21 1,-15 11-35,11 15 0,-2 13-1,2 12 0,-1 10-3,2-2 1,0-1-3,0-14-2,15-7-34,-8-19 0,10-16-1,0-26-3</inkml:trace>
  <inkml:trace contextRef="#ctx0" brushRef="#br1" timeOffset="51558.0906">14961 10496 110,'-20'8'42,"2"-1"2,15 13-3,3-20-40,22 5-5,28-5-15,1-25-5,36 15-11,3-19-6,19 9-1,5-6 0</inkml:trace>
  <inkml:trace contextRef="#ctx0" brushRef="#br1" timeOffset="52197.6917">16419 10543 93,'-23'-8'40,"1"15"1,-8-1-1,0 10-34,-5 14-2,2 10 0,-2 9-1,4 3-1,3 0 0,10 1 0,5-8 0,15-9-1,12-14 0,12-15 0,10-18 0,13-12-1,6-14 1,4-12 0,-2-6-1,-2-4 0,-8-1 0,-8 5 0,-7 6 0,-13 13-1,-11 12 1,-8 24-1,-9 10 1,-6 25 0,-5 21-1,-2 16 1,-3 17-1,-1 13-1,1 10 1,3 4-1,3 1 1,-1-8 0,1-5 1,-1-11 1,-2-12 0,-3-11 1,-3-17-1,-5-18 2,-3-17-3,-2-18-1,2-18 1,1-15-4,9-16 0,2-24-4,20 4-8,-1-24-16,26 14-7,3-6-2,19 10 1,8 0-2</inkml:trace>
  <inkml:trace contextRef="#ctx0" brushRef="#br1" timeOffset="52572.0923">17060 10664 92,'-6'-11'38,"-14"-4"2,0 16-1,-11-1-33,0 16 0,-6 6-1,3 11 1,2 4-2,5 9 1,5-2-2,9 0-1,12-5 0,9-8-2,13-12 0,8-9 1,9-12-1,6-12 0,4-9 1,1-12-1,-7-5 0,-6-8 2,-8-4-3,-13 1 0,-8-1-1,-13 6 0,-6 11-2,-12 8-1,-1 18-2,-6-2-7,16 30-8,-8-12-9,19 21-8,0-9 0,18 5-1,6-9 2</inkml:trace>
  <inkml:trace contextRef="#ctx0" brushRef="#br1" timeOffset="52962.093">17394 10713 105,'-21'15'41,"17"7"1,4-22-1,14 15-36,13-15-1,14-4-1,11-7-1,7-7 0,4-4-1,3-2-1,-9-5 1,-7-2 0,-10-1 0,-12 0-1,-15 1 1,-15 3-1,-10 4 0,-12 9 0,-7 10 0,-9 13 0,-6 13 0,-2 11 0,4 10 1,3 8-1,11 2 0,8 0 0,16-5-1,16-12-2,21-5-3,8-24-9,28 5-8,-6-29-8,23 4-9,-4-21-1,8 3-1,-12-13 4</inkml:trace>
  <inkml:trace contextRef="#ctx0" brushRef="#br1" timeOffset="53242.8935">18182 10556 116,'-43'10'42,"8"12"-1,-2-9 0,14 4-37,11-1-2,13 0 0,12-2 0,9-2-1,8 1 1,5-2 0,0 3-2,0 0 0,-8 3 0,-8 4 0,-12 4 0,-12 5 0,-11 1 0,-11 5 0,-6-3 0,-6 1 0,-4-3-2,5-8-5,8 2-8,-4-20-9,25 8-2,-9-26-10,18 13-3,10-32-3,6 8 1</inkml:trace>
  <inkml:trace contextRef="#ctx0" brushRef="#br1" timeOffset="53648.4942">19134 10561 92,'2'-15'40,"-2"15"0,0 0 0,0 0-29,-22 23-7,5 7-1,-3 8-2,-4 5 1,-2 6-2,0-1-1,5 0-3,-1-17-20,19 1-15,2-19 0,17-8-1,2-17-2</inkml:trace>
  <inkml:trace contextRef="#ctx0" brushRef="#br1" timeOffset="54100.895">19244 10366 105,'-11'12'42,"11"14"3,-2-10-4,17 7-34,0-5-5,8 5 1,3 3-2,-3 5 1,-6 4 0,-3 3-1,-7 2 0,-7 0 2,-8 4-3,-3-7 0,-4-5 0,1-5 0,2-9 0,12-18 0,0 0 0,0 0 0,15-29 0,10-2 0,4-7 0,9-6 0,2-2 0,-2 0 0,0 6 0,-4 6 0,-6 14 0,-8 14 0,-9 15 0,-10 15 0,-6 18 0,-6 9 0,-3 7 0,1 7 0,0-2 0,7-8 0,11-12-4,15-17-1,13-11-5,6-29-9,30 0-6,-8-33-9,25-2-4,-9-23 1,8-2-2,-8-17-1</inkml:trace>
  <inkml:trace contextRef="#ctx0" brushRef="#br1" timeOffset="54272.4953">20358 9885 117,'-24'30'40,"-17"27"-1,5 26 0,-10 12-35,5 3-2,3 7-3,6-2 1,6-5-4,3-12-3,14-5-29,-3-20-4,11-8 1,-3-22-2</inkml:trace>
  <inkml:trace contextRef="#ctx0" brushRef="#br1" timeOffset="54709.2961">19985 10489 111,'0'0'41,"2"-18"1,16 24-2,0 1-34,19-4-3,11-4-2,13-3 0,7-2 0,11-3-1,0 1 1,-1 0-1,-11 1 1,-11 2 0,-19 5 0,-17 7 1,-21 6-1,-17 7 1,-17 7-2,-8 11 0,-5 6 0,0 5 0,8 1 0,9 2 0,17-6 0,17-3 0,20-12 0,14-12 0,16-15 0,10-12 0,7-16 0,0-12 0,-5-9 0,-10-8 0,-15-8 0,-15-2 0,-16 3 0,-22 5 0,-15 19 0,-26 3-13,0 29-7,-25-6-5,10 36-8,-23 2-7,4 19-3,-12 6 3,-5 13 0</inkml:trace>
  <inkml:trace contextRef="#ctx0" brushRef="#br1" timeOffset="55582.8976">12676 12203 50,'3'-23'39,"-7"-4"-1,0 10 1,-15-6-26,6 19-4,-14 1 0,3 14-3,-8 8-2,0 14 0,-2 8-1,5 6-1,3 0 0,9-1 0,9-5 0,12-9-1,13-13 0,12-12 0,8-18-1,11-12 1,4-13-1,4-10 0,-1-4 0,-6-4 0,-6 3 0,-7 5 0,-10 8-1,-8 14 1,-18 24 0,0 0-1,-13 42 1,-7 12 0,-7 24 0,-6 17 0,-2 20 0,-2 12 0,2 7 0,2-3 1,4-6-1,3-7 0,3-17 1,2-15-1,3-20 0,0-20 0,-3-21 0,0-20-2,0-14 0,-1-25-1,5-11-3,-2-30-9,16 4-19,-5-29-4,11 3-3,1-13-2</inkml:trace>
  <inkml:trace contextRef="#ctx0" brushRef="#br1" timeOffset="55832.4981">13247 11646 88,'10'-7'40,"-6"17"4,-17 5-4,-7 21-36,-4 7-1,0 10-1,-1 11 0,2 8-1,6 3 0,2 3-3,9-2 0,4-10-5,17 2-11,-2-24-22,18-6 0,3-23-1,16-8 1</inkml:trace>
  <inkml:trace contextRef="#ctx0" brushRef="#br1" timeOffset="56206.8987">13564 12056 77,'-29'-9'41,"1"15"0,-11-3 1,7 16-33,-7-3-3,6 14-1,2 1-1,5 3-1,7 3 0,7 1-1,8-4 0,10-5-1,9-6 1,12-11-1,8-9-1,8-10 1,1-13-1,3-5 0,-2-10 0,-3 0 0,-10-2 0,-7 3 0,-9 5 0,-9 9-1,-7 20 1,0 0 0,-13 8-1,2 17 0,-1 8-1,2 6 0,5 3-3,4-6-3,16 9-16,-5-29-9,25 5-5,-1-27-2,20-4-2</inkml:trace>
  <inkml:trace contextRef="#ctx0" brushRef="#br1" timeOffset="56503.2993">14139 11956 75,'-32'11'41,"-8"2"0,4 14 1,-5-3-31,12 8-5,2-2-1,15 3-1,10-6-2,14-5 0,10-9-1,12-5 0,6-5-1,1-1 0,-1 0 0,-4 0 0,-9 6 0,-10 5 0,-14 9-1,-11 2 1,-13 3-1,-4 1 0,-1 0-1,-2-5-1,7-2-3,-2-18-9,23 9-17,0-12-9,14-21 1,9-7-3</inkml:trace>
  <inkml:trace contextRef="#ctx0" brushRef="#br1" timeOffset="56815.2998">14493 12000 82,'-36'28'40,"-4"-4"0,17 4 0,6-9-36,14-1 0,3-18-1,28 14 0,0-14-1,11-1 0,0-3 0,-2 2-1,-4 3 0,-6 5 1,-10 9-1,-9 8-1,-12 6 1,-10 7 0,-6 5 0,-7 2-1,-1 1-1,-3-4 0,3 0-2,0-13-5,16 10-22,-11-23-11,16 0-1,-2-14-2</inkml:trace>
  <inkml:trace contextRef="#ctx0" brushRef="#br1" timeOffset="57657.7013">15546 11310 42,'-19'-11'21,"8"12"-6,-11-4-2,8 10-32,-4 0-8,3 2-2</inkml:trace>
  <inkml:trace contextRef="#ctx0" brushRef="#br1" timeOffset="58297.3024">15196 12265 16,'0'0'27,"11"-13"0,-11 13 2,0 0-24,0 0-1,0 0 0,0 0-1,0 0-1,0 0-4,0 0-9,0 0-17,0 0-1,-2-11 0</inkml:trace>
  <inkml:trace contextRef="#ctx0" brushRef="#br1" timeOffset="58843.3034">15632 11329 10,'11'-17'32,"-11"17"1,0 0 2,-19-12-17,0 35-1,-21-5-2,4 27-1,-19 4-5,4 22 0,-10 8-1,7 16-3,0 6 0,10 9-2,11 0-1,13-4-1,19-8-2,12-14-5,23-7-5,1-26-26,25-5-3,-1-25-1,8-6 1</inkml:trace>
  <inkml:trace contextRef="#ctx0" brushRef="#br1" timeOffset="59670.1048">15996 12544 30,'7'-12'34,"-7"12"-2,-4-25 2,4 25-21,-27-38-7,12 13 0,-10-13-3,-2-3-1,-7-8 0,1-6-1,-3-7 1,2-1 0,2-9 2,4 5 1,4 2-3,8 8 2,3 5-2,7 11 2,3 3-2,6 9 1,3 7-2,5 3-2,0 6 2,5 1-1,2 3 0,4 3 1,0 5-1,2 4 1,-2 8-1,-3 7 2,-6 13 0,-5 7-2,-9 13 1,-7 7-1,-10 8 1,-5 10 0,-4-3 0,1 4-3,0-13 3,6-4 0,7-13 0,11-12-1,16-17-1,11-19-2,16-9-4,5-27-24,16 4-7,-1-18 0,12 4-1</inkml:trace>
  <inkml:trace contextRef="#ctx0" brushRef="#br1" timeOffset="60216.1058">16251 11957 65,'-12'9'37,"8"6"0,-4-1 0,8 6-30,-4 2-3,9 8-1,-5 5 0,3 9 0,-6 1-1,-2 5 1,1-2 0,-4-1-1,1-5-1,-2-9 1,3-10-1,2-10-1,4-13 1,-1-14-1,3-9 1,5-9-2,0-8 2,2-8-1,2-2 0,-2-7 0,2 3 0,1 1-1,3 3 1,-4 8 0,2 7 0,3 10 0,-1 6 0,1 9 0,0 7 0,0 11 0,-1 4 0,-4 5 0,-2 3 0,-3 5 0,-4 2 0,-5 0 0,-4 2 0,-3-2 0,-4-1 0,-3 0 0,1-1 0,-3 3 0,-1-1 0,0 5 0,-1 3 1,2 7 0,-3 6-1,4 6 1,0 6-1,-1 4 0,6-2 0,-1-4-1,7-2-3,1-17-4,17 3-21,-6-32-11,16-6 1,-1-23-1</inkml:trace>
  <inkml:trace contextRef="#ctx0" brushRef="#br1" timeOffset="60434.5062">16713 11613 88,'0'0'41,"-5"14"-2,-6 30 3,-11 11-39,-5 16-2,-3 9 0,3 9-2,4 3-1,5-6-2,13-1-6,-3-21-29,24-3 0,1-23-1,19-12 2</inkml:trace>
  <inkml:trace contextRef="#ctx0" brushRef="#br1" timeOffset="60793.3068">16995 11969 79,'-31'-4'40,"-1"20"0,-11 2 1,4 10-34,-3 7-1,6 8-2,4-4 0,12 5-1,8-7-1,11-8 0,11-10 0,13-12-2,9-13 1,7-10-1,3-8 1,0-7-1,-1-4 0,-4 0 0,-8 2 0,-9 5 0,-9 8 0,-6 8 0,-5 12 0,-11 10-1,-2 11 0,-2 10-1,1 8 0,2 3-3,8 9-5,-4-19-17,22 11-12,-1-23 0,18-2-2,3-23 1</inkml:trace>
  <inkml:trace contextRef="#ctx0" brushRef="#br1" timeOffset="61089.7073">17373 11993 87,'-24'15'40,"-9"-6"-1,9 13 1,-5-7-35,17 2-2,5-3 0,12-1-1,9-5 0,7-2-1,6-4 0,3 2-1,-3 4 1,-3 6-1,-12 6 0,-9 11 0,-14 7 0,-8 4 0,-6 4-1,-3-7 1,3-2-2,6-15-3,17-1-17,2-33-17,27-10 0,7-22-2,20-5 1</inkml:trace>
  <inkml:trace contextRef="#ctx0" brushRef="#br1" timeOffset="61261.3076">17802 11686 98,'-20'30'41,"-10"8"-1,8 19-3,-2 1-33,6 9-4,4 5 0,4-4-6,6 6-1,-7-19-26,14 3-6,-7-18-1,8-7 0</inkml:trace>
  <inkml:trace contextRef="#ctx0" brushRef="#br1" timeOffset="61604.5082">17629 11964 92,'3'23'40,"-5"-9"2,15 5-1,-4-9-36,17-3-2,5-9 0,7-1-1,0-5-1,2-4 0,-1 2 0,-5 2-1,-6 1 1,-6 5-1,-8 5 0,-7 8 0,-9 8 0,-6 9 0,-3 6 0,-2 7 0,-2 0 0,0 4-1,6-4-1,1-7-1,8-4-5,0-30-21,8 11-10,4-31-2,12-2 0,-1-19 0</inkml:trace>
  <inkml:trace contextRef="#ctx0" brushRef="#br1" timeOffset="61744.9085">18050 11678 83,'-11'13'23,"2"-3"-22,7 2-1,2-12-38,17 25 1</inkml:trace>
  <inkml:trace contextRef="#ctx0" brushRef="#br1" timeOffset="61978.9089">18413 11852 85,'-30'24'36,"-8"-2"5,3 15-3,-15-7-28,18 9-2,0-2-4,8 1 1,8-4-3,10-6-1,14-6-2,13-8-2,13-5-4,0-17-21,19 7-12,-5-14-1,10 4-1,-8-10 2</inkml:trace>
  <inkml:trace contextRef="#ctx0" brushRef="#br1" timeOffset="62119.3091">18637 12198 88,'-20'45'37,"2"5"-1,-2-2-5,-5-5-65,10 4-3,2-12 1,4-5-4</inkml:trace>
  <inkml:trace contextRef="#ctx0" brushRef="#br1" timeOffset="62961.7106">19100 12001 80,'0'0'39,"0"0"-2,-4 15 2,-7-1-35,3 9 0,-3 1-1,2 5 0,-3 2-1,4 1 1,1-3 0,7 0-1,6-10 0,7-4-1,7-8 1,3-6-2,6-7 1,2-8-1,0-7-1,-1 0 1,-4-2 0,-4-2-1,-6 5 1,-5 2 0,-6 4 0,-5 14-1,0 0 1,0 0 0,-13 19 0,6 5 1,1 2-1,4 6 0,4-3 0,7-1 1,4-5 0,7-6 0,4-9 0,3-11 0,-1-8 0,3-9 0,-4-10 0,-3-5-1,-2-3 0,-4-3 0,-4 3-1,-3 3-1,-1 6-1,-4 4 0,2 13-2,-6 2-3,12 18-11,-12-8-18,17 11-1,-5-5-1,11 9 1</inkml:trace>
  <inkml:trace contextRef="#ctx0" brushRef="#br1" timeOffset="63336.1113">19899 12034 88,'-7'-10'37,"-13"6"1,0 15 1,-9-3-34,-4 13 0,-3 1-1,0 13 1,-1 1-2,7 7 1,7-5-1,10 0 0,12-8-1,13-6-1,13-14 0,12-11 0,7-13-1,9-11 1,-1-4-1,0-8 0,-5 0 0,-7-1 0,-9 5 0,-11 4 0,-8 13 0,-12 16-1,0 0 1,-11 3 0,-4 16 0,1 7 0,1 4-1,5 3 0,5-3-1,7-7-1,12-5-5,2-24-14,27 7-12,-8-25-4,20 0-1,-5-21-1</inkml:trace>
  <inkml:trace contextRef="#ctx0" brushRef="#br1" timeOffset="63523.3116">20502 11646 103,'-31'35'39,"6"24"1,-10 1-4,10 14-32,-1 0-2,10 1-3,4-1-2,1-13-6,17 2-17,-9-26-13,12-4 0,-4-22-1,8-5 1</inkml:trace>
  <inkml:trace contextRef="#ctx0" brushRef="#br1" timeOffset="63710.5119">20311 11990 98,'-18'-12'41,"-2"-2"0,11 15-1,-3-6-33,12 5-4,17 11-3,7-5-1,11-1-2,9-5-5,14 12-21,-6-16-10,11 8-1,-10-9-2</inkml:trace>
  <inkml:trace contextRef="#ctx0" brushRef="#br1" timeOffset="64318.913">20647 12162 97,'-14'24'40,"15"2"1,-1-26-1,17 15-37,7-17 0,7-7-1,0-6 0,2-4 0,-2-7-2,-4 2 1,-8-3-1,-5 0 0,-7 2-1,-7 4 1,-9 5-1,-6 8 1,-4 5 0,-4 10 0,-2 7 0,-3 10 1,1 5 0,3 7 0,7-1 0,7-1 0,6-4 0,12-4-1,9-9 1,9-7-1,7-8 1,6-6-1,0-8 0,1 1 0,-3-1 1,-3 2-1,-6 3 0,-7 2 1,-5 7-1,-8 3 0,-5 6 0,-4 4 0,-4 2-1,-2 3 1,-2-1 0,1 1 0,-1-5 0,1-4 1,8-11-1,0 0 0,-2-11 1,8-7-1,5-5 0,2-3 0,3-5 0,1 2-1,0-1 1,-2 5-1,-3 5 1,-1 4-2,-11 16 1,12-19-2,-12 19-2,5-10-9,8 19-14,-13-9-9,14-7-3,-5 0-1,11 6 0</inkml:trace>
  <inkml:trace contextRef="#ctx0" brushRef="#br1" timeOffset="64630.9135">21421 12216 95,'0'0'41,"10"11"0,-10-11-5,13-6-43,4 3-31,-5-12 0,5 8-2,-5-12-2</inkml:trace>
  <inkml:trace contextRef="#ctx0" brushRef="#br1" timeOffset="64802.5138">21717 12168 94,'-7'16'40,"-9"-12"1,5 5-3,11-9-38,-10-8-6,19 8-30,-5-13-4,16 6 0,-1-8 0</inkml:trace>
  <inkml:trace contextRef="#ctx0" brushRef="#br1" timeOffset="64958.5141">22028 12206 101,'-6'20'42,"-13"-12"0,7 2-2,-3-6-38,15-4-4,-2-12-19,3-10-20,14 8 1,-3-11-2,10 5 0</inkml:trace>
  <inkml:trace contextRef="#ctx0" brushRef="#br1" timeOffset="65332.9148">22229 11402 86,'7'28'40,"-1"-3"0,13 13 1,-7-6-34,8 16 0,-3 4-3,-2 8 0,-7 4-2,-6 8-1,-8 1 1,-3 2-2,-7-2 1,-4-1-3,-2-6 1,-2-13-4,3-3-2,-7-24-20,13 4-13,-7-19 0,9-2-2,-3-13 1</inkml:trace>
  <inkml:trace contextRef="#ctx0" brushRef="#br1" timeOffset="68043.3625">12435 13578 52,'7'15'37,"-7"-15"0,0 0 0,0 0-30,0 0-3,0 0 0,0 0 0,-4 12 0,1 13 0,-8 10-1,-5 12 0,-5 5 0,-3 6 0,-2-4-1,3-1 0,6-13 0,10-9-1,10-16 0,11-12 0,16-13-1,7-5 0,5 0 0,0-2 0,-3 4 1,-8 9-1,-11 8-1,-9 11 1,-17 9-2,-7 6 0,-10 5-1,-4-5-4,2 5-3,-6-26-17,17 5-13,1-20-1,20-5 3,5-21-1</inkml:trace>
  <inkml:trace contextRef="#ctx0" brushRef="#br1" timeOffset="68339.7631">12863 13654 58,'-18'29'39,"-11"7"-1,-2 19 3,-10 2-32,12 20-1,0-4-3,7 3 0,9-8-2,14-9-1,10-17 0,13-17-2,12-23 2,6-19-1,5-16 0,0-11-1,-4-9 1,-9-2-1,-10 0-1,-15 4-1,-9 13 0,-16 1-4,-3 20-3,-16-14-18,8 24-12,-3-4-1,12 10-1,4-7 2</inkml:trace>
  <inkml:trace contextRef="#ctx0" brushRef="#br1" timeOffset="68698.5637">13926 13854 68,'1'-25'40,"-6"3"-2,5 22 2,-16 7-35,6 20-1,-4 12-2,-1 18 1,-1 6-3,-2 7-1,5-1-2,0-12-3,13 5-20,1-33-13,11-10 0,3-31-1</inkml:trace>
  <inkml:trace contextRef="#ctx0" brushRef="#br1" timeOffset="68838.9639">13934 13375 68,'-40'-5'37,"9"13"-3,7 4-6,13-7-60,11-5-4,16-2 0,18-8 0</inkml:trace>
  <inkml:trace contextRef="#ctx0" brushRef="#br1" timeOffset="69057.3643">14486 13153 64,'-16'31'39,"-6"6"-1,1 15 1,-9 7-33,12 14-2,-3 12 0,6 10-1,-3 6-2,3 0-1,6-2-5,-3-20-11,9-2-24,-2-22 2,7-16-2,-2-39-1</inkml:trace>
  <inkml:trace contextRef="#ctx0" brushRef="#br1" timeOffset="69228.9646">14262 13743 83,'-14'-9'42,"2"-4"-1,12 13 0,0 0-36,16-2-5,13 2-4,6-17-15,22 14-21,5-10 0,21 6-1,2-11 0</inkml:trace>
  <inkml:trace contextRef="#ctx0" brushRef="#br1" timeOffset="74782.5744">15570 13373 54,'0'-11'38,"-2"-10"-1,5 5 0,-8-6-32,11 8 0,-3-1 0,-3 15 0,0 0-1,8 30-1,-11 3 1,-2 15-2,-1 10 0,-2 15-1,-2 10 1,0 6-2,-1 2 1,1 1 0,0-4-1,0-7 1,6-13-1,0-17 0,2-12 0,5-19 0,-3-20 1,19-11-2,-5-19 2,3-8 0,1-8 0,1-5 0,-1-7 0,-2-1 0,2 8 0,-1 4-1,0 9 0,-1 11 0,2 9 0,1 17 0,1 14 0,-1 12 0,0 10 0,-1 9 0,-6 6 0,-4 7 1,-5 3-1,-11 0 0,-7-4 0,-8 2 0,-10-8 0,-4-7 0,-4-9 0,0-15-3,4-10 1,4-15-1,10-9-1,7-16-4,18 10-14,-3-24-18,22 11 2,1-5-3,12 9 4</inkml:trace>
  <inkml:trace contextRef="#ctx0" brushRef="#br1" timeOffset="75437.7755">16022 14140 56,'-15'17'38,"8"3"0,7-20 2,0 0-28,8-22-8,15-2 1,5-12-2,7-2 0,1-6 0,0 0-2,-7 3 1,-5 2-2,-12 5 0,-9 8 1,-10 5-1,-10 9 1,-8 9-1,-6 9 0,-6 10 0,-1 13 1,-2 7 0,4 8 1,5 5-1,10 3 1,10-3-1,11-5 0,12-8-1,14-11 1,13-11-1,9-9-1,8-14 2,3-7-2,0-7 2,-3-2 0,-5-4 0,-7-1-1,-7 0 1,-11 2 0,-7 5 0,-10 5-1,-7 5 0,-2 13 0,-15 0 0,-1 15 0,-4 9 0,1 8 1,-1 6-1,4-3 0,4 1-1,5-7 1,8-6 0,9-13 0,11-14 1,7-14-2,6-8 2,4-6-1,1-8 1,-2 1 0,-5-1-1,-5 8 1,-8 7 0,-8 14-2,-11 11 1,0 0-1,0 32-1,-5-3 0,5 10-3,1-2-2,13 13-11,-6-21-20,23 6-2,-1-17 0,15-1 0</inkml:trace>
  <inkml:trace contextRef="#ctx0" brushRef="#br1" timeOffset="75827.7762">17041 13928 76,'-26'-8'40,"4"19"0,-9 1 0,6 18-33,-2 3-2,9 11-1,-1-1-1,8 2-1,7-7 0,4-7-1,9-16 0,10-15-1,10-16 1,5-18 0,7-13 0,3-12 0,4-14 0,0-6-1,-4-8 1,-3 2-1,-6 5 0,-9 12 1,-7 13-1,-11 17 0,-8 23 0,-9 27 0,-6 23 0,-6 25-1,-2 14 0,3 3-2,5 9-2,4-11-3,20 8-19,-5-33-13,21-3-1,1-32-2,19-6 4</inkml:trace>
  <inkml:trace contextRef="#ctx0" brushRef="#br1" timeOffset="76139.7768">17583 13727 67,'-14'19'40,"-12"-1"-1,7 20 2,-6-2-27,10 4-9,3-2-1,8-2-1,4-5-1,8-8 0,5-11-1,4-7 0,4-5 0,-3-2-1,-1-2 1,-3 0 0,-4 2-1,-10 2 1,5 12 0,-8 6 0,-5 4-1,-3 4 1,-3 4-2,-2 1-1,2 3-1,-4-8-2,13 9-13,-14-24-16,17 9-6,2-20-3,0 0 1</inkml:trace>
  <inkml:trace contextRef="#ctx0" brushRef="#br1" timeOffset="76514.1774">18657 13833 80,'0'0'40,"-11"21"-1,0 12 0,-12 3-37,0 11 0,-4 6-2,1 4-1,4 1-3,4-9-5,16 2-27,-1-20-2,17-8-1,2-25 0</inkml:trace>
  <inkml:trace contextRef="#ctx0" brushRef="#br1" timeOffset="76966.5782">18649 13668 82,'0'0'41,"9"28"-2,7-18 2,12 5-36,4-5 0,10 5-1,-5 1-1,2 4 0,-8 5-1,-6 5 1,-8 2-2,-7 3 0,-6 3-1,-8 2 1,-4-5-2,-2 0 1,0-7-1,0-5 0,6-8 0,4-15 1,0 0 0,17-13 0,1-9 1,9-9-1,5-4 1,4-4 0,0 0 0,-1 5 0,-2 5-1,-4 9 1,-5 14 0,-9 12-1,-6 15 0,-7 12 0,-5 9-2,-4 9 0,0 7-2,-4-4-3,10 3-9,-8-21-7,20 10-6,-7-31-7,19 0-5,4-22 0</inkml:trace>
  <inkml:trace contextRef="#ctx0" brushRef="#br2" timeOffset="81786.9867">12741 4425 59,'0'0'35,"-9"1"-1,9-1-8,0 0-16,1-11-1,6-5-2,13 4-1,5-14-1,14-4-1,15-17 1,18-12-1,19-20 0,16-13 0,15-16 0,10-6-1,7-8 0,3 1 0,-6 4-1,-11 9 0,-13 13-1,-15 16 0,-19 11-1,-15 16 1,-16 11-1,-12 10-1,-11 9 1,-5 6-1,-8 7 0,-11 9 0,14-9-2,-14 9-2,11 12-9,-11-12-22,2 20-3,-2-20 1,-5 24-1</inkml:trace>
  <inkml:trace contextRef="#ctx0" brushRef="#br2" timeOffset="82707.3883">15499 1888 40,'13'-13'32,"-13"13"2,0 0-1,0 0-10,0 0-12,-19 15-4,11 6-1,-9 0-1,2 13-1,-5 6-1,1 11 0,-5 5-1,3 2 1,-1 0-1,4-1 1,3-6-1,6-7 0,10-10 0,8-9 0,8-12 0,9-5-1,5-8-1,5-2 0,4-4-1,-2-1-1,2 5-5,-12-13-13,7 17-19,-12-9 2,5 7-2,-8-9-1</inkml:trace>
  <inkml:trace contextRef="#ctx0" brushRef="#br2" timeOffset="82910.1887">15892 2242 90,'-9'10'38,"-8"-5"-1,6 13 0,-11 4-35,10 5 0,-1 3-1,4 8 1,1 3-3,-1-2-1,10 5-6,-5-16-27,15 0-2,-2-19 0,11-3-1</inkml:trace>
  <inkml:trace contextRef="#ctx0" brushRef="#br2" timeOffset="83066.1889">15963 1918 88,'-23'-27'35,"8"19"0,2-1-1,13 9-36,-1 11-6,1-11-26,28 22-1,-7-8-1,10 12 0</inkml:trace>
  <inkml:trace contextRef="#ctx0" brushRef="#br2" timeOffset="83565.3898">16330 2239 80,'-16'-3'38,"-12"-11"-1,3 12 1,-13-3-33,9 11-1,-2 4 0,4 13 2,-1 7-2,5 12 1,8-1-3,4 7 2,8-4-2,7-5-1,6-7 1,6-10-2,6-14 1,6-13-1,0-6 1,3-15-1,-2-8 0,2-6 0,-2-5-1,-1-3-1,-2 6 1,-6 5-1,-4 10 0,-3 11 0,-4 19 1,-6 16 1,-7 22 0,-3 16 1,-6 17-1,-3 10 0,-4 11 1,-3-2 0,-3 1 0,-2-6 0,-1-15 0,0-9 1,0-15-1,2-15 1,3-16-1,4-16-1,6-17 0,7-13-1,7-10-2,5-11-1,13 0-7,-9-19-23,22 12-6,-3-17 0,8 8-1</inkml:trace>
  <inkml:trace contextRef="#ctx0" brushRef="#br2" timeOffset="84033.3906">16981 1478 91,'-6'-22'39,"6"22"2,-23-1-1,10 16-36,-7 13 0,2 13-1,-1 11 0,1 11-1,-1 7 0,4 12-1,-2 3 0,4 3-1,-1-6 0,4-10-1,2-7 2,5-9 1,2-14-2,7-17 0,3-19 1,6-13-1,5-16 1,0-9-1,4-10 1,-3-3-1,2-2 0,-5 6 1,-2 4-1,-5 11 0,-4 14 0,-7 12 0,6 20 0,-6 9-1,0 10-1,0 1 0,6 5-2,2-3-1,9-4-3,-1-26-8,23 4-21,-8-32-3,15-4 1,-4-24 0</inkml:trace>
  <inkml:trace contextRef="#ctx0" brushRef="#br2" timeOffset="84236.191">17517 1541 94,'0'0'39,"-12"19"0,2 27-1,-15 15-32,3 11-4,-5 6 0,3 13-1,0 2 0,5-4-1,6-5-2,2-17-3,14 6-21,-10-32-12,11-2-1,-4-39-1,4 14 2</inkml:trace>
  <inkml:trace contextRef="#ctx0" brushRef="#br2" timeOffset="84423.3913">17245 1974 91,'-15'-25'41,"15"25"1,-8-14-1,17 15-31,6-1-8,9-1 0,12-4-3,7-2-3,15 12-19,-4-18-17,13 12 0,-7-10-2,4 14 1</inkml:trace>
  <inkml:trace contextRef="#ctx0" brushRef="#br2" timeOffset="84969.3923">18442 1966 79,'9'-17'40,"-9"17"-2,-5-20 1,-11 24-33,-7-4 0,0 8-3,-4 3-1,-1 9 0,0 4-1,2 8-1,7 2 1,9 2 0,6-2-1,11 0 0,9-7 1,12-6-1,8-7 1,4-4-1,3-6 0,0-3 0,-4-2 1,-7 3 0,-8 3-1,-9 4 1,-11 5-1,-9 5 2,-8 6-2,-7-1 2,-4 2-3,0 0 1,2-2-3,-2-8-2,14 15-18,0-29-16,10-2-1,15-3 0,10-6 1</inkml:trace>
  <inkml:trace contextRef="#ctx0" brushRef="#br2" timeOffset="85593.3934">18861 2051 77,'0'0'40,"-21"14"-2,10 11 2,-8-8-30,4 10-6,1 7 0,2 3-1,-2 5 0,3 1 0,2 0-2,2-1 2,2-7-3,1-3 2,1-10-2,2-2 1,1-20-1,0 0 0,9-9 0,-2-14-1,0-9 0,2-7 0,1-8 1,-1-12-1,0-1 1,2-2-1,2 3 1,1 3 0,2 5 1,0 9-1,6 8 0,0 12 0,1 11 0,2 8 0,-2 9 0,-1 4 0,1 7 1,-5 8-1,-5 4-1,-4 7 1,-8 4 0,-7 2 0,-4 2 0,-7-1 0,-5-3-1,-3-1 1,-3-8 0,0-3 1,2-6-1,3-6 1,3-2-1,1-1 1,5-2-1,1 3 1,3 5 0,-1 8-1,-3 9 1,-1 11-1,-3 11 0,-6 10 0,-5 6 0,-2 6 0,1-2-1,-2-8 0,10-4-3,1-18-4,21-3-25,-1-31-6,21-6 0,1-29-3</inkml:trace>
  <inkml:trace contextRef="#ctx0" brushRef="#br2" timeOffset="86045.7942">19188 2145 94,'-15'4'39,"13"9"1,2-13-2,1 11-35,-1-11-1,24 11 1,-1-9-2,8-3 1,4-5-1,5-6 1,1-10-1,0-5-1,-1-4 1,-4-3 0,-7-1 0,-7-2-1,-11 5 1,-4 0-1,-10 7 1,-8 7-1,-6 11 0,-10 12 1,-5 11-1,-4 16 1,-3 12-1,2 12 1,2 7-1,5 3 2,7 0-2,9-1 2,14-9-3,11-6 2,12-16-4,8-13-3,20 6-16,-8-31-15,20 3-3,-6-21-2,9 0 2</inkml:trace>
  <inkml:trace contextRef="#ctx0" brushRef="#br2" timeOffset="86451.3949">19763 2164 99,'-21'22'40,"13"10"1,2-20-2,11 1-36,12-7 1,7-6-1,7-8-1,8-4-1,1-12 1,3 0-1,-2-9-1,-4-1 1,-6-1 0,-7 1-1,-8 1 0,-9 2 0,-8 7 1,-8 3-1,-9 10-1,-6 7 2,-5 10-2,-5 14 2,-2 9-1,1 13 1,-1 4-1,7 7 0,5 0 1,8 0 1,11-4-2,10-10 1,16-10-2,10-12 0,15-7-2,9-17-5,17 9-8,-2-28-20,14 9-4,-10-19-1,8 10 2</inkml:trace>
  <inkml:trace contextRef="#ctx0" brushRef="#br2" timeOffset="87200.1962">20584 2023 102,'-24'-6'39,"1"21"1,-14-7-2,7 15-28,-8 4-6,3 6-1,-4 0 0,3 2-1,5-4-1,5-1 1,5-5-1,6-4 0,6-5-1,9-16 1,0 14-1,10-13 0,1-1 1,6-3-1,0-3 0,2-1 0,1-1 1,-2-1-1,-2 1 0,-1 2 0,-1 1-1,-4 4 1,2 0-1,-12 1 1,15 4-1,-15-4 1,9 10-1,-9-10 0,0 20 1,0-20 1,-10 19-1,1-6 1,0-4-1,9-9 1,-16 16-1,16-16 2,0 0-2,0 0-1,0 0 1,22-22-2,-6 5 3,4-3-3,1-4 3,3-2-3,1-3 3,-3-1-1,0-1 1,-4-4-1,2 1 1,-2-7-1,-3 1 1,-2-9-1,3-2 1,-4-9 0,2 2-1,1-8 1,-1 0-2,-2-2 1,1 0-1,1-1 2,-5 14-2,0 5 0,-4 9 1,-3 10 0,-3 11 0,1 20 1,-14 8-1,-2 26 0,-1 12 2,-6 11-2,0 15 0,1 11 0,0 6 0,6 9-1,0-4 2,9-4-3,2-6-1,3-5-1,5-8-2,-4-17-5,12 9-15,-17-33-9,13 5-4,-9-21-1,10-1 0</inkml:trace>
  <inkml:trace contextRef="#ctx0" brushRef="#br2" timeOffset="87808.5973">21173 1842 92,'-25'4'39,"-7"-5"1,5 8-2,-3-8-27,10 5-9,6 1 2,14-5-2,0 16 0,16-2-1,5 0 0,8 8 1,0 5-1,0 7 0,-5 4 0,-8 6 0,-11 2 0,-9 1 0,-12-1-1,-7-2 2,-13-8-2,-3-4 1,-4-9-3,0-9-1,9 2-8,-6-25-24,17 8-5,-1-15-2,12 5 1</inkml:trace>
  <inkml:trace contextRef="#ctx0" brushRef="#br2" timeOffset="88697.7988">15001 3043 90,'3'-13'36,"-3"13"0,0 0-1,0 0-32,-7 3 0,-2 15 1,-5 8-1,1 10 0,-3 6 0,0 6-1,1 0 1,7 1-1,5-3 1,10-6-2,6-9 0,9-14 0,7-9-1,8-11 1,4-13 0,4-10-1,2-10 0,-3-3 1,-4-5 0,-6-1 0,-5 5-1,-9 3 1,-6 8-1,-7 7 1,-8 11 0,1 11-1,-18 16 0,4 7-1,0 8 1,2 7-3,3 7 1,5-4-5,12 7-2,0-20-21,20 9-8,2-22 0,13 1-2,-1-19 2</inkml:trace>
  <inkml:trace contextRef="#ctx0" brushRef="#br2" timeOffset="89306.1999">15707 3176 92,'-18'-6'38,"2"18"-1,-8-3 1,11 15-34,-6 8 1,4 12-3,-1 6 1,3 6-1,3 3 0,2 2 0,4-4-1,1-8 0,2-6 0,2-11-1,0-9 0,1-12 0,-2-11 1,7-22-1,-2-6 0,2-8 0,0-9 0,2-7 0,3-11-1,-1-5 1,-1-1-1,4 0 2,-2 1-2,1 6 1,3 9 0,1 10 0,0 10 1,3 15-1,3 11 0,-1 14 0,-1 8 0,2 7 0,-1 10-1,-5 5 1,-5 7 0,-6 3-1,-8 4 2,-5-1-2,-7 4 1,-6-6 0,-6-1 0,-3-5 0,-1-8-1,-3-1 2,0-9-1,0-5 1,2 0-1,3-3 1,3-2-1,1 4 0,4 9 1,3 3 0,5 12-1,1 9 0,4 8-1,2 6-1,4 11-2,-4-6-5,15 15-18,-12-20-12,11 5 1,-3-20-3,9-3 2</inkml:trace>
  <inkml:trace contextRef="#ctx0" brushRef="#br2" timeOffset="89852.2008">16701 3221 68,'11'-20'38,"-11"-11"-1,4 13 2,-12-11-30,2 14-2,-8 3 0,-2 11-2,-8 6-1,-1 12-1,-5 8 1,1 9-3,-1 5 1,7 5-1,3 0 1,7-2-1,12-3 0,10-4 0,8-12-1,9-7 1,7-9 0,3-9 0,3-12-1,-1-7 1,-1-9-1,-5-3 1,-5-6-1,-2-2 1,-6 0 0,-2 6 0,-6 4-1,-4 9 1,-7 22-1,0 0-1,-1 13 0,-10 18-1,1 10-1,-2 7-2,4 12-3,0-12-6,17 18-17,-3-27-7,20 1-1,2-23-1</inkml:trace>
  <inkml:trace contextRef="#ctx0" brushRef="#br2" timeOffset="90195.4015">17383 3094 101,'-30'-8'38,"5"19"3,-16 1-3,10 12-36,0 6 1,6 4-2,9 0 1,10 0-2,12-6 2,12-5-3,10-3 2,3-6-1,3-5 1,-3-1-1,-4 0 1,-7-1-1,-12 2 0,-8 8 1,-11-1-1,-6 3 0,-3 1-1,-4 1-1,2-1-2,2-5-4,14 14-20,-9-23-11,16 7 0,-1-13-2,14-4 1</inkml:trace>
  <inkml:trace contextRef="#ctx0" brushRef="#br2" timeOffset="90585.4021">18145 3205 79,'0'0'37,"-11"33"-2,-7-4 1,-1 12-35,-3 6 1,5 2-1,-2 2 0,6-5-3,11 4-10,4-23-23,14-7 0,3-24-3,11-7 1</inkml:trace>
  <inkml:trace contextRef="#ctx0" brushRef="#br2" timeOffset="90741.4024">18151 2785 87,'-25'-22'34,"8"12"-3,17 10-27,0 0-38,0 0-1,23-18-2</inkml:trace>
  <inkml:trace contextRef="#ctx0" brushRef="#br2" timeOffset="90991.0028">18667 2587 90,'-15'13'38,"5"21"0,-10 2 0,7 19-34,-4 12 0,6 13-1,-6 8 0,2 7-2,0 2 0,0-4-2,3-3-2,-1-19-3,11 4-12,-6-29-20,12-5 0,-4-27-2,11-5 1</inkml:trace>
  <inkml:trace contextRef="#ctx0" brushRef="#br2" timeOffset="91162.6032">18443 3269 99,'-25'-19'40,"13"16"1,-1-7-1,13 10-36,17 0-2,8-7-5,22 13-27,-3-19-10,16 10 2,-2-12-2</inkml:trace>
  <inkml:trace contextRef="#ctx0" brushRef="#br2" timeOffset="91615.0039">19392 2801 92,'5'-25'37,"2"13"1,-8-4-1,1 16-32,1-14-1,-1 14-1,-1 19-1,-1 7 0,-5 16 0,0 14 0,-6 13 0,-1 10-1,-2 7-1,1 5 0,1-4-2,0-9-4,11-2-6,-5-23-25,20-5-2,-1-24 0,11-5-1</inkml:trace>
  <inkml:trace contextRef="#ctx0" brushRef="#br2" timeOffset="91989.4046">19439 3290 96,'0'0'38,"-16"10"2,16 3-1,0-13-35,20 14-1,-1-12-1,13 0 1,4-5-1,4-4 0,6-7-1,-1-2-1,-2-5 0,-6-2 1,-6-1-1,-10 1 1,-7-2-1,-9 2 1,-9 4-1,-7 4 1,-7 5-1,-3 6 0,-7 8 0,-3 8 0,0 6 0,1 8 0,4 3 1,4 3-1,8 4 0,7-2 0,15 0 0,12-7-2,17-2-2,5-11-3,17 5-6,-5-20-19,17 5-7,-8-16 2,8 4-3</inkml:trace>
  <inkml:trace contextRef="#ctx0" brushRef="#br2" timeOffset="92363.8053">20185 3149 93,'-24'-3'39,"-12"-3"0,8 18 0,-10-3-29,4 14-6,3 5 0,5 3-1,5 2 0,8 1-1,6-2 0,11-6 0,10-5-1,7-9 1,7-8-1,1-5 0,4-9 0,1-5 0,-3-8 0,-4-2-1,-4-2 0,-6 3-1,-3-1 1,-6 6-1,-1 6 0,-7 13 0,0 0 0,-16 20 0,3 6 0,0 4-2,1 9 0,0-1-3,11 10-3,-4-25-18,25 11-11,-2-23-1,18-1-1,0-19 3</inkml:trace>
  <inkml:trace contextRef="#ctx0" brushRef="#br2" timeOffset="92660.2058">20571 3124 104,'0'0'39,"-10"-19"-2,6 31 1,-8 1-33,3 14-1,-2 3 0,2 10-2,2 2 1,-1 3-2,4-2 2,2-4-2,2-6 1,4-8 0,4-10-1,5-12 1,4-12 0,6-10-1,1-8 0,4-9 0,3-5-2,-1-4 1,1 0-3,-6 3 0,-3 10-4,-8-3-4,9 27-18,-20-10-10,6 19 0,-9-1-1,7 14 2</inkml:trace>
  <inkml:trace contextRef="#ctx0" brushRef="#br2" timeOffset="93034.6064">20843 3273 107,'0'0'39,"0"16"-1,0-16 0,20-5-33,0 2-1,8 2-2,3-5 0,7-2-1,-2-5-1,4-1 1,-4-2 0,-4-2-1,-5-3 1,-7-3 0,-5 1 0,-7-2 0,-8 5-1,-8 2 0,-7 8 0,-6 8 0,-10 11 0,-3 9-1,-4 10 2,1 9-1,3 3 1,5 2 0,12 0-1,9-6 0,16-5-1,13-15-4,22 4-11,0-28-16,22 3-8,0-19 0,13-1 0</inkml:trace>
  <inkml:trace contextRef="#ctx0" brushRef="#br2" timeOffset="93315.4069">21559 2982 95,'-31'9'41,"-12"-2"0,8 16-1,-8-14-15,15 13-24,12 0 1,12-1-1,13-3 0,12 1 0,9-5-1,6 0 1,4-2 0,0 0-1,-4 1 1,-7 3 0,-11 3 2,-10 4-3,-13 4 0,-9 1 0,-10 3 0,-1-1 0,-6-2 0,0-1 0,4-2 0,0-12-11,19 14-15,-10-27-10,18 0-6,0 0 0,0 0-1</inkml:trace>
  <inkml:trace contextRef="#ctx0" brushRef="#br2" timeOffset="99071.817">15102 3970 67,'-1'-15'35,"1"15"-1,-9-24-5,9 24-20,-25 0-3,6 13 1,-7 2-2,2 12 0,-5 1-1,4 4-2,2 0 1,8 0-2,4-1 0,11-7-2,11-2 1,4-7 0,7-3 0,6-2 0,1-1-1,-1-1 1,-3 5 0,-4 3 0,-10 5 0,-7 10 1,-11 4-1,-4 6 0,-9 3 0,-4-1 0,0-2-1,2-10-3,11 4-6,-3-22-26,14-13 0,14-3-3,12-11 2</inkml:trace>
  <inkml:trace contextRef="#ctx0" brushRef="#br2" timeOffset="99415.0176">15518 4129 80,'-16'-13'37,"5"16"-2,-10-6-8,0 20-22,-7 5 0,7 15 1,-4 7-2,5 11 1,3 3-3,9 3 1,9-8-2,9-6 1,11-16 0,9-15-1,7-22 1,6-15-1,1-20 0,-2-8-1,-6-8 1,-8-2-1,-12 3 0,-9 9-2,-13 11 0,-12 7-3,-2 21-2,-11-6-10,10 26-22,-1-8 1,13 10-1,9-14 0</inkml:trace>
  <inkml:trace contextRef="#ctx0" brushRef="#br2" timeOffset="99805.0183">16424 4119 60,'8'-15'38,"1"14"-3,-9 1 2,0 16-28,-9 4-5,2 10 0,-2 5-2,-1 6 0,-1 1-1,4 3 0,1-5-2,3-12-3,11 1-10,-8-29-23,26-8 1,-8-22-2,10-7 1</inkml:trace>
  <inkml:trace contextRef="#ctx0" brushRef="#br2" timeOffset="99945.4186">16513 3749 77,'-22'-25'36,"4"12"-3,5 1-5,5 2-57,17 6-3,5-8-4,15 1 0</inkml:trace>
  <inkml:trace contextRef="#ctx0" brushRef="#br2" timeOffset="100163.819">17022 3429 81,'-4'15'38,"-2"22"-1,-13 1-3,1 25-31,-4 10 0,-1 16 0,-5 6-1,1 4-1,2-2-1,3-8-1,5-6-2,3-23-8,12-5-27,1-25 0,12-10-1,-3-24 1</inkml:trace>
  <inkml:trace contextRef="#ctx0" brushRef="#br2" timeOffset="100319.8192">16750 4016 93,'-19'-10'41,"19"10"-1,0 0-1,27-17-38,10 8-5,10-19-27,24 14-8,1-11 0,15 7-1</inkml:trace>
  <inkml:trace contextRef="#ctx0" brushRef="#br2" timeOffset="101115.4206">17955 3653 39,'0'0'34,"0"-11"2,0 11 0,0 0-17,-4 24-6,-2-8-5,6 21-1,-5-1-2,5 10-1,-4 7-2,3 3 0,-2 2-1,0-2 0,1 0 0,0-4-1,0-8 1,1-4-2,1-10 2,0-6-1,0-7 0,0-17 0,4 13 0,-4-13 0,7-18 0,-2-1 1,1-5-1,0-3 0,3-6 1,2-2 0,2 2-1,3 4 1,1 4-1,2 6 1,2 8-1,-1 11 1,0 10-1,-2 5 0,-4 8 0,-3 7 0,-4 4 0,-7 3-1,-5 1 1,-8-4-1,-4 2 1,-5-3-1,-6-1 0,0-8-1,1-2-4,-2-22-16,12 4-16,-1-18 1,14 1-3,2-21 1</inkml:trace>
  <inkml:trace contextRef="#ctx0" brushRef="#br2" timeOffset="101536.6214">18255 4272 77,'4'26'40,"-4"-26"-2,24 16 1,-5-26-35,13-5-1,5-10 0,4-2-1,0-6 0,-1 1 0,-7-5 0,-5 6 0,-9 0-1,-11 6 2,-9 0-2,-10 10 1,-8 5-2,-10 10 2,-6 8-1,-2 8-1,-5 10 1,3 6-1,6 6 0,6 3 0,10 2 0,12-3 0,11-2-1,14-6 1,11-7-2,10-9 0,10-4-2,1-10-1,7 1-3,-9-24-12,8 12-19,-14-15 2,0 7-2,-14-12 2</inkml:trace>
  <inkml:trace contextRef="#ctx0" brushRef="#br2" timeOffset="101879.822">18826 4140 89,'-23'8'38,"13"13"-1,-8-6 2,6 12-34,-1 0-2,3 4 0,-1-3-1,6-1 1,0-6-2,5-2 1,2-9-1,-2-10 1,15-4-1,-1-11 0,3-6 0,1-9 0,5-2 0,0-3-1,-1-1 1,1 0-1,-3 8 0,-1 9 1,-4 9-1,-2 8 0,-4 14-1,-3 6 1,-1 10-2,-1 9-1,4 3-1,-3-4-3,13 11-6,-8-18-26,18 5 1,-4-23-1,11-1-1</inkml:trace>
  <inkml:trace contextRef="#ctx0" brushRef="#br2" timeOffset="102238.6226">19321 4132 96,'0'-24'40,"-14"-5"0,2 22-2,-6-4-34,-1 17-1,-1 8 0,0 13-1,1 8 0,2 8-1,3 3 0,4-2 0,7-4 0,7-5 0,8-11 0,4-12 0,7-16-1,10-13 1,2-15 0,2-9 0,0-13 0,-1-8 1,0-6-1,-4 1 0,-2 6-1,-8 6 1,-8 13-1,-6 15 0,-8 27 0,0 0-1,-17 38 0,3 7-2,-1 13 0,1 3-3,7 12-2,0-19-13,23 6-19,-3-19 0,19-6-1,3-22 3</inkml:trace>
  <inkml:trace contextRef="#ctx0" brushRef="#br2" timeOffset="102535.0231">19916 4006 98,'-26'-8'40,"3"23"0,-11-6-1,7 19-33,-2-5-2,7 7-2,2-2 1,11-1-3,10-4 1,7-7-1,9-2 1,5-3-1,2-4 1,0-3-1,-2 2 1,-6 1 0,-7 4-1,-7 6 0,-9 4 1,-6 1-2,-3 3 0,-3 1 0,-2 2-3,-1-11-5,13 12-27,-8-19-5,12 3 1,5-13-2</inkml:trace>
  <inkml:trace contextRef="#ctx0" brushRef="#br2" timeOffset="103439.8247">20828 4097 68,'5'-11'36,"-5"11"-1,3-29-4,-3 29-16,-18-27-4,7 17-3,-11-4-2,-2 8 0,-9 4-3,-2 11 0,-5 10 0,1 8-2,-1 9 1,4 10-1,6 1 0,6 2-1,10-3 2,10-4-2,12-11 1,11-9 0,9-12 0,10-11 0,4-13 0,4-7 0,1-6 0,0-7 0,-5 1 0,-5 0-1,-9 3 1,-4 5-1,-13 10 0,-11 15 0,0 0 0,-4 13 0,-3 10 0,-5 4-1,4 9-1,2-2-1,11 4-2,4-13-5,22 6-26,-2-20-4,15 0 1,0-19 0</inkml:trace>
  <inkml:trace contextRef="#ctx0" brushRef="#br2" timeOffset="103954.6256">21348 4079 100,'-16'-14'37,"4"23"1,-6 0 0,8 13-32,-6 4-2,4 8 0,0 4-1,2 1 0,2-2 0,6 3-1,2-7 0,5-4-1,3-10 0,6-7 0,5-10 0,3-8-1,4-10 1,1-10-1,-2-6 1,3-7-1,-2 0 0,-4 2 0,-3 2 1,-6 6-1,-3 6 0,-2 10-1,-8 13 1,0 0 0,5 27 0,-4 1-1,-1 9 1,1 6 0,3 2 0,1 1 0,5-3 0,2-5 1,4-8-1,1-11 1,4-15-1,-1-12 1,3-11 0,-1-13 0,-1-12-1,0-7 0,-1-7 0,-4 0 0,-2 4-1,-1 5 0,-3 9-3,-2 9 0,2 19-5,-10-2-21,12 25-10,-12-11 1,24 32-1,-8-13 1</inkml:trace>
  <inkml:trace contextRef="#ctx0" brushRef="#br2" timeOffset="104375.8264">22245 4159 93,'-5'-26'37,"-4"10"0,-18-10 3,7 13-33,-16 0-1,-1 14 0,-6 6-1,-1 11 0,-2 11 0,6 7-2,5 7 0,7 0-1,7 1 0,11 1-1,10-7 0,12-9 1,10-9-2,10-12 0,8-11 0,4-5 0,3-14 0,-1-6 0,-4-7 0,-5-3 0,-6 1 0,-11 1 0,-4 6 0,-11 4 0,-6 12 0,1 14-2,-22 2 2,8 13 0,-1 11-2,3 3 1,4 5-2,4 1 0,10 0-2,4-9-2,16 0-4,-4-22-12,20 3-17,-6-18 2,9 2-1,-8-17 2</inkml:trace>
  <inkml:trace contextRef="#ctx0" brushRef="#br2" timeOffset="104828.2272">22514 4148 96,'-8'-28'37,"4"17"1,-10 0 0,3 19-30,-6 5-2,3 12-1,-1 4-1,5 7-1,0 0 0,7 2-1,4-8-1,7-4 1,5-8 0,6-10-1,5-14 0,6-7 0,3-12 0,2-7 0,-2-4-1,4-6 0,-4 0 1,-5 8-1,-6 7 0,-8 10 0,-14 17 0,0 0-1,-9 40 1,-8 5 1,-8 19-2,-3 11 1,-3 18 0,-1 3 1,0 6 0,1 0-1,2-4 1,-2-9-1,3-8 2,1-14-2,0-18 0,1-14 0,2-17 0,1-12 0,0-16 0,5-13 0,4-15 0,1-14 0,11-9-6,3-12 0,13 7-7,-7-17-16,22 19-13,-5-6 1,13 17-2,-5 4 2</inkml:trace>
  <inkml:trace contextRef="#ctx0" brushRef="#br2" timeOffset="105140.2277">23080 4294 137,'-8'6'47,"5"7"-4,-11-25-15,14 12-28,-13 0 0,13 0-14,0 0-23,0 0-7,11-3 0,-11 3-2</inkml:trace>
  <inkml:trace contextRef="#ctx0" brushRef="#br2" timeOffset="108057.4328">19563 14752 21,'0'0'26,"0"0"0,-2 12-1,2-12-25,0 0 0,12-12 0,-12 12 1,15-14 1,-15 14 1,12-17 0,-9 6 1,-3 11 0,9-24 0,-9 24 0,4-24 0,0 13 0,-7-4 0,3 15 1,-1-20 1,1 20 0,0 0-1,0 0 1,-11-6-1,11 6 1,-12 18-2,7-6 0,-5-2-2,4 2 1,6-12-1,-9 15-1,9-15 1,0 0-1,10-4 0,-1-3 0,2 0-1,-3 0 1,1 2-1,-9 5 1,11-3-1,-11 3 1,0 0-1,-1 15-1,1-15-2,0 0-2,3 14-21,-3-27-11,15 4-1,-4-11-1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5T22:29:54.323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2092 2027 31,'0'0'27,"0"0"2,0 0-1,0 0-21,0 0 0,0 0 0,0-10 1,11 12-2,-11-2 1,25-10-1,-11-3 1,13 8-1,-5-8-1,10 5-2,-2-4 0,3 4-1,-2-1-1,-3 2-1,0 3 0,-1 2 1,2 2-2,0 0 0,-1 1 1,4 2 0,-1-1-1,9-2 1,3 0 0,8-2 0,2-2 1,8-3 0,6 0-1,4-1 0,5-3 1,3 0-1,4-1 0,5 1 0,3 0 0,0 0-1,4 0 1,2 2 0,7-5 0,2 4 1,-2-3-1,-1 1 1,3-2-2,-1 2 2,3-1-1,1 1 1,-3 2-1,1-2 0,1 4 0,2 3 1,3 1-1,1 2 0,-3 0 1,1 2-1,0-2 0,6 4 1,1-2-1,1 1 1,-4-1 0,5-1 0,4-1 0,-1 1 0,2-1 0,-5 1-1,1 0 1,-1-1 0,-4 0-1,-4 2 1,-8-1-1,-7 0 0,-7 1 0,-10-2-2,-6 3-5,-21-7-28,-4 4 0,-16-6-1,-11 3-2</inkml:trace>
  <inkml:trace contextRef="#ctx0" brushRef="#br0" timeOffset="1201.2021">2262 3762 20,'0'0'22,"-2"-26"2,2 26 3,6-11-20,-6 11 1,0 0 0,8-12 2,5 19-1,-13-7 0,28 6 0,-12-10-2,11 7-3,4-8 0,9 3 0,1-9-2,10 2 1,4-4-1,9 1-1,7-2 0,5 2 1,4 0-2,4 2 1,6 4 0,4-2 0,8 1-1,0 0 1,5 0 0,6 1-1,6-2 2,5-1 0,1-1-1,1 4 0,1-3 0,3 6-1,-1 1 1,0 2-1,-1 0-1,4 0 1,4 0 0,4-1 0,1-3 0,5-2 0,7-1 1,4-3-1,4-3 2,3 2-1,0-5 0,1 3 0,1-1 0,0 1 0,-7 1 0,-1 0-1,-7 3 1,-10-1-2,-9 4-1,-14-8-7,-5 12-27,-27-10 0,-14 5-2,-24-9 1</inkml:trace>
  <inkml:trace contextRef="#ctx0" brushRef="#br0" timeOffset="2043.6036">2293 5373 67,'14'-2'34,"7"2"-1,1-1 0,6 2-30,2 2-3,5 1 1,5 0-1,8 2 1,10-4 0,13 1 0,8-5 1,10 1-1,8-6 2,15-2-1,8-2 1,10 0-2,1-1 0,6 2 0,6-1 0,5 2 0,3 2-1,-1 0 0,5 2-1,2 1 1,0 2 0,5 2 0,1-2 0,0 2 1,1-3-1,4 1 1,-1-2 0,4-1 0,2-4 0,1-4 0,0-2 0,0-5 0,0 2-1,-4-3 1,-3-1-1,-5-1 0,-13 5 0,-7-3-2,-11 8-3,-21-9-22,-11 13-9,-26-7 0,-20 9-3</inkml:trace>
  <inkml:trace contextRef="#ctx0" brushRef="#br0" timeOffset="2542.8045">5273 4682 58,'24'-7'36,"11"7"0,4 0-2,7 3-26,1 7-6,8 7-1,1 5 3,5 5-3,4 0 1,7 5-1,0-3 2,5 2-2,2-3 2,2 1-2,-4-5 0,-5 1 0,-11 0 0,-14 3 0,-16 1-1,-15 6 0,-20 4 1,-20 6-1,-20 7 0,-16 5 2,-15 5-2,-8 4 2,-5 0 1,5-4-2,7-7 1,13-10-2,21-6-9,12-24-27,30-15-1,14-24 0,22-18-5</inkml:trace>
  <inkml:trace contextRef="#ctx0" brushRef="#br0" timeOffset="3120.0055">5355 2979 62,'-4'-13'35,"2"1"-2,2 12 1,4-15-31,6 18 1,-1-1-2,8 12 1,0-1 0,8 6 0,4-2-1,8 5 1,6-2-1,12 0 0,6-3 0,8 2 1,4 1-2,-1 3 1,-5 0-1,-7 8 0,-14 3 1,-13 7-2,-21 5 2,-16 7-2,-23 3 1,-13 4 0,-12 1 0,-7-1-1,-8-1 1,3-6-1,2-6-2,8-12-2,16 4-14,6-30-20,32-9 0,-4-16-2,30-18 1</inkml:trace>
  <inkml:trace contextRef="#ctx0" brushRef="#br0" timeOffset="3822.0067">5265 1031 33,'-5'-12'30,"1"1"3,4 11-2,-10-9-19,10 9-1,6 11-1,7 1 0,1-1-3,15 4-1,5 0 0,20 1 0,7-2-2,17 1 0,10 0-1,8 0 0,0 2-1,-1 0 0,-9 8-1,-13 11 0,-20 9 1,-21 9-2,-26 4 2,-23 6-1,-26 5 1,-17 5-3,-16-5 3,-9-3-4,2-7 2,4-5-4,12 0-6,6-19-30,31-4 1,20-20-2,30-7-1</inkml:trace>
  <inkml:trace contextRef="#ctx0" brushRef="#br0" timeOffset="23072.4405">1478 12341 42,'0'0'34,"10"-7"0,3 2 1,4-12-22,13 10-4,-1-7-1,8 6-3,2-2-3,0 3 0,6 4-1,4 3-2,-1 2 0,0 4-1,5-1 1,5 3 0,6 3-1,8-1 1,4 3 0,3 1 0,6 2 1,6 1-1,8 0 1,4 0-1,6-1 0,3-2 0,6-4-2,9-3 3,8-5 1,4-2-2,2-3 1,6-5 0,2-2 1,3 0-1,2-1 2,1 0-1,0 3-1,1-2 1,-1 3-1,1 2 0,-2 3 0,-2 1 1,-1 2 0,-5-1 0,-1 1-1,-3-2 2,-3-3-2,-7 1 2,-6-4-2,-3-2 1,-6-2-2,-10-4-1,-9 5-3,-16-12-13,-6 13-17,-17-4-2,-12 10 2,-21-2-1</inkml:trace>
  <inkml:trace contextRef="#ctx0" brushRef="#br0" timeOffset="23758.8418">1609 13614 33,'27'-5'29,"1"4"2,-1-8-7,9 14-11,-6-11-2,8 9-1,0-6-2,9 6-3,1-5 1,15 4-3,8-4-2,8 3 0,7 0-2,10 2 0,3 0 0,10 2 1,12-1 0,2 2-1,8-5 1,13-1-1,13-4 1,11-3 1,14-4 0,7-1-1,7-4 1,14 1 0,5 0-1,2 1 0,6 2 0,-2 1 0,-2 1 0,-4 4 0,-5 1 0,-9-1 0,-8 3 0,-11-2-1,-14 4-4,-16-12-16,-8 12-14,-24-5-2,-15 6 0,-25-2 0</inkml:trace>
  <inkml:trace contextRef="#ctx0" brushRef="#br0" timeOffset="24304.8427">1888 15052 6,'48'-16'27,"8"1"2,11 2 1,3-6-15,13 13-1,-1-9-4,10 13 0,11-9-4,16 8 2,8-9-5,14 4 1,8-5-2,17 2-2,10-5 2,12 1-2,6 1 0,3 1-1,5 2 2,-1 4-1,-1 1 0,-2 4 0,-6 2 0,-11 1-2,-9 3-3,-19-9-18,-13 9-11,-24-5-3,-17 2 1</inkml:trace>
  <inkml:trace contextRef="#ctx0" brushRef="#br0" timeOffset="24741.6435">4226 14458 52,'18'15'38,"8"-10"-1,17 9-1,5-4-34,13 5 0,10 5 1,8 1-1,1 5-1,4 2 1,-4 5-2,-6 4 1,-6 2 0,-16 7 0,-12 6-1,-21 6-1,-20 10 1,-16 7-1,-23 5 1,-13 5 0,-13-2-1,-3-4 0,-1-10 1,9-13-2,14-12-8,12-37-27,35-21-1,17-30-3,28-21 1</inkml:trace>
  <inkml:trace contextRef="#ctx0" brushRef="#br0" timeOffset="25256.4444">4357 13147 76,'10'1'40,"10"-13"-2,13 6 0,4-2-36,8 3-1,3 4 0,6 6 0,1 7-1,-4 5 1,1 7-1,-4 1 0,0 6 0,-9 4 0,-4 4 1,-8 7-1,-13 6 0,-12 9 1,-15 6-1,-11 10 1,-15 0-1,-7 2 1,-9-4 0,0-8-1,4-7-1,4-17-2,17-6-10,6-34-19,24-3-6,20-41-3,19-6 1</inkml:trace>
  <inkml:trace contextRef="#ctx0" brushRef="#br0" timeOffset="25740.0452">4917 11950 70,'0'0'39,"0"0"-1,32-10-1,3 6-36,17 4 0,13 4 0,12 5 0,3 7 0,3 11 1,-3 5 0,-5 13 0,-12 9 0,-13 9 1,-17 8-1,-18 7 1,-19 3-1,-11 2 0,-19-2 0,-10-3-1,-7-4 0,-3-10 0,0-10-2,4-12-2,10 1-8,2-27-27,25-8-2,5-24-3,28-11 2</inkml:trace>
  <inkml:trace contextRef="#ctx0" brushRef="#br1" timeOffset="31558.8555">9361 294 16,'0'0'27,"0"0"-2,0 0-1,0 0-5,0 0-4,0 0-3,0 0-3,0 0-3,0 0-2,0 0-2,0 0 0,0 0-2,0 0 1,0 0-1,-24 55 1,24-55-1,0 0 1,0 0 0,-33 59 0,33-59 0,0 0 2,-29 59-2,29-59 2,0 0-2,-33 70 2,33-70-1,-23 52 0,23-52-1,-22 53 1,7-37 0,-7 46-1,-1-1-1,3 0 1,-4-5 0,4 0-1,1-4 0,0-6 1,7-13-2,1 2 2,3-4-1,-1 2 0,1 2-1,1 4 0,-2 4 2,-1 1-2,1-1 1,-2 2 0,0 1 0,2-1 0,-1-4 0,2-1 1,2-1-1,0-2 0,0 1 0,0 3-1,-1-1 1,0 4 0,-1 2 0,-1 0 0,2 3 0,-2 1 0,1 0 0,2-1 0,1 2 0,-1-2 1,2-2-1,-1 5 1,-1 1-1,1 0 1,-2 1-1,-1 1 2,-1 2-2,1-1 0,-3 1 1,0-3 0,2 0-1,1 1 1,0-5 0,2 1-1,0-3 1,1 3-1,1-2 1,1-3-2,-1 1 2,0 3-2,1-1 1,-1 4 1,-2 3-2,1-1 2,0 1-1,0 0 0,2 0 0,-1-1 0,1-5 0,1 0 0,0-3 0,1-3-1,1-1 1,2-2-1,0 1 0,-1 3 0,2 1 1,-3 3 0,3 3 0,-2 1 1,0 1-1,1 1 1,-2-3 0,2-2-1,0-1 1,3-4-1,-1 0 1,3-3-2,-2 0 2,2 4-2,1-1 2,0 3-2,-1 0 2,0 2-1,-1-5 0,5 3 1,-3-5-1,1-3 0,2-2 1,-3-5-1,4-3 0,-4-3 1,2-1 0,-1 0-1,-3 0 1,1 4-1,-2-1 1,3 1 1,-1 1-2,1-3 1,-1-2 1,4 1-1,-2-3 0,2-3 0,1-2 1,1 1-3,0 3 3,0 0-1,0 4 0,-2 1 0,3 2 0,-2 4 0,1 0 0,0 0 0,-2-2-1,3 0 1,-2-2-1,4-2 0,-3-1 0,2-5 1,-1-2-1,0 0 0,-1-2 0,1-3 0,-2 1 0,-2-3 1,1 2-1,-4-1 0,2-2 0,-2 0 0,-1 1 0,0 1 0,0-2 0,0 0 0,0-1 0,0 1 1,0-2-1,-6-10 1,12 21-1,-12-21 1,8 13-1,-8-13 1,0 0-1,10 12-2,-10-12 0,0 0-2,4 12-4,-4-12-19,0 0-9,-7-17-2,7 17 0,-3-29 0</inkml:trace>
  <inkml:trace contextRef="#ctx0" brushRef="#br1" timeOffset="32276.4567">9453 113 32,'0'0'33,"-15"-50"2,15 50-1,0 0-13,0 0-8,0 0-2,0 0-3,0 0-2,0 0-2,0 0-1,0 0 0,0 0 0,0 0-2,0 0-1,48-6-3,-48 6-7,43 4-24,-43-4-3,48 2 0,-48-2-1</inkml:trace>
  <inkml:trace contextRef="#ctx0" brushRef="#br1" timeOffset="33384.0587">9514 179 42,'0'0'32,"0"0"3,0 0-10,-44-4-6,44 4-5,0 0-3,0 0-3,0 0-2,0 0 0,0 0-3,0 0 1,0 0-1,-44 23-1,44-23 0,0 0 0,0 0 0,0 0-2,0 0 1,0 0-1,0 0 1,0 0-1,0 0 1,0 0-1,0 0-1,43 33 2,-43-33-1,0 0 0,49 9 1,-49-9-1,40 7 0,-40-7 0,45 3 1,-45-3 0,46 5-2,-46-5 1,43 1 0,-43-1-1,40 1 1,-40-1 0,0 0-1,52-2 1,-52 2 0,0 0 0,42-4 0,-42 4 0,0 0 0,0 0-1,50-1 1,-50 1 0,0 0 1,0 0-1,50 8 1,-50-8-1,0 0 0,0 0 0,45 11 1,-45-11-1,0 0-1,0 0-1,0 0-2,40 11-2,-40-11-5,0 0-15,0 0-12,0 0-1,0 0-1,0 0 3</inkml:trace>
  <inkml:trace contextRef="#ctx0" brushRef="#br1" timeOffset="35412.0622">10002 233 42,'0'0'32,"-33"-48"2,33 48-1,0 0-21,0 0 0,0 0-1,0 0-4,0 0-3,0 0-1,0 0 0,0 0-2,0 0 1,0 0-1,0 0 1,0 0-2,0 0 1,0 0 0,0 0 0,0 0 0,0 0-1,0 0 1,0 0-1,0 0 1,0 0-1,10 53 0,-10-53 0,0 0 0,0 0 0,20 56-1,-20-56 1,0 0-1,19 48 1,-19-48 0,0 0 0,20 52 0,-20-52-1,0 0 1,18 56 0,-18-56 1,0 0-1,16 59 1,-16-59-1,0 0 2,13 62-2,-13-62 2,0 0-1,11 64 0,-11-64-1,0 0 0,5 82 0,-1-36 0,-2-3 0,2 1 0,-1-6-1,1 1 1,-2-7-1,0 3 1,-2-7-1,2 1 1,-1-1-1,2 0 1,-2 2 0,2-5 0,1 2-1,-1-2 1,3 2-1,0 2-1,-1-1 2,1 1-1,0-1 1,1 2-2,-3 1 3,0-1-3,2 0 2,0-2 0,-2-1 0,1 6 0,-2-3 0,1 0-1,1 0 1,2-3 0,1 1 0,1 0-1,1 0 1,1-3 0,-2-1 0,3 2 1,-2 1-1,3 3 1,-4-2-1,1 4 0,-1-3 0,0 1 1,-1 1-1,2 0 0,-1-2 0,-2 1 0,-2 1 0,1 0 1,-3 2-1,-1 0 1,-2 1-1,1 3 1,-2 4-2,1-4 2,-1 3-1,0-2 0,1 2 0,0-2-1,1 0 1,0-2 0,-1 0 0,1 1 0,2 1 0,-3 1 1,0 1-1,-2 1 0,0-1 0,1 2 0,-1-4 0,0 2 0,0-2 0,1 0-1,1-3 2,2-1-2,0 0 1,0-1 0,0 1 0,2-1 0,-1 2 0,-1-2 0,0 4 0,-2-2 0,1 3 0,-1 0 1,-1 2-1,1-2 1,0-1-1,-1 0 0,1-1 1,-1-2-1,1 0 1,0-3-1,-1 1 1,0-1-1,1 2 0,0-1 0,-1 0 0,1 3-1,1-3 1,-1 2-1,-1-1 1,1 0-1,-1 0 1,0-1 1,1-1-2,-1 0 2,-1 0-1,1 1 0,2-1 0,-2 2 0,1-2 0,-1 2 0,0-3 0,0 3 0,0-3 0,0-1 0,0 1 0,-1-3-1,1 1 3,-1-1-2,-1 1 1,0 2-1,0 2 1,-1 1-1,-1 0 1,2 3-1,-2 0 0,0-1 1,2-3-1,-1-1 0,0-1-1,0-2 2,-1-3-1,0-1 0,0 2-1,-1-1 2,-3 1-2,0 2 2,-1 1-2,-1 3 2,2 4-2,-2 1 4,4 0-3,1-3 3,0 2-4,2-4 3,-1 2-1,1-3 0,0-3 1,1-1-3,-2 0 3,-2-1-4,-2 1 4,1 2-2,-1-2 0,-1 2 0,2 0 0,-2 1 0,2-1 0,0 0 0,3 1 0,0-1 0,-1 1 0,0-2 0,3 3 0,-2-2 0,0 4 0,0-2 0,-1 2 0,-1-2 1,-2-1 0,-1-1 1,0-4-1,-1 0 1,-2-3-1,2-6 1,0-5-1,1 1 0,0-5-1,10-7 0,-11 11-2,11-11 0,0 0-2,0 0-2,0 0-3,0 0-12,14-8-13,-14 8-2,0 0-1,-3-14 2</inkml:trace>
  <inkml:trace contextRef="#ctx0" brushRef="#br1" timeOffset="35973.6632">9505 6408 32,'0'0'27,"-14"2"2,14-2-5,-16-5-4,16 5-3,-15-14-3,15 14-2,-11-13-4,11 13-1,-11-7-2,11 7 0,0 0 0,-10 12-1,10-12-1,-3 20 0,3-20-1,6 20 0,-6-20 0,23 8-1,-5-11 1,6-5-1,8-3 0,7-1 0,5-1 0,1 2 0,6 5-1,-3 2 0,-1 5-1,-4 4-1,-5 5-1,-6-4-1,-3 4-6,-16-11-20,7 6-7,-20-5 1,16-13-2</inkml:trace>
  <inkml:trace contextRef="#ctx0" brushRef="#br1" timeOffset="38703.668">7532 11204 10,'0'-12'23,"0"12"-1,-8-11-8,8 11-3,0 0 0,0 0-2,-11-14 1,11 14-2,0 0 0,0 0 0,-2-13 0,2 13-1,0 0-1,0 0-1,0 0-1,0 0 0,5-11-1,-5 11 0,0 0-1,0 0 0,0 0 0,1 16-1,-1-16 0,2 15 0,0-2 0,1 2 0,-2 1 0,2 3-1,-1 3 1,2 4-1,-3 0 0,2 1 1,0 0-1,1 1 0,-2 1 0,1-1 0,1 0 0,0-2 1,0 5-2,0-1 2,1-1-1,2 3 1,-2 0-1,-1 4 1,-1 1-1,1 0 0,-2-3 0,0 5-1,-1-3 2,1 4-3,2 0 3,-1-1-3,2 0 2,-1 2 1,0 0-1,3 4 1,-2 0-1,0 0-1,0 2 1,-2 0 0,1-2-1,-2 1 1,1-4 0,0 1-1,-2-3 0,3 2 1,-2-2 0,1 3-1,1 0 1,-1 0 0,1 0-1,-2 2 2,3 0-1,-2 1 1,1-1-1,-3 1 0,0-2 0,1-2 1,-1 3-2,1 0 0,-1 0 1,-1 1-1,1-1 1,0 1-1,0 1 1,0 0-1,2-2 2,-2 3-1,0-2 0,1 0 1,-2 0-1,1 1 0,-1-2 0,-1 2 1,-1 0-2,0 0 1,1-2 0,-1-3-1,1 1 0,0-2 0,-1-3 1,2 0-1,-3 0 1,1 0-1,-2 0 1,-2 3 1,2 2-1,-1 1 1,0 1-1,-2 1 0,-1 1 0,1-1 1,2-3-1,-2 0 1,0-1-2,-1-1 0,2-1 0,-1-1-1,-1-1 1,0 0 0,1 2 0,0-1 0,-1-5 1,-1 3 1,2 0-1,-1-3 0,-1 1 0,3 2 0,-3 2 0,0 1 0,1 1-1,-2 1 1,1-2 0,1-2 1,-1 0-1,-1-6 1,0 0-1,0-5-1,0-3 2,1 3-3,-2-5 3,1 2-2,1 0 2,-1 1-3,1 1 3,2 2-1,-1-6 0,1 1 1,2-5-1,1-3 0,4-15 0,-7 17 0,7-17 0,0 0 0,0 0 0,0 0 0,-8-12 1,8 12-1,0 0 0,-6-13 1,6 13-1,0 0 0,0 0 0,-9-3 0,9 3-1,0 0-3,9-10-9,-11-8-19,15 6-7,-6-8 0,6 5-2</inkml:trace>
  <inkml:trace contextRef="#ctx0" brushRef="#br1" timeOffset="42260.4742">7409 16060 9,'0'0'27,"0"0"-11,-15 6-2,15-6-1,0 0-2,0 0-2,-12-6-2,12 6-1,-3-10-1,3 10-1,-1-13-1,1 13 0,0-11-1,0 11 0,0 0 0,0 0 0,0 0 0,0 0 0,0 0 0,0 0 0,3-11 0,-3 11-1,0 0 0,0 0-1,1-14 1,-1 14-1,1-11 0,-1 11 1,2-12-1,-2 12 0,0 0 1,1-12-1,-1 12 0,0 0 1,0 0-1,-6-10 1,6 10-1,0 0 1,-10-11-1,10 11 1,0 0-1,-4-13 1,4 13 0,0-12 0,0 12-1,2-12 1,-2 12 0,0 0 0,4-15 0,-4 15 0,0 0 0,0 0-1,0 0 1,0 0 0,0 0 0,0 0-1,0 0 1,12 2-1,-12-2 0,12 2 0,-3 1 0,0-1 0,2-1 0,3 1 1,-1 1-1,3 0 0,-1 1-1,2-1 2,0 2-1,1-4 2,2 1-1,-3-1-1,1 0 1,2-2-1,0 0 1,1 2-1,0 2 0,2-2 0,0 3 0,2 0 0,-1 0 0,3 1 0,0-2 0,2-1 0,-2-2 0,1-2 1,0-1-1,3 1 0,-3-2 0,-1 1 0,1 0 0,-3 3 0,1-1 1,-1 4 0,0-2 0,-1 0-1,-1-1 1,0 0 0,0-2 0,-2-2-1,1 2 0,-1-2 0,0 0 1,-1-1-1,2 1 0,-1-1 0,3-1 0,-1-1 0,1 0 0,0-1 0,2-1 0,0 1 0,0 0 0,-3 0 0,-2 0 0,-2 3 0,1 1 0,-4 0 0,-2 2 0,-3 1 0,-1-2 0,-10 3 0,12-1-1,-12 1 1,0 0 1,9-1-2,-9 1 2,0 0-1,0 0 0,0 0 0,0 0 0,11 1 0,-11-1 0,10 1 0,-10-1 0,17 1 1,-8 1 0,2-1-1,0 1 1,-1 0 0,1 2 0,-3-2-1,1 2 0,-9-4 0,14 5 0,-14-5 0,9 5 0,-9-5 0,0 0 0,11 3 0,-11-3 0,0 0 0,0 0 0,0 0 0,11-2 0,-11 2 0,0 0 1,0 0-2,0 0 1,0 0 0,9 2 0,-9-2 0,0 0 0,0 0 0,0 0 0,0 0 0,0 0 0,0 0 0,0 0-1,0 0 0,6 12 0,-6-12 0,0 0-1,0 0 1,3 13 0,-3-13 0,0 0 0,0 0 0,0 0 0,0 0 1,0 0 0,0 0-1,0 0 2,0 0-1,3-12 0,-3 12 0,0 0 1,-6-11 0,6 11-1,0 0 0,-11-6 1,11 6-1,0 0 1,-10-6-1,10 6 0,-7-13 0,7 13 1,-8-20-1,4 8 0,1-1 1,-3 0-1,0 0 0,-1 0 0,0 2 0,-2-4 0,-3 1 0,2-2 0,-1-2 1,0 1-1,0-5 1,2 0-2,-2 2 2,4-5 0,1 3-1,-1 2 0,0-2 0,3 1 1,-2 3-2,-1-1 1,1 1 0,1-1 0,0 1 1,-1-1-1,2-3 0,-2 3 0,2-2 0,1-2 0,-1-2 0,1 2 0,-1-3 0,0 0 0,0 1 0,0 0 0,-1 0 0,-1 0 0,1 1 1,-2 1-1,2 0 0,1-1 0,-1 1 1,3-3 0,-2 1 0,1 0 0,1-2 1,-1 0-2,-1-1 2,-1 3-1,3-2-1,-4 0 0,1 2 0,0 0 0,0-2 0,-1 0 1,3-1-1,-1-2 0,0-1 0,2-3 0,-2 0 0,1-1 0,1 1 0,-2-1 0,1 1 0,-1 3 0,-1 3 0,0 1 0,1 2 0,0 4 0,0-2 0,1 1 1,-1 1 0,0-4-1,1 1 1,0-3 0,1-3-1,0-1 1,2 0 0,-3-2-1,2 4 0,1-3 0,0 6 0,-2-3 0,1 2-1,0-1 2,-2-1-1,2-1 0,1-4-1,-1 1 1,-2-3 0,3-2 0,0 2 0,1 0 0,0 0-1,0-2 1,-1 2 1,1-1-1,0 1 1,1-2-1,0-1 1,-2-1-1,3-1 1,-2 0-1,2 0 0,1 0 0,-2-2 0,0 3 0,1-2-1,-3 2 1,2 2 1,0-1-1,-2 0-1,3-4 1,0 3 2,0-5-2,2 1 1,0-1-1,0-1 2,1-2-1,0 2 0,2-1-1,-1 3 1,-1-1 0,-1 3-2,0 0 2,2 2-2,-1 2 1,1 1 0,-3 2 0,2 2-1,1-1 1,-1 1 0,2-3 0,0 3 2,0-3-1,1 1 0,-1 0-1,2-2 1,0-1 0,1 2-1,-1-1 1,-1 2-3,3 0 2,-3 1 0,0 2 0,1 2 0,0-1 0,-1 2 0,0 0 0,1-2 0,0 1 0,2-2 0,-1-2 0,4 2 0,-2 2 0,-1-1-1,3 3 1,-4 3 2,2 1-2,-2 2 2,1 0-2,-1 2 2,2-1-2,0 2 2,1-2-2,1 1 0,-2 4 0,0 0 0,-3 3 0,-10 13 0,14-12 0,-14 12 0,0 0 0,0 0 0,0 0 0,0 0 0,-10 12 0,10-12 0,0 0 0,0 0 0,0 0 0,0 0 0,0 0 0,0 0 0,0 0 0,0 0 0,0 0 0,0 0 0,0 0 0,0 0 0,0 0 0,0 0-1,0 0-3,-11 4-3,19 7-17,-8-11-8,0 0-3,-9 6-4,9-6 0</inkml:trace>
  <inkml:trace contextRef="#ctx0" brushRef="#br1" timeOffset="43274.476">9058 10945 39,'0'0'25,"-3"-12"3,6-1-12,-3 13-4,-1-15-5,1 15 0,0 0 0,0 0 1,-10-12-2,10 12 1,-9 4-1,9-4 0,0 0-2,-9 14 0,9-14-1,0 0 1,0 0-1,0 0 0,-9 6-1,9-6 1,0 0-1,0 0-1,-16 1 1,16-1-2,-21 1 1,10 0-1,-5-1 0,1 0 1,-1-1-1,-5-1 0,2 0 0,0 0 0,-5 0 0,-2 2 1,0-1-1,-2 0 0,-2 1 1,0-1-1,-2-2 0,-1 1 1,-1-1-1,-1-2 1,-1 0-1,-1 2 0,-2 1 1,2-1-1,-3 2 0,2 0 0,0 2 1,0 1-2,1 1 1,2-1 0,0 0 0,2-1 0,1 2 0,0-2 0,1-3 0,1-1 0,2-2 0,-2 0 1,-1-1-1,1 2 0,-3-1 0,1 0 0,0 3 0,-1 1 0,1 3 0,-2 0 0,3 4 0,0-1 0,1 1 0,0-1 0,6 1-1,0-2 1,5-2 0,2-2-1,5-2 1,1-3-1,11 5-1,-4-17-2,4 17-3,3-20-10,10 20-14,-13 0-5,15-6-1,-15 6 1</inkml:trace>
  <inkml:trace contextRef="#ctx0" brushRef="#br1" timeOffset="43633.2767">7506 10905 58,'-10'-3'34,"10"3"0,-9-5-1,9 5-20,0 0-4,0 0-2,-9-4-2,9 4 0,0 0-2,6 10 1,-6-10-2,11 25 0,-4-4-1,2 6-2,2 3 2,-2 4-2,-3 8 2,0 3-3,-2 0 1,-3-3-2,0 1-1,-2-15-7,9 6-21,-5-20-3,7-2-2,0-20-1</inkml:trace>
  <inkml:trace contextRef="#ctx0" brushRef="#br1" timeOffset="43789.2769">7732 11228 70,'0'0'37,"4"12"-1,-12-5 1,2 10-26,-8-11-7,6-4-5,8-2-7,-13-6-27,13 6-1,6-27-2,2 10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5T22:51:00.099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8142 5020 2,'0'0'5,"-9"5"-4</inkml:trace>
  <inkml:trace contextRef="#ctx0" brushRef="#br0" timeOffset="93.6001">8102 5023 8,'-9'0'5,"9"0"-5,-19 2-5,7 1-1</inkml:trace>
  <inkml:trace contextRef="#ctx0" brushRef="#br0" timeOffset="343.2006">7964 5057 38,'-12'4'19,"1"-6"0,11 2-1,-12-4-2,12 4-4,0 0-2,0 0-3,-5-12-2,5 12-2,0 0 0,0 0 0,0 0-1,9-3 0,2 3 1,8 2 0,12-7 0,17-2 4,11-8-5,17 2 1,10-4-5,3-5-9,5 8-22,-10 2 0,-9 6-4,-13 6 0</inkml:trace>
  <inkml:trace contextRef="#ctx0" brushRef="#br0" timeOffset="1185.602">8704 5004 9,'0'0'24,"4"-12"1,-4 12 0,0 0-17,0 0-3,0 0 0,7-10 1,-7 10-1,19-5 0,2 3 1,6-11-2,21 4 2,8-17 0,19 0-1,13-14-2,13-3 1,8-7-3,9 0-3,4 6-4,-12-5-12,0 12-11,-10 5-4,-9 10 2,-12 6 0</inkml:trace>
  <inkml:trace contextRef="#ctx0" brushRef="#br0" timeOffset="2464.8043">10273 4470 19,'-11'18'16,"11"-18"2,-3 15-1,3-15-1,0 0-2,0 0-3,19 4-1,-7-16-3,8 4-2,2-9-2,8-1 0,4-7 0,6-4-1,9-11 1,11 1 1,7-18 0,20-4 0,9-16 0,20-4 1,14-14-1,18-5 0,12-13-1,13-9-2,16-11 1,6-13 0,9-1-1,10-11 0,8-12 0,4-6 0,4 1 1,2 4-1,2 2 0,-4 7 0,-2 6 0,-1 6 1,-119 82-3,14-4 2,-5 4-3,12-2-3,-6 5 1,11-4-7,-2 7-14,3-2-11,-7 8 0,2 1 2,-11 4 0</inkml:trace>
  <inkml:trace contextRef="#ctx0" brushRef="#br0" timeOffset="3915.6068">7753 3274 36,'0'0'26,"0"0"-1,0 0 0,0 0-19,0 0-5,8 12 0,1-6 1,1-1 0,2 3 1,4-5 0,6 4 0,-1-4 0,10 1 1,3-5-1,6 0-1,6-5 1,9 0-2,7-5 1,7 0-2,8-4 1,8 0 0,7-2-1,5 0 0,8 1 1,2 0-2,8 1 2,1 0-2,3 2 1,7-1 0,4 6 0,4 0-1,3 1 2,5 4-1,5 1 1,6 5 0,5-3 0,7 2 0,7-2 1,3 0-1,13-5 1,6 0-1,2-6 0,7 0 0,5-3 0,0 0 0,6-3 0,3 3 1,-1-1 0,6 3-1,-2 1 0,-1 5 0,2 3 0,2 3 0,-6-1 0,3 6-1,-3-1 0,-1 1-1,2 1 1,3-1-1,0-1-1,0-1 0,1 1-3,-14-9-3,4 9-20,-19-10-5,-12 3-1,-18-6 1</inkml:trace>
  <inkml:trace contextRef="#ctx0" brushRef="#br0" timeOffset="4820.4084">7570 1459 41,'0'0'27,"0"0"0,0 0-2,0 0-19,0 0-1,0 0-1,10-3-1,-10 3-2,11 7 1,-2-4 1,7 1 0,-1 0 0,10-2 1,-2-1-1,7 1 0,3-2-2,5-1 0,4 0 0,3 1-1,4-2 0,1 2 0,3 0 0,5 1-1,1 0 1,2 4-1,0-1 1,1 1-1,3 1 1,3 0-1,1-2-2,-2-4-5,9 1-21,-2-3-1,2 0-1,-4-4 0</inkml:trace>
  <inkml:trace contextRef="#ctx0" brushRef="#br0" timeOffset="5506.8096">8945 1408 18,'-3'-12'23,"3"12"1,0 0-6,0 0-6,0 0-2,13-1-1,-13 1-2,15-1-1,-15 1-1,17 1 0,-17-1-1,15 3 0,-15-3-1,8 4 0,-8-4-2,9 7 1,-9-7-1,12 6 0,2-4-1,4-1 0,5-1 0,5-1 0,7 0 0,4 1 0,7 0-1,6 0 0,3 2-2,1 1-2,10 2-5,-5-3-6,13 5-12,-2-1-2,0 1 1,2 1 0</inkml:trace>
  <inkml:trace contextRef="#ctx0" brushRef="#br0" timeOffset="8314.8146">10231 1393 8,'0'0'18,"-5"-16"-1,5 16 0,0 0-21,5-13 0,-5 13 2,0 0 2,0 0-1,0 0 1,-4-9-1,4 9 0,0 0-1,-14-2 0,14 2 0,-12-3 1,12 3 1,-12-2 2,12 2 2,-10-5 3,10 5 0,-10-8 1,10 8 0,0 0-2,-7-11 0,7 11-2,0 0-2,0 0 2,-8-9 0,8 9 1,0 0 1,0 0 1,0 0 1,0 0-1,0 0 0,0 0-1,0 0-2,0 9-1,0-9-1,10 8-1,-2-1 0,6 1 0,5 2 0,3 4-1,8 3 1,4 4-1,4 0 1,5 1-1,1 2 0,2 5 0,8 4 0,1 4-1,7 5 1,7 2 1,5 4-1,6 7 1,9 4-2,8 6 2,9 2-3,3 12 2,5 6-2,2 7 0,3 2 0,4 10 2,4 0-1,1 3 1,0 5 2,6 2-1,5 0 1,4 5 0,5 4-1,6 2 0,7 7-1,8 6 0,7 0 0,9 0 0,6 3-2,8 9 2,8 3-1,10 2 2,9 5-2,9 5 2,9 5-2,7 0 1,6 0 0,5-4 2,2 0-2,3-1-1,-7-10-2,1 3-11,-14-9-14,-12-5-3,-10-4 0,-18-9-2</inkml:trace>
  <inkml:trace contextRef="#ctx0" brushRef="#br0" timeOffset="8938.8157">15388 4886 32,'23'21'28,"-9"-6"4,7 4-1,4 8-26,4 0 2,13 17-2,4 2 1,13 13-3,5 2 3,6 10-5,5-1 1,2 4-1,-7-3-1,-3-3 4,-20-11-5,-14-8 4,-21-14-3,-18-8 3,-22-14-1,-21-6 1,-20-16 0,-16-6-3,-7-6 3,-2 2-4,0-3 3,7 0-8,25 6-26,6 4-3,25 5 0,16 2 0</inkml:trace>
  <inkml:trace contextRef="#ctx0" brushRef="#br0" timeOffset="9656.4169">14941 2449 52,'0'0'30,"0"0"0,0 0-1,5-20-25,-5 20-1,3-14 0,-3 14 0,0 0-1,0 0 2,0 0-1,0 14 1,4-1 1,10 12 0,7-2-1,17 9 0,9-1-1,17 5 1,12 0-2,10 4 0,3-1-1,-1-1 0,-6 0-1,-10-2 0,-19-1-1,-17-3 0,-23-1-1,-23-4 1,-17-3 1,-19-4 0,-14 1 1,-15-3 0,-4-1-1,-5-6 1,5 3-1,3-1-1,12 2-3,5-7-14,21 13-16,8-10-1,23 7 0,7-18-1</inkml:trace>
  <inkml:trace contextRef="#ctx0" brushRef="#br0" timeOffset="10374.0182">14415 1248 39,'0'0'24,"0"0"2,0 0-2,-22 7-24,-1 3 1,-9 2 4,-5 3 2,-15 0 1,3 1 0,-17-1 1,11 1 0,-8-1 1,11 0-4,2-1 0,17 1-3,11-3 0,18 1-1,19-1-1,21-3 1,15-4-1,19-1 0,13-2 1,8-3-1,4-4 1,-4 1 0,-6-2-1,-12 2 1,-15-1-1,-15 6 0,-20 7 0,-11 7-1,-16 9 1,-10 11-1,-11 9-1,-6 4-1,0 12-11,-2-6-23,12 4 1,0-6-2,16-1-2</inkml:trace>
  <inkml:trace contextRef="#ctx0" brushRef="#br0" timeOffset="12261.6215">6948 12301 7,'0'0'25,"0"0"3,0 0 0,11-6-17,-11 6-3,25-6 1,-9-2-1,12 11-1,-1-8-2,8 4-1,5-4 0,9-1-2,-1-3-2,5-5-3,9 1-20,-7 0-8,-2-2-2,-6 7 1</inkml:trace>
  <inkml:trace contextRef="#ctx0" brushRef="#br0" timeOffset="12807.6224">7677 12318 15,'18'-5'30,"14"-3"1,6-6 2,8-11-18,16 0-5,6-15-2,13 5-4,1-9-2,3 1-7,1 6-23,-16 5-5,-6 6 0,-14 9 1</inkml:trace>
  <inkml:trace contextRef="#ctx0" brushRef="#br0" timeOffset="13600.0297">8726 11873 21,'0'0'28,"18"-17"1,-3 4-9,-2-15-7,17 4-2,2-13-4,17-6 0,12-13-3,18-10 1,15-18 0,22-9 1,16-16-1,20-11 1,19-22 0,16-10-1,9-14 0,15-7-1,6-11 0,5-5-2,5-2-2,0 2-2,-3 7 2,-2 6-2,-6 8 1,-6 15-2,-6 18-6,-15 2-15,-10 16-10,-17 6-2,-17 17 0,-20 7 0</inkml:trace>
  <inkml:trace contextRef="#ctx0" brushRef="#br0" timeOffset="14149.0611">11453 9119 69,'13'-17'36,"13"1"-1,7-7 1,12-4-32,13 1-1,12 1 0,10 1 0,11 0-1,3 2 0,-1 5-1,-6 3 0,-11 9 0,-14 10-1,-18 12 0,-19 11 0,-23 17 0,-27 12 0,-18 16 1,-18 7 0,-15 7-1,-7 3 1,-5-3-1,7 4-6,-7-17-27,23-5-2,6-13 0,19-4-3</inkml:trace>
  <inkml:trace contextRef="#ctx0" brushRef="#br0" timeOffset="15211.8804">7076 13488 16,'-13'5'21,"13"-5"0,-18 3-3,18-3-1,-10-4-5,10 4-3,0 0-3,0-11-2,0 11-2,0 0 0,0 0-1,0 0 0,-13-8 1,13 8 0,-8 12 0,8-12 0,-6 17 0,6-17 1,8 13-1,3-5 1,3-6-2,12 1 1,7-5-1,9 0 0,8-1 0,8-1-1,9 3 0,6 2 0,10 3 0,6 5 0,8 2 0,7 3 0,8 5 0,12 0 1,10-1-1,11-1 0,17-4 1,14-2 0,19-5 0,17-4 0,16-4 0,16-6 0,16 0 0,9-1 0,8-1-1,11 0 0,1 3 1,8-1-1,4 2 0,4-1 0,6-1 0,5 0 0,8-5 0,8-2 2,3-2-2,8-1 1,35-9 0,-32 3-1,-6-3 0,-5 1-3,-8 2-1,-23-6-14,-14 9-16,-31-2-2,-61 6 1,-1-5 0</inkml:trace>
  <inkml:trace contextRef="#ctx0" brushRef="#br0" timeOffset="15711.0813">13265 13019 58,'23'-14'35,"10"13"0,11-2-2,12 8-31,12 2 0,11 6 1,8 0 0,13 5-1,5 2-1,6 5 0,1 0 0,0 7 0,-7-1-1,-13 2-1,-15 4 0,-24 3 0,-27 8 0,-30 2 0,-28 9 0,-34 5 1,-27 4-1,-28 2 2,-20 5 0,-17 0-1,-6-5 0,-3-4-4,9-3-1,0-14-29,23-3-1,12-11-3,21-12 1</inkml:trace>
  <inkml:trace contextRef="#ctx0" brushRef="#br0" timeOffset="16662.6829">5847 14832 7,'-12'-9'19,"12"9"-11,0 0-3,0 0 1,0 0-1,13-9 1,-1 9 0,-1-3 0,8 3 1,-3-6-2,5 6 1,-2-2-3,6 4 0,-1-2-2,0 5-1,-2-1 0,4 2 0,-1 0 1,4-3 0,3 2 1,7-1 0,1-6 0,10 1 1,5-6-2,9 2 0,6-4-3,0-2-2,5 5-2,-2-6-1,3 9-1,-8-3 1,0 9 1,-5-3 2,-3 6 4,-1-1 2,-7 3 2,3 2 1,-6-5 0,3 2-3,3-2-11,0 2-14,-6-8-4</inkml:trace>
  <inkml:trace contextRef="#ctx0" brushRef="#br0" timeOffset="17505.0844">7661 14819 0,'0'0'4,"0"0"-1,0 0-1,0 0-2,0 0 0,-11 4 0,11-4 2,0 0 3,0 0 0,0 0 1,0 0 0,0 0 0,0 0 0,0 0 0,0 0-2,9-4-1,-9 4 1,0 0 0,0 0 0,0 0 1,0 0 0,0 0 0,0 0 0,0 0-2,0 0 0,0 0-2,0 0-1,14-1 1,-14 1-1,13 2 0,-3-1 0,1 2 0,5-1 0,4-1 0,3 1-1,4 2-1,-1-3-1,5 5-1,0-2 1,3 7-2,-3-5 2,2 7 0,-4-1 0,7 1 2,-2-1 2,4 1-1,1-3-1,7 3-10,1-1-13,-3-8 0</inkml:trace>
  <inkml:trace contextRef="#ctx0" brushRef="#br0" timeOffset="18300.6858">8582 14945 3,'0'0'23,"10"-9"-13,-10 9-3,0 0 1,0 0 0,0 0 0,9-2 1,-9 2-3,0 0 1,12-7-2,-4 7 0,-8 0-2,21-3 0,-3 3-2,-2 3 0,0 2-1,4 2 0,-1 6 1,7-1-1,1 2 0,4 5 0,3 4 0,10-1 0,5 4 0,9 2 1,8 0-1,9 2 1,8 1-1,8 0 1,10 3-1,4-1 1,7 5 0,9 1-2,5 1 1,6 4-2,6 6 2,2-1-3,7 9 3,3 1-1,3 5 0,4 0 2,5-1 0,5 3 2,2 0-1,8 4 4,4-10-3,5 7-1,2-5 0,10 6 0,-1 1-3,2 4-1,4-2-3,-9-3-4,1 11-3,-12-10-3,5 6-5,-24-9-10,-8-6 0</inkml:trace>
  <inkml:trace contextRef="#ctx0" brushRef="#br0" timeOffset="19018.2871">12433 15984 6,'0'0'27,"0"-26"-2,8 22-4,-8 4-25,18-11 0,-10 9 1,3 2 1,0 2 3,-11-2 2,17 7 3,-17-7 5,9 11-1,-9-11 0,4 16 0,-4-16-2,2 24-2,1-9-1,7 7-2,1 4 0,9 4 0,2 0-1,12 6-1,3-1 1,12 4-1,8 3 0,4 1-1,3 2 1,5 4-2,1 0 0,-2 3 1,0 1-1,-7 0 1,-2-1-1,-9-3 0,-6-6 0,-12-3 2,-13-7-1,-10-1 1,-20-5-1,-13-3 1,-22-9 1,-12 1 1,-18-4-1,-11-2 0,-8-4 0,-1-5-1,3-4-1,0-5-1,17 14-10,-5-15-26,27-2 0,11-4-1,12 3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5-15T22:52:32.68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5-15T22:52:34.947"/>
    </inkml:context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12508 11994,'0'-12,"-20"12,20 0</inkml:trace>
  <inkml:trace contextRef="#ctx1" brushRef="#br0">9835 1150 28,'0'0'27,"0"0"1,-16-23-11,-5 33 5,-2 13-16,-9 9 0,4 8 0,-5 11-1,0 8-2,-4 8 1,-6 8-2,4 6-1,-4 6 0,0 6-1,-3-1 2,4 4 0,-1 7 0,-1 6 0,0 4 0,3 8 2,-3 5-3,-3 7 2,1 9-2,2 1 1,0-1-2,5 0 1,1-1 0,2 2-1,5-4 0,3 3 1,0 0-1,-2 8 1,1 4-1,-3 7 1,-3 3 0,1 4-1,-1-1 2,0-6-2,2-5 1,12-11 0,-1-9 2,9-4-2,3-11 1,6-7-1,2-1 1,1 2-3,-6-1 3,2 8-1,-1 0-1,-1-1 1,1-6-1,0 2 0,2-10 0,3-4 2,4-8-2,1-6 0,2-2 0,2-2 0,3-3 0,2 0 1,0-3-2,2 5 1,3 1-1,-1-5 0,5 2 1,-1 1-1,-2-1 0,2 0 0,-1-3 0,1 0 1,-5-3 1,3 5-1,-1-1 1,0 2-1,1 7 2,0 1-2,1 5 1,2-1 0,3 4-1,1-3 1,4-2 0,2 1 0,2-1-1,2-1 1,1-1-1,0 0 1,3-1-3,-2-1 2,0 0-1,-4-6 0,1-7 0,-3-1 0,-2-6-1,0-3 1,0-6 0,-3-8-1,3 0-7,-9-14-26,6-12 0,-5-18-1,-2-16 0</inkml:trace>
  <inkml:trace contextRef="#ctx1" brushRef="#br0" timeOffset="1526.4233">10327 1130 9,'0'0'18,"40"-35"0,-40 35 0,0 0-20,-9 15 1,37 10 3,-11 0 2,9 18 2,-7 3 2,6 10 2,-9-1 0,5 5-2,-6-9 1,-4 4-3,6-2-3,0-4 0,7 0-3,-2-2 1,2 3-2,-1 5 3,1 1-3,-2 3 3,0 5-1,-4 8 2,-2 10-1,-4 2 1,2 6 1,-6 1-1,3 4 1,0-2-2,1 2 1,1-7-1,3 0 0,-1-1-1,6 2 0,-2-8 0,3 3 0,-1 0-1,2 3 0,-3 2 0,0 2 0,-3 4 0,-2 2 0,-2 4 0,-2 2-1,-5 2 2,2 0-2,-2 2 2,1-1-1,-3-5 0,6 6 0,-4-8 2,3 3-2,-1 1 3,-1 2-3,0 0 2,-4 3-2,1 2 1,-3 2 1,-6 2-1,-1 1 1,-2 2 0,-2-3 0,-1-1-1,-4-1 0,2-2 1,-3 0 0,3-3-2,-1 0 2,2-2-2,0 1 2,-1 2-2,0-3 2,-3 2-3,3-1 0,-3 3 1,-2-1-1,-1 0 0,-1 2-1,-4-3 1,2 1 0,-1-1 0,-1 1 1,0-2-1,0 1 1,-1 0 1,0-1 0,1-1 0,2 1 0,1 3 1,-2 0-1,2 7 2,-2-3-2,-1 4 0,-1 2 1,0-1-1,-3-2 1,0-9-1,-3-4 0,3-13-3,-3-9 1,5-10-4,-3-19-5,14-2-16,-8-18-8,9-2-3,-1-14 1,15-16 1</inkml:trace>
  <inkml:trace contextRef="#ctx1" brushRef="#br0" timeOffset="2150.4244">9702 10506 43,'-15'-11'34,"6"-3"1,9 14 0,-3-23-23,16 25-3,0-3 1,14 14-3,0-1-3,8 7-2,1-3-1,8-1-1,3 1-6,-3-15-27,10-1-2,-1-12-1,3-3 0</inkml:trace>
  <inkml:trace contextRef="#ctx1" brushRef="#br0" timeOffset="2946.0258">10048 1031 51,'-15'-45'36,"15"45"-1,0 0 0,0 0-19,0 0-8,0 0-2,0 0 0,0 0-2,4-47-2,-4 47 0,0 0-1,0 0-1,0 0 0,0 0-2,45-6-5,-45 6-29,42-8 0,-42 8-3,63-11 0</inkml:trace>
  <inkml:trace contextRef="#ctx1" brushRef="#br0" timeOffset="4490.4286">11766 1263 70,'7'-14'36,"-7"14"0,12-17 0,-12 17-30,0 0 0,8 3-1,-8 10-1,1 9-2,-1 6 0,0 13 0,-1 8-1,1 14 0,-7 6 0,3 6-1,-4-3 0,1-2-1,2-9 0,0-7-4,6-7-10,-1-26-22,8-12 0,0-19-1,7-10 0</inkml:trace>
  <inkml:trace contextRef="#ctx1" brushRef="#br0" timeOffset="5036.4295">11600 1214 99,'-28'-3'38,"3"2"1,25 1-3,0 0-34,0 0-1,0 0 1,47-20-1,-47 20 0,59-23 0,-59 23 0,73-25-1,-33 11 1,3 2-1,1 0 0,0 2 0,-1 1 1,1 4-1,-3 5 0,22 0 1,-8 19-2,-19 18 1,-19 12 0,-15 10 1,-14 5-2,-3 8 2,-9-4-2,6-3 2,1-9-1,6-7 0,3-12 0,10-11 1,4-14 0,9-14 0,7-13 0,8-13 1,2-7 0,2-5 0,1-4-1,-2 0 0,-2 10 0,-9 5 0,-2 10-1,-9 14 0,-11 5 0,8 25 0,-12 5-1,-3 10 1,-2 4-2,0 3-2,2 0 1,0-8-4,12-7-2,-3-20-16,20-3-14,-1-21-1,14-6 3,-3-14 1</inkml:trace>
  <inkml:trace contextRef="#ctx1" brushRef="#br0" timeOffset="5223.6298">12746 1310 89,'0'0'36,"0"0"1,0 0 1,-28 31-31,15 1-4,-6 5-1,2 7 0,-1 7-2,5-4-1,5 0-1,2-9-4,13-4-31,-1-16 0,11-6 0,0-21-2</inkml:trace>
  <inkml:trace contextRef="#ctx1" brushRef="#br0" timeOffset="5379.6301">12816 1128 52,'0'0'14,"0"0"-4,4-62-6,-4 62-35,0 0 0</inkml:trace>
  <inkml:trace contextRef="#ctx1" brushRef="#br0" timeOffset="5676.0306">13110 1019 78,'0'0'40,"67"23"-1,-52 6 1,-17 2-31,-18 9-2,-16-3-3,-6 2 0,8-9-3,17-4 0,13-13 0,12-3-1,12-4 1,10-6-1,2 5 0,3-2 1,0 1-1,-3 3 1,-8 4 0,-7 7 0,-10 6-1,-11 1 1,-7 4-1,-9 0 0,-5 1-1,1-5-1,3-1-4,-7-11-28,15-4-5,1-8-1,12-1 0</inkml:trace>
  <inkml:trace contextRef="#ctx1" brushRef="#br0" timeOffset="6066.0313">14218 1117 82,'-52'-8'39,"52"8"-2,0 0 1,-39-14-31,39 14-1,0 0 0,0 0-3,0 0-1,-33-6 0,37 24 0,4 9-1,-2 11 0,-4 11-3,-6 7 0,1 0-4,-1-11-14,11-14-20,2-17 1,10-15-1,4-19 1</inkml:trace>
  <inkml:trace contextRef="#ctx1" brushRef="#br0" timeOffset="6206.4316">14324 902 89,'0'0'31,"0"-45"-18,0 45-12,0 0-38,0 0-3,1-49 2</inkml:trace>
  <inkml:trace contextRef="#ctx1" brushRef="#br0" timeOffset="6596.4323">14655 897 68,'0'0'42,"0"0"-2,0 0 2,26 57-14,-26-57-22,0 0-3,0 0 0,-37 58-2,37-58 0,0 0 0,-36 48-1,36-48 0,-20 22 0,12 3 0,13 0-1,6-2 0,12 1 2,4-5-2,4-2 1,-6-6 0,-1-3 0,-5 0 1,-6 2-1,-5 3 1,-6 3-1,-9 4 0,-4 2 1,-4 4-2,-6 2 1,-2 2-1,-3-4-1,1 2-3,-1-16-12,11 4-22,-4-13-2,19-3 1,-9-16-1</inkml:trace>
  <inkml:trace contextRef="#ctx1" brushRef="#br0" timeOffset="7329.6335">16043 1052 52,'0'0'36,"0"0"0,0 0 0,29-50-16,-29 50-9,0 0-1,0 0-4,0 0-1,-39-16 0,39 16-2,0 0 1,-52 31-1,14 12-1,-5-1-1,4 11 0,9-1-1,13 3 2,7-10-2,20-12 1,19-31-1,-29-2 1,46-16 0,-46 16 0,61-36 0,-61 36 0,66-47 1,-66 47-2,68-49 2,-68 49-2,59-52 0,-59 52 1,55-35-1,-55 35 0,40-13-1,-8 20 1,-17 12-2,-9 15 0,-10 14-3,4-2-4,12-5-31,-4-11 0,26-22 0,-5-12-2</inkml:trace>
  <inkml:trace contextRef="#ctx1" brushRef="#br1" timeOffset="11791.2414">18178 814 33,'0'0'34,"0"0"1,0 0 1,0 0-23,0 0 0,32-51-1,-32 51-5,0 0-1,0 0 0,0 0-2,-53-32 0,53 32-1,-54 2 0,54-2-1,-71 17 1,28-1 0,1 3 1,-8 8-3,6 3 2,29-4-2,-69 60 1,12 5-1,19 7 0,17-3-4,32-6 1,29-17-2,30-30-4,31-36-30,3-17-2,11-16 0,-49 9 0</inkml:trace>
  <inkml:trace contextRef="#ctx1" brushRef="#br1" timeOffset="12696.043">18674 939 78,'0'0'41,"0"0"-2,0 0-1,0 0-33,0 0 2,-57-36-1,57 36-1,-52 30-2,-14 19 0,1 14-1,8 7 0,9 4-1,18 0-1,18-6-1,27-12 1,23-29 0,10-12 0,8-15-1,5-18 1,-61 18 0,64-33 1,-64 33 0,63-54 0,-63 54-1,55-68-1,-55 68 1,36-81-1,-36 81 1,20-80-2,-20 80 1,0-74-1,0 74 2,-12-64 0,12 64 0,-14-52 1,14 52-1,0 0 1,-15-52-1,15 52 1,0 0-1,0 0 1,0 0 0,49-11 0,-49 11 0,48 16-1,-48-16 1,55 26 1,-55-26-1,52 40 1,-36-2 0,15 17 0,-17 4-1,-18 5 0,-18-1-1,-2-4 0,-1-12 0,6-15 0,12-27 0,7-5 0,0 0 1,0 0-1,15-52 2,-15 52-3,20-50 2,-20 50-3,24-65 3,-24 65-2,30-71 1,-30 71-1,31-69 0,-31 69 2,30-61-1,-30 61 1,34-49-2,-34 49 0,0 0 3,50-31-1,-50 31 0,0 0 0,32 46 0,-1 14 0,-7 8-1,5 4 3,-3-4-5,2-7 2,-5-14-1,4-17 1,-5-25 0,-22-5 0,0 0 2,42-31-1,-42 31 2,0 0-6,47-77 4,-47 77-2,29-71 1,-29 71-1,24-83 0,-24 83-2,26-83 0,-26 83 0,18-78-4,-18 78-30,19-71-5,-19 71-1,21-56-1</inkml:trace>
  <inkml:trace contextRef="#ctx1" brushRef="#br1" timeOffset="13320.0441">19901 1024 82,'0'0'38,"0"0"-1,-26-48-10,26 48-21,0 0 1,0 0-2,-1-62 1,1 62-2,0 0 1,0 0-1,0 0-1,0 0-1,0 0 1,0 0-2,0 0 2,0 0-1,40 2 0,-36 21-1,-6 42 1,-9 11-2,5 10 1,-2 1 0,6 3-1,0-15-1,8-15 1,9-34 0,4-14 1,5-15-1,3-16 1,2-14 1,-29 33-1,30-50 1,-30 50-1,33-65-1,-33 65-2,34-80 2,-34 80-2,35-81 1,-35 81-2,25-80-1,-25 80-3,26-71 0,-26 71-19,20-65-16,-20 65 3,27-48-3,-27 48 1</inkml:trace>
  <inkml:trace contextRef="#ctx1" brushRef="#br1" timeOffset="13569.6445">20533 831 98,'0'0'40,"0"0"2,39-2-3,-39 2-37,0 0 1,0 0 1,0 0-1,-5 68-1,5-68 0,-12 65 0,-16-6-2,8 5 0,-4 4-3,2-8-3,11-6-17,0-21-16,15-16-2,-4-17 1,0 0-1</inkml:trace>
  <inkml:trace contextRef="#ctx1" brushRef="#br1" timeOffset="13788.0449">20580 980 102,'13'-52'43,"-13"52"0,0 0-2,20-63-39,-20 63 0,0 0-1,48-43-2,-48 43 0,44-10-5,-44 10-3,51-7-29,-51 7-3,52-7 0,-52 7-1</inkml:trace>
  <inkml:trace contextRef="#ctx1" brushRef="#br1" timeOffset="14006.4453">20788 895 100,'-54'39'41,"54"-39"1,-45 36-1,45-36-37,0 0-1,0 0 0,-16 54-1,16-54-4,0 0-1,43 21-4,-43-21-8,47 1-26,-47-1 0,44-2 2,-44 2-2</inkml:trace>
  <inkml:trace contextRef="#ctx1" brushRef="#br1" timeOffset="14178.0456">20572 1243 98,'-69'47'39,"22"-1"1,21-11 0,38-25-36,22-7-1,21-15 1,-55 12-2,74-22-3,-28 5-2,5-4-6,8-3-27,-2-2-5,4-6 1,0 0-2</inkml:trace>
  <inkml:trace contextRef="#ctx1" brushRef="#br1" timeOffset="14380.8459">21442 878 100,'0'0'41,"0"0"1,0 0-2,0 0-36,-27 33 0,-28 35 0,-14 10-3,2 4 2,3-2-5,11-2 0,6-12-4,16-14-1,24-28-31,7-24-2,0 0 0,19-32 0</inkml:trace>
  <inkml:trace contextRef="#ctx1" brushRef="#br1" timeOffset="14692.8465">21100 1049 106,'0'0'42,"-6"-61"1,6 61 1,0 0-38,-2-54-3,2 54 1,0 0 0,0 0-1,45 2-3,-45-2 0,45 38 0,-19 3 0,41 18 0,2 2 0,3 0 0,-7-12 0,-13-2 0,-19-15 0,-7-3 0,-12-12 0,-3-2 0,0-5 0,-11-10 0,16 0-2,-16 0-2,14-18-1,-13-4-9,11 1-26,-12 21-1,0 0 1,0 0-2</inkml:trace>
  <inkml:trace contextRef="#ctx1" brushRef="#br0" timeOffset="19076.4542">22457 721 53,'0'0'35,"0"0"-2,0 0 1,0 0-21,0 0-3,0 0-3,0 0-3,0 0 0,0 0 0,0 0 1,-14 48-2,14-48 1,-23 61-1,8 33 0,-8 3-1,6 4 0,1-3-2,4-9-2,6-12-5,-1-25-27,20-30-4,-1-12 0,9-11-1</inkml:trace>
  <inkml:trace contextRef="#ctx1" brushRef="#br0" timeOffset="19544.455">22548 1194 80,'0'0'37,"0"0"1,0 0-1,0 0-30,0 0-4,42-21 1,-42 21-1,0 0-1,50 9 0,-50-9-1,44 3-1,-44-3 1,51-6 0,-51 6-1,54-12 1,-54 12 0,52-17-2,-52 17 1,45-26-1,-45 26 1,0 0 0,0 0 0,36-50 2,-36 50 0,0 0 2,0 0-1,-58-14 1,58 14-1,-50 10 0,0 5 0,1 13-2,1 6-1,15 9 1,13-3-2,24 0-1,18-9-2,16-7-2,13-9-25,-3-8-9,14 0 0,-7-12-2</inkml:trace>
  <inkml:trace contextRef="#ctx1" brushRef="#br0" timeOffset="20012.4558">23294 1106 89,'0'0'38,"0"0"0,0 0 2,0 0-36,21-54 1,-21 54 0,0 0-1,0 0 0,0 0-2,0 0 1,-44 45-1,27-7 0,-4 3-2,4 5 1,-1-2-1,6-1 0,0-11 0,11-8 0,1-24 0,12 6 0,0-20 0,-12 14 1,0 0-1,0 0 1,52-57 0,-52 57-1,0 0 1,59-71-2,-59 71 1,45-49-1,-45 49 1,45-48 0,-45 48-1,44-41 1,-44 41 0,42-24 1,-42 24-1,39-11 1,-39 11-1,52 14 0,-36 15-2,-3 15 0,-3 3-3,-4 0-3,8-6-31,-6-9-2,10-12 0,1-11 0</inkml:trace>
  <inkml:trace contextRef="#ctx1" brushRef="#br0" timeOffset="20418.0565">23989 1064 96,'24'-49'41,"-24"49"2,0 0-2,8-57-37,-8 57 0,0 0 0,0 0-1,-41-27-2,41 27 1,0 0 0,-43 21-1,43-21-1,0 0 0,0 0 0,-37 55 0,37-55-1,0 0 1,5 52-2,-5-52 2,0 0 0,33 48 0,-33-36 0,25 19-1,-2 3 2,-12-1-1,-3-3 0,-20-2 1,-6 2-1,-9-3 0,0-3 0,3-3-1,1-6-1,6-2-3,2-13-8,15 0-27,-10-4-2,10 4 1,2-21-2</inkml:trace>
  <inkml:trace contextRef="#ctx1" brushRef="#br2" timeOffset="25597.2656">11259 10164 70,'6'-12'36,"-3"1"-2,-3 11-10,0 0-18,0 0 1,-10 6-1,11 15-1,-7 5-1,3 11 0,-4 7-2,2 11 0,-3 8-1,2 5 0,-5 0-2,5-3 1,-1-3-4,-1-14-3,10-1-25,-3-21-5,6-7 1,-5-19-2</inkml:trace>
  <inkml:trace contextRef="#ctx1" brushRef="#br2" timeOffset="25862.4661">10889 10159 87,'-19'7'38,"3"-9"0,16 2 1,16-12-35,15 1-1,11-8 1,13 3-1,9-6-2,4-2-2,9 4-2,-3-4-4,8 15-20,-16-6-11,-6 12 0,-9 0-1,-12 14 1</inkml:trace>
  <inkml:trace contextRef="#ctx1" brushRef="#br2" timeOffset="26112.0665">11032 10783 85,'0'0'37,"25"2"0,-5-14-2,11 4-32,5-4-2,7-5-1,8 0-2,2-13-8,13 3-27,1-8 1,7-3-2,0-7 0</inkml:trace>
  <inkml:trace contextRef="#ctx1" brushRef="#br2" timeOffset="26377.267">12155 9969 81,'0'0'39,"-4"-16"-3,4 16 2,-14 19-34,6 4-1,-5 11 1,1 11-1,0 9-2,-2 8 1,1 6-2,1-1 1,3 4-4,-3-11-1,12 5-13,-7-17-21,9-7 1,-2-20-2,6-5 2</inkml:trace>
  <inkml:trace contextRef="#ctx1" brushRef="#br2" timeOffset="26548.8673">11903 10463 91,'-27'-10'39,"8"11"-1,6-6 2,22 0-34,7-4-4,19-8-3,20 4-21,4-14-15,15 3-1,5-7-4,11 6 2</inkml:trace>
  <inkml:trace contextRef="#ctx1" brushRef="#br2" timeOffset="27188.4684">13052 10058 68,'0'-19'37,"3"9"1,-3-2-1,0 12-23,0 0-10,0 11-1,-4 5 1,0 16-2,-7 9 0,-1 12 0,-1 9 0,-2 7 0,-2 5-1,1 1 0,0-5 0,6-5 1,1-12-1,6-11 0,5-9 0,6-14-1,3-13 0,5-11 0,0-12 1,3-5-1,-1-5 0,1-6 0,-1-4 0,1 1 0,0 0 0,0 5 0,1 3 0,1 7 0,0 6 0,1 5 0,0 10-1,-5 9 1,-2 5 0,-5 8 0,-8 5 0,-7 6 0,-8 0 0,-10 4 0,-5 1 0,-7-3 0,-3-4-1,-2-6 0,7-6-2,-1-16-6,21-2-28,4-17-2,15-5 1,8-13-2</inkml:trace>
  <inkml:trace contextRef="#ctx1" brushRef="#br2" timeOffset="27594.0691">13501 10396 79,'0'9'39,"2"12"-2,-9-4 1,6 9-32,-9 1-1,6 8-1,-6-1-1,2 6 0,-4-1-1,0-1 1,0-4-1,2-4-1,1-6 1,2-5-1,7-19 0,0 0 0,0 0 0,14-30 0,2-4-1,2-5 1,2-7 0,3-3-1,-2 0 1,-3 3-1,-2 8 1,-5 6-1,-1 9 0,-1 5 0,-1 11 0,6 3 0,3 5-2,5-2 0,10 2-3,1-8-3,17 13-13,-4-17-18,9 7 0,-7-9 0,7 11 0</inkml:trace>
  <inkml:trace contextRef="#ctx1" brushRef="#br2" timeOffset="27781.2695">14100 10345 96,'-13'24'37,"-8"-4"2,4 17-6,-8-4-27,8 9-2,-3-3-1,3 2 0,6 1-3,-1-6-1,10-6-2,0-17-6,18 0-28,-6-19-2,15-5 1,-3-17-1</inkml:trace>
  <inkml:trace contextRef="#ctx1" brushRef="#br2" timeOffset="28171.2701">14153 10231 78,'-7'-14'42,"7"14"0,9 5 0,8 3-24,-1-7-14,5 6 0,2-2-1,1 7 0,-4 2-2,0 9 1,-9 5-2,-3 6 1,-7 6-1,-6 5 1,-5-1-1,-3 2 1,-3-5-1,2-6 0,2-7 0,3-11 1,9-17-1,0 0 0,17-10 0,3-11-1,3-9 1,5-2 0,0-1 0,-1-1 0,-1 7 0,-6 6 0,-5 6-1,-4 10 1,-11 5-1,10 17 0,-7 3-1,-2 3 0,4 5-2,0-4-2,11 6-4,-6-13-24,19 7-6,-1-14 1,12 2 0</inkml:trace>
  <inkml:trace contextRef="#ctx1" brushRef="#br2" timeOffset="28701.6711">14844 10408 90,'-13'-16'38,"-16"-3"0,2 19 1,-11 0-30,2 19-3,-3 7-1,3 9-1,4 1-2,8 4 1,9 1-1,12-7-1,10-6 0,9-10 0,12-12 0,7-10-1,4-9 1,4-8-1,-2-9 0,-2-4 0,-5-3 0,-4 1-1,-8 1 1,-4 7 0,-6 4-1,-5 13 1,-7 11 0,-7 20-1,-9 18 1,-3 13-1,-8 20 0,-4 12 0,-5 10 0,0 3-1,4 1 1,1-6-1,5-11 1,4-14-1,8-16 3,2-13-2,7-16 1,5-21 0,0 0 1,-6-20-1,7-9 0,2-11 0,0-10 1,4-10 0,7-5 0,4-2 0,6-3 0,6 4-1,8 6-1,-1 0-1,8 10-4,-5 2-6,15 15-27,-12-2 0,8 12-1,-5-5 1</inkml:trace>
  <inkml:trace contextRef="#ctx1" brushRef="#br2" timeOffset="29013.6716">15331 10336 89,'14'-12'37,"-18"-2"0,4 14 2,-26-8-29,6 15-3,-7 5-3,-1 7 0,1 5-1,6 8 0,1-2-1,8 1 0,6-2 0,9-4-1,10-3-1,9-7 1,3-4-1,6-4 0,-2-2 0,2 1 0,-4-4 0,-6 7 0,-9-1 1,-7 8-1,-11 1 0,-8 6 0,-10 2 0,-5 0 0,-2 2-1,-3-5-1,6 1-2,2-10-4,14 4-29,-3-14-4,15-3 1,0 0-2</inkml:trace>
  <inkml:trace contextRef="#ctx1" brushRef="#br2" timeOffset="30277.2738">16124 10345 59,'0'0'36,"0"0"-1,1-10 0,-1 10-23,0 16-4,5 3-2,-8 4-2,3 8-1,-4 10 0,2 8 0,-7 3-1,1 6 0,-3-4 0,-1 0 0,-4-8-1,6-5 0,-4-12 1,5-7-1,9-22 0,0 0-1,0 0 1,3-30-1,7-3 1,1-11-1,3-3 1,0-9-2,4-4 2,-2 0-1,2 1 0,-1 4 0,0 10 0,3 4 0,2 10 0,1 9 0,0 13 0,0 6 0,3 9 0,-2 7 0,-1 6 0,-4 5 0,1 3 0,-7 5 0,-6 2 0,-7 1 0,-4 1-1,-9-3 1,-6-2 0,-6-4 0,-5-3-1,1-8 1,-3-3 0,2-9 0,3-1 0,5-5 0,3-1 0,4 3 0,4 2 0,1 10 0,1 9 1,1 10-1,-6 13 0,-1 12-2,-8 10 2,-3 8-1,-3 7 0,-2 1 0,1-2-1,-3-7-1,10-3-1,0-19-4,21-4-30,-2-25 1,15-7 0,8-26-2</inkml:trace>
  <inkml:trace contextRef="#ctx1" brushRef="#br2" timeOffset="30760.8747">16933 10414 89,'0'0'36,"-2"-18"1,-10 20 1,-7-1-35,-2 12 1,-9 2 0,-1 11 0,-8 7-1,-2 8 1,-5 5-1,7 4 0,-1-2-1,9-3 0,6-4 0,12-7-1,13-8 0,14-13 0,16-13-1,10-11 1,11-16-1,7-7 0,5-11 1,2-9-1,-5-4 0,-3-2 0,-8 1 0,-14 6-1,-9 10 1,-8 12 0,-14 12 0,-4 19 0,-19 8 0,0 15 0,-2 15-1,-3 8 1,4 5 0,4 1-1,9-2-2,7-9 1,17-8-3,10-17-1,19 0-5,-3-27-26,19-1-2,-4-14 2,7-1 0</inkml:trace>
  <inkml:trace contextRef="#ctx1" brushRef="#br2" timeOffset="31072.8752">17533 10423 93,'-9'13'35,"-11"0"1,3 18 2,-7 2-31,5 9-1,-2 4-2,7 0-1,1-1-1,6-4 0,1-7 0,5-5-1,2-12 1,-1-17-1,14 1 0,-3-16-1,3-10 1,2-6 0,-3-12-1,6-1 0,-2-9 0,1 0 0,0 4 0,-3 1-1,4 9 0,-2 7 0,2 8-2,-2 9 0,6 11-2,0 1-5,15 15-25,-6-7-3,10 10 1,-3-9-1</inkml:trace>
  <inkml:trace contextRef="#ctx1" brushRef="#br2" timeOffset="31462.8759">18015 10391 101,'-11'2'36,"-15"-5"3,3 12-2,-8-5-31,-1 9-1,-3 7-2,3 9 1,-1 5-2,4 4 1,3 4-1,8 2 0,5-4-1,11-5 0,10-6 0,8-12 0,11-11-1,9-11 1,7-10-1,0-10 0,2-8 0,-2-6 0,-4-1 0,-4-4-1,-9 4 1,-5 7 0,-10 10 0,-7 12 0,-4 11 0,-8 16 0,-1 13-1,-8 10 2,2 8-2,-1 2 1,8-2-1,5-7-1,13-5-3,6-18-2,18-3-22,4-24-10,18-5 0,1-22-1,15-1 2</inkml:trace>
  <inkml:trace contextRef="#ctx1" brushRef="#br2" timeOffset="31696.8763">18789 9839 112,'-21'7'39,"5"27"2,-13 7-2,9 18-34,-9 11-3,1 13 1,1 9-2,1 3 0,4-2-1,4-2 0,2-7-2,9-15 1,3-9-3,9-20-1,14-14-7,-5-26-26,20-6-1,0-25 0,9-9 0</inkml:trace>
  <inkml:trace contextRef="#ctx1" brushRef="#br2" timeOffset="31915.2767">19164 9790 114,'-17'23'40,"-3"26"2,-15 4-2,4 9-36,-8 14-2,2 7 1,3 4-3,5-3 1,6-5-3,6-5-1,9-7-4,-1-23-14,13 4-18,-4-18-1,9-2 1,-2-18-2</inkml:trace>
  <inkml:trace contextRef="#ctx1" brushRef="#br2" timeOffset="32445.6777">19062 10571 99,'2'18'39,"15"-19"0,14 1-1,3-7-35,17-5-1,1-6-1,4-2 0,-4-5 0,-5 0-1,-7 3 2,-8-1-1,-12-1 0,-10 2 0,-12 2 0,-7 2 0,-11 5 0,-8 4-1,-8 7 1,-7 9 0,-5 7 1,1 16-1,-3 5 1,6 10 0,11 1 0,11 5 0,18-6-2,14-6 1,17-8-1,17-12-1,14-11-3,4-13-1,13 4-13,-8-21-21,8 0-1,-9-14 1,-1 1-1</inkml:trace>
  <inkml:trace contextRef="#ctx1" brushRef="#br2" timeOffset="32679.6781">19998 9779 120,'-15'33'40,"-13"6"1,0 27-1,-8 4-37,3 11 0,-4 7-2,6 4 1,1-1-3,5-8 2,9-1-4,1-15-2,15 0-10,0-23-24,15-5-2,-3-17 1,13-5-1</inkml:trace>
  <inkml:trace contextRef="#ctx1" brushRef="#br2" timeOffset="33225.679">20902 9960 82,'4'-28'37,"0"12"0,-1 4 1,-3 12-22,-4 20-10,1 12 0,-5 10-2,-4 13 0,-7 6-2,-1 8 1,-1 2-2,1 0 1,1-3-3,4-4 2,6-9-3,7-8 0,11-3-2,5-17-5,17 4-6,-2-20-23,16-4 1,-4-15 0,10-3-1</inkml:trace>
  <inkml:trace contextRef="#ctx1" brushRef="#br2" timeOffset="33428.4794">21210 10466 63,'20'-32'35,"-12"1"0,0 11 0,-17-4-13,9 24-9,-21 4-4,6 18-1,-7 4-3,-3 12-2,2 7-1,-1 4 0,5-1-1,5-5-1,8 0-2,2-15-3,19 2-14,0-26-18,16-6-1,-2-20 0,15-4 0</inkml:trace>
  <inkml:trace contextRef="#ctx1" brushRef="#br2" timeOffset="33568.8796">21353 10143 73,'-24'-52'37,"3"14"-3,-5 6 3,6 19-16,-1 6-14,21 7-6,-6 24-6,9-9-27,18 12-4,6-3 0,12 7-2</inkml:trace>
  <inkml:trace contextRef="#ctx1" brushRef="#br2" timeOffset="34146.0806">21739 10306 101,'-29'1'39,"-4"10"1,-11-1 0,5 11-34,-8 5 0,6 7-1,0 4-1,10 4-1,7-1 0,12-2-1,13-6-1,11-8 0,11-10-1,9-9 0,8-12 0,2-5 0,2-11 0,-3-3-1,-4-5 1,-5-4-1,-6 3 1,-8 2 0,-6 7 0,-8 8-1,-4 15 1,-13 3 0,-5 19 0,-5 13 0,-8 16 0,-8 9 0,-2 12-1,-2 8-1,0 3 1,1 1-1,6-4 1,5-6 0,3-6 0,5-5-1,5-15 2,5-11 1,1-9-1,3-14 0,1-12 0,8-2 0,-11-28 0,10-2 0,4-7 1,4-8-2,7-7 3,6 3 0,8-3-1,11-2 1,3 1-1,9-1 1,4 1-2,2-2 0,2 6-5,-3-8-4,9 11-29,-17-7-2,5 8 0,-15-1 0</inkml:trace>
  <inkml:trace contextRef="#ctx1" brushRef="#br2" timeOffset="34582.8814">22321 9872 113,'0'0'40,"-20"0"0,8 23-1,-17 6-34,7 14-1,-3 7-1,-3 12 0,-2 8-2,2 7 2,1-1-2,1 0 0,8-4-1,5-11 2,2-11-2,11-10 0,4-17 0,12-12 0,7-13 0,9-14 0,3-12 0,5-7 0,0-7 0,-1-7 0,0-5 0,-2 8-2,-7 3 4,-9 8-2,-5 15 0,-6 13 0,-10 7 0,-4 30 0,-6 10-2,-4 3 4,3 9-4,2 1 1,6-2-2,7-8 0,12-5-2,7-22-6,26 0-27,-6-19-3,21-4 1,-5-18-1</inkml:trace>
  <inkml:trace contextRef="#ctx1" brushRef="#br2" timeOffset="34770.0817">23056 9977 113,'-28'40'39,"-15"9"0,-1 26 1,-3 0-36,0 7-1,6-3-2,7-3 0,7-7-3,7-13-1,10-3-7,-8-21-28,18-3-1,-9-17 0,9-12-1</inkml:trace>
  <inkml:trace contextRef="#ctx1" brushRef="#br2" timeOffset="34941.682">22605 10374 113,'8'-29'40,"3"-2"2,18 15-2,2-2-30,17 3-8,10 1-1,6 1-5,10 13-15,-13-12-22,2 12-2,-20-1 2,-6 8-3</inkml:trace>
  <inkml:trace contextRef="#ctx1" brushRef="#br2" timeOffset="35690.4834">11127 11407 76,'12'-16'39,"-5"0"-2,1 11 3,-8 5-36,7 21-1,-8 9 1,0 21 2,-6 8-2,-4 20-2,-3 9 0,-5 6-1,0-1 0,0 0-1,2-8-1,2-12-5,10-8-2,-5-29-20,17-2-11,-7-34 0,23 4-1</inkml:trace>
  <inkml:trace contextRef="#ctx1" brushRef="#br2" timeOffset="36142.8842">10985 11883 77,'-43'-11'40,"-3"-2"-1,7 14 2,0-3-32,22 9-2,17-7-2,0 0-2,36 1-1,8-8 0,16-6-1,11-3 0,9-3 0,5 0 0,2-4-1,-6 6 2,-11 1-2,-6 3 2,-14 3-2,-13 8 3,-10 4-3,-15 4 0,-13 8 0,-14 8-2,-8 9 2,-7 9-2,-4 8 3,-4 7-3,6 1 2,5 2 1,11-6-1,15-8 1,14-12-1,18-17 0,15-17 1,11-16-2,7-12 2,0-9-2,-3-8 2,-8-2-2,-13-1 1,-16 2-1,-17 9-1,-17 5-1,-11 10-1,-17 3-2,0 13-3,-12-5-20,15 19-12,-5-7 2,15 8-2</inkml:trace>
  <inkml:trace contextRef="#ctx1" brushRef="#br2" timeOffset="37375.2863">13240 11748 49,'-8'-11'39,"-9"-4"-2,-8 6 1,-6-3-26,-1 12-3,-13 0-2,2 14-2,-9 1 0,3 11-3,1 1 2,11 11-3,3-1 2,13 0-2,9-2 1,18-1-1,14-11 0,12-2 0,8-12-1,13-11 1,3-9-1,5-9 0,0-9 0,-2-6 0,-8 2 1,-6-5-1,-11 3 0,-7 10 3,-9 5-3,-11 8 1,-7 12-1,-8 9 1,-5 8-1,-1 7 0,1 10-1,4-2-3,6 6-1,1-13-10,19 10-25,3-12 1,16 0-2,3-14 1</inkml:trace>
  <inkml:trace contextRef="#ctx1" brushRef="#br2" timeOffset="38311.288">15219 11631 24,'-11'2'33,"-4"6"-2,2-2-1,13-6-33,-15 22-22,6-18-4,9-4 3</inkml:trace>
  <inkml:trace contextRef="#ctx0" brushRef="#br2" timeOffset="43410.8976">22129 17470</inkml:trace>
  <inkml:trace contextRef="#ctx1" brushRef="#br2" timeOffset="42367.2951">17964 11807 50,'0'0'35,"9"-17"-2,-9 4-1,4 4-24,-12-10-2,3 9 4,-9-5-5,-1 8 2,-11 0-2,-1 12 2,-7 1-3,-3 13 0,-3 4 0,0 11-3,3 5 2,4 4-3,6 2 2,8-2-3,13-5 3,12-6 0,15-12-1,12-10 0,13-13-1,8-15 0,8-9 1,2-11-1,-2-1 0,-5-4 0,-10 3 0,-11 3 3,-10 7-3,-12 13 3,-14 17-3,0 0 0,-13 8 0,-2 15 0,-2 10 0,1 1-3,3 4 1,7-6-4,12 0-1,4-23-14,26-1-17,0-19 0,20-8-3,1-17 2</inkml:trace>
  <inkml:trace contextRef="#ctx1" brushRef="#br2" timeOffset="42538.8954">18636 11334 87,'-18'14'38,"3"20"-1,-3 5 0,-1 10-32,5 12-3,1 5-3,2 1-1,1-5-5,12 4-24,-4-20-6,7-3 1,0-18-4</inkml:trace>
  <inkml:trace contextRef="#ctx1" brushRef="#br2" timeOffset="42726.0957">18453 11635 95,'-9'-3'40,"9"3"0,0 0-1,27-6-38,3 4-2,17 3-6,4-11-26,24 10-6,5-10 0,13 7 0</inkml:trace>
  <inkml:trace contextRef="#ctx1" brushRef="#br2" timeOffset="43646.4973">20072 11383 48,'22'-24'34,"-2"4"3,-12 3-2,0 11-18,-8 6-9,0 10-1,-7 12-1,6 14-1,-7 5-2,0 11 2,-1 8-3,0 7-1,-1 2 0,-1-2-1,-2-2-2,0-9-3,6 7-6,-11-20-28,10-2 3,-2-15-2,3-6 1</inkml:trace>
  <inkml:trace contextRef="#ctx1" brushRef="#br2" timeOffset="43833.6977">19930 11860 81,'-7'-11'39,"-7"-6"-1,14 17 0,-11-17-31,11 17-2,20-11-2,5-1-4,10 1-3,3-16-12,20 9-22,1-11 1,11 2-2,-3-5 2</inkml:trace>
  <inkml:trace contextRef="#ctx1" brushRef="#br2" timeOffset="44223.6983">20655 11209 75,'-15'-3'38,"3"16"0,-6 5 0,6 17-21,-10 4-12,7 13-1,-6 7 0,-2 10 2,-4 1-3,1 7-1,-1-11 0,2-3-1,6-13 1,7-5-2,9-15 1,9-13-3,11-13 2,9-11 1,5-7-1,8-7 0,-2-7 0,-1-1 3,-1 1-2,-7 6 1,-7 4-1,-1 11 2,-10 9-3,-8 9 0,-7 11-1,-1 2-2,-2 7 0,-1 0-2,7 5-1,-1-13-6,15 9-14,-4-21-13,17 0 0,2-15-1,14-2 1</inkml:trace>
  <inkml:trace contextRef="#ctx1" brushRef="#br2" timeOffset="44582.499">20914 11787 92,'-18'11'39,"14"6"1,4-17-2,11 15-33,14-13-2,8-2-1,7-6 0,3-3 0,1-8-1,2 0 2,-7-6-2,-7 1 3,-13-2-4,-7 1 1,-12 1-1,-11 3 1,-10 9 0,-10 9-1,-10 8 1,-4 15 0,-3 10 1,2 7-1,8 4 1,8 5 0,16-6 0,24-8-4,20-10 2,20-15-4,18-7-2,12-19-12,26 10-8,-9-22-14,12 7-3,-8-6 0,3 5 0</inkml:trace>
  <inkml:trace contextRef="#ctx1" brushRef="#br3" timeOffset="49356.1074">14459 11623 46,'13'-14'34,"-1"2"0,-3-2 0,0 7-26,-7-4-2,-2 11-1,0 0 1,6 11-1,-10 6-1,3 13 1,-5 3-3,3 11-1,-1 5 2,-1 6-3,1 0 1,2-1-3,3 3-3,-6-22-10,10 5-20,-1-20-1,7-8-2,2-17 1</inkml:trace>
  <inkml:trace contextRef="#ctx1" brushRef="#br3" timeOffset="49574.5077">14483 11608 75,'-11'-4'40,"7"-6"-1,4 10 0,19-26-35,5 11-1,9-4-2,8 0-1,4 2-1,2 0-2,2 11-4,-10-3-27,0 16-2,-9-4-3,-6 12 1</inkml:trace>
  <inkml:trace contextRef="#ctx1" brushRef="#br3" timeOffset="49808.5082">14543 11807 65,'-25'21'37,"3"-3"-4,9-7 4,13 1-34,0-12-2,28-2 0,7-5-1,6-4-1,15-2-2,3-9-5,14 8-12,3-7-14,2 1-2,-7-1 4,-4 6-3</inkml:trace>
  <inkml:trace contextRef="#ctx1" brushRef="#br3" timeOffset="50229.7089">15388 11656 56,'4'-15'35,"1"1"-2,-5 0 2,0 14-28,-12-17 0,0 19-2,-11 3 2,3 9 0,-10 1-2,1 15 0,-1 2-1,6 10-2,0 1 2,9 5-3,6-4 1,10 0-3,10-4 2,10-10-3,13-11 3,6-10 0,8-11 0,4-12-1,-1-9 0,1-6 0,-8-6 1,-9-2-2,-10-4 1,-12 2 3,-10 7-4,-13 0 2,-9 9-4,-10 1 3,0 9-4,-3 1 2,9 15-7,-3-9-15,19 19-15,7-13 0,13 18 2,7-12-1</inkml:trace>
  <inkml:trace contextRef="#ctx1" brushRef="#br3" timeOffset="50572.9095">16125 11574 58,'0'0'37,"-12"-18"-1,0 15 3,-11 0-30,-1 10-1,-12-1-1,1 10 0,-6 1-3,-2 12 1,3 1-1,3 7-3,2 1 2,8 3-3,9 0 2,8 0-4,10 1 3,8-9-3,11-4 1,9-7-2,12-4-2,-3-15-32,20 0-1,1-16 0,10 0-2</inkml:trace>
  <inkml:trace contextRef="#ctx1" brushRef="#br3" timeOffset="50978.5102">16456 11533 82,'-19'0'38,"3"12"1,-4 2-1,5 8-31,-2 6-1,2 9-3,0 2 0,6 5-1,1-3 1,7 2-2,6-6 0,10-7-2,9-13 1,8-8 1,12-11-1,4-10 0,6-14 1,3-5 2,0-7-3,-5-3 1,-6 0-1,-9 4 1,-10 3-2,-8 7 2,-9 11-1,-10 16 0,-9 2 0,-6 16 3,-1 11-3,1 6-1,2 6 0,0 1-2,9 3-1,4-12-8,20 3-26,-3-18-5,16 3 4,-3-18-2</inkml:trace>
  <inkml:trace contextRef="#ctx1" brushRef="#br3" timeOffset="51290.5108">17327 11518 88,'-19'-8'38,"-3"19"2,-13-1 0,6 12-31,-6 0-4,7 8 1,4-4-3,12 2 1,15-6-2,13-2 1,11-6-2,6 0-1,4-3 0,-1 1-2,-4-2 2,-7-2-3,-10 7 3,-9-1-2,-10 4 2,-9 2-3,-9 0 3,-3 3 0,-1-3-2,-2-2-1,5 7-7,-6-13-29,14 5-1,-5-11 0,20-6-1</inkml:trace>
  <inkml:trace contextRef="#ctx1" brushRef="#br3" timeOffset="52632.1131">12155 12869 46,'11'-38'34,"-4"-1"3,-7 1-1,-5 7-30,-13-6 1,2 11 1,-14-2-1,2 15-2,-5 3 0,0 10-1,-5 9-1,4 13 0,3 12-1,1 18 0,4 10 0,3 18-1,4 8 0,0 8 0,2 8 0,4-1-2,3-2 0,1-14-2,7-10-2,0-25-8,9-7-26,-3-23-1,6-13 0,-6-20 0</inkml:trace>
  <inkml:trace contextRef="#ctx1" brushRef="#br3" timeOffset="52819.3134">11503 13330 70,'-25'-3'41,"13"8"-2,12-5 1,0 0-29,27-10-8,9 3-2,7-1-1,11-8-2,6 5-3,3-12-5,12 12-29,-9-5 1,5 9-3,-8-7 3</inkml:trace>
  <inkml:trace contextRef="#ctx1" brushRef="#br3" timeOffset="53146.914">12348 13119 62,'-11'-10'39,"-6"2"-1,-6 8 2,-6-4-29,0 22-5,-9 4-1,5 15-1,-6 8 0,7 10-1,1 4 0,8 3-1,6-3-1,14-5 1,10-15-1,19-8 0,9-18 0,14-15-1,7-17 0,4-12 0,3-8 0,-6-7 0,-6-5 0,-15 1-1,-13 7-2,-15 2-1,-11 15-1,-14-1-3,-2 20-3,-16-7-10,11 21-19,-8-3 1,16 10 0,0-7 2</inkml:trace>
  <inkml:trace contextRef="#ctx1" brushRef="#br3" timeOffset="53474.5146">13155 13115 61,'-11'-7'38,"-8"-5"0,-2 8 1,-11-2-32,-1 15-1,-9-1 1,3 15-2,-9 6 0,5 6-1,1 3 0,11 3-2,5 2 0,14-5-2,20-3-1,10-11-2,19-1-4,5-21-13,20 7-20,1-13 1,11 3-2,-3-16 2</inkml:trace>
  <inkml:trace contextRef="#ctx1" brushRef="#br3" timeOffset="53833.3152">13445 13177 71,'-29'-6'40,"-1"19"-1,-6 1 2,4 17-34,-6 1-1,7 15-1,-1 3-1,8 3 0,1-1-1,14-6-1,9-14-1,13-5 0,11-20 0,10-15-1,10-18 0,7-8 0,4-15 0,-1-6 0,-6 3 0,-7-1 0,-7 7 0,-10 10 0,-8 12 0,-16 24 0,0 0 0,-8 16 0,-4 13-1,2 8-1,2 6-1,1-2-2,13 5-7,-5-22-28,21-1 0,0-21 0,18-8 0</inkml:trace>
  <inkml:trace contextRef="#ctx1" brushRef="#br3" timeOffset="54036.1156">14209 12589 82,'-19'-7'41,"-1"37"-1,-15 21 1,4 27-32,-10 10-4,8 16-2,2-3-3,8-1-3,15 3-7,1-30-13,27 6-13,-2-28-4,19 0-2,3-25 1</inkml:trace>
  <inkml:trace contextRef="#ctx1" brushRef="#br3" timeOffset="54894.1171">15001 13033 55,'10'-21'36,"1"6"1,-7 2-2,-4 13-25,0 0-4,5 10 0,-10 6-1,-1 11-1,-3 6 0,2 9 0,-3 6 0,4 2-2,2-1 0,-1-2-1,4-2 1,2-9-2,1-8 0,1-8 0,1-8 0,-4-12 0,10-6 0,-6-11 0,2-6 0,-1-6-1,1-9 1,0-3 1,0-3-1,2-4 0,5 2 0,1 1 1,4 1-1,7 5 0,1 7 0,4 6 0,3 8 0,3 8 0,-1 8-1,1 9 1,-4 6-1,-5 4 1,-3 5-1,-8 5 1,-5 2-1,-9-1 1,-7 0 0,-10 0 0,-5-2 0,-6-1 0,-7-5 0,-2-1-1,-3-4 1,2-4-1,0 1 1,7-3-1,-2 4 1,9 2 0,2 4 0,3 10 1,1 9-1,3 14 1,-3 10 0,1 9 0,-3 11-1,3 2 0,-2 0-1,2-4-1,6-7-2,2-23-8,14-4-27,2-30 0,19-9-1,3-29-1</inkml:trace>
  <inkml:trace contextRef="#ctx1" brushRef="#br3" timeOffset="55284.1178">15775 13012 93,'-12'-11'38,"3"14"2,-16-6-13,2 23-22,-4 5-1,-1 13 0,1 3-1,4 10 0,5-2 0,8 0-2,8-6 1,13-7-2,7-10 0,14-12-1,5-11 1,5-12 0,5-11-1,1-9 2,-4-4-2,-5-5 1,-11-4 0,-8-1-1,-10 0 0,-11 4-1,-8 9 0,-11 2-1,-4 14 0,-3 4-2,5 12-2,-3-5-14,13 18-17,5-4 0,13 5 0,10-6 0</inkml:trace>
  <inkml:trace contextRef="#ctx1" brushRef="#br3" timeOffset="55502.5182">16317 13003 78,'0'0'39,"-12"19"1,-11 0 0,7 12-33,-10 3-2,4 7-2,-1-3-1,4 4-1,6-5 0,4-3-2,8-7-1,2-14-4,14 1-16,1-25-17,9-1 0,-2-18-2,8-3 2</inkml:trace>
  <inkml:trace contextRef="#ctx1" brushRef="#br3" timeOffset="55954.9189">16340 12773 79,'-14'2'39,"10"13"-1,-1-2-1,10 0-34,10 3-6,6-1 1,7 5-1,3-4 1,4 4 1,1-1 1,-5 1 2,-3 1 1,-9-3 2,-2 5 0,-14-1-1,-1 3 1,-9 0-1,-5 1-1,-2-2 0,1 5-1,0-5-1,3-3-1,4-2 1,1-7-2,5-12 2,10 7-1,2-13 0,4-7 0,2-7 0,3-7 1,3-3-1,0-5 1,3-2-1,-1-1 0,-3 5 1,0 6-1,-3 7 0,-4 12 0,-3 13 0,-5 11 0,-5 14 0,-1 10-1,-1 4 0,0-1-2,7 2-2,1-17-5,19 5-28,-5-29-2,18-2 0,2-26-1</inkml:trace>
  <inkml:trace contextRef="#ctx1" brushRef="#br3" timeOffset="56157.7193">17403 12534 94,'-48'78'41,"-12"8"1,11 14-4,0-9-36,12 1-3,12-11-2,6-18-13,23 3-13,-1-32-10,15-9-1,-3-24 0</inkml:trace>
  <inkml:trace contextRef="#ctx1" brushRef="#br3" timeOffset="56329.3196">17115 12779 88,'0'0'40,"11"16"-2,18-1 0,12-2-39,6-12-9,24 8-28,5-5 0,10 4-2,3-8 1</inkml:trace>
  <inkml:trace contextRef="#ctx1" brushRef="#br3" timeOffset="56469.7199">18086 12967 102,'-10'16'43,"-8"-13"-2,6 1-1,12-4-40,-16-24-11,16 24-28,-1-27-2,1 27-1,-3-24-1</inkml:trace>
  <inkml:trace contextRef="#ctx1" brushRef="#br3" timeOffset="59558.5253">16027 5573 69,'3'-17'35,"-5"8"-1,2 9-6,0 0-21,-8-8-2,-5 11-2,3 9 1,-10 6-1,4 7 2,-3 2-2,2 1 3,1-3-4,6-2 3,8-5-3,8-5 2,8-13-4,10-6 1,4-7-1,3-5-2,1 0 3,-5 0-3,-3 2 3,-9 4-3,-15 12 4,0 0-4,-24 9 4,-3 7 2,-4 1-3,3 3 2,1-3-2,8-5 2,19-12-2,0 0 1,13-5-1,13-5-3,1-5 2,1 1-2,-5-1 3,-4 7-3,-19 8 2,0 0-4,0 0 0,-30-1-22,16 15-12,-12-11 2,10 10-4,-5-11 2</inkml:trace>
  <inkml:trace contextRef="#ctx1" brushRef="#br4" timeOffset="65673.736">4135 3120 0,'-13'-2'7,"0"-6"-2,1 3-2,-1-1-3,1 0 0,1 3 2,1 1 5,-2 1 3,-1-6 3,4 9 3,-6-13 1,15 11 2,-20-14-2,20 14-3,-18-17-3,18 17-5,-15-16-4,15 16-2,-14-13-1,14 13-1,-16-11-1,16 11 1,-12-6 1,12 6 0,-12-2 3,12 2 0,0 0 0,-8 3 0,8-3 1,0 0 0,0 0 0,0 0 0,0 0-1,14 14 0,-14-14 1,18 6-1,-2-3 1,5-1-1,1-1 0,8 2 0,3-5 0,3 1-1,5 1 0,3-1 0,0-2 0,3 1-1,4 0 0,1-2 0,1 1 0,3-1 0,4-3 0,3 0 0,4 1 1,-1 0 0,3-2-1,1 2 1,1 0-1,1 1 0,1-1 1,1 0-1,1 1 0,2 0 0,2-2 0,1-1 0,1-1 1,0 3-1,4-3 1,1 1-1,-4 1 1,0 1-1,-1 0 1,-2 4 0,0-2-1,-1 4 1,-4 0 0,-2 2-1,0-1 0,0 0 1,-1 1-1,2 1 1,0-2-1,-1 2 1,-2-1 0,4 1-1,-2-1 1,0 0-1,3 1 0,-5-2 1,5 1-1,0-2 0,-1-1 1,-2-1 0,4-2-1,-1 0 1,2-3 0,2 0-1,-4 0 1,1-3-1,-1 3 0,-5 1 0,-2-1 0,-4 3 0,-4 0 0,-8 2 0,-2 2 0,-7 0 0,-6-2 0,-4 2 0,-4 0 0,-2 0 0,-1-2 0,1-1-1,1-1 1,2-3 0,4 3 0,2-2 0,3 2-2,-8-6-5,7 11-28,-20-5 1,-1 8-1,-17-4-1</inkml:trace>
  <inkml:trace contextRef="#ctx1" brushRef="#br4" timeOffset="66718.9379">8979 2756 22,'-17'1'23,"9"5"2,-1-6-1,9 0-17,0 0-2,0 0-1,0 0 0,0 0-1,0 0-1,8-14-1,-8 14 0,0 0 1,8-2 0,-8 2 0,0 0 0,0 0 0,0 0 0,0 0 0,0 0 1,0 0-1,0 0 0,0 0 0,0 0 0,0-12 1,0 12-1,0 0 1,0 0 0,0 0-1,11 0 1,-11 0 0,11-2 0,-11 2 1,20-5-1,-10 1-1,6 4 0,-1-3-1,3 3 0,0 0-1,-2 0 1,1 6-1,1-2 0,-1 1 0,2 2 0,-1-1 0,3 0 0,2 0 0,1-3 0,3-2 0,5-1 0,0 3 0,3-2-1,1 0 1,3 0 0,-2 4 0,4-2-1,0 3 1,2-2 0,2 1 0,0 0 0,3 0 0,-1 1 0,-3-1 0,-1 3 0,-1-3 0,-3 3 0,-3 0 0,-1 1 0,-4-1-1,1 0 2,1 0-2,2 0 2,0-1-2,4-1 1,3-2 0,1 1 1,2-4-1,-1 0 0,0 1-1,-1-2 2,-3-2-1,-3 2 0,-5-1 0,-4 1-1,-2 1 1,-6-1-1,-1 3-2,-6-4-2,3 11-10,-16-10-16,13 5-2,-13-5 0,0 0 0</inkml:trace>
  <inkml:trace contextRef="#ctx1" brushRef="#br4" timeOffset="69573.7429">10818 2966 30,'9'6'25,"-9"-6"-1,17 0 0,-17 0-21,12-3-3,-12 3-1,10-3 1,-10 3 0,0 0 2,10-7 0,-10 7 1,0 0 2,0-12 0,0 12-1,0 0 1,0 0-2,0 0-1,0 0 0,0 0-1,0 0 0,0 0-1,0 0 0,0 0 1,0 0-1,2 13 2,-2-13 0,6 13 0,5-5 0,1 1 1,12 3-1,1-3 0,9 7 0,8-1 0,5 5-1,6 0-1,6 7 1,4 1-1,2 3 0,5 2 0,1 4 0,3 0 0,1 2 0,3 2 1,5 1-2,-1 1 2,4 2-1,6 2 0,0 4 0,4 4 1,3 6-2,5 3 1,3 3 1,4 2-2,4 1 2,5 3-1,5 1-1,6-1 1,4 2-2,5 4 2,4 3-1,2 1 0,4 4 0,-1 3 2,3 0-2,-1 4 2,-3 0-1,3 1 1,-2 0-1,0 0 1,2-3-2,0 3 1,8-2 1,1-2 1,6 0-1,3-2 2,6 1 0,0 1-1,9 0 0,-2-3 0,5 2-2,0 2 0,3 2 2,-1 2-2,3 1 2,4 1-2,1 4 2,4 3-2,6 2 2,1 1-2,6 5 0,4 2 0,3-4 0,-3 5 1,7-2-2,-4-2 2,2 2-1,-1-1 0,3-4 1,2 2-1,-1-4 0,8 1 1,0-3 0,-3 3 0,4 0-1,-4 0 1,-3-5-1,-8 0 1,-1-3-1,-11-2 1,-10-1 1,-6-6-2,-7 0 2,-8-4-2,-91-46 2,5 6-1,-4-4 0,0 5-4,-9-3-1,5 2-4,-9-7-25,-1 4-2,-8-8-1,-10 2-1</inkml:trace>
  <inkml:trace contextRef="#ctx1" brushRef="#br4" timeOffset="70182.1439">20971 7941 56,'26'17'33,"3"5"-1,9 2 0,0 3-24,13 11-1,1 2-1,11 14-4,5 4 0,9 6 0,2 4-2,4 5 2,1-3 0,-2-2 0,-5-8 0,-13-7-2,-15-12 3,-15-11-3,-20-9 3,-19-11-3,-24-9 1,-20-2 1,-26-8-2,-20-3 2,-17-2-1,-9 4 2,-6 1-3,5 6 1,10 11-5,12 2-30,33 14 1,26 0-3,36 11-2</inkml:trace>
  <inkml:trace contextRef="#ctx1" brushRef="#br4" timeOffset="72459.7479">3390 6594 21,'0'0'23,"3"-13"-2,-3 13 3,0 0-16,0 0-3,1-9-1,-1 9 1,0 0 0,0-13-1,0 13 1,0 0-1,8-10-2,-8 10-4,0 0-7,11-12-14,-11 12-4,0 0 1,0 0 0</inkml:trace>
  <inkml:trace contextRef="#ctx1" brushRef="#br4" timeOffset="74565.7516">3412 6551 23,'-2'-14'23,"2"14"2,0 0-1,-1-11-12,1 11-4,0 0-2,0 0-2,5-13-1,-5 13 1,9-5-1,-9 5 1,12-3 0,-12 3 0,14 0 0,-5 1-1,1-2-1,4 1-1,-1-1 0,5 0 0,2-2-1,3-2 0,3 1 0,2-1 1,1 0 0,1-3-1,1 2 1,2-1-1,0 1 0,-1 0-1,2 1 1,-2 2 0,3-1 0,1 1 0,-3 0 0,2 2 0,2-2 2,0 3-1,1-3 0,2 3 0,-1-3 1,2 0 0,2-1-2,2 0 1,-2 0-1,4-2 0,-2 0 1,3 0-2,3 3 1,1-2 0,0 1 0,0 0 0,-1 4 0,-1-2 0,2 1 0,-1-2 0,-1 2 0,0 0 0,-3 1-1,4 0 1,2-1 0,2-1-2,2 0 4,3 0-2,2 0 0,1-4 0,0 3 0,1 0-2,1 1 2,0-1 0,2-1 0,1 2 0,-1-2 0,3 2 0,-1-1 0,-1 0 0,1-1 0,1 0 2,-1-2-2,2 3 0,0-3 0,3 0 1,-3 3-1,4-4 0,-1 2 0,-1 0 0,0 1 0,-2 1 0,0-1 0,2 1 0,-2-1 0,0 3 0,-1-1 0,3 0 1,-3-2-1,0 0 1,3 0 0,0-2 0,4 1-1,1-1 1,1-2 0,3 2-1,1-2 1,2 1-1,0 0 0,0 0 0,-2 1 1,1 2-1,-2-3 0,-1 2 0,1-1 0,-1 2 1,4-3-1,1 1 0,2-1 1,3 0-1,-1-2 0,8 3 0,2-1 0,2 0 1,-3 2-1,2 0 0,0-3 0,1 2 0,2 0 0,-2 2 0,-2-2 0,-1 1 0,1 1 0,2 0 0,1 0 0,-1 0 0,0 3 0,-1-1 0,-4-2 0,2 2 0,-2 1 0,2-1 0,-5-2 0,1 2 1,-4-2-1,4 0 0,0-1 0,1-1 0,-1 2 0,-2-2 0,2-1 1,0 3-1,-3-2 0,4-1 0,-2 2 0,-1-1 0,1 0 0,3 0 1,-2 0-1,1-3 0,3 1 0,1-1 0,1 0 0,1-1 1,-2 0-1,1-2 0,2 2 0,-2-3 2,-1 0-4,-3 2 3,-4-3-3,1 2 3,-4 1-2,1-2 2,0 1-3,-3 2 2,3-5 0,-3 2-3,2-1 4,-2 1-4,1 1 3,-1 0-2,-1 0 2,0 3-3,0-1 3,1 4-1,3-2 1,1 0 0,1 0 0,4 0-1,-2 0 1,4 1-1,0-1 1,3-1 0,2 4 0,-3-3 0,1 1 0,-1-1 0,0-2 0,2 1 0,0 0 0,-4 0 0,6-3 0,-2 2 1,-2-3-1,4 3 0,2-2 1,-2 0-1,3-1 0,1 0 1,0 2-1,3-2 1,3 0-1,-2-1 1,4 3 0,0-1-1,6 0 1,0 2 0,6-1 0,0 1 0,9 0 0,0 2 0,4 0 0,3 1-1,2 0 1,3 3 0,6-2-1,-1 4 1,3-1 0,2 1 0,4 3 0,4-1 0,0 3 0,2-1 0,2 4-1,0-1 0,5 2 1,-2 1-1,2 2 0,1 0 0,3-1 1,1 0 0,0 3 0,3-1 1,-1-1 0,2 2-1,-5 2 0,-90-7 2,7 1-2,-4 3-1,9-1 0,-2 0-2,6 2-1,-3 2 0,7-3-2,-23 2-2,-2 3-2,-9-7-4,2 10-3,-10-11-9,-2 6-8,-10-4-2,-2 4 4</inkml:trace>
  <inkml:trace contextRef="#ctx1" brushRef="#br4" timeOffset="75376.9531">19417 4848 20,'-10'3'28,"10"-3"-1,-13-2-5,13 2-4,0 0-3,0 0-4,0 0-1,9-5-3,3 4-2,18 4-1,8-2 0,21 6-1,13 0-1,13 5 1,9 3-1,10 7 0,-1 0-1,-5 5 0,-11-1 2,-17 7-2,-22 2 1,-24 5-1,-24 1 2,-25 1-3,-21 2 3,-21 1-3,-14 1 0,-12 3 0,1-3-1,1-7-5,17 4-28,6-7-2,18-1 0,14-8-3</inkml:trace>
  <inkml:trace contextRef="#ctx1" brushRef="#br4" timeOffset="77248.9563">4519 10097 4,'-14'1'19,"14"-1"-1,-11 2-1,11-2-2,-10 0 0,10 0-3,0 0 2,-14-6-6,14 6-3,0 0-1,0 0 0,-6-14-2,6 14 1,0 0-1,0 0 2,0-13-1,0 13 1,0 0-1,9-2 1,-9 2 0,14-7-1,-3 0 0,7 2 0,1-3-1,7 0-1,4-3 0,6 1 0,3-1-1,5 2 1,-1-1-1,5 1 0,-1 2 0,4-2 0,-3 4 0,2 0 0,1 0 1,1-3-2,4 3 2,5 0-1,1-1 0,-1-2 0,7 3 0,-2-2 0,0 3 0,4-2 0,-5 1 1,4 1-1,2 0 0,1-1 0,-1 1-1,2 0 1,3 1 0,-1-2 0,3 0 0,-2 0 0,1-2 0,1 2 0,-2-1 1,3 1-1,0-1 0,0 0 1,0-1-1,-1 2 0,-1-2 1,1 2-1,-2-2 1,-1 4-1,0-3 0,-2 3 0,-3 0 1,0 1-1,-7 1 1,3 1-1,-4 1 0,-3-1 0,0 0 0,-2 1 0,0-1 1,-2-1-1,0-5 1,0 5-1,1-2 1,1 0 0,4 0-1,-1-1 0,-1 3 1,0-1-2,-1 1 1,-1 0 1,-6 1-1,-3-3 0,-4 1 0,-2-2 0,-4 0 1,-1 0-1,-2 1 0,-4-4-1,-4 2 0,-4 0-1,1 2-1,-8-4-1,3 5 1,-6-5-1,5 6 0,-4-5-2,8 9-8,-5-8-17,2 3 0,-7-5-1,-2 1 1</inkml:trace>
  <inkml:trace contextRef="#ctx1" brushRef="#br4" timeOffset="78075.7578">9041 9658 8,'-6'-12'18,"6"12"2,0 0-1,-12-5-13,12 5 0,-12-1 3,12 1 0,-12 1 2,12-1-1,0 0 0,0 0-1,0 0-1,0 0-2,14-11-2,7 6 0,2-6-1,10 2-1,2-5 1,8 5-1,3-6 1,3 0-1,-1 0-1,4-3-1,-3 1 1,1 2-1,1-1 0,2 1 1,-5 0-1,4 3 0,0 2 0,-4 1 0,2-1 1,-5 0-1,2 1 0,-1-2 1,-6-1-1,4-2 1,-5-3 0,1-2 0,-1 2 1,2-4-1,-4 2 0,1-1 0,1 3-1,-2 2 0,-1 1-1,-5 1-1,0 9-2,-9-6-6,0 11-22,-10-2-1,-12 1-2,8 4 2</inkml:trace>
  <inkml:trace contextRef="#ctx1" brushRef="#br4" timeOffset="79354.96">10432 9035 36,'0'0'27,"0"0"0,0 0 1,0 0-21,0 0-2,0 0 1,7-15-1,5 9 0,-4-5 1,7 0-1,-2-5 0,8 0-1,-3-1 0,2-2-2,3 0-1,5-2 0,1-3 0,5-4 0,6-2-2,3-2 2,10-5-1,6-4 1,5-4-2,4-2 2,6-5-2,5-3 1,4-2 1,3-3-1,4-2 0,0 0 0,2-5 0,2 2 1,-1 0-1,3 0 1,-1-2-1,1-1 1,0-6 0,0-1 0,2 1 0,3 1-1,5-3 1,2 1 0,1 0 0,-4 1 1,3 5-2,-2-1 2,3-3-1,-3-2 1,-2-2-2,-2 2 2,-1-5-2,4 2 0,4-1 0,4 3 0,1-2 0,3 1 0,5-3 0,6 0-1,2 2 2,0 1 0,-1 1-2,1-2 3,-1 3-4,-2-1 1,-1 2 0,-2 1 1,0-6-1,-1-1 0,6-5 2,-3 5-1,2-3-1,7 0 2,2-2-2,4 4 1,3-1-2,3 2 2,1-1-2,0 2 1,3 0 2,-5 3 0,0 0 0,-3 5 1,-3-3-1,-3-1 1,0-1-1,-3-4 1,1-2-1,-2 1 0,2-5 0,1-1 0,4 2 0,1-2-1,0 1 0,4 1 1,0 2-1,-2 1-1,-2 6 1,-6-4-3,-1 11-2,-14-3-7,2 16-21,-23-5-2,-6 14 0,-18-5 0</inkml:trace>
  <inkml:trace contextRef="#ctx1" brushRef="#br4" timeOffset="80197.3615">19696 3186 57,'24'-24'32,"-6"9"-1,-11-4 0,-7 19-23,-6-21-3,-5 17-1,-9 0-1,-1 4-2,-9 1 0,-2 2 0,-5 2 0,-6 5 0,-7 4 0,-5 3-1,-8 3 1,-3 3 0,-10 3-1,1 1 1,0 1-1,3-3 1,9-4 0,10-2 0,12-5 0,20-5 0,21-9 0,17 3-1,23-10 1,20-7 0,10-3 1,15-3-1,7-10 1,7 0-1,4 0 1,-5-1 0,-7 2 0,-8 0 0,-13 5 1,-12 6-1,-14 5-1,-9 10 1,-15 4-1,-11 14 0,-13 12-1,-8 10 1,-12 11-1,-4 7 1,-8 7-1,-2 2 0,1 5-2,-2-4-1,8 4-3,-2-10-31,18 6 1,-2-8-2,15-1-1</inkml:trace>
  <inkml:trace contextRef="#ctx1" brushRef="#br3" timeOffset="86170.7841">15630 5570 15,'6'-13'26,"-6"13"4,13-17 2,-13 3-15,0 14-3,3-13-3,-3 13-2,-6-14-1,6 14 0,-12-13-4,12 13 0,-18-14-1,9 10 0,-7 3-1,3 7 1,-7 3-2,1 6 1,-3 1-1,1 5 1,1 0-1,5 5 0,1-3 0,8 2 2,5-5-3,4 2 3,6-3-3,7-1 3,4-1-3,4-7 2,2-3-1,3-6-1,2-11 0,-1-5-2,-3-8 3,-5-2-4,-5-5 4,-5-2-4,-6 1 4,-11-1-3,-8 11 2,-5 3 1,-6 9-1,-5 7 0,-1 6 1,0 8-1,-6 9 1,8 5 0,5 6-1,6 3 3,6 0-2,7-2 1,14-2-2,7-5 2,9-6-1,9-6 0,4-9 0,1-5-1,1-7 0,0-6 2,-7-8-2,-4-4-1,-9-5 1,-9-1-1,-11-4 1,-7 5-2,-9 0 3,-11 6-3,-7 7 2,-4 7 1,-6 6-1,2 4 1,-2 8-1,6 5 1,6 3-1,7 0 1,12 1-1,9 4 0,13-1 0,11-2 2,10-2-2,6-3 2,7-1-2,-1-4 2,-3-5-2,-3-2 0,-6-7 0,-10-3-2,-6-1 2,-11-5-3,-8 0 4,-11-1-4,-4 5 4,-7 2-1,-7 6 0,-3 3 1,-1 4-1,0 10 1,5 1-1,8 1 3,5 4-3,11-4 3,12-2-3,11-4 2,13-7-2,7-6 0,5-5 0,-1-5-2,1-3 2,-7 0-2,-9 0 2,-11 1-2,-13 15 2,-15-7 1,-13 14-1,-11 7 3,-8 5-3,0 1 3,-2 1-3,7 1 2,14-1-5,12-10 1,24 8-14,1-21-9,27 15-10,-2-8-5,10 6 0,-6 4-1</inkml:trace>
  <inkml:trace contextRef="#ctx1" brushRef="#br3" timeOffset="86638.7849">15506 6337 73,'-3'-10'36,"0"-2"-1,3 12 2,-1-14-29,1 14-2,0 0-1,9 26-2,-10 2 0,0 10 0,-6 8-1,0 12 1,-5 5-2,-3 11 2,-6 3-3,-1 2 2,-4-3-2,1-4-1,-2 2-2,2-8-2,5-4 0,-3-12-5,19 1-5,-8-24-23,17-5 1,3-15-2,15-15 5</inkml:trace>
  <inkml:trace contextRef="#ctx1" brushRef="#br3" timeOffset="87153.5858">15524 6398 55,'8'-20'34,"-1"-2"-2,-7 11 1,-11-2-24,11 13 0,-25-1-1,6 12-2,-13 1-1,1 7-1,-7 3-1,-3 9 1,-2 1-1,1 3 0,1 1-1,3 0 0,10-5-1,4-4 2,12-14-2,12-13 0,16-4 0,14-15-1,9-13 2,11-8-1,8-6 1,1-2-2,-3 1 2,-2 4-2,-10 9 2,-9 5-1,-10 10 1,-10 13-1,-15 6 0,11 21 0,-13 12-1,0 8 2,1 9-2,3 9 1,5 5-3,5 0-1,11 12-12,-3-21-13,15 8-12,0-12 1,9 3-2,-2-10 0</inkml:trace>
  <inkml:trace contextRef="#ctx1" brushRef="#br3" timeOffset="87933.5871">14752 7591 52,'-2'-29'35,"-1"5"0,-11-4 0,0 10-25,-16-7-1,4 10-3,-9-2-2,2 13-1,-3 3-1,1 13 1,0 10-1,3 15 1,0 13-2,6 13 1,1 10 0,3 13 0,1 7-2,5 0 0,4 3-2,3-9-1,7 0-5,-6-20-27,12-4-2,-4-19-2,8-7 1</inkml:trace>
  <inkml:trace contextRef="#ctx1" brushRef="#br3" timeOffset="88167.5876">14123 8100 87,'-18'-12'36,"2"5"1,16 7-9,0 0-23,10 6-2,11-3-1,9 1-2,8-2 0,7-4-1,8 0-1,3-5-2,8 0-2,-3-14-7,8 14-16,-6-14-6,0 5-1,-9-5 1</inkml:trace>
  <inkml:trace contextRef="#ctx1" brushRef="#br3" timeOffset="88479.5881">14870 7926 40,'0'0'33,"-13"0"4,-7 5-2,1 17-10,-13-6-13,10 14-3,-9-3-2,10 11-2,-2-2 0,8 9-2,4-6 0,13 0-1,10-10 0,9-4 0,9-10-1,7-10 0,5-10 0,2-14 0,-2-6-1,-3-7 0,-10-4 0,-8-5 0,-10-2-2,-10 4 1,-6 6-2,-11 3 1,-3 8-2,-5 6 1,4 9-2,-6 7-2,15 17-6,-5-4-23,19 6 0,6-1-2,14 1 2</inkml:trace>
  <inkml:trace contextRef="#ctx1" brushRef="#br3" timeOffset="88744.7886">15499 7962 75,'-7'-11'39,"-10"-4"-2,-2 8 2,-13-10-31,0 16-2,-5 2-2,0 6 0,-2 8 0,4 5-1,4 5 0,8 5-1,6 0 0,13 1-2,11-2 0,11-6-3,13 0-2,11-21-9,14 7-24,-2-12 0,13-1-1,-3-8-1</inkml:trace>
  <inkml:trace contextRef="#ctx1" brushRef="#br3" timeOffset="89134.7893">15907 7979 88,'-25'-18'38,"13"14"1,-9-8 0,2 9-34,-2-1-1,3 7-1,-4 2 0,0 10 1,-3 6-1,0 6-1,2-1 0,3 3-1,5 0 1,11 1-2,5-6 1,6-10-1,14-5 0,7-8 0,6-8 1,6-4-1,0-13 0,4-3 1,-5-2-1,-3 0 1,-7 2-2,-5 1 2,-8 8-1,-7 6 0,-9 12 0,0 0 0,-16 23 0,2-2-2,5 5-1,0 0-2,10 2-1,1-12-7,22 6-13,-5-23-14,20-5 1,0-21-1,14-3 4</inkml:trace>
  <inkml:trace contextRef="#ctx1" brushRef="#br3" timeOffset="89306.3896">16421 7532 91,'-13'-13'38,"2"21"0,-9 10 1,7 17-33,-3 8-3,2 13 0,2 6-4,4 2-2,8 9-22,-1-15-13,10-2 0,-1-9-3,7-4 2</inkml:trace>
  <inkml:trace contextRef="#ctx1" brushRef="#br3" timeOffset="90242.3912">15731 8532 75,'2'-15'36,"-2"15"1,-2-24-3,2 24-28,0 0-2,0 0 0,-10 25-1,9 1 0,-5 9 1,3 10-2,-1 6 1,-1 7-1,-1-1 1,1 5-2,-1-5 1,0-6-1,0-10 0,3-7 0,1-9 0,2-11 0,0-14-1,0 0 1,7-22-1,-3-2 1,3-7-1,0-6 0,-1-13-1,3-2 1,3-4-1,0-3 2,4 3-2,4 1 1,0 4-1,6 7 2,0 10-1,2 10 0,-1 10 0,-1 10 0,-4 11-1,-7 9 1,-6 7-1,-6 3 1,-9 9 1,-10 5-2,-6 4 2,-6 1-2,0-1 2,-8 2-2,5-5 2,3-1-1,1-2 0,6-8-1,6-1 1,3-2 0,7-3 0,3 5 0,-3 0 0,3 2 1,0 4-1,-3 1 0,-5 4-1,3 0-1,-2 2-1,1-9-2,5 5-6,-4-19-25,14 0-1,-7-19-2,29 0 0</inkml:trace>
  <inkml:trace contextRef="#ctx1" brushRef="#br3" timeOffset="90647.9919">16258 8575 87,'-9'0'38,"-7"7"-1,0 11 2,-6 2-34,1 11-1,2-2 1,5 5-2,3-3 1,8 4-2,6-7 1,7-1-1,7-7-1,8-11-1,7-4 0,0-9 1,-1-7-1,-1-5 0,-4-12-1,-3-3 1,-10-3-2,-6 0 2,-9-3-2,-4 2 1,-9 5-1,-4 5 1,-2 10-2,-1 6 0,3 5-1,0 2-1,17 14-10,2-12-23,0 0 1,23 8-2,7-8 2</inkml:trace>
  <inkml:trace contextRef="#ctx1" brushRef="#br3" timeOffset="90850.7923">16684 8530 77,'0'9'38,"-4"12"-1,-11-4 1,2 7-28,-10 4-4,6 2-3,-4 2 1,4-1-2,2-1 0,3-4-3,8-2-1,2-10-4,18 1-12,-8-18-19,12-1-1,1-17 0,4-3 0</inkml:trace>
  <inkml:trace contextRef="#ctx1" brushRef="#br3" timeOffset="91303.1931">16703 8248 90,'1'17'39,"-1"-17"0,19 22 0,-8-16-33,7 6-1,0 0-1,-1 4-1,2 2-1,-6 5 0,-2 7-1,-7 7 0,-7 6-1,-2 5 1,-6 3 1,-5 2-2,-2-6 2,0-3-2,3-7 2,4-8-2,5-11 2,6-18-2,12-1-1,5-15 2,7-11-2,6-8 1,2-8-1,1-1 2,1-5-2,-3 2 1,-6 11 0,-3 4 0,-8 12 0,-4 10 0,-10 10 1,2 18-1,-8 7 0,-3 5-1,1 4 0,1 0 0,7-2-2,4-6-3,13-2-4,1-24-12,22 7-13,0-22-4,12 1-1,-3-18 2</inkml:trace>
  <inkml:trace contextRef="#ctx1" brushRef="#br3" timeOffset="91490.3934">17502 8110 91,'0'0'38,"-26"10"-1,9 22 2,-8 5-34,2 16-2,1 7-2,2 5-2,4 3-2,0-5-3,12 3-27,-9-11-4,11-7 0,-4-13-1</inkml:trace>
  <inkml:trace contextRef="#ctx1" brushRef="#br3" timeOffset="91677.5937">17330 8383 97,'0'-24'38,"5"11"2,1-3-2,18 7-35,6-1-2,11-2-2,14 5-3,7-12-12,14 15-22,-2-5 0,6 9-1,-13-1 0</inkml:trace>
  <inkml:trace contextRef="#ctx1" brushRef="#br3" timeOffset="91895.9941">17586 8594 99,'-5'17'41,"5"-17"-1,31 0 0,1-13-36,18 0-2,5-3-2,2-2-3,3 12-8,-14-13-16,0 18-12,-21-1-1,-8 15 0,-22-2-1</inkml:trace>
  <inkml:trace contextRef="#ctx1" brushRef="#br3" timeOffset="92051.9944">17529 8871 98,'-23'13'39,"23"-13"0,11-1 0,28-15-35,13-8-3,11-5-4,16 7-8,-5-12-27,13 12-1,-3-3 1,6 9-3</inkml:trace>
  <inkml:trace contextRef="#ctx1" brushRef="#br3" timeOffset="92644.7954">18638 8314 81,'11'-23'38,"0"15"0,-2 0 0,2 9-32,-4 10-1,0 15-1,-6 12-2,-4 14 1,-7 7 0,0 9-1,-6-1 0,3-2-2,1-6 1,2-13-4,9-9 0,3-19-7,14-6-27,-2-20-2,8-7 0,0-12 1</inkml:trace>
  <inkml:trace contextRef="#ctx1" brushRef="#br3" timeOffset="92816.3957">18633 8355 88,'-9'-17'37,"5"2"0,16 9 1,7-5-32,15 3-3,11 3-2,6-5-4,7 15-11,-5-9-22,2 10-1,-15 1-2,-6 7 1</inkml:trace>
  <inkml:trace contextRef="#ctx1" brushRef="#br3" timeOffset="93003.5961">18682 8572 99,'-8'6'39,"8"-6"1,20 4-3,4-8-37,11 1-3,5-10-7,15 10-27,-3-5-1,11 3 0,-8-2-2</inkml:trace>
  <inkml:trace contextRef="#ctx1" brushRef="#br3" timeOffset="93362.3967">19409 8438 91,'-23'-3'38,"-11"0"1,3 10 0,-7 1-33,2 11-1,-5 7 0,7 7-1,-2 5-1,12 4 1,4 4 0,16-3-2,8-4 1,16-6-2,11-7 1,9-10-1,11-12 1,1-11-1,2-6-2,-6-9 1,-5-8-2,-9-3 2,-9-5-3,-11 0 2,-10 3-3,-12 1 0,-4 8-1,-6 0 0,-3 12-2,-5-5-7,14 22-16,-1-6-9,13 3 1,3 12-1</inkml:trace>
  <inkml:trace contextRef="#ctx1" brushRef="#br3" timeOffset="93658.7972">19904 8540 96,'6'-16'39,"-19"1"0,-1 6 0,-13-7-34,-2 8-1,-5 2 1,-2 10-2,-3 7 1,2 8-1,2 6 0,3 7 0,11 3 0,9 4-1,9-3 0,16-1-3,13-6 1,8-6-4,12 0 1,1-12-6,15 4-6,-12-23-16,6 6-10,-8-10 2,1-1-1,-13-12 4</inkml:trace>
  <inkml:trace contextRef="#ctx1" brushRef="#br3" timeOffset="94001.9978">20139 8530 92,'-10'-14'38,"10"14"2,-14 0-1,7 21-28,-6-4-5,6 12 1,-5 2-2,1 11-1,-5-3 0,7 1-1,2-2 0,6-7 0,5-5-3,6-9 0,12-14 0,9-10 0,10-11 0,5-8 0,4-6 0,4-6 0,-4-1-2,-3 1 2,-7 3-2,-9 8 2,-11 8 0,-12 10-1,-8 9 1,-12 15 0,-4 6-1,-5 5 1,3 7-2,0-2-2,12 3-3,1-12-10,25 8-6,-7-24-9,25 4-6,3-16-2,10-3 0,-2-11 3</inkml:trace>
  <inkml:trace contextRef="#ctx1" brushRef="#br3" timeOffset="94345.1984">20807 8525 103,'-18'-24'39,"2"14"2,-14-2-2,9 20-32,-7-1-2,2 8-1,3 6-2,7 5 0,6 2-1,6 0 2,9-1-2,3-1 0,11-7 1,4 2 0,1-6-1,0-1 1,-1 0-2,-5-4 0,-4 5 0,-5-1 0,-9 6 0,-8 0 0,-8 6 0,-6 0 0,-6 2 0,-1 0 0,1-1-2,3-1-1,9-6-5,2-15-10,26 13-6,-12-18-8,40-9-9,-9-5 0,19 7-1,-1-6 2</inkml:trace>
  <inkml:trace contextRef="#ctx1" brushRef="#br3" timeOffset="94501.1987">21129 9023 99,'0'25'43,"-12"-25"0,1 2-2,-6-21-12,8 6-32,5 3-5,-5-14-13,9 24-5,0-28-10,3 18-7,-4-3 0,2 2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5T22:58:27.06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8964 2277 33,'0'0'25,"0"0"2,0 0-8,0 0-7,0 0-4,0 0-2,9 2-2,-9-2-1,19 0 0,-10-2-1,6 4-1,4-1 0,2 0 0,2-2 0,5 2 0,2-5 1,1 4-1,5-3 1,-1 2-1,4-4 1,0 3-1,1-2 0,3 3-1,3 1 1,3 0-1,6 0 0,2 0-1,6 1 2,2-3-1,7-1 0,4-1 0,3-3 0,3 0 0,5-2 1,3-2-1,4 1 0,2 2 0,3-2 0,0 2 0,5 2 1,0 0-1,-2 4 0,0 3 0,1-1 0,-3 5 0,5-3 0,-1 2 0,-2 1 0,0-2 1,2-1-1,3-1 0,6-3 1,-2-2-1,0 0 1,4-3 0,0-1 0,5 0-1,-2 0 1,1 0-1,-4-2 1,0 3-1,-1-2 1,-2 1-1,-4 0 0,-4 0 0,-3 0-2,-7-9-8,-2 9-22,-10-6 0,-8 4-2,-16-1 1</inkml:trace>
  <inkml:trace contextRef="#ctx0" brushRef="#br0" timeOffset="1653.6029">13930 1914 34,'0'0'28,"0"0"3,0 0-3,-4-12-18,4 12-3,0 0-2,0 0-2,0 0-1,0 0 0,0 0 1,0 0-1,0 0 0,0 0 0,-10-4 0,10 4 0,0 0-1,0 0 1,0 0-1,0 0 0,-11 13 1,11-13-1,-7 14 0,3-3 0,-2 3 0,1 4-1,-4 4 0,-2 6 0,0 2 0,-6 3-1,-2 4 1,2 5-1,-5-1 1,2 3 0,-1 3 0,1 2 0,0-1 0,1 4 0,1-2 0,-2-1 1,-1 7 0,1-6 0,-2 2-1,-1-2 2,2 0-2,2-1 2,-1 0-2,4 1 1,2-1-1,1 1 1,3 5-2,-1 1 2,0 5-1,-1 6-1,-5-1 1,2 8 0,-4 1 0,0-2 0,-4 2 2,2 4-2,-2-2 1,3 1 0,0 2 0,2-2-1,-3 2 1,4 1-2,-1 1 1,-1 4-1,-1 5 0,-1 1 1,-2 2 0,-1 6 0,-1 3 1,1 1-1,-2-2 1,3 2 0,-1-1 0,1-3 1,3-2 0,2-3-1,3 0 0,1 0 0,1 2 0,2 0 1,-1-3-1,-1 5-3,1 5 1,-2 1 3,-1 3-3,1 1 3,-4 0-2,5 1 1,-1 1-1,6-5 0,-2 0-1,6-1 0,1 1 0,1-2-1,4-2 1,1 1-1,-1 3 2,2 0-1,0 2 1,2 2-1,-1-2 1,2 3-1,0 1 3,0-3-3,2 2 2,0-1 0,4-1 0,-5-1-1,3-1 1,1 0-1,3-3 1,-2 4 0,1-1-1,-1 5 1,-2-2 0,2 1-1,-2 2-1,1-3 3,1 0-4,-1-1 3,1-4-2,3-2 1,1-6-1,1-4 2,-1-2-2,3-3 0,0-4 0,1 3 0,1-6 0,1 1 0,-2 1 0,2-3 1,-1 2 0,1-3 2,-1 2-2,2-5 0,-4-1 0,4-1 0,2 0 0,-1-2 0,3 3 0,0-5-2,2 0 3,1 0 0,-1-1-1,2-3 0,-2-2 1,0-4-1,-1-3 0,0 0 0,-1-4-1,2-3 0,-1 0 1,2-5 1,-1 2-2,-1-4 1,0-4-2,-5-4-1,5 3-5,-15-14-25,6 3-3,-8-8-2,1 2 0</inkml:trace>
  <inkml:trace contextRef="#ctx0" brushRef="#br0" timeOffset="2418.0042">13957 12884 22,'0'0'31,"0"0"-1,0 0 2,-15 0-22,15 0-3,-13 2 0,13-2-2,-16-2 0,16 2 0,-19-2-2,9 4 1,-9-3-2,-1 4 0,-5-1 0,-6 3-1,-5 1 1,-4 2-2,-10 3 1,-3-2 0,-5 0 0,-3 0-1,-2-2 1,-4 1 0,-3-1-1,-3 2 1,-2 1-1,-6 1 1,-3 3-1,-3 2 0,-7 0 0,1 3 0,-6-1 1,-2-1-1,-3-2 1,0-1-1,2-3 0,2-2 0,-1-5 1,-2 1-1,0-1 0,0-3 1,0 3-1,0 0-1,1-1 2,-6 3-2,-1 0 1,1 3 0,0 0 0,-2-1-1,3 0 1,-2-1 0,2-2 0,5 1 0,8-3-1,0-3-3,14 7-21,1-12-10,8 0-3,10-9 0</inkml:trace>
  <inkml:trace contextRef="#ctx0" brushRef="#br0" timeOffset="3884.4068">9406 2813 20,'-27'-30'26,"8"5"0,-2-1 1,-1-2-19,11 11 0,-6-6 0,7 15 0,-8-8-1,8 13 1,-8-4-1,9 12-1,-4-5-1,13 0-1,-9 15 0,11-4-2,2 6-1,4 2-1,6 4 0,4 3 1,1 4-2,5 4 2,1 2-2,2 9 2,-1-2-1,2 6 0,-4 7 0,3 4 1,0 2-1,1 4 0,-1 2 1,3 2-1,0-1 1,5 1-1,4 0 0,1 5 0,2 1 0,1 2 1,0 4-1,-2 2 0,-2 3 1,1 5-2,-4 2 2,-1 3-1,-2 0 0,-2 6 0,1-2 2,1 3-3,-2 3 2,1 1-1,3-2 1,-1 0-1,0 2 1,2 2 1,-4-2-1,2 2 1,-1-1 0,-3 1 0,0 2-1,-3-1 1,-1-1 1,-1 3 0,0 2-3,-2 3 2,-2-3-1,0 1 1,-1 3-2,-1-1 1,-2 4-2,0 2 1,0-1-1,0-1-1,-1 5 1,-3 1 0,-1-3-1,0 4 2,-5 2-1,1-2 0,-5 3 2,-2 1-1,-4-2 1,-2 3-1,-1 4 1,-1-3 0,-3 1 1,-2 3-1,0-1-1,0-3 1,0 2 0,-3-4 0,5-2-2,-4-3 2,0 1-2,0-7 1,2 1-2,-4-7 2,-1-3-1,-1 3 0,-1-8 0,0 1 0,-1-1 0,1-6 0,0 0 0,2-2 2,-3 2-1,0-6 0,1 1 0,-2 0-1,-2 0 1,-3 0 0,-2 3 0,-3-1-3,-1 2 3,-5-2-1,-1-1 1,0-5 0,4 0-1,-1-9 0,5-6 0,4-9-1,8-4-3,-3-25-14,17 4-18,-1-17-1,11-4-1,-6-23 1</inkml:trace>
  <inkml:trace contextRef="#ctx0" brushRef="#br1" timeOffset="8767.2154">4830 5208 40,'-10'-5'32,"10"5"0,-12-13-1,12 13-23,-6-11-2,6 11-2,0 0-1,0 0-2,0 0 0,0 0-1,0 0 0,8 6 0,4-4 0,1 1 0,6-2 1,6 1 0,4-2 0,5 0 0,5-2 0,5 2 0,1-1-1,10 1 1,3 0-1,8 1 0,0 1 0,8-1 0,4 0 0,7-1 0,5-1 0,8-2 0,0 0-1,6 0 2,0-3-1,6 3 0,2 0 0,-1 4 0,-2-1 0,-2 4 0,0 1 0,0 3 0,5-3 0,0 0 0,4 2 0,-1-4 1,5-1 0,2 1 0,3-6 1,2 5 0,-4-5 0,1 3-1,-3-2 1,5 3-1,-5-2 0,-3 2 0,-7 0-1,2 3 0,-2-4 1,-2-1-1,-5-2 0,2 0 0,-7-3 0,3-2 0,2 1 1,-2-2-1,-3 1 0,-2-2 0,-3 1 1,-4 5-2,-4 4-3,-11-10-21,-8 17-10,-16-4-1,-8 2 0</inkml:trace>
  <inkml:trace contextRef="#ctx0" brushRef="#br1" timeOffset="9484.8167">10273 5149 38,'17'0'23,"3"-6"-2,7 8-5,1-11-4,10 8-3,-2-9-2,11 6-2,-2-5 0,10 3-2,4-5 0,8 3 0,5-3-1,6 3 0,5 0-1,4 0 0,7 0-1,2 3 2,8-5-1,3-1 1,1 0-4,2-3 4,2-1-4,3-3 1,1 0-3,-8-2-1,1 5-2,-8-4 2,-1 7 0,-7-6-1,2 11-1,-11-8-4,0 8-17,-5 2 1,-7-3 1</inkml:trace>
  <inkml:trace contextRef="#ctx0" brushRef="#br1" timeOffset="10358.4182">13059 4774 11,'-26'6'23,"13"-5"-7,2 4-2,-6-7-2,7 8 0,-6-8-2,16 2 0,-15 0 0,15 0-2,0 0 0,0 0-2,-9-6 0,9 6-2,0 0-2,0 0 0,0 0-1,5-10-1,-5 10 1,0 0-1,11-3 1,-11 3 0,16-2 0,0-3 1,0-4 0,6-1 0,7-6 1,7-5 0,6-8-1,9-2-1,12-2 1,9-8-2,6 0 1,12-3 0,2-2 0,10 0 0,9-2 0,4 0 0,1-3 0,5-2 0,5-5 0,3 0 0,6-7 0,3 1-1,-1-3 0,8-3 0,5 0 1,1-1-1,7 1-1,2 4 2,6-2-2,4 2 1,4-1-1,-2 0 1,3 0-1,3 0 1,-2 0 0,1-2-1,-5 0 1,2-3 0,-5 2 0,-3-2 0,-2-8 0,-7-1 1,-5 1-1,-6 2 0,-7 6 1,-6-2 0,-8 5 0,-3 4-1,-5 10-3,-12-2-3,-1 15-29,-17-2 1,-12 11-3,-24 3 2</inkml:trace>
  <inkml:trace contextRef="#ctx0" brushRef="#br1" timeOffset="10795.219">17270 2407 47,'45'-21'34,"11"-3"-1,7 3 0,2-10-29,10 16-1,0-5 1,5 7-1,-2 1 0,-4 7-1,-5-2 2,-6 6-3,-14 3 1,-12 6 0,-18 9-1,-16 9 0,-20 10-1,-16 10 1,-18 7-2,-11 7 3,-6 9-3,-3-2-3,16 7-28,-3-13-2,20 0-1,11-11 0</inkml:trace>
  <inkml:trace contextRef="#ctx0" brushRef="#br1" timeOffset="11934.021">4871 8568 28,'4'-17'24,"-4"17"-5,0-22-9,-4 2-28,6 9-5,-7-9 1</inkml:trace>
  <inkml:trace contextRef="#ctx0" brushRef="#br1" timeOffset="12682.8223">4821 8402 13,'-19'-2'27,"19"2"2,-18 2 1,8-7-15,10 5-1,-9 7-2,9-7-3,0 0-3,11 17-2,-11-17-2,16 14 0,-4-5 0,5 3-1,3-2-1,4 2 1,6-2 0,6 2-1,4-5 2,8 1-1,7-2 0,8 2-1,3-3 1,10 2-1,5-2 0,4 3 1,8-1-2,8-1 1,5 1 0,7-5 0,6 0 0,11 1-1,8-3 1,9-2 0,7 0 0,7 2 0,5-3 0,4 1 0,10 1 1,0-1-1,7 2 1,5 0 0,5 0-1,4-1 1,8 0 0,5 0-1,6-4 1,6 0-1,3 0 0,4-3 1,7-1-1,2 0 1,3 1 0,3 0 0,3 1-1,6-1 1,1 0 0,6-2 0,6-1-1,8-3 1,45-2-1,-25 0 0,37-3 0,-23 0 0,8 3 1,4 2-1,3 1 1,2 9-1,-40 1 1,38 5-1,-39-1 1,35 2-1,-3 1 1,-1 3 0,-2 1 0,5-1 0,-3 1 1,4 0-1,0 3 1,3 2-1,-5 2 1,-4-2-1,-7-1 0,-9 1-1,-12 2-2,-15-6-1,-13 9-2,-27-12-8,-15 8-24,-30-4 0,-30 0 0,-35-5 0</inkml:trace>
  <inkml:trace contextRef="#ctx0" brushRef="#br1" timeOffset="13166.4231">17965 7731 48,'0'-21'33,"6"9"0,7 7 0,11 2-23,16 13-4,10 2-2,22 10 1,13 1-3,19 6 1,14 1-1,11 2 0,4 5 0,4 2-2,-6 2 1,-17 3-1,-21-1 1,-28 8 0,-37 6 0,-37 7 0,-43 0 0,-35 3 1,-35 1 0,-18 1 0,-13-1 0,-5-1-5,13-5-31,3-9-1,18-2-1,17-11-2</inkml:trace>
  <inkml:trace contextRef="#ctx0" brushRef="#br1" timeOffset="14320.8251">4992 11213 39,'0'0'30,"15"-7"1,-5 5-3,0 1-27,3 1-1,2 4-1,4 0 0,-1 4-1,4-1 2,3 1 0,6 2 1,4-4 0,10 2 2,4-4-1,7 1 0,6-2 0,6 0 0,3-1-1,10 3 0,4-1 0,5 0-1,6 2 1,7-3 0,7 0-1,7-1 1,4-1 0,5-1 0,0-1 0,4-2 0,-2-1 1,2 1-1,-3 0 0,-5 0 0,0-2 0,4 2 0,-3-1-1,1 1 1,-2-2-1,6-2 1,4 2-1,3-4 1,3 1 0,1 0 0,3 1 0,-2-1 0,0 1 0,-5 4-1,-5 2 1,-9 1-1,-4 2 0,-9 2 0,-9 3-1,-6-2 0,-8 5 0,-4-5 0,-4 1-1,-5-1 1,-1-2 0,-3-2 1,0-1-1,-5-4-1,2 8-13,-6-7-17,-6-4-1,-8 0-1,-12-3 0</inkml:trace>
  <inkml:trace contextRef="#ctx0" brushRef="#br1" timeOffset="15069.6265">10412 11136 14,'-9'3'27,"9"-3"1,0 0 0,16-1-21,-7 4-4,-9-3 0,21 3 0,-12-2 0,5 4 0,0-3 0,6 4 0,0-5 1,9 5 0,0-4-1,6 3 0,1-1 0,6 1 0,-1 3-2,7 0 0,0 0 0,3 4 0,5-1-1,1 1 0,2 0 0,4 3 0,0-2 1,7 0-1,1-1 0,3 3 1,4 0-1,1-1 1,3 2 0,3 1 0,5-1 0,-1 2-1,0-2 1,3 2-1,-2-2 1,4 0-1,-3 0 0,4-4 0,0-1 0,-2 1-1,0-1-2,-7-6-6,2 2-23,-6 3-2,-10-2 1,-6 0-1</inkml:trace>
  <inkml:trace contextRef="#ctx0" brushRef="#br1" timeOffset="15849.6278">13271 11572 19,'0'0'30,"0"-15"1,0 15 0,10-5-19,-10 5-8,16 0 0,-16 0-1,19 6-1,-6-1-1,4 4 1,4-2 0,5 4 0,2 0 2,9 5-1,-1-5 1,11 7-1,2-1 0,6 5-2,4-1 1,8 2-2,4 1 1,7 2-2,5 2 1,6 3-2,5 2 2,4 1 1,5 6-2,5 3 2,4 7-2,0 2 2,9 1-2,6 4 2,5-3 0,5 5 1,5-2-1,8 4 0,6-3 0,6 5-1,5-1 2,5 9-2,4-1 0,6 3 0,7 2 0,3 3 0,8-1 0,3 2 0,4-1 0,7 2 0,0 0 0,2 3 0,2 2 1,6-1-1,-4 1 0,4-1 0,-2 2-1,-2-3-2,-4 2 0,-5-7-4,-2 12-16,-22-12-12,-5-1 0,-25-10 0</inkml:trace>
  <inkml:trace contextRef="#ctx0" brushRef="#br1" timeOffset="16380.0288">18798 13056 42,'0'0'31,"0"0"2,10-6-3,14 8-27,12 11-3,11 8 0,9 7 1,9 6 0,9 3 0,7 7 0,4 2 0,5 9 0,-2 1 0,3 7 0,-9 1 0,-4-2 0,-11 0-1,-11-3 2,-13-5-2,-15-4 1,-24-5 0,-15-6 0,-29-8-1,-19-3 1,-26-8-1,-18-2 0,-23-7 0,-15-3-1,-10-5-3,-12-15-12,-2 3-16,-7-12-2,-1-5 0,-4-10 0</inkml:trace>
  <inkml:trace contextRef="#ctx0" brushRef="#br1" timeOffset="17004.0299">13358 11433 56,'-8'5'37,"8"-5"0,-11-3-1,11 3-30,-13-7-5,13 7-4,-8-12-9,-4-2-21,4 3-2,-8-7-2,-2 2 1</inkml:trace>
  <inkml:trace contextRef="#ctx0" brushRef="#br1" timeOffset="17206.8302">12556 11120 43,'-48'-17'36,"-2"-5"2,7 3-1,2-11-23,4 9-5,-6-2-6,6-3-3,2 7-17,-4-5-17,-5 1-1,-4-3-1,-1 3-1</inkml:trace>
  <inkml:trace contextRef="#ctx0" brushRef="#br1" timeOffset="17378.4305">11091 10444 46,'-57'-25'32,"-2"-3"-1,4 4-5,-5-4-37,2-3-16,6 2-6,-2-3 4</inkml:trace>
  <inkml:trace contextRef="#ctx0" brushRef="#br1" timeOffset="17518.8308">9897 9764 79,'-68'-23'36,"1"-4"-3,4-5-4,1 0-62,4-3-1,6-1 0,1-2-3</inkml:trace>
  <inkml:trace contextRef="#ctx0" brushRef="#br1" timeOffset="17690.4311">8603 9117 90,'-84'-20'39,"8"-3"-3,3-6-2,2-10-58,16 7-14,4-7 1,10-1-2</inkml:trace>
  <inkml:trace contextRef="#ctx0" brushRef="#br1" timeOffset="17830.8313">7272 8621 86,'-69'-1'39,"2"-8"-3,10-9-3,11 7-68,7-17-2,14-3-2,5-8-1</inkml:trace>
  <inkml:trace contextRef="#ctx0" brushRef="#br1" timeOffset="17986.8316">6723 8276 90,'-34'9'33,"12"-5"-29,0-10-3,12-9-41,9-8-1</inkml:trace>
  <inkml:trace contextRef="#ctx0" brushRef="#br1" timeOffset="18564.0326">13623 4467 71,'0'0'37,"-16"6"-3,6-6-5,10 0-59,-20 13-5,11-6-2,-7-2 1</inkml:trace>
  <inkml:trace contextRef="#ctx0" brushRef="#br1" timeOffset="18735.6329">12962 4827 69,'-36'25'37,"3"-6"-4,6-3-1,6 5-44,0-5-22,6 5 1,-3-3-3,0 1 2</inkml:trace>
  <inkml:trace contextRef="#ctx0" brushRef="#br1" timeOffset="18876.0331">11881 5498 52,'-96'45'18,"1"4"-17,9-4 1,-3-6-34,1-1 0</inkml:trace>
  <inkml:trace contextRef="#ctx0" brushRef="#br1" timeOffset="19032.0334">9902 6432 86,'-89'46'27,"8"-1"-26,3-1-4,7-6-33,2-3 1</inkml:trace>
  <inkml:trace contextRef="#ctx0" brushRef="#br1" timeOffset="19188.0337">8390 7385 82,'-74'55'35,"-1"-17"-14,7 7-19,2-15-33,4 8-7,1-4-1</inkml:trace>
  <inkml:trace contextRef="#ctx0" brushRef="#br1" timeOffset="19344.034">7159 8297 89,'-63'54'37,"-1"-2"-10,1-11-26,3 0-37,-1-10-4,7-3 2</inkml:trace>
  <inkml:trace contextRef="#ctx0" brushRef="#br1" timeOffset="19500.0342">6286 8956 90,'-50'55'18,"-2"-15"-16,-2-11-2,-2-8-39,6-3 0</inkml:trace>
  <inkml:trace contextRef="#ctx0" brushRef="#br2" timeOffset="25069.244">17250 3421 51,'9'-19'32,"-9"19"0,8-12 0,-8 12-26,0 0-3,5 14 1,-2 14 0,-5 2 2,4 17-3,-8 6 2,1 10-2,-3 8-1,-3 1-1,1 1-2,-5-6-1,5 1-5,-7-17-27,12-2-1,-3-16-1,11-10 0</inkml:trace>
  <inkml:trace contextRef="#ctx0" brushRef="#br2" timeOffset="25693.2451">16980 3547 78,'-12'-10'37,"12"10"0,1-30-3,13 12-31,10-2-3,7 0 2,8-1-1,5 4 0,5 0 0,2 3 0,-3 5 0,1-2 0,-4 4 0,-4-1 1,-3 3 1,-8-1-1,-4 2-1,-6 3 1,-4 1-1,-3 6 0,-2 4 0,-8 8-2,-1 6 2,-4 9-2,-4 8 1,-3 7 0,-4 6 0,-1 3 0,-3 2 0,-2 2 0,1-6 0,4-3 1,3-9-1,5-8 0,4-12 1,9-11-1,6-14 1,11-16 1,4-9-1,3-10 0,5-6 1,3-1-1,-4 0 1,0 6-1,-10 8 0,-4 8-1,-7 12 0,-14 10 1,10 8-1,-14 9 0,-5 10-1,1 1 0,1 6-1,-2-1-1,7 3-3,-1-14-5,20 8-27,-8-22 0,17 4 0,-3-18-1</inkml:trace>
  <inkml:trace contextRef="#ctx0" brushRef="#br2" timeOffset="25864.8454">18054 3598 85,'0'0'36,"0"0"2,-10 7-1,-3 11-33,-1 9-2,2 3-1,-1 4 0,1 2-1,5-1-2,4-2-1,2-12-4,15 0-29,-14-21-1,28 0-1,-10-21 1</inkml:trace>
  <inkml:trace contextRef="#ctx0" brushRef="#br2" timeOffset="26317.2462">18120 3391 57,'12'7'33,"4"0"-3,4 0 1,-1 1-31,8-1 0,1 0 1,1 0 0,-3-2 1,-3 2 0,-4-4 0,-1 5 1,-10-6 2,1 8 0,-9-10 0,-3 18 0,-9-5 0,0 6-1,-7 0 1,1 7-1,-4-1-2,3-1 1,3-2-1,4-3 0,7-3-1,9-3 0,12-5-1,7-4 1,9-3-1,4 1 1,0 3-1,-1 0 1,-6 6 0,-9 6-1,-15 8 1,-11 8-1,-14 6 0,-9-1 0,-4 7-1,-4-7-1,6 2-5,-3-12-31,20-4 0,14-24 0,0 0-2</inkml:trace>
  <inkml:trace contextRef="#ctx0" brushRef="#br2" timeOffset="26691.6469">19331 3527 79,'10'-10'37,"-9"-1"0,-1 11-1,0 0-32,-5 13 0,-3 5-2,0 9 0,-1 7-1,-2 10 0,-1 3-1,1 4-1,3 2-3,-4-13-31,13 3-1,-1-18 0,10-5-2</inkml:trace>
  <inkml:trace contextRef="#ctx0" brushRef="#br2" timeOffset="27159.6477">19411 3253 94,'-12'-3'37,"5"-2"-1,7 5 0,17 10-40,0-13-6,27 11-24,-4-7-2,15 11 0,1-10 1,10 15 18,-14-12 7,2 10 4,-10 0 9,-17-1 24,-8 4 5,-17-5 2,-6 5 1,-19-11-17,3 15-4,-17-15-3,5 13-1,-7-12-2,8 7-2,0-5-1,11 4-2,4 0 0,12 1-2,8-3 1,12 5-2,7-1 0,6 1 1,1 1-1,2 2 0,-1 1 0,-8 3 0,-3-1 0,-12 5 1,-11-2-2,-9 1 1,-4-1-2,-6-8-2,8 10-21,-5-24-13,19-4-1,-10-9-1,20-7-1</inkml:trace>
  <inkml:trace contextRef="#ctx0" brushRef="#br2" timeOffset="27690.0486">20876 3408 93,'0'0'37,"-15"-15"0,2 16 0,-11-5-30,1 10-1,-9 0-3,2 9-1,-3 3 1,4 9-1,-1 2 0,7 1 0,4-2-1,11 0 0,12-4 1,11-6-1,6-8 0,10-10 0,5-9 0,1-4 1,3-5-2,-3-4 1,-5-6-1,-5 5 0,-5 1 0,-6 2 1,-4 8-2,-12 12 1,10-9 0,-10 9 0,1 25 0,-5-7-1,2 11-2,-3-1-6,3 16-28,-11-9-4,3 13 2,-13-11-3</inkml:trace>
  <inkml:trace contextRef="#ctx0" brushRef="#br2" timeOffset="28392.0499">15472 4527 68,'-35'-11'37,"-2"5"0,-8-7 1,-2 12-31,-8-3-1,1 13 1,-8 9-3,-4 19 1,-8 13-2,-1 17 0,1 11 1,5 12-2,9 6 1,13 2-2,15-5 1,22-6-2,22-14 1,23-12-2,21-8-4,13-21-4,24-6-28,2-19-2,17-5 0,-5-19-1</inkml:trace>
  <inkml:trace contextRef="#ctx0" brushRef="#br2" timeOffset="29250.0514">15933 4699 85,'-19'-14'39,"-10"4"-1,2 20-1,-2 10-34,-5 16 0,-2 14 2,1 15-3,0 13 2,2 4-2,8 4 1,11-6-1,12-8 0,17-12-1,13-19-1,15-18 0,17-22-1,10-18 1,1-20 0,5-17 0,-4-12-2,-4-11 2,-8-7-2,-15-6 2,-15-3-2,-13 5 2,-15 7-1,-10 11 0,-12 13 2,-10 15-1,-8 16 0,-3 16 0,2 15 0,7 10 0,8 4 0,12 4 0,18-3 0,15-3 1,17-7-1,11 2 0,13-6 0,2 3 0,1 4 0,-8 6 0,-6 9 0,-16 10 0,-11 9 0,-17 9 1,-10 5 1,-13 4-1,-8 3 1,-5-5-1,-2-8 1,4-9-2,5-12 2,7-15-1,15-19-1,3-18 0,15-16-2,6-15 2,8-13-2,6-11 3,2-9-3,0-4 2,-1 5-1,-3 12 1,-11 8 1,-2 12-1,-6 18 0,-8 22 0,-5 23 0,-3 16 0,-2 20 0,3 13 0,2 9 1,2 8 0,10 0 0,3-2-1,6-11 2,9-10-2,2-18 2,3-14-1,1-18 0,-2-15-1,-2-19-1,-5-11 3,-7-13-3,-3-5 1,-8-11-2,-3-5 1,-6 0-2,-3 5 2,-1 8-2,-2 5-3,5 19-5,-10-2-26,18 27-3,-4 0 0,15 13-1</inkml:trace>
  <inkml:trace contextRef="#ctx0" brushRef="#br2" timeOffset="29546.4519">17668 4512 87,'-33'8'40,"-14"-5"-1,6 17 1,-8 3-35,2 14 0,-1 7-2,6 9 0,4 8-2,12-1 1,10 1 1,11-4-3,13-6 2,16-9-2,13-9 1,12-11-3,14-6 0,9-15-5,16 7-12,-5-24-20,11 2-1,-7-16 1,1 1-1</inkml:trace>
  <inkml:trace contextRef="#ctx0" brushRef="#br2" timeOffset="29983.2527">18227 4683 78,'-16'-2'37,"5"17"1,-8-5 0,8 13-32,-7 8-2,-1 10-1,0 2 3,-1 8-3,-1 0 2,2 1-2,1-3 0,7-7-1,-1-5 1,5-7-1,3-11-2,4-19 0,0 0 1,15-17-1,-3-9-1,3-15 1,2-10-2,3-11 2,3-9 0,1-3 0,4 0-1,-3 5 1,1 5 1,1 11 0,1 13 0,-5 16 0,-2 20 0,-5 14-1,-1 18 1,-7 8-1,-2 13 0,-1 7 1,-2 4-2,2 1 1,-1 1 1,-1-5-2,5-2-1,-3-9-3,7 4-7,-12-21-22,12 3-5,-12-18-1,4 2-1</inkml:trace>
  <inkml:trace contextRef="#ctx0" brushRef="#br2" timeOffset="30154.853">18175 4918 91,'-3'-10'38,"1"-10"0,15 14-3,7-11-32,11 0-1,11 0-2,2-7-6,15 8-31,-12-7 0,6 11 0,-10-7-3</inkml:trace>
  <inkml:trace contextRef="#ctx0" brushRef="#br2" timeOffset="30482.4535">18687 4588 83,'1'-13'40,"-1"13"0,7-13 0,-7 13-34,4 15-2,-4 6 0,-5 4-1,-2 11 0,-1 9 0,1 8-2,-3 3 3,0 3-2,4 0 1,2-4-1,4-6 0,2-8-1,8-10 1,6-11 0,5-15-2,7-11 0,3-14-1,4-9 1,1-6-1,-1-8 1,-2-6-2,-7-4 0,-5-2-1,-3 0 0,-3 6-2,-7 1-3,5 18-13,-13-10-19,12 16 0,-10 1-1,9 18 2</inkml:trace>
  <inkml:trace contextRef="#ctx0" brushRef="#br2" timeOffset="30700.8539">19172 4564 89,'17'15'38,"-17"-15"1,6 27 2,-18-10-35,13 11-2,-5 3 0,0 10-1,-4 5-1,-1 7 0,-2-1 1,0-2-2,3 0 0,-1-9-2,9-5-3,-3-24-12,14 5-22,0-24-3,12-1 0,-6-24 0</inkml:trace>
  <inkml:trace contextRef="#ctx0" brushRef="#br2" timeOffset="30888.0542">19249 4527 98,'8'-20'41,"9"16"1,1-11-2,15 4-38,5-1-1,7-1-3,5 11-7,-9-10-29,5 14-2,-17-6 1,-3 16-2</inkml:trace>
  <inkml:trace contextRef="#ctx0" brushRef="#br2" timeOffset="31075.2546">19278 4769 91,'-31'25'40,"16"2"1,15-27-2,4 12-35,19-17-2,12-3-1,6-5-1,0-4-3,6 7-8,-15-10-28,3 11 1,-16-3-1,-10 16-1</inkml:trace>
  <inkml:trace contextRef="#ctx0" brushRef="#br2" timeOffset="31200.0548">19242 5044 98,'-23'34'40,"19"2"2,8-18-1,20-9-38,9-7-2,8-10-3,13 0-32,-6-16-4,8 1-2,-6-12 0</inkml:trace>
  <inkml:trace contextRef="#ctx0" brushRef="#br2" timeOffset="31792.8558">20702 4324 87,'6'-19'37,"-2"0"1,5 10 0,-8-1-31,-1 10-2,0 0-1,-5 32 0,-13-3-1,-4 17-1,-10 13 0,-2 9-1,-4 8 0,4 1-1,5 4-1,5-6-1,18-3-1,4-21-15,25 0-19,3-20-1,16-4 1,-2-18-3</inkml:trace>
  <inkml:trace contextRef="#ctx0" brushRef="#br2" timeOffset="32214.0566">20721 4707 101,'0'0'40,"-12"4"1,12-4-2,3 23-36,11-18-1,7 5-1,9-1 1,8-1-1,8 0 0,7-3-1,3-4 1,-1-4-1,0-5 0,-8-2 0,-5-6 1,-12-5-1,-8-2 1,-11-1-1,-11-3 0,-10 0 0,-7 4 0,-9 4 0,-5 8 0,-6 6 0,-6 13 0,-2 8 0,4 12 1,0 9 0,6 4-1,9 4 1,11 0-1,13 1 0,20-10-1,11-5 0,11-10-3,15-1-1,4-20-4,16 1-28,-12-15-3,6 2 2,-16-14-1</inkml:trace>
  <inkml:trace contextRef="#ctx0" brushRef="#br2" timeOffset="32557.2572">21494 4613 94,'0'0'38,"-16"-2"1,7 23 0,-10 7-28,3 9-6,-5 4-2,-1 7 1,2 0-2,0 0 1,5-5 0,2-6-2,6-9 2,7-10-2,0-18-1,20 0 2,3-18-1,5-10-1,4-8-1,4-4 2,0-7-2,2 2 1,-5-1 1,-6 10-2,-7 7 1,-3 10 0,-4 14 0,-13 5 0,11 23-1,-10 1-1,3 12-2,1-2-2,7 12-5,-4-16-22,18 8-7,-6-16 0,16 1 0</inkml:trace>
  <inkml:trace contextRef="#ctx0" brushRef="#br2" timeOffset="32869.2577">22127 4512 104,'-29'-2'41,"4"16"0,-7-2-1,8 9-32,3 7-5,9 5 0,8 0-2,12-1 0,7 0 0,7 2-1,5-2 0,1-1 0,-3-2 0,-2 1 1,-6-2-1,-10-2 0,-10 1 2,-7-3-2,-7-1 1,-6-6-1,-1 2-1,-2-9-3,3 5-4,-7-15-28,13 7-5,-5-14 2,7 5-3</inkml:trace>
  <inkml:trace contextRef="#ctx0" brushRef="#br2" timeOffset="34023.6598">14177 6215 68,'4'-12'34,"-4"12"-1,0 0-7,-11-18-14,11 18-4,0 0-1,0 0-1,-6-10-2,6 10 0,0 0 0,10 20-1,-6-3-1,2 14 0,-6 13 0,-2 10 0,-8 12-1,-2 10 1,-7 5-2,-3 3 0,6-5-2,-4-12-1,16-4-8,4-28-26,17-13 0,8-24-1,16-20-1</inkml:trace>
  <inkml:trace contextRef="#ctx0" brushRef="#br2" timeOffset="34226.4601">14608 6100 90,'-3'-24'36,"-11"10"0,2 23 1,-8 11-31,5 19-1,-3 10-3,4 13-1,-2 8-1,0 10 2,3 3-4,0-6 1,6 7-14,-1-19-21,8-6-1,-2-21 2,6-11-4</inkml:trace>
  <inkml:trace contextRef="#ctx0" brushRef="#br2" timeOffset="34398.0604">14362 6530 109,'-11'-7'39,"11"7"0,12-5-1,12 0-36,15-5-3,9-12-14,23 7-21,-1-8-4,10 4 1,-3-4-2</inkml:trace>
  <inkml:trace contextRef="#ctx0" brushRef="#br2" timeOffset="35084.4616">15472 6458 95,'-15'2'36,"4"13"3,-6-5-4,5 13-31,-2 6-2,-1 6 2,-1 3-2,0 2 1,2-3-2,2-1 1,1-6-1,6-4 0,5-11 0,0-15 0,17 5 0,0-19-1,-1-10 1,6-6-1,1-7 1,-3-4-1,-1-2 0,0-1 0,-6 7 1,-1 7-2,-7 8 2,0 13-1,-5 9 0,0 0 2,6 14-2,-2 3 2,4 2-2,6-1 2,3-5-2,11-5 2,7-8-1,5-7-1,3-9 1,8-4-2,-5-4 2,-1 1-2,-6-3 2,-7 8-2,-9 2 1,-10 8 1,-13 8-1,2 11-1,-9 8 1,-5 7 1,0 4-2,0 5 1,5 2-3,3-4-1,16 4-7,-1-16-24,19-2-5,0-16 1,18-2-1</inkml:trace>
  <inkml:trace contextRef="#ctx0" brushRef="#br2" timeOffset="35458.8623">16381 6409 89,'-17'-12'37,"-4"13"2,-13 1 0,3 13-28,-9 3-6,1 10 0,-1 6-1,6 4 0,5-2-1,11 5 1,7-7-3,11-6 3,15-9-3,9-7 0,8-9-1,8-10 1,4-8-1,-1-7 1,0-5-1,-5-4-1,-5-4 1,-7 3-2,-8-1 3,-6 3-3,-7 6 2,-4 6-2,-1 18 2,-10-6 0,2 20-1,1 11 3,2 6-3,-2 7 1,8 2-3,3-1 0,11 2-7,2-19-25,20-2-5,2-20 1,11-7-2</inkml:trace>
  <inkml:trace contextRef="#ctx0" brushRef="#br2" timeOffset="35677.2627">16974 5911 107,'-21'17'40,"6"27"1,-6 8-2,3 21-35,4 7-1,3 9 1,4-1-3,5-2-1,10-4-4,-2-20-8,11 1-26,-4-25-1,9-6 0,-6-22-2</inkml:trace>
  <inkml:trace contextRef="#ctx0" brushRef="#br2" timeOffset="35958.0632">17078 6337 105,'-24'6'40,"1"12"1,-9-4-1,1 10-35,2-5-1,6 6 1,3-5-2,9 1 0,7-2-1,9-3 1,10-5-3,8-2 4,9-4-6,5-4 1,4 2-1,-1-7-3,6 9-7,-14-11-29,12 4 0,-12-8-1,3 6 1</inkml:trace>
  <inkml:trace contextRef="#ctx0" brushRef="#br2" timeOffset="36301.2638">17333 6460 91,'-3'22'42,"-1"-9"-2,12 0 1,2-6-24,11-6-13,7-9-1,7-4-3,2-6 0,2-4-1,-1-5 1,-4 0-1,-7-3 0,-5 0 0,-11 6 1,-7 3-1,-9 6 1,-9 11 0,-9 7 0,-5 11 0,-3 11 1,-2 8-1,3 4 0,2 1 2,7 2-2,10-8 0,15-2-6,4-21-21,23 2-13,6-22 2,18-2 0,4-14-3</inkml:trace>
  <inkml:trace contextRef="#ctx0" brushRef="#br2" timeOffset="36566.4642">17891 6277 100,'-28'4'38,"3"15"2,-2-6-1,11 6-30,4-2-6,12 1-1,11-2-1,9-4 1,6-1-1,7-1 0,1-3 0,-2 2 1,-2 2-1,-9 4 3,-9 2-3,-9 1 2,-13 7-2,-7 0 1,-4 1-2,-9-4-2,5 10-11,-5-17-26,9 0-2,0-14 1,21-1-3</inkml:trace>
  <inkml:trace contextRef="#ctx0" brushRef="#br2" timeOffset="37705.2662">18695 6420 91,'0'0'36,"0"0"1,0 0 0,0 20-32,-1-1-1,-2 6 1,-5 6-3,0 6 2,0 5-3,-3 2 3,-2-5-2,3-5-1,2-3 0,3-7 0,5-9 0,0-15 0,12-5-1,1-12 1,2-10-1,4-5 0,-1-9 1,0-6-2,1-5 1,-3-5-1,0-1 1,1 3-1,-2 5 1,0 6-2,1 8 3,-1 9-1,2 12 0,-1 7 0,-1 10 0,-2 8 0,-2 5 0,-2 5 0,-3 3-1,-2 5 1,-4 1 0,-3 4 0,-3 3-1,-4-3 2,-6 1-1,-3-2 1,-5-3-2,-4 0 2,0-8-2,0-2 2,-1-3-1,4-3 0,1-4 0,3 1 0,3 4 1,6 6-1,0 3 1,3 9 0,-3 10-1,-2 8 1,-3 8-1,0 1-1,0 3-1,0-8-3,8 7-9,1-24-24,16-10-1,4-23-1,18-10 0</inkml:trace>
  <inkml:trace contextRef="#ctx0" brushRef="#br2" timeOffset="38173.267">19461 6319 94,'-26'1'37,"1"10"3,-9-5-2,0 13-29,-3-7-3,3 8-1,-3 1-1,11 6 1,-1 2-2,13-2 1,5 3-2,11-2 1,12-6-2,6-6 3,9-6-4,7-9 0,3-9 0,2-8 0,-1-8 0,-3-6 0,-4-2 0,-6-4 0,-6 1 0,-7 3-3,-5 4 3,-4 8-1,-3 9 1,-2 11 0,-12 10-1,1 8 0,0 11-1,1 2 1,4 4-2,2-3-1,13 1-4,-1-15-7,21 0-24,-1-17 0,17-1 2,-3-14-2</inkml:trace>
  <inkml:trace contextRef="#ctx0" brushRef="#br2" timeOffset="38485.2676">19879 6356 97,'-2'-13'35,"2"13"4,-17 3-3,8 15-27,-6 2-3,3 6 1,-3 7-3,3 4 0,-1-3-1,6 2 0,2-5-1,5-7 1,4-8-2,-4-16 0,17 8 0,-4-18-1,0-7 1,4-9-2,-3-5 1,1-6-1,-1 2 1,-1 0-2,-2 4 1,1 4-1,0 5 1,-1 6 0,9 7-1,3 3-1,6 7-1,1-5-2,16 13-7,-7-11-24,14 6-1,-5-7 0,3 5 1</inkml:trace>
  <inkml:trace contextRef="#ctx0" brushRef="#br2" timeOffset="38828.4682">20396 6318 82,'-12'1'38,"-14"-5"-2,0 11 3,-10-9-14,7 17-16,-5-3-3,4 12-2,1 3 0,7 4 0,5 0-2,8 0 1,6-1 0,10-7-3,9-7 0,8-9 0,5-10 0,6-5 0,3-14 0,-1-4 0,-2-6 0,-4-4 0,-4 3 0,-6-1 0,-6 7 0,-8 4 0,-6 12 0,-1 11 0,-13 6 0,2 15 0,-4 5-2,4 7 2,2 2-3,3-1 1,11-1-4,3-14-5,21 1-28,-3-17-1,19-4 1,-1-20-2</inkml:trace>
  <inkml:trace contextRef="#ctx0" brushRef="#br2" timeOffset="39046.8686">21061 5763 117,'-19'35'40,"-16"8"3,6 21-3,-8 8-34,1 11-3,4 6 1,3 1-2,9-5-2,8-6 0,8-9-3,6-18-1,16-12-6,-4-25-25,22-11-6,-2-21 1,12-9 0</inkml:trace>
  <inkml:trace contextRef="#ctx0" brushRef="#br2" timeOffset="39265.269">21312 5785 100,'-12'0'40,"-2"31"2,-12 13-1,1 20-20,-4 7-16,2 8-3,1-1 2,6 5-4,6-5 0,5-9 0,9-6-4,1-15-2,13 3-22,-6-26-11,8-3-2,-3-18 2,9-5-2</inkml:trace>
  <inkml:trace contextRef="#ctx0" brushRef="#br2" timeOffset="39624.0696">21285 6416 104,'0'10'38,"0"-10"0,13 17 0,-1-17-32,18 2-1,3-8-2,10-4-1,1-3 0,5-4-1,-7-4 0,-3-1 0,-9-1-1,-9 0 0,-10 2 1,-9 4-1,-14 4 1,-6 8 0,-7 8 0,-3 10 1,-2 5-1,-1 11 1,1 3 0,6 2 0,5 0 1,12-4-3,7-4 0,11-11 0,13-8-3,12-16-1,10-2-2,5-19-5,16 2-22,-11-17-8,7-2 2,-8-14-1</inkml:trace>
  <inkml:trace contextRef="#ctx0" brushRef="#br2" timeOffset="39780.0699">21974 5890 119,'-28'12'40,"4"33"1,-13 7 0,15 11-34,-6 5-4,8 6-1,3-1-2,6-10-3,11 4-11,-5-23-25,9 0-3,-8-20 2,1-1-2</inkml:trace>
  <inkml:trace contextRef="#ctx0" brushRef="#br2" timeOffset="40560.0712">14072 7362 75,'4'-16'39,"-4"16"-3,1-20 2,-1 20-32,0 0-4,-12 23 1,2 1 0,3 13 1,-7 12-2,3 11 1,-4 3-1,4 8 0,0-1-2,6-8 0,6-6-2,1-13-4,16-4-23,1-24-11,11-9 2,2-17-1</inkml:trace>
  <inkml:trace contextRef="#ctx0" brushRef="#br2" timeOffset="40778.4716">14356 7563 71,'-1'-25'36,"1"25"0,-12-9 2,5 29-29,-10 5-2,1 13-3,1 5-1,1 6-1,1-3-1,5 0 0,7-9-2,5-7-1,8-10-3,0-20-6,19-4-25,-7-11-1,7-8-1,-3-15 1</inkml:trace>
  <inkml:trace contextRef="#ctx0" brushRef="#br2" timeOffset="40918.8719">14417 7341 55,'-20'-30'36,"-7"3"0,9 14 0,-1-5-18,19 18-10,-9-4-5,9 4-6,27 2-32,-7-3 1,13 9-4,0-1 2</inkml:trace>
  <inkml:trace contextRef="#ctx0" brushRef="#br2" timeOffset="41480.4729">14911 7412 71,'-29'0'38,"-3"9"-1,-9-3 2,-1 20-29,-6-8-2,8 16-1,-1-2-2,10 7-1,5-3-1,16-4 1,10-8-2,16-5-1,11-11 0,9-13 0,8-7-1,1-8 1,1-6-1,-2-4 0,-4-2 0,-8 1 0,-8 2-1,-6 4 1,-5 7-1,-7 6 0,-6 12 0,-4 13 1,-6 14-1,-4 16 0,-5 15 0,-4 16 1,-1 16 0,-4 10-1,-1 5 1,2 3-1,2-5 1,2-7 0,3-11 0,5-18-1,4-18 1,2-13 1,4-22-1,5-14 0,-1-30 1,7-9 0,3-12 0,1-11-1,6-13 0,0-7 1,5-3 0,1 3-1,3 9 0,-2 5 1,1 10-3,-1 6 0,5 20-5,-3-7-9,11 19-23,-4-5 1,9 4-1,0-9-1</inkml:trace>
  <inkml:trace contextRef="#ctx0" brushRef="#br2" timeOffset="41870.4735">15485 7137 92,'-14'-1'38,"1"19"3,-8 5-3,1 20-25,-7 5-10,6 16 0,-3 6-1,2 5-1,3-2 0,6-4 1,3-7-2,5-7 1,5-15-1,11-16 1,6-18-1,7-16 1,8-15-1,1-11 1,3-13 0,2-7 0,-1-1 0,-2-1 0,-3 5-1,-5 13 1,-7 10 0,-4 16-1,-7 13 0,-1 15 1,-9 12-2,-3 13 1,4 5-1,-2 2 0,3 4-2,3-12-2,11 0-3,-4-25-11,22-1-21,-2-20 1,16-7-1,-6-18 0</inkml:trace>
  <inkml:trace contextRef="#ctx0" brushRef="#br2" timeOffset="42057.6739">16138 7071 100,'-6'10'36,"-15"14"2,1 25-2,-9 10-31,0 17-2,2 8-2,1 3-2,7-3-1,3-11-5,16-3-29,-5-17-2,10-9-1,0-23-1</inkml:trace>
  <inkml:trace contextRef="#ctx0" brushRef="#br2" timeOffset="42213.6741">15924 7393 111,'0'0'42,"9"-19"0,17 17-2,8-6-39,11-8-9,24 4-30,0-8-3,14 3 2,2-7-4</inkml:trace>
  <inkml:trace contextRef="#ctx0" brushRef="#br2" timeOffset="44709.6785">17291 7106 53,'11'-14'35,"0"1"0,-2 3-1,1 10-8,-10 0-19,11-6-2,-11 6-1,4 20-1,-11 0 0,2 9-2,-9 4 1,-2 5-1,-8 4 1,0 1 0,-6 1 0,1 2-1,1-7 1,4 0 1,4-9-2,11 0 1,8-11 0,14-7-1,11-9 0,12-6 0,12-6 0,3-4-2,6 2 0,2-4-2,-2 7-3,-9-7-19,0 16-14,-14-4 0,-1 7-1,-6-5 1</inkml:trace>
  <inkml:trace contextRef="#ctx0" brushRef="#br2" timeOffset="45130.8793">18096 7179 95,'-3'-12'39,"-9"-5"-1,0 10 1,-19 1-36,4 12 1,-8 4 0,-2 12-1,-7 4 0,2 14-1,-1 2 1,8 8-1,8 1-1,14 0 0,13-7 0,19-4 0,17-12-1,11-10 1,14-14-1,7-12 0,1-13 1,0-9-1,-7-8 0,-11-5 0,-12-5 0,-11-1 0,-18 4-1,-10 2 1,-12 5-1,-12 6 0,-7 10-1,-6 7 1,0 10-2,1 8 0,8 8-3,4-4-6,20 11-24,5-6-3,23 5 3,7-9-5</inkml:trace>
  <inkml:trace contextRef="#ctx0" brushRef="#br2" timeOffset="45520.8799">18811 7171 103,'-3'-19'37,"-6"14"3,-9-9-3,0 11-32,-3 1-2,1 7 1,-6 7 0,1 12-2,-2 4 1,2 11-1,0 5 0,6 8-1,7 0 1,11-1-2,5-7 0,15-3 1,11-14 0,10-11 0,9-14-1,7-12 0,1-14 1,1-9-1,-7-6 1,-2-10-1,-14 0 0,-8-3 1,-14 4-1,-13 3 0,-10 6-1,-9 8 1,-4 11-3,-4 7 0,6 13-4,-5 0-6,17 18-25,-3-3-4,20 10 4,2-10-3</inkml:trace>
  <inkml:trace contextRef="#ctx0" brushRef="#br2" timeOffset="45770.4804">19341 7041 99,'2'-23'38,"0"13"2,-5-5-2,3 15-30,-9 12-2,6 10 0,-4 12-2,0 14-2,0 8 0,1 8-2,0 6 0,1 0-2,6-1-3,-1-13-5,14-5-29,-3-19 0,13-9 0,2-23-2</inkml:trace>
  <inkml:trace contextRef="#ctx0" brushRef="#br2" timeOffset="46098.081">19615 7135 113,'-26'17'40,"-6"-2"0,5 6-1,0-3-34,6 4-2,-1-4 0,9-1-1,1-1 1,11-4-2,5 0 1,9-2-1,6-2 0,8 0 1,3 0-2,4 1 0,1-1 0,1 2 0,-4 2 0,0 0 0,-5 1 0,-5 4 0,-2 0-4,-1 1-1,1 1-4,-10-11-19,13 10-13,-8-14 0,8 3 1,1-14-1</inkml:trace>
  <inkml:trace contextRef="#ctx0" brushRef="#br2" timeOffset="46815.6822">20512 7165 37,'9'-14'24,"-9"-6"4,4 4-8,-4 16-8,3-25-2,-3 25 0,4-17 0,-4 17 0,1-10 2,-1 10-1,0 0-1,11-3 0,-11 3-1,0 0-2,0 0-1,0 0-1,-7 13-2,-1 9 0,-5 6 0,-2 7-2,-6 8 0,-3 8 0,-2 0 0,1 2 0,2-2-1,10-6 0,6-8 1,9-5 0,12-13-1,9-6 1,10-8-1,10-9-1,5-4 1,5-4-3,3 0-2,-3-13-5,12 13-28,-15-10-1,3 9 0,-9-8-1</inkml:trace>
  <inkml:trace contextRef="#ctx0" brushRef="#br2" timeOffset="47065.2827">21063 7070 113,'1'-12'38,"-9"0"1,8 12-1,-11 10-32,4 14-1,-7 9-1,0 10-1,-3 7-2,-2 9 0,3 3-1,-2-1 0,8-2-2,7-12-1,13-4-2,3-19-4,23-2-29,-4-22-2,16-3 1,-2-24-1</inkml:trace>
  <inkml:trace contextRef="#ctx0" brushRef="#br2" timeOffset="47283.683">21402 7015 119,'0'0'39,"-15"22"1,12 10-1,-3 7-35,1 8-2,1 6 0,0 10-1,4-2-1,0 2-2,7-2-1,-1-12-6,13 4-19,-5-22-11,8-5 0,-3-18 0,8-4-1</inkml:trace>
  <inkml:trace contextRef="#ctx0" brushRef="#br2" timeOffset="47626.8836">21684 7109 118,'-30'4'39,"5"12"2,-7-5-3,5 12-34,1-3 0,5 4-1,2-2-1,5 0-1,9-4 1,2-1-2,6-1 0,-3-16-1,13 16 1,-1-9 1,2-4-1,3 3 0,2-1 0,3-2 0,5 5-1,1 0 0,8 0-1,-1 0-2,7 7-2,-3-16-11,11 13-23,-9-12 0,7 2 0,-11-10 0</inkml:trace>
  <inkml:trace contextRef="#ctx0" brushRef="#br2" timeOffset="47829.684">22078 7117 113,'-10'13'39,"-8"2"2,6 17-2,-6 3-33,5 11-2,-2 1 0,6 6-2,-1-1-2,5 0 0,4-6-3,3-14-2,10 5-12,-1-25-22,10-4-2,-2-20 1,6-5-1</inkml:trace>
  <inkml:trace contextRef="#ctx0" brushRef="#br2" timeOffset="48016.8843">22146 7084 105,'0'-19'39,"13"18"2,0-6-3,12-2-24,5 3-16,2-2-1,7 9-6,-10-8-29,9 11 0,-13-6-1,3 7 1</inkml:trace>
  <inkml:trace contextRef="#ctx0" brushRef="#br2" timeOffset="48219.6847">22051 7304 108,'-11'24'39,"7"-11"-1,23-2 1,12-7-36,11-5-2,4-4-2,2-1-3,0 9-6,-11-9-27,-5 9-2,-17-3 1,-6 10-2</inkml:trace>
  <inkml:trace contextRef="#ctx0" brushRef="#br2" timeOffset="48375.685">22052 7592 117,'0'16'40,"9"-17"1,25 1-2,9-15-37,11-5-4,13 7-16,-7-15-20,3 10-2,-15-5 0,1 10-2</inkml:trace>
  <inkml:trace contextRef="#ctx0" brushRef="#br2" timeOffset="49108.8863">14104 9530 60,'6'-19'39,"4"8"-2,-7-9 3,-3 20-19,7-21-14,-7 21-2,6-15-2,-6 15-1,0 21 0,-3 6 0,-7 11 0,-3 7 0,-1 9-1,-3 6 0,4 2-2,0-9-2,13 1-10,-2-24-24,16-7-2,0-22 0,13-10 0</inkml:trace>
  <inkml:trace contextRef="#ctx0" brushRef="#br2" timeOffset="49280.4866">14163 9184 93,'-25'-25'39,"9"19"0,-1-1-1,17 7-35,0 0-4,0 0-5,30 3-19,-9-14-14,13 5 1,-3-9-1,11 4 2</inkml:trace>
  <inkml:trace contextRef="#ctx0" brushRef="#br2" timeOffset="49498.8869">14646 8877 98,'0'0'39,"4"20"0,-13-4-7,3 26-27,-5 13-2,0 15-1,-3 12 0,0 9 0,-1 5-2,0-5 0,8 1-4,-2-21-6,13-3-27,-4-24-1,9-9-2,0-21 0</inkml:trace>
  <inkml:trace contextRef="#ctx0" brushRef="#br2" timeOffset="49670.4872">14487 9512 102,'-24'-5'40,"-1"-9"2,25 14-4,-10-15-33,27 1-2,20-5-2,13 0-3,18 0-5,-5-7-31,24 11-1,-3-5-1,6 12-1</inkml:trace>
  <inkml:trace contextRef="#ctx0" brushRef="#br2" timeOffset="50154.0881">16021 9428 81,'8'-16'37,"1"4"-1,-11-1 0,2 13-32,-19-14 0,1 20 0,-10 2 0,-4 9-1,-9 7 1,1 10 1,-2 2-1,5 6 0,7-3-1,8 4 0,12-7-2,14-5 0,15-9-2,16-10-2,13-2-4,7-17-4,19 2-27,-4-13-1,8 5 1,-7-15-1</inkml:trace>
  <inkml:trace contextRef="#ctx0" brushRef="#br2" timeOffset="50544.0888">16452 9374 90,'-23'15'38,"-6"0"0,-2 16 2,-3-1-32,1 12-1,1-3-2,3 6-1,2-4-1,8 0 0,8-8-1,12-10 1,11-11-2,14-14-1,9-13 1,12-8-1,1-10 0,5-7-1,-2-5 0,-3 1 0,-10 3 1,-8 5 0,-12 7-1,-10 11 1,-8 18-1,-13-6 1,-4 18 0,-5 8 0,2 11 0,0 1-1,9 3-1,6-4 0,12-1-3,9-14-4,21 1-29,-3-17-1,17 0 1,-4-16-1</inkml:trace>
  <inkml:trace contextRef="#ctx0" brushRef="#br2" timeOffset="51043.2896">16947 9395 93,'0'0'36,"-18"-8"1,6 19 2,-10 2-31,9 11-3,-5 4 0,5 6-1,-2 2 0,6 2-1,3-1-1,4-4 0,2-7-1,8-10 1,2-9-2,6-13 1,3-9-1,1-11 0,5-6 0,-2-8-1,-1-1 1,-7-3 0,3 5 0,-8 5-1,-1 6 1,-5 10 0,-4 18 0,0 0 0,0 0 0,0 16 0,0 5 1,4 4-1,0 3 0,4-4 1,4-5-1,4-3 1,7-8 0,5-7-1,2-8 1,6-8 0,1-2 0,-2-4-1,-2-4 1,-3 6-1,-7 2 0,-5 3 1,-8 11-1,-10 3 0,0 19-1,-6 3 1,-4 8-1,1 4 0,2 4-1,1-3 0,6 3-4,2-16-7,18 6-21,-6-20-6,16-2 1,0-18-2</inkml:trace>
  <inkml:trace contextRef="#ctx0" brushRef="#br2" timeOffset="51370.8902">17642 9425 96,'-13'24'38,"0"-7"2,16 6 0,2-9-27,19-4-8,12-8-2,12-6 0,5-5-1,4-5 0,-1-6-1,-6-1-1,-11-2 0,-11-2 0,-18 3 0,-17 7 0,-16 4 0,-10 5 0,-9 7 0,-2 7-1,-1 10 1,0 8 0,6 5 1,8 8 0,14-2-1,13 0 0,9-2-1,10-9-3,20 3-15,-2-21-19,18 3-2,3-16 0,13-1-2</inkml:trace>
  <inkml:trace contextRef="#ctx0" brushRef="#br2" timeOffset="51917.8912">19295 9151 91,'-6'-37'35,"3"2"1,-9-4 1,2 7-32,-12 5 0,0 11-1,-11 7 0,1 18 0,-8 12 1,1 26-1,-4 11 0,3 16-1,3 9-1,6 6 1,9 2-2,7-2-1,12-7-1,9-14-2,11-8-2,1-20-3,19 1-25,-10-26-7,9-4 2,-12-17-2</inkml:trace>
  <inkml:trace contextRef="#ctx0" brushRef="#br2" timeOffset="53150.2934">18847 9510 115,'0'0'39,"-9"7"2,24 2-2,9-13-35,16 0-1,8-5-1,7 1-1,2-1 0,-1 3 0,-4 2 0,-3 4 0,-11 5-1,-11 4 1,-11 8 0,-8 4 0,-10 3 0,-7 3 0,-7 4-1,-1-3 0,-3 1 0,1-3 0,3-3 0,2-3 0,7-10 0,7-10 0,0 0 0,12-16 0,4-7 0,4-6 0,2-9 0,1-2-1,3-1 1,-5 1 0,-2 5 0,-4 5-1,-4 5 1,-3 9 0,-8 16-1,14-14 1,-14 14 0,19 0 0,-5 1 0,6-1 1,7-1-1,4-1 0,4-6 0,2 1 0,-3-4 1,-2 4-1,-6-1 0,-8 4 0,-18 4 1,0 0-1,0 0 0,-26 22 0,0-4 2,-2 9-2,0 3 0,0 5 0,6 3 0,4 3 0,8-2 0,8-4 0,10-5 0,8-11 0,10-7 0,7-11 0,6-11 0,1-10 0,0-10 0,-3-5 0,-3-4 0,-9-4 0,-7 1 0,-7 1-2,-8 5 1,-3 3 0,-3 10 1,-2 4-1,0 7 1,5 12 0,0 0 0,0 0 0,20 4 0,-4 1 0,7 0 1,7-2-1,4-2 1,-2 2 0,2-3-1,-2 1 2,-8 1-2,-1 5 0,-13 2 0,-7 4 0,-8 7 0,-6 4 0,-5 0 0,0 6 0,-4-3 0,8-2 0,0-2 0,6-6 0,6-17 0,14 6 0,5-17 0,3-10 0,8-9 0,1-7 0,5-7 0,-4-2 0,-3 2 0,-3 2 0,-4 7 0,-7 6 0,-7 12 0,-8 17 0,0 0 0,-11 18 0,0 10 0,-2 2 0,7 3 0,2 1 0,10-9 0,8-3 0,10-12 0,7-8 0,11-14 0,-2-5 0,5-7 0,-1-4 0,-4-3 0,-8 3 0,-8 3 0,-5 9 0,-19 16 0,0 0 0,-3 21 0,-10 9 0,1 7 0,-3 9 0,9 5 0,-1-5 0,14 2-2,-3-17-13,21 9-10,-14-27-11,13-1-6,-6-17 1,5-2-2</inkml:trace>
  <inkml:trace contextRef="#ctx0" brushRef="#br2" timeOffset="53633.8943">19429 10193 93,'0'0'40,"18"-25"-1,21 6 0,13-11-31,26-1 0,13-8-3,18 4 0,12-1-2,3 9-1,-1 2-1,-6 8-1,-11 8-2,-18 2-3,-8 17-11,-23-10-22,-11 9-2,-20-10 1,-6 6-1</inkml:trace>
  <inkml:trace contextRef="#ctx0" brushRef="#br2" timeOffset="54507.4958">14534 10558 76,'-2'-22'38,"-4"3"-2,6 19 1,-14-5-33,9 25-1,-4 12 0,3 15 0,-2 12-1,-2 10-1,1 4 0,-2 3-1,0 0 0,3-7-3,2-5-1,-2-18-8,8-2-25,-3-21 0,10-7-2,-7-16 1</inkml:trace>
  <inkml:trace contextRef="#ctx0" brushRef="#br2" timeOffset="54710.2961">14325 10969 76,'-24'3'40,"10"8"-2,2-7 2,12-4-35,18-1-2,9-12-2,12-6-2,11-9-2,10 2-9,-2-14-24,11 3-1,-7-8 0,0 7-1</inkml:trace>
  <inkml:trace contextRef="#ctx0" brushRef="#br2" timeOffset="55084.6968">14921 10400 78,'0'0'38,"-19"0"0,11 19-1,-9-1-29,8 19-2,-6 5-1,1 12-1,-6 5 0,4 12-1,-7 1 0,3-2-3,1-3 2,4-6-3,5-10 2,4-10-2,6-13 1,7-12-1,8-14 1,4-9 1,6-9-1,1-6 0,2-7 1,-2 2 1,-2-1-1,-2 4 0,-7 7 0,1 10 0,-8 8 0,-8-1-1,8 28-1,-8-5-1,3 7 0,-2-4-1,7 3-2,1-7-3,12 2-7,-3-18-25,15-2 1,-2-14-1,9 0 0</inkml:trace>
  <inkml:trace contextRef="#ctx0" brushRef="#br2" timeOffset="55443.4974">15189 10933 87,'0'0'40,"-17"12"-2,17-12 0,17 3-34,7-8-2,10-3 1,6-6 1,4-3-2,3-2 0,-2-6 0,-5 3 0,-5-2-2,-13 2 3,-11 2-4,-11 6 1,-12 2 0,-11 9 0,-8 8 0,-9 9 0,-4 7 0,-1 10 1,-1 7-1,5 4 0,10 2 1,9-4-2,19-3 1,14-8-1,17-10-1,13-11-4,23 2-9,0-20-24,15 3-1,-4-10 1,7 2-3</inkml:trace>
  <inkml:trace contextRef="#ctx0" brushRef="#br3" timeOffset="63134.3109">16257 10506 49,'10'-19'33,"1"4"1,-11 15-1,1-12-25,2 25-1,-7 0 1,4 15-2,-7 4-1,10 13 0,-4 4-1,5 11 0,-3 1-2,6 5-1,-2 2 0,2-2-1,1-6 0,-1-4 0,2-10 0,-1-7-1,-2-12 3,5-14-1,1-18 1,2-12-1,4-18 1,1-10-2,4-11 2,3-11 0,1-9 0,1-2 0,0 1-2,-3 3 1,0 11-2,-9 10 1,1 18-8,-16 3-28,8 26-3,-9 6 1,3 13-1</inkml:trace>
  <inkml:trace contextRef="#ctx0" brushRef="#br3" timeOffset="63415.1114">16927 10547 82,'4'-15'39,"-4"15"-2,0 0 2,0 0-34,-5 18-2,-2 12 1,-7 8-2,1 11 0,-6 5-2,4 5-1,0-3 0,3-3-1,8-7-2,1-18-8,17-3-27,2-17 0,10-6 0,-1-17-1</inkml:trace>
  <inkml:trace contextRef="#ctx0" brushRef="#br3" timeOffset="64054.7126">17156 10609 75,'0'0'37,"0"0"-1,-5 14 1,7 13-28,-6 1-4,2 11 0,-3 5-3,3 5-1,-4-1 1,-2 0-2,-3-1 0,4-6-1,-4-5 1,3-7-2,1-7 2,0-10 0,7-12 0,0 0 0,0-12-1,7-11 0,0-6 2,3-8 1,1-7-2,-2-6 2,2-6-1,1-3 1,1-3-1,2 3 1,5 4-2,0 3 0,5 9 0,3 7 0,6 10 0,-5 11 0,2 7 0,-7 10 0,0 5 0,-8 8 0,-6 5 0,-10 5 0,-7 5 0,-6-1 0,-6 4 0,-6-2-1,-4-1 1,0-4 0,1-6 0,1-1 0,5-8 1,7-1-1,5-6 1,10-4-1,0 0 1,16 6 1,1-3-1,6 4 0,-1 1 1,2 5-1,-2 4 0,-2 7 1,-4 1-2,-2 5-2,-2 0 1,-3-2-3,0 0-1,-2-10-5,11 0-29,-7-13-1,10-4 1,2-17-2</inkml:trace>
  <inkml:trace contextRef="#ctx0" brushRef="#br3" timeOffset="64273.1129">17845 10563 88,'-13'6'38,"9"18"0,-9-2 2,8 11-31,-5 3-5,1 7 0,3 2-2,1 1-2,1-1-1,0-4-3,6 1-1,-8-16-13,8 8-22,-6-15 0,8-3-1,-4-16 3</inkml:trace>
  <inkml:trace contextRef="#ctx0" brushRef="#br3" timeOffset="64507.1134">17681 10559 93,'-15'-9'39,"-2"0"2,17 9-2,-11 9-28,11-9-8,24-6-2,2 1 0,7-5-2,6-2-1,9 4-2,-3-12-6,15 17-24,-13-11-5,6 10 1,-12-5-2</inkml:trace>
  <inkml:trace contextRef="#ctx0" brushRef="#br3" timeOffset="64975.1142">18164 10486 86,'0'0'38,"-8"11"0,8-11 1,0 0-31,0 0-1,1 22-2,-3-6 0,-2 7-1,-3 7 0,-2 7-1,-7 9 0,1 7-2,-1 0 0,0 3-1,2-6 0,8-2-1,6-8 1,11-7-2,12-13 1,8-14 0,10-10 3,9-14-3,5-9 3,4-8 0,0-7-1,-5-5 1,-7-4 0,-7 3 0,-8-1-2,-10 8 3,-8 6-3,-9 9 0,-5 10 0,0 16 0,-14 6 0,3 16 0,-1 11 0,0 9 0,0 3 0,-2 6 0,3-1-1,5-5-2,6-6-1,0-10-2,11-4-3,-11-25-12,32 18-12,-13-28-10,8-3 4,-2-11 1</inkml:trace>
  <inkml:trace contextRef="#ctx0" brushRef="#br3" timeOffset="65443.115">18825 10576 96,'0'0'38,"4"18"2,-11 2-1,6 10-32,-8 2-1,3 8 0,-7 2-2,2 5-2,-4-2 0,2-1-2,0-4 0,0-3-1,3-9 0,0-5-1,5-7 1,5-16-1,0 0 2,12-9 0,0-11 1,-1-9 2,6-2-2,-2-8 1,4-5 0,2-2 0,-4-5-1,0 6 2,-1 5-2,-1 5-1,-1 6 1,1 6 0,-1 7-1,1 11 1,0 5-1,-1 5 1,2 7-1,3 3 2,-4 4-2,-2 9 0,-1 3 0,-5 6 0,-3 2 0,-4 3-3,-4-1 0,-2-1-2,2-2-1,-4-8-3,9 3-9,-12-17-23,15 1-1,-4-17 2,0 0 0</inkml:trace>
  <inkml:trace contextRef="#ctx0" brushRef="#br3" timeOffset="65614.7153">18920 10827 99,'-15'-5'38,"15"5"1,0 0-2,15 4-31,3-10-6,10-6-4,8 7-32,-2-11-2,6 3 1,1-8-3</inkml:trace>
  <inkml:trace contextRef="#ctx0" brushRef="#br3" timeOffset="65973.5159">19482 10507 98,'-11'14'39,"-5"-6"2,9 11-1,-10-8-31,13 9-2,-3-3-1,2 5-2,-2 2 0,2 5-1,-2 4 1,-2 2-4,-7 1 0,1 7 0,0-2 0,-1 0 0,3-3 0,2-4 0,10-6 0,7-6 0,9-8 0,9-12-2,11-3 2,6-5 0,4-3-1,2-5-2,7 4-2,-10-12-8,5 16-6,-15-16-10,8 13-8,-16-11-4,3 6-1,-6-4 2</inkml:trace>
  <inkml:trace contextRef="#ctx0" brushRef="#br3" timeOffset="66581.917">20416 10751 24,'12'-24'33,"-2"-2"2,11 9-13,-13-13 6,10 17 2,-13-14-7,10 18-10,-13-3-3,-2 12-4,6 12-2,-8 12 0,-7 10-2,0 12 0,-3 6-2,-2 8-2,1 2 1,3-2-2,2-4 1,4-8-3,6-4 0,2-23-11,14 4-22,-6-18-1,9-5 0,-5-16-1</inkml:trace>
  <inkml:trace contextRef="#ctx0" brushRef="#br3" timeOffset="66769.1173">20437 10690 111,'5'-13'40,"7"-4"1,15 9-2,5-11-35,11 1-3,5 2-2,2-3-3,7 18-16,-12-12-18,-2 17-2,-14-3 1,-2 12-1</inkml:trace>
  <inkml:trace contextRef="#ctx0" brushRef="#br3" timeOffset="66956.3177">20536 10787 105,'-3'15'39,"3"-15"0,15 16 0,3-16-36,12 0-5,11 8-15,1-14-21,6 5 1,0-8-1,5 1-2</inkml:trace>
  <inkml:trace contextRef="#ctx0" brushRef="#br3" timeOffset="67299.5183">21131 10653 103,'-16'9'39,"-8"0"1,1 12-1,-6-1-32,2 12-1,-1 4-2,2 5 0,5-1-2,9 4-1,8-4 1,12-6-2,10-7 0,10-11-1,9-10 2,7-16-2,3-8 2,0-10 1,-7-9 0,-5-2 0,-7-5 0,-10-2-2,-8 1 0,-10 4 0,-8 5-4,-5 7 0,-4 11-1,-5 5-3,10 21-11,-11-8-16,17 20-5,0-8 1,14 11 0</inkml:trace>
  <inkml:trace contextRef="#ctx0" brushRef="#br3" timeOffset="67580.3187">21665 10637 107,'-3'-13'40,"-11"-2"0,0 9-1,-2 0-34,-5 11-1,-10 5 0,1 10 0,-4 10-1,2 3 0,2 9 0,5 1 0,8 2-3,9-6-2,12-6 1,12-5-3,12-7-1,8-16-4,16 7-10,-9-28-15,12 2-6,-9-11 1,8 0-1</inkml:trace>
  <inkml:trace contextRef="#ctx0" brushRef="#br3" timeOffset="67954.7194">21944 10618 96,'-15'5'40,"3"20"1,-10-3 0,6 12-25,-7 2-10,5 7-1,-2-1-2,6 0-1,3-7-1,11-4-1,7-9 1,12-8-2,8-14 1,5-9 1,10-11 0,-1-8 1,5-4-2,-1-6 0,-2-2 0,-8-2 0,-6 3 0,-5 9 0,-11 7 0,-7 11 0,-6 12 0,-14 14 0,-3 9 0,-4 9 0,1 6 0,5 2-4,5 4-4,2-19-10,26 11-11,-5-24-15,25 0 4,0-17-3,18-1 4</inkml:trace>
  <inkml:trace contextRef="#ctx0" brushRef="#br3" timeOffset="68282.32">22633 10512 126,'-30'4'41,"4"16"1,-6-4-11,4 13-28,5 1 0,12 1-1,4-2 1,12-5-2,10-2 2,10-7-3,3-5 0,4-2 0,-3 1 0,-2-2 0,-7 4 0,-8 3 0,-10 7 0,-13 8 0,-7 3 0,-7 1 0,-5 2 0,-6 0-2,2-2-2,0-9-3,10 5-6,-4-25-9,23 7-8,-9-19-12,14 8 0,4-33-2,8 3 6</inkml:trace>
  <inkml:trace contextRef="#ctx0" brushRef="#br3" timeOffset="70294.7235">7004 8307 57,'-10'10'35,"0"6"-1,-2-1 0,4 8-24,-11-5-2,7 11-1,-7-5-2,6 10 0,0-6 0,11 1-1,2-3-1,7-7 0,10-8-2,6-7 1,6-8-2,5-9 1,2-8 0,-7-6-1,-1-3 0,-7-2 0,-9 2 0,-12 4 0,-8 5 0,-11 10 0,-5 9 0,-6 7 0,-3 11 0,-1 7 1,5 4-1,5 4 1,8 1-1,8 1 1,11-4 0,9-5 0,8-7 0,9-2 0,6-9 0,2-6-1,3-8 1,-3-7 0,-4-4-1,-4-2 0,-8-5 0,-8-2 0,-9 0 0,-9 3 0,-7 5 0,-11 6-1,-3 5 1,-7 9 0,-1 10 1,-1 5-1,1 7 0,6 4 0,9-2 1,5 2-1,8-7 1,10-5-1,7-7 1,10-8-1,10-7 0,0-8 0,4-9 1,2 0-1,-5-3 0,-2-2 1,-9 3-1,-9 0 0,-9 6 1,-7 4-1,-8 6 0,-7 1 0,-3 9 1,-3 4-1,2 5 0,-2 1 0,5 5 0,2 1 0,7 1 0,7 0 0,6-2 0,6-5 0,4-4 0,6-4 0,0-2 0,1-1 1,-3-1-1,-1-2 0,-15 5 0,0 0 1,0 0-2,-12 2 0,-1 3-2,-3-6-3,9 13-12,-12-24-12,19 12-10,-1-23 0,12 0-1,4-12 0</inkml:trace>
  <inkml:trace contextRef="#ctx0" brushRef="#br3" timeOffset="71121.525">6957 5831 71,'0'-16'36,"-1"2"0,1 14 0,0 0-30,-10 14-1,5 8 0,1 17 0,0 10-3,4 13 2,0 17-2,4 11 2,0 13-2,0 10 0,0 12-1,1 6 1,-2 5-1,-4 0 0,-3-2-2,0-6 0,-1-10-1,1-22-3,6-10-9,-2-27-24,6-19 0,-2-23-1,9-13 1</inkml:trace>
  <inkml:trace contextRef="#ctx0" brushRef="#br3" timeOffset="71558.3257">6764 7224 63,'4'-27'37,"0"3"-2,-3-4 2,5 11-19,-9-3-12,3 20 0,0 0-1,3 12-1,-5 15 0,7 15 0,-4 7-1,7 12-1,0 4 0,4 2 0,4-8 0,7-7 0,3-17-1,6-17 1,6-21-1,4-23 0,5-17 0,4-16-1,-3-11 0,-7-8 0,-2 0 0,-7-2-2,-8 7-2,-11-2-2,-1 20-11,-16-6-19,8 18-3,-7-3-1,6 17 0</inkml:trace>
  <inkml:trace contextRef="#ctx0" brushRef="#br3" timeOffset="72556.7275">5624 3078 50,'7'-11'36,"-6"-4"-2,-1 15 2,0 0-22,0 0-5,0 0-1,3 15-1,-3-15-2,-4 22-2,1-7 0,3 6 0,3 8-1,1 10 0,3 12-1,0 11 0,3 13 0,0 8 0,-1 8 0,-1-1 0,0-7 0,-3-7 0,0-15 0,0-13 1,0-21 0,4-19 0,1-23 0,6-19-1,2-18 1,6-13-1,0-10 0,4-10 0,-2-5-1,1 2 1,-3 8-1,-3 8 0,-7 16-3,-6 6 1,2 20-4,-9 1-7,15 32-21,-16-3-6,23 15 1,-8-5-2</inkml:trace>
  <inkml:trace contextRef="#ctx0" brushRef="#br3" timeOffset="72790.7279">6315 3424 87,'-9'27'37,"7"13"0,-10-2 2,8 11-34,-8 0-1,3 1-2,-2 0 0,4-5-1,3-5-3,0-13-2,12-3-18,-8-24-16,18-17 1,-5-18-2,10-5 2</inkml:trace>
  <inkml:trace contextRef="#ctx0" brushRef="#br3" timeOffset="73227.5287">6308 3160 94,'-20'-18'35,"12"17"1,0-2 0,8 3-35,8 1-3,7 1 0,6 9-3,0-3 1,6 10 0,-2 3 1,-2 9 1,-2 8 1,-6 5 3,-2 5 0,-7-1 3,-2 9 0,-8-8 1,3 6-1,-5-12 0,3-1-1,2-8-1,2-7 0,0-9 0,-1-17 0,12 7-1,-3-17 0,0-9 0,0-8 0,-2-6 0,1-3-1,0-5 0,-3 0 0,1 0 0,0 3 0,0 4-1,6 3 0,0 4-2,8 2 1,4 7-3,3-4-3,12 13-12,-10-18-14,19 12-6,-6-15 0,9 7 0</inkml:trace>
  <inkml:trace contextRef="#ctx0" brushRef="#br3" timeOffset="73430.329">7158 2709 102,'-4'-16'39,"-9"3"0,6 24 0,-12 14-34,10 17-1,-4 11 0,3 19-2,1 10 0,1 12-2,2 4 0,2-2-2,3 0-1,0-11-7,8 8-16,-8-28-14,8-4 1,-7-26-2,5-5 1</inkml:trace>
  <inkml:trace contextRef="#ctx0" brushRef="#br3" timeOffset="73929.5299">6918 3446 104,'-12'2'39,"0"-7"2,12 5-3,15-2-36,4-12 0,14-7-1,8 1 1,8-7-1,6-3 0,1 1 0,-2 0 0,-10 6 0,-5 6 0,-8 3 1,-10 5 0,-9 8 0,-8 12 0,-9 6 0,-2 7-1,-3 7 1,1 5-1,0 4 0,2 2-2,2-3 1,6-6 0,6-6 1,5-10-1,7-11 0,5-11 0,3-13 1,5-6 0,1-9 0,0-5 1,-2-3-2,-4 1 0,-5 6 0,-3 5 0,-5 8 0,-9 12 0,-5 9 0,1 10 0,-4 13-3,-1 5-1,4 7-1,-1-2-2,8 11-6,-1-21-8,20 13-11,-4-23-8,18 0 1,-1-22-1</inkml:trace>
  <inkml:trace contextRef="#ctx0" brushRef="#br3" timeOffset="74303.9306">8137 3120 114,'-29'-7'39,"1"19"2,-16 1-1,0 12-37,3 7 1,4 9-2,5 3 1,5 1-1,13-3 0,10-6-1,9-4 0,13-11-1,7-9 0,5-11 1,4-13-1,1-7 2,-1-9-2,-1-8 0,-9-8 0,-1 3 0,-9-2 0,-2 4 0,-7 10 0,-3 8 0,-2 21 0,-12 1 0,4 23 0,-4 6 0,4 10-3,0 1 1,9 1-2,6-9-2,13-5-5,-2-29-8,23 5-9,-8-35-12,17-3 0,-4-24 0,7-3 2</inkml:trace>
  <inkml:trace contextRef="#ctx0" brushRef="#br3" timeOffset="74491.1309">8586 2558 111,'-19'-15'41,"3"38"2,-16 14-2,7 23-36,-6 15-1,5 10-1,2 6-1,6 4-3,5-1-3,-1-15-10,14 10-9,-21-23-10,9 10-9,-16-19 0,-8 6-1</inkml:trace>
  <inkml:trace contextRef="#ctx0" brushRef="#br3" timeOffset="75177.5321">6223 4261 89,'0'0'39,"0"0"0,4 15-1,-5 9-35,2 12 0,-3 10 0,1 10-1,-2 10-1,0 3 1,1 2-2,-1-6-1,3-6-1,2-14-1,8-7-8,-4-26-25,12-8-2,-2-22-1,7-9-1</inkml:trace>
  <inkml:trace contextRef="#ctx0" brushRef="#br3" timeOffset="75364.7324">6186 4323 98,'-17'-4'41,"17"4"0,1-12-1,16-4-37,13-8-1,12-4 1,8-7-3,7 3 0,3 2-5,-1-6-10,5 26-14,-21-4-10,-5 21-2,-16-1-1</inkml:trace>
  <inkml:trace contextRef="#ctx0" brushRef="#br3" timeOffset="75567.5328">6272 4600 93,'-11'11'40,"17"1"1,3-21-2,11-4-35,15-12-2,8-2-2,8-3-2,3-10-7,12 16-21,-10-11-9,3 13 0,-13-3-2</inkml:trace>
  <inkml:trace contextRef="#ctx0" brushRef="#br3" timeOffset="75926.3334">6928 4325 87,'-20'10'39,"1"13"0,-11 0 1,5 11-33,-10 7-1,6 8 0,-1 2-2,8 2 0,6-1-2,9-8 1,10-8-1,13-10-1,11-16 1,13-12-2,3-13 1,8-9 0,-1-15 0,-4-5-1,-2-7 0,-11-5 0,-9 0 0,-13 0-1,-7 4 0,-9 0-1,-6 7 0,-6 12 0,1 11-3,-5 7-2,12 22-8,-11-6-8,21 25-12,-6-4-4,14 13-1,-1-10 0</inkml:trace>
  <inkml:trace contextRef="#ctx0" brushRef="#br3" timeOffset="76207.1339">7509 4211 90,'-3'-16'40,"3"16"1,-25-2-1,10 13-33,-14 8-2,2 13 1,-8 7-2,5 9-1,-1 1 0,6 1-2,8-1 1,8-7-1,14-9 0,12-8-2,16-16-1,10-13-1,12-4-4,-3-18-6,15 7-10,-16-25-10,8 10-7,-11-15 0,-1 10 1</inkml:trace>
  <inkml:trace contextRef="#ctx0" brushRef="#br3" timeOffset="76550.3345">7853 4128 102,'0'0'40,"-21"20"0,10 12-2,-8 0-33,1 13-1,-5 6-1,6 3 0,2-2-1,6-2-1,9-12 1,5-7 0,6-15-2,12-15 1,9-16 0,3-11-1,4-10 1,-2-9-1,0-4 1,-2 0 1,-7 4-1,-5 5 0,-6 6 0,-4 14 0,-13 20-1,0 0 0,4 10 0,-9 15-2,1 10-1,-3 5-1,7 9 0,-3-6-3,13 1-1,-2-16-6,21 5-8,-9-31-7,25 0-9,-5-22-1,13-5 2,-3-15 1</inkml:trace>
  <inkml:trace contextRef="#ctx0" brushRef="#br3" timeOffset="76893.5351">8558 3997 99,'-9'-4'40,"-17"6"1,1 24 0,-16-1-28,5 15-8,0 0-2,5 1-1,11-2 0,8-9-1,13-9 0,14-10-1,10-10 0,9-8-1,4-6 2,5 0 0,-5-2 0,-1 5 0,-8 8-1,-7 9 1,-9 13-1,-12 9 1,-9 11-1,-8 4-1,-2 5 1,-5 0-2,3-3 0,-1-8-3,14-5-8,-4-22-4,24 4-7,-12-32-9,23 6-7,-4-18-3,18-2 1</inkml:trace>
  <inkml:trace contextRef="#ctx0" brushRef="#br3" timeOffset="77033.9354">8956 4428 115,'-22'19'42,"2"1"-1,-4-15-4,-6-14-51,30 9-9,-15-19-8,21 8-10,-5-16-3,6 4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5T23:04:21.727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8065 1581 25,'0'0'18,"1"-13"0,-1 13-1,0 0 1,-4-14-4,4 14-1,0 0-4,0 0-1,-11-3-3,11 3-1,0 0-1,0 0-2,0 0 0,-10 5-1,10-5 1,-6 19-1,1-4 2,-3 6-2,-3 3 2,-1 3-2,-6 4 3,0 0-2,-4 2 1,-2 2-1,0 3 1,-1 0 0,2 1-1,-2 2 0,4 0-1,-1 1 0,1-1 0,5 1 0,0 2 0,-2-3 0,2 4 0,2 2 0,-2 5-1,1 4 2,-3 0-1,-2 6 2,-4 4-2,0 2 2,-3 1-2,-2 2 1,-1 0 0,-1 3 0,2-3-1,2 0 0,1-2 1,2 0-1,2-1 1,0 1-1,2-1 1,-3 5-1,1 0 0,-1 4 0,-2 1 0,-1 1 0,1-1 0,1 2-1,2-5 1,2-1-1,1-6 1,4-2-1,0-1 1,4 1 0,-1-1 0,-1 6 0,-2 1 0,-1 3 0,-2 5 1,0 2-2,-1 3 2,1 2-1,0-1 0,1-1 0,5-3 1,0-1-1,2-3 0,1 1 1,0-6 1,1 3-1,-2 1 1,2 5-2,-1 4 2,1 3-1,-2 7 1,-1 4 0,-2 5-2,5 6 2,-5-2-1,0-3 1,4-2-1,-3-4 1,3-4-2,2-7 1,-1-4-1,2 0 0,-1 1-1,4 5 1,-3 5 0,0 4-1,-1 5 0,2 1 1,-2 4-1,3-1 0,4-3 1,0-3 0,1-6-1,3-5 2,1-1 1,2-1-2,4 0 1,-3 2 0,3 1 0,-3 2-1,2 4 1,1 3-1,-2-1 0,1 1 1,1-1-1,0-3 1,1 2 0,2-2 0,0-2-2,3 5 2,2-2-2,0 8 2,2 0-2,3 4 2,0-4-1,-2-1-1,2-4 1,-1-2-1,-2-4 1,0-6-2,-3-2 2,0-3-2,-1-2 1,2 1 1,-2-4 0,-1 0 1,0 0-1,3-6 0,-4-2-1,3-2 1,2-2 0,-2 1-1,2-1 1,2-1 0,-2-2-1,2 1 1,-1 1-1,3-4 0,-2-3 0,1-3 0,-1-1 0,-2-2 0,1-3 0,1 1 1,-3-4 0,-1-2 0,-3-5 0,0-2 0,-3-7-1,-2-7 0,-4-7-2,-6-18-2,7 12-26,-10-24-3,3 12-2,-8-28-1</inkml:trace>
  <inkml:trace contextRef="#ctx0" brushRef="#br0" timeOffset="795.6013">8087 1560 52,'0'0'28,"2"11"3,-2-11-4,2 12-17,-2-12-1,0 0-1,0 0-1,0 0-2,0 0 0,0 0-2,0 0 0,12-3 0,0 3-1,6 3-1,3-2 0,8 1 0,8-6 1,5-2-2,9-5 1,2-5-1,2-2-2,-3-2-4,4 5-9,-18 3-19,3 13 1,-14 8-3,-3 13 2</inkml:trace>
  <inkml:trace contextRef="#ctx0" brushRef="#br0" timeOffset="2620.8046">8713 1560 24,'-1'-16'25,"1"-1"1,0 3 1,0-1-19,0 15 2,2-17 0,-2 17-1,3-10-2,-3 10 0,0 0-2,0 0-1,0 0-1,0 0 0,0 0 0,0 0 0,0 0-2,0 0 0,0 0 0,0 0 0,0 0-1,0 0 0,-6-10 0,6 10 0,0 0 1,1-13-1,-1 13 1,0 0 1,1-12-1,-1 12 1,0 0-1,0 0 1,0 0-1,0 0 0,0 0 0,0 0 0,12 9-1,-12-9 0,11 16 0,-4-6 0,2 3 0,0 2 0,1 5-1,2 5 0,-4-3 1,1 6-2,2-3 2,-3 5-1,1 0 1,-1-2-1,1 0 1,-1 2-1,-1 0 0,2 7 1,-5 1 0,3 5-1,-2-1 0,-1 4 0,2 2 1,-2 1-1,3 1 1,1-1-1,0 0 1,4 0 0,1 2 0,0 0 0,6 1 0,-3-1 1,0 4-1,2 2 1,-2-1-1,0 2 1,1 2-1,-2 0 1,3 5-1,-4-1 1,2-2-2,1 2 2,0 0-1,-1 4-1,-1-1 2,3 1-2,-3-1 2,1 2-2,0-3 2,1 1-2,0 0 1,-1 0 0,3-1 0,0-2 0,-3 1-1,4-2 0,-3 3 1,-1 2-1,1 3 0,-3 1 0,2 5 1,-5-1-1,1 3 0,-1-1 2,-2-1 0,2 2-2,-1-3 2,1 1-2,0 0 2,-1 2-1,-1-3 1,3 2-2,-5 2 1,1 1 2,3-5 0,-3 1-1,-1-1 0,2-3 1,-3 3-1,1-1 0,-1-1 1,-2-3-3,-1 1 0,-3 0 2,2 3-1,-2-1 1,0 0-1,-2 1 1,0-1-1,2 3 1,-1 0 0,0 1 0,1-1-2,0 1 0,1 3 1,0-3 0,-3 4 0,3-2-1,-1 0 1,-1 1 0,-1 1 0,-1-5 1,2 0-1,-1 2-1,-1-2 0,1-3 1,0 1-1,-2-3 0,0 3 1,4-1-1,-3 1 0,1-3 2,0-1-2,-2-2 1,2 4 1,-2-3-1,2 2 2,-1-3-2,-4 3 1,2 1-1,-3 2 2,0 4-2,3-2 0,-4 4 0,-2 2 1,3 1-1,-2-1 1,1 2-1,-2 1 1,2-3 0,0-2-1,-2-1 1,2-2-2,-2 1 1,2-3-2,-2-5 3,1 2-3,1 1 2,-2-1-1,1-2 1,-1-4 0,0 1 1,0 0-2,-2-3 1,1-3 0,0-2-2,0 1 2,-2-3-2,1 2 2,-3 0-1,1-1 1,-4 0-1,2 4 1,-3-1 1,-1-1-1,-1 1 2,-1 3-2,-2 1 0,1 0 0,-2 0-1,-1 0 1,2-2 0,2-4 0,1-9-1,3-6 0,2-9 1,6-7-3,-1-14-1,9 3-3,3-18-1,-8 15-1,8-15 0,-3 17 0,3-17 1,-3 18 1,3-18 2,-1 24-5,-2-15-19,3-9 2,0 0 0</inkml:trace>
  <inkml:trace contextRef="#ctx0" brushRef="#br0" timeOffset="3260.4057">7841 12793 4,'-11'-1'26,"11"1"0,-6 19-8,-3-16-3,10 13-1,-1-16-2,-2 16-1,2-16-1,10 15-2,-10-15-1,23 12-1,-7-10-2,8 1-1,1-1 0,4-4-2,6-5 1,4-2-2,3-7 0,4-5-3,8 1-2,-7-9-28,10 6-1,-3 0-2,-1 8 0</inkml:trace>
  <inkml:trace contextRef="#ctx0" brushRef="#br0" timeOffset="3681.6064">8892 11883 41,'0'0'33,"0"0"0,-10 24-1,0 6-25,-9 8-3,0 13 1,-8 14-4,-2 14 1,-10 12-2,0 6 0,-6 4 1,4-9-3,5-6-19,4-25-12,9-24-1,8-30-1</inkml:trace>
  <inkml:trace contextRef="#ctx0" brushRef="#br0" timeOffset="5382.0094">9129 1303 24,'-4'14'25,"4"0"2,-2 4-8,-5-4-5,7 4-2,-7-6-2,3 3-2,4-15-1,-11 14-1,11-14-2,-9 2 0,9-2-1,-12-7 0,12 7-1,-15-8 1,5 6-1,0 1-1,1 2 0,-2 1 1,2 2-1,-1 0 0,10-4 0,-12 8 1,12-8-1,0 0 0,0 0 0,0 0 0,0 0 1,0 0-1,0 0 0,16-3 0,-5 2 0,2 0 0,5 2 0,2 1-1,1-1 1,2 0-1,3 3 0,0-2 0,3-2 0,0-2 0,2-2 1,1-1-1,2-1 0,3 0 0,3-1 0,-3 1 0,4 3 0,2 2 0,1 2 0,1 5 0,1-2-1,-1 4 1,3-1 0,0 0 0,3-3 0,-1-2 0,3-2 0,0-6 1,2 3-1,3-5 0,4 0 0,3-1 1,1 5-1,-1 0 0,-2 1 0,3 3 0,-2 2 0,-5 2 0,0 0 0,-3 0 0,-1 2 0,3-6 0,0 2 0,1-3 0,-3 0 1,4 1-1,-4-3 0,2 2 1,-2 1-1,-2-1 0,1-3 1,0 3-1,4 1 0,-2-2 0,0 1 0,0 0 1,-2 0-1,1-1 0,-3 2 0,2 2 0,-4-5 1,2 0-1,4-1 1,2-1-1,0-2 1,3-1-1,-1-4 1,-1 2-1,1 2 1,-2 1 0,-4-3 0,-4 7-1,-1 2 1,-2-1-1,-3 3 1,2 1-1,-4-3 0,-3 4 0,1 2 0,-3 0 0,-2-1-2,-2 0 0,-2 0-3,-10-7-22,4 3-11,-11-1 2,2 2-2</inkml:trace>
  <inkml:trace contextRef="#ctx0" brushRef="#br0" timeOffset="7347.6129">13217 1334 41,'0'0'28,"-11"9"1,11-9-1,0 0-20,-8 11-2,8-11-1,0 0 0,0 11-2,0-11 1,-6 13 1,6-13-1,-10 20 0,-1-7-1,2 4 0,-5 0-2,0 4 0,-2 2 0,0 0-1,-3 3 0,3 4 1,-3 1 0,-1 2-2,1-2 2,-1 3-2,-3 1 2,1-2-2,0 0 2,0-2-1,-1-2 0,-1 0 0,3 1 0,1 2 0,0-2 0,1 1-1,0 2 1,2 4 0,-3 1 0,1 8-1,-4 4 1,-1 4 0,-4 5 0,-1 4 1,-2 1-1,2-1 2,0 3-1,1-3 0,1-6 0,2 1 1,0-2-1,2 1 0,-2 5 0,0 5-1,-4 0 1,0 5-2,-2 2 2,-1 5 0,-1-5 0,-1 4-1,3-4 0,1-3 1,4-4-1,1-1 2,4-4-2,3-2 1,3 1 0,2 1-1,0-4 1,1 7-2,-1 1 1,0 2 0,-1 3-1,2 0 1,0 0 0,-4-1-1,4-1 1,-1-1 0,2 1 2,0 2-2,-1 0 2,1 4-1,-3 2 0,2 4 0,-2 2 0,1 4 0,-1 0-1,-1 0 1,-1-3 1,3-4 0,-2-3 0,4-1 0,-3 1 0,7-3 0,-4 0 0,3 1-2,0 5 0,1 3 2,1 2-2,-1 3 2,1 2-2,0 1 2,1-2-3,0 0 3,1-7-2,1 1-2,1-3 1,0-1 0,1 1 0,0 4-1,1 5 1,-1-1 0,2 4 0,-1 1 1,0-1-1,0-2 0,0-1 0,4-7 0,-3 1 0,6-5 0,-6 3 0,6-6 1,0 0 0,-1 4 0,2-1 1,0 1-2,1 1 2,0 4-1,-1 2 1,1 3 0,1 0 0,3 0-1,-3-3 0,3 0 2,0-1-2,2-1 1,1-1-1,1 5 2,0 0-2,-1-2 2,3 3-4,-2-2 3,1-1-3,-1-3 2,2-1-1,0 1 1,-2-1-1,3-2 1,-1 0 0,3-1 0,-3-4-1,3-2-1,-1-6 1,2-1-1,2-3 1,-1 0-1,0 1 1,1 0 0,2 0 1,-4 0 0,4 1 0,-5-4 1,3-1 0,-3-2-2,1-5 1,-3 1-1,2-7 1,-2 5-1,1-3 1,-2 1-2,0-1 2,2-3 0,-2 1 0,-2-3 0,1 0 0,-3-3 1,-1-1-1,0-2 1,0-3-2,0 6 2,-1-3-2,0 2 1,1-2-1,0 0 0,0-1 1,0-2-1,-3-3 1,2-4-1,-4-3 1,1-2 0,-2-1 0,2 0 0,2 1 0,-3-1 0,1-1 0,2 2 0,-1-2 0,1-3 0,-2-2 0,-2 1 0,0-3 0,-8-14 0,8 16 0,-8-16-2,0 0 1,-10-15-2,4 4-1,-2-11-1,2 12-11,-8-15-20,12 13 1,-7-8-2,9 20 2</inkml:trace>
  <inkml:trace contextRef="#ctx0" brushRef="#br0" timeOffset="8361.6146">12789 12836 43,'-8'-18'32,"3"8"0,5 10-1,-11-17-27,11 17-3,-6-12 0,6 12 1,0 0 1,0 0 0,0 0 0,0 0 0,0 0 0,-5 13 0,5-13-1,-12-1 0,0 0 0,2-3-1,-3 1-1,1-1 1,-2 0-1,-4-3 0,3 1 0,-2 2 0,1 1 1,-2 1-1,-4-1 0,-2 6 0,-3-3 0,-1 3 0,-5-1 0,-1 4 0,-4 1 0,-3 2 0,0 2 0,-2 3 0,-3 2 1,-1-1-1,3 4 0,-4 0 1,4 0-1,-3 1 0,-1-3 0,1-3 0,-1-2 0,-3-5 1,-4-2-1,-1-2 0,0-1 0,-1 0 0,0-1 0,1 2 0,-2-1 0,5 1 0,-1 3 0,2 0 0,0-1 0,-1 0 0,-1-1 0,-3 0 0,0-1 1,-3-2-1,-2 1 0,-3-2 0,0 0 0,0 1 0,-2-1 0,-1 0 0,1 1 0,-1 1 0,3-2 0,-2 0 0,2-2 0,-1 0-1,1-2 1,0-3 0,-1-1-1,-2 1 1,3-4 0,-3 3 0,1 2-1,2 2 1,0-1 0,0 2 0,4-2 0,-1 1 0,-2 0 0,2-4 0,0 1 0,-1-1 0,3 1 0,1-1 0,0 2 0,4 0 0,4 2 0,3 2 0,0 2 0,6 3 0,1-3 0,4 5 0,5-2 0,4 2 0,5 0-1,1-1-1,11 3-4,-5-12-26,16 5-1,-11-3-2,11 3 1</inkml:trace>
  <inkml:trace contextRef="#ctx0" brushRef="#br1" timeOffset="13384.8235">4293 3280 41,'-10'-2'29,"10"2"4,-16-5-4,16 5-14,-11-5-4,11 5-3,0 0-2,0 0-2,0 0-1,19-8 0,-4 1 0,11 4-1,4-4 1,8 3-1,3-3 1,6 6-2,0-5 1,5 6-1,4-2 0,2 3 0,4-4 0,4 0 0,4-6 0,8 1-1,7-6 1,7-1-1,3-5 1,6 0-1,2 1 0,0 1 0,4 1 1,-2 1-1,-5 1 0,-6 3 1,-8 3-1,-5 0 0,-9-1 1,-10 3-1,-13-1 0,-10 5 0,-11 1 0,-6-1 1,-10 1-1,-12 2 0,12 0 0,-12 0 0,0 0 0,0 0 0,0 0 0,0 0 0,0 0-1,0 0 1,0 0 0,0 0 0,0 0 0,0 0 0,14-14 1,-2 11-1,1-3 1,3-1-1,3 1 1,-1 3-1,0-1 0,-3 2 0,-3 2 0,0 1 0,-12-1 0,9 4 1,-9-4-1,0 0 0,0 0 1,0 0-1,0 0 1,0 0-1,0 0 0,0 0 0,-1-21 0,1 5 0,-1-3 1,-4-3-1,-3-2 0,-7 2 0,-6-2 1,-7 2 0,-3 5-1,-5 2 1,-4 2-1,0 4 0,4 4 0,5 1 0,6 3 0,8 1 0,10 1 0,7-1 1,24 6-1,5-3 0,13 0 1,15 4 0,10-1-1,2 3 1,5 2-1,-3 1 0,-6 7 1,-8 4-1,-15 7 0,-16 4 0,-19 9 1,-12 6-1,-19 2 1,-13 4 0,-14-2-1,-9 0 0,-1-6 0,0-7-1,9-5-2,3-17-6,22 2-23,5-23-7,22 3 0,11-22-2</inkml:trace>
  <inkml:trace contextRef="#ctx0" brushRef="#br1" timeOffset="14508.0254">4325 7015 54,'-27'8'36,"5"-5"-2,11 6 2,11-9-11,4 12-17,8-6-3,16 3 0,7-5-2,13 6 0,13-9-1,14 0 0,12-7-1,10-1-1,13-4 1,9-3-1,10-3 1,2-1-2,1 3 2,-2 0-2,-4 5 1,-5 1 0,-6 0 0,-17 5 0,-8 2 0,-11-3-1,-11 1 1,-13-1 0,-13-2 0,-12-1 0,-8-2 1,-8-4-1,-7-4 0,-10 0 1,-5-2-1,-7-2 0,-6 1 0,-5-1 0,-6 3 0,-6 2 0,-7 4 0,-2 3 0,1-1 0,1 5 1,6 3 0,8 2-1,11-1 1,20 2 0,0 0 0,36-6-1,9 4 1,16 2-1,6 0 0,10 2 0,3 5 0,-1 3 0,-12 6 0,-8 9 1,-15 8-1,-21 9 0,-22 10 1,-23 3-1,-19 9 1,-21 2-1,-12 3 0,-11-9-2,4 3-4,-6-17-27,23-4-6,10-16 0,26-11-2</inkml:trace>
  <inkml:trace contextRef="#ctx0" brushRef="#br1" timeOffset="15381.627">4220 11521 50,'-29'-2'33,"10"2"2,4-11-2,15 11-25,-5-15-2,16 11-1,5-8-3,7 4 0,9-1-1,7 1 0,4 0 0,4 3 0,11 1 0,7 2 0,3 2 1,11 3-1,2-2 1,7 2 0,0-3 1,12 3-1,5-3-1,-3 0 0,4-3 1,-1 1-1,3-1 1,4 0-2,-3 2 1,-3 1-1,-6 1 1,-4 2-1,-7-1 1,-6 1-1,-8 3 0,-13 0 0,-11-1-1,-8-1-1,-10 2-1,-9-5-1,-3 0 0,-9-3 0,2 3-2,-8-14-5,10 11-20,-6-11-4,2 2 0,-4-6 0</inkml:trace>
  <inkml:trace contextRef="#ctx0" brushRef="#br1" timeOffset="15974.428">5460 11090 13,'-40'6'28,"4"1"3,4 3 2,0-6-18,17 14-2,-3-14-2,19 10-1,-1-14-2,24 18 0,3-14-2,13 5-1,3-3-1,11 6 0,6-4-1,3 6-1,-2 1 0,1 8 0,-6 2-1,-2 6 0,-10 1 0,-9 4 0,-8-1-1,-13 1 1,-14-1 0,-10 2 0,-16-3 1,-13 0 0,-9 2 0,-12 3 0,-7-3-1,-3 0-1,-6-4 0,9-3-2,10-4 0,5-10-6,25 2-20,10-22-13,31-1 2,13-15-2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1266444"/>
              </p:ext>
            </p:extLst>
          </p:nvPr>
        </p:nvGraphicFramePr>
        <p:xfrm>
          <a:off x="214283" y="762000"/>
          <a:ext cx="8750332" cy="51879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stacks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refraction using a rectangular block and note what happens and why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light behaves at surfaces of transparent material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what convex and concave lenses do to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convex and concave lenses do to light.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what convex and concave lenses TOGETHER do to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patterns to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understand Nature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the cup and the coin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refraction affects us at home and at the beach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68840" y="916560"/>
              <a:ext cx="1254960" cy="4781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56600" y="911160"/>
                <a:ext cx="1271160" cy="479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233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2421915"/>
              </p:ext>
            </p:extLst>
          </p:nvPr>
        </p:nvGraphicFramePr>
        <p:xfrm>
          <a:off x="533400" y="533400"/>
          <a:ext cx="8094663" cy="41635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Topic Test: Plants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Tues 16 April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the skills and knowledge pertaining to (about)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33600" y="1600200"/>
            <a:ext cx="39624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949400" y="235800"/>
              <a:ext cx="6359760" cy="5307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46520" y="229680"/>
                <a:ext cx="6373800" cy="531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52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2080" y="20520"/>
              <a:ext cx="3213720" cy="5763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5600" y="6480"/>
                <a:ext cx="3233880" cy="578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100600" y="360000"/>
              <a:ext cx="4299120" cy="5753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95560" y="357120"/>
                <a:ext cx="4307760" cy="576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297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20400" y="259560"/>
              <a:ext cx="7790400" cy="6030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12120" y="245880"/>
                <a:ext cx="7802640" cy="605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3089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15400" y="667800"/>
              <a:ext cx="6446520" cy="4530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04240" y="663120"/>
                <a:ext cx="6474240" cy="453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0748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94720" y="469080"/>
              <a:ext cx="3263760" cy="4219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83200" y="456120"/>
                <a:ext cx="3281400" cy="424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6665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30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499</TotalTime>
  <Words>185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78</cp:revision>
  <dcterms:created xsi:type="dcterms:W3CDTF">2006-08-16T00:00:00Z</dcterms:created>
  <dcterms:modified xsi:type="dcterms:W3CDTF">2013-05-15T23:39:07Z</dcterms:modified>
</cp:coreProperties>
</file>