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2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2:44:58.16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9116 3779 76,'14'16'39,"-16"-2"-2,2 18 2,-17 6-32,7 7-3,-4-1 0,10 3-1,5-8 1,18-13-1,22-28 0,32-32 0,42-39-1,34-25 1,29-23-2,19-15-1,10-4-7,-15-15-12,2 31-10,-42 1-7,-19 39-4,-36 8-1,-23 28 0</inkml:trace>
  <inkml:trace contextRef="#ctx0" brushRef="#br0" timeOffset="608.4011">11885 5495 61,'9'-22'34,"-13"6"0,4 16-2,-34 15-25,4 24-2,-21 7 3,-4 22-3,-14 7-1,-3 8-1,-2 2-1,3-12-6,20 0-11,3-24-20,19-14 0,12-22-1,17-13 0</inkml:trace>
  <inkml:trace contextRef="#ctx0" brushRef="#br0" timeOffset="780.0014">11404 5717 85,'0'-20'39,"-9"5"1,9 15 0,11 17-27,16 8-8,16-2 2,19 6-5,17-2 3,18-1-6,14 4-5,-7-13-15,16 23-8,-23-13-9,-5 16-1,-24 1-3,-7 11 1</inkml:trace>
  <inkml:trace contextRef="#ctx0" brushRef="#br0" timeOffset="1263.6022">11915 6906 83,'-19'9'37,"-6"12"-1,-11 11 1,-7 24-32,-11 0-1,0 17-1,-10 8-1,-1 7-1,1 1-1,2-6-4,14-3-7,2-20-25,21-13 0,8-23-2,17-24 1</inkml:trace>
  <inkml:trace contextRef="#ctx0" brushRef="#br0" timeOffset="1466.4026">11409 7244 93,'6'-22'39,"-4"6"2,19 21-1,7 2-31,18 13-2,9 2-2,17 8 0,8 2-3,8 3-1,5 2-2,-6-2-2,2 13-8,-25-17-13,12 19-9,-24-13-8,-2 2 0,-12-9-3</inkml:trace>
  <inkml:trace contextRef="#ctx0" brushRef="#br0" timeOffset="3260.4057">7889 9134 58,'2'-10'33,"-2"10"1,4-19 0,-4 19-27,5-17 0,-5 17-2,0 0 0,14 7 0,-10 15-1,4 12-1,-3 9 1,0 15 0,-2-1 0,5 4 1,1-11-1,15-21 2,23-41-2,33-43 1,40-46-3,50-47 1,53-34-3,32-34-12,37 4-11,-14-16-10,-1 23-7,-28 16-1,-22 30-1</inkml:trace>
  <inkml:trace contextRef="#ctx0" brushRef="#br0" timeOffset="10436.4183">5456 10844 37,'-19'3'31,"19"-3"2,-14-3-1,4-5-20,10 8-2,0 0-3,0 0 1,0 0-3,0 0 0,4-11-2,-4 11 0,17 4-1,-5 2 1,5-1-2,3-1 1,2 2-1,4 0 0,8-3 0,3-1 0,5 0-1,7-4 1,5 0-1,4 1 1,-2-2-1,5 3 0,-6 0 0,3 1 0,-7 1 1,-3 1-1,-2 2 0,-3-1 0,1-2 0,2-2 1,0-1-1,2-3 0,5-4 0,2-1 0,5-3 0,-1 1 0,2-2 1,-3 3-1,-5-2 0,-1 4 0,-7 1 0,-5 5 1,-5 0-1,-5 2 0,-5 1 0,-2 0 0,-1 1 0,-8-1 0,1-1 0,-3 0 0,-1 0-1,-11 0 0,15 2-5,-15-2-18,0 0-13,0 0 1,0 0-2,0 0 1</inkml:trace>
  <inkml:trace contextRef="#ctx0" brushRef="#br0" timeOffset="11403.62">8550 11174 44,'0'0'35,"0"0"2,2-13 0,-2 13-25,0 14-3,8 2-2,-7 2-1,6 12-2,-2-4 0,5 4-1,2-2 1,8-5 0,11-22 0,23-19 0,18-27 0,33-26 1,33-25-2,34-23-2,27-12-15,3-30-13,25 10-8,-20-12-4,-2 10-3,-24 2-1</inkml:trace>
  <inkml:trace contextRef="#ctx0" brushRef="#br0" timeOffset="14383.2252">6044 11879 40,'0'0'34,"0"0"2,0 0-2,-21-18-23,21 18-5,-18 7-1,4 13 0,-17 12-2,-7 21 0,-24 21-1,-19 22 0,-26 19-1,-26 22 0,-25 17 0,-16 9 1,-14 1-1,2-6-1,5-13 1,17-18 0,26-18-3,24-30-7,38-20-28,19-30 0,28-23-2,16-26 1</inkml:trace>
  <inkml:trace contextRef="#ctx0" brushRef="#br0" timeOffset="14726.4259">4664 12033 67,'-12'-5'38,"0"1"-1,17 20-2,0 2-31,14 18 1,7 14 0,7 17 0,11 16-1,13 15-1,5 7 0,8 12-1,6 1-1,11-5 0,5-7-1,4-9 1,9-13-3,4-15-2,14-2-19,-12-36-9,18-1-8,-8-22-2,4-7-1</inkml:trace>
  <inkml:trace contextRef="#ctx0" brushRef="#br0" timeOffset="15631.2274">8099 13710 31,'-21'-7'34,"21"7"1,0 0-2,0 0-23,21-8-3,-2 0 0,17 2-2,8-6 0,10 2-1,9-3-1,8 2-2,5 0 1,8 2-2,4 3 1,4 4 0,0 2-1,6 4 2,3-1-1,3 2 0,8-3 1,3 1-1,8-1 0,-1-4 1,7-2-1,6-5 0,2-2-1,6-1 1,-3 0-1,-3-3 0,-6 3-2,-13 1-1,-2 10-6,-22-7-26,-6 11-3,-15-3-1,-13 8 1</inkml:trace>
  <inkml:trace contextRef="#ctx0" brushRef="#br0" timeOffset="16894.8297">1172 14828 36,'10'-10'33,"2"3"0,9 6 0,-2-3-29,13 4-1,3 0 0,10 3-2,6 0-1,7 3 0,2-1 1,9 0-1,4 0 1,14 1 0,4-3 1,9 1-1,4-1 1,7-1-1,5 2 1,8 0-1,5 2 0,3 1 0,1-1-2,6 3 2,6-2-2,7 0 2,5-2-1,1-1 1,4-3-1,9-1 1,4-1 1,0-1-1,2 0 1,4 0-1,2 2-1,0 0 2,-1 2-2,3-1 1,-3 1-2,6 2 1,2-3 0,-2-2 1,5-2 1,0 2-2,1-1 3,3-2-2,-3 1 1,1 2-1,-4 0 0,4 2 0,-3 0 0,1 2-1,0-2 1,0 3-1,5-4 1,-4 1-1,4-3 1,1-1-1,0 0 1,0-3 0,-2-1 0,1 2 0,-6 0 0,-3 3 0,-7-2 0,-3 1 0,-2 2-1,-9 1 0,-4-3 1,-8 1 0,-2-3-1,-1 1 1,-4-3-1,-9 0 1,-7-1-1,-6-1 1,-6 0-1,-4-1 1,-7 2-1,-7 0 0,-7 1 0,-9 0 1,-10 1-1,-8 2-2,-11 4-1,-21-9-8,-2 14-20,-35-5-8,0 0-2,-6-12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1:54:58.95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6943 589 2,'0'0'27,"0"0"0,0 0-1,0 0-9,0 0-6,0 0-2,0 0-7,0 0-4,0 0-10,0 0-14,0 0 0,0 0-1,0 0 0</inkml:trace>
  <inkml:trace contextRef="#ctx0" brushRef="#br0" timeOffset="1653.6029">6931 502 22,'0'0'29,"0"0"1,0 0 1,0 0-18,0 0-1,0 0-1,0 0-1,0 0-3,0 0 0,0 0-3,0 0 0,0 0-1,0 0-2,-51-30 1,51 30-2,0 0 0,0 0 0,0 0 0,0 0 0,-60 60 0,60-60 1,0 0-1,-50 57 2,50-57-3,-46 49 2,14-7 0,-20 16 1,0 0-2,0-1 1,6-2 0,1-6 0,9-2 0,9-6 0,8-6-1,3-3 1,1-2-1,1-2 0,0 2 0,1 2 0,1 1 0,-4 2-1,-2-2 1,1 4-1,-2 0 2,1 0-2,-3 1 2,6-1-2,-5-2 1,3 7 1,4-1 0,-1 2-2,-3 0 1,1 2 0,2 0 0,-6 1-1,1 0 1,1-1-1,0 1 1,-3 1 1,4 3-1,1 0 0,-3-2 0,4 3 2,-1-3-2,2 4 1,-2-4-1,1 0 1,1-2-1,1 0 0,-3-1 0,0 0 0,2 0 0,-2-5 0,3 3 0,-2 1 0,0 0 0,0-1 0,3 1 0,0 0 0,1 0 0,2 2-1,-1 0 1,0 3-1,3-2 1,-3 0-1,3 2 1,-3 0-1,1-3 1,0 0 0,1-2-1,-1-2 2,3 0-2,-1-2 2,2 0-1,-2 1 0,2 0 0,0-1 0,1 4-1,-4 2 0,4-1 1,-1 0-2,0 1 2,3-1-1,-3 0 0,1-1 0,-1-3 1,2 3 0,-2-2 0,-1-1 0,2 1 0,2 1 0,-4-1 0,5 2 0,-3 0 0,0-2 0,2 3 0,-1-2 0,3 0 1,0-3-2,3-1 1,-2 1 0,1-4 1,3 4-2,-5-1 1,3 2 0,0 1 0,0 3 0,-3 1 0,2 0 0,-2 4 0,1-2 0,-1 3 0,0-2 0,3 1 1,-1 2 0,1-1 0,3 2 0,-4 1 0,4 1-1,-2 4 2,3-5-2,-2 4 0,2-3 0,-2 2 0,0-3 0,1-4 0,1-1 0,-1-3 0,1-2 1,-1-2-1,0-4 0,0 1 0,3-2 1,-1 0-1,1 2 1,-1-2-1,3 1 0,-1 2-1,-3 3 2,3-2-2,-2-1 2,0 1-2,3-2 1,-2-1 0,-1-2 0,2-2 0,-1-1 0,4-1 0,-1 1 0,0-1 0,-1-1-1,3 0 1,2 0 0,-2 0 0,3 2-1,-1-2 1,-1 0 0,0-2-1,4 2 1,-4-1 0,-1 1 0,-1-2 0,1 4 0,0 0 0,-4 1 0,1 0 0,0-4 0,-3-4-1,-3-4 0,5-2-6,-10-20-26,-3 12-1,3-12 0,-6-12-2</inkml:trace>
  <inkml:trace contextRef="#ctx0" brushRef="#br0" timeOffset="3790.8067">5894 8304 25,'0'0'25,"15"4"-1,-15-4 2,0 0-24,13 13 1,-13-13 1,12 21 1,-12-21 2,11 23 1,-11-23-1,8 23 1,-8-23-2,9 25-1,-7-13-1,5 5-2,-1 0 0,0 3-1,4 1-1,3 2 1,-1 0 1,0 1-1,2 0 2,-1 2-2,3-2 1,-1 4-1,0 0 1,2 4-1,-3 2-1,3 3 1,0 5 0,-1 4-1,-1 3 1,1 3-1,3 1 0,-3 3 1,5 1-1,-3 1 0,1-2 1,3 2-1,1 1 1,1-3 0,0 3-1,2 4 1,0-2 0,-1 7 0,-1 2-1,-2 3 1,2 3-1,-3 2-1,-2-1 0,0 4 1,2 0-1,-7 0 2,5-4-2,-4 0 1,2-2-1,-1-1 3,-1 0-3,-1-4 1,-1 0-1,-2-2-1,2 0 1,-3-1-1,-3 1 2,1 2-2,1-1 1,-4 1 1,1-2 0,0-1 0,1-1-1,-2-3 3,1 1-3,-1-3 0,1-1 0,-2 2 0,0 0 0,0 5 0,-3 6 1,-1 1-2,0 3 0,-4 1 2,-2 5-1,3 1 0,-5 1 1,0 0-1,-1 0 0,-1 1 0,-1 0 1,-1 1 0,-2-1-1,1 1 1,-3-2 0,-2 2-1,0 0 1,1 2 0,-3 0-1,0 1 1,-4-3 0,3 1 1,-2 2-2,1-3 0,-1 0 0,-1 0 1,1-1-1,1 3 1,-1-2-1,-1 2 1,-1-2-1,-3 1-1,0-2 1,-2-2 0,-2-5-1,0 1 0,-2-4 0,2-3-1,-1-2 1,0-5 0,-1 2-1,-1-7 2,1 3-2,-3-7-1,3 4 2,-2-5-1,2 1 2,-1-2-1,1-2 1,5-5-2,6 2-13,-2-14-15,7-4 0,-2-12 0</inkml:trace>
  <inkml:trace contextRef="#ctx0" brushRef="#br1" timeOffset="8943.0531">597 1696 23,'0'0'27,"0"0"1,0 0 2,0 0-19,8-16-2,5 16 2,-8-10-3,9 9 0,-14 1-2,16-3-1,-16 3 0,17 0-3,-17 0 0,23 7 0,-11-6 0,6 4-1,-2-3 1,9 2-1,1-4 0,6 0 1,1-5-1,4 3 1,6-3-1,4-2 0,3-1 0,6 1 0,1-1-1,3 0 1,1 1-2,3 1 1,5-2 0,0 1 0,6-1 0,1-1-1,7 0 1,3-1 0,1-2 0,3 2 0,3-2 0,1 1 0,3 0-1,-1 1 1,2 1-1,0-2 1,1 2-1,-2 0 2,2 1-2,-2 2 2,-1 0-2,2 3 2,-4-1-1,0 4 0,-1-1 1,-2 1-1,-1 1 1,-2 2-1,-4-2 1,-2 1-1,1-1 1,0 2-1,-1-1 1,3 1-1,-4 0 1,1 2-2,-6-1 3,-2 2-2,-2-1 1,-6 3-1,-1 0 1,-3-1-1,0 3 1,-1-3 0,0-1-2,-2 1 2,1-1-1,-5 0 0,-1-3 0,-4 3 1,-2-2-1,-4-1 0,-6-1 1,0 1-1,-9-1 1,-3-1-1,-3 1 1,0 0-1,-7-1 1,-2 0-1,2 1 0,-2-1 0,6 1 0,-3 0 0,-1-1 0,1-1 0,1 0 0,3 0 0,-5-2 1,0 1-1,-2-1 0,3 0 1,-3-1-1,1 1 1,0 1-1,1 0 0,1 2 0,2 2 0,-1-1 0,2 1 0,0 2 0,1-2 1,-2 1-2,-3-2 1,-2 0 0,-14-2-2,17 2-4,-17-2-12,0 0-18,-5-18 1,5 18-1,-5-12 1</inkml:trace>
  <inkml:trace contextRef="#ctx0" brushRef="#br1" timeOffset="9489.0541">4837 1174 81,'-12'-10'34,"12"10"1,0 0 0,0 0-30,0 0-1,10 17-1,6-8 0,15 1 0,5 1-1,11-2 1,4 0-1,7 2 0,1 0-1,0 4 0,-9 1 0,-7 6 0,-14 7-1,-14 8 0,-20 8 1,-14 6-1,-21 2 1,-18 8-2,-9-2 2,-13-1-5,4 0-2,-2-16-31,19-4-1,9-19-1,30-7 0</inkml:trace>
  <inkml:trace contextRef="#ctx0" brushRef="#br1" timeOffset="10425.0557">1696 3712 62,'0'0'34,"0"0"-2,0 0 1,0 0-27,6 10 0,-6-10-1,21 6-1,-5-6-1,10 4 0,0-4-1,9 3-1,6-1 0,6 1 0,3 0-1,4 2 1,8-2-2,3 1 1,5 1 0,2-1 0,6-1 1,7 1-2,3-1 1,3 1 1,0-2-1,1 3 0,1-1 0,-1 1 0,-3 1-1,3 1 1,-2 1 0,1-3 0,1 0 1,-2 0-1,1-5 1,-2 0 0,1-4 0,0-2 0,-5-1 0,2 2-1,-7-2 1,-1 3-1,-4-1 1,-4 0-1,-4 1 0,-6 1 1,-5 1-1,-3-2 0,-2-2 0,-3 3 0,-1-2 1,-2 1-1,-3-2 0,-2 1 0,-3 2 0,-2 2 0,-1 0 0,-2 2 0,-4 1 0,1 4 0,0 2-1,-10-2-1,2 9-7,-21-15-27,16 12 0,-16-12-2,0 0 1</inkml:trace>
  <inkml:trace contextRef="#ctx0" brushRef="#br1" timeOffset="10893.0566">4273 3435 71,'0'0'36,"0"0"-1,28 3-9,-5-8-18,17 7-2,-4-4-1,12 7-1,-3-2-1,5 7-1,-6 2 0,-2 6 0,-9 7-1,-9 9 0,-15 8 0,-15 10-1,-14 8 1,-14 4 0,-11 3-1,-8 0 1,-7 0-1,1-10-3,12 1-19,-3-24-16,24-9 0,7-18-2,19-7 0</inkml:trace>
  <inkml:trace contextRef="#ctx0" brushRef="#br1" timeOffset="11782.2581">1892 6593 41,'18'2'32,"2"-4"2,4 0-1,-13-6-17,18 14-1,-13-12-6,13 10-3,-5-5-2,6 3-1,4-2-1,4 1-1,5-1-1,7 1 1,5-1 0,7 0 0,6-2 0,9 1 0,9-3 0,2 1 0,4-4 0,8 0 0,2-1-1,7 0 1,3 2-1,-1 0 0,-2 2 0,1 3 0,-3-1 0,0 5 0,-2-1 1,-2 0-1,0-2 1,-2 0-1,3-2 1,-1-3-1,1 0 1,1-1-1,0-2 1,0-3-1,-6 3 0,-1 0 0,-9 0 1,-9 4-1,-4-1-1,-12 2 1,-14 3-1,-12 0-2,-9 5-2,-17-10-10,2 8-22,-14-3 1,0 0-2,0 0 1</inkml:trace>
  <inkml:trace contextRef="#ctx0" brushRef="#br1" timeOffset="12125.4587">4792 6242 72,'11'-1'36,"13"-1"-2,15 2 1,4-3-32,12 6 0,-1-1 1,5 6-2,-8 3 1,-1 9-1,-12 2 0,-9 7 2,-17 4-1,-12 8 0,-19 4 0,-15 8 0,-18 2-2,-12 0 2,-5 4-2,-3-5-3,3 3-8,4-15-27,19-3 0,11-18-1,27-8-2</inkml:trace>
  <inkml:trace contextRef="#ctx0" brushRef="#br1" timeOffset="13201.8606">1388 9663 72,'-25'-2'34,"8"-6"-1,17 8 0,-7-21-29,21 9-2,12-3-1,11-2-1,7 0 0,9 1 1,8 1 0,9 5 0,5 0 0,8 5 1,2 0 0,8 6 0,-2-1 1,9 2-1,3-2-1,10 0 2,2-2-2,6 0 0,4-6-1,10 0 2,8-5-1,5-1-1,7-3 0,-5 0 0,3-3 1,6-2-2,1 2 2,-3 1-1,-6-1 0,-6 4 0,-4 2 0,3 4 0,-10 2 0,-10 3 1,-11 4-1,-5 3 0,-9 5 0,-8 1 0,-6 2 0,-13 0 0,-2 3 1,-2-2-1,-1 0 0,-3-5 0,3 0 0,-3-5-1,0-1 0,-5-5-3,1 9-18,-18-12-15,-8 8 1,-17-4-2,-17 4 1</inkml:trace>
  <inkml:trace contextRef="#ctx0" brushRef="#br1" timeOffset="13654.2614">4148 8981 65,'25'0'35,"14"-1"1,10 7 0,7-7-26,13 17-4,2-4 0,9 6-2,-1 2-1,0 5-1,-7 1 0,-8 6 0,-16 3-1,-16 6 1,-22 10-1,-24 7 1,-22 6-1,-23 7 0,-23 6 0,-9 1-1,-7 2-1,4-10-3,22 3-26,5-21-8,40-9 0,19-19-1</inkml:trace>
  <inkml:trace contextRef="#ctx0" brushRef="#br1" timeOffset="15105.064">4866 12042 59,'20'4'37,"0"-2"-1,9 7-1,3-5-27,15 7-4,3-1 0,9 1-2,9-1 0,3 4 0,5-3 0,-1 1 0,-5 0-1,-4 5 1,-13 3 0,-11 7 0,-22 11-1,-18 9 0,-24 11 1,-24 10-2,-21 9 0,-27 8 0,-11 0 0,-11 3 0,0-7 0,4-10-2,15-11-3,14-30-27,38-13-6,27-32-1,42-24-3</inkml:trace>
  <inkml:trace contextRef="#ctx0" brushRef="#br1" timeOffset="18521.47">1060 12610 56,'0'0'21,"0"0"-1,0 0 3,6-16-9,-6 16-7,18-6-3,-3 0-2,4-1-2,4-1 0,5 1 0,3 0 0,2 0-1,-1 4 1,2 0 1,-1 5 0,-2 0-1,2 1 1,-1 1 1,7 2-1,-2-4 0,5 1 0,1-1 1,2 0-1,3-1 0,1 1 1,4-1 0,1 1-1,3 0 1,5-2-1,0 1 0,4-1 0,2-1 1,4 0-2,-1-2 0,4 1-2,-3 0 2,3 1 0,4 1 0,-3 1 2,-1 0-1,4 1-1,-5 2 1,3-2 0,-4-1 0,1 0-1,1-2 0,4 0 1,2-1-1,1-1 0,0 2 1,0-1-1,-2 1 0,-2-1 0,1 0 0,-1-2 0,-5 0 0,5 0 0,3-3 1,2-4-1,2 1 0,3-2 1,0-1-1,-3 0 1,2 0-1,-6 1 1,2 0-1,-2 1 0,-2-1 1,-1 3-1,-3-2 0,0 2 0,-4-1 0,0 1 1,-5-2-1,1 1 1,-4-1 0,2 2-1,0-2 1,-2 3-1,2 1 1,-6 0-1,1 1 0,-3 3 0,0-2 0,-5 3 0,-4 0 1,1 0-1,-3-1 1,-4 0-1,2-1 1,2-1-1,-3-1 1,3-1-1,2-2 0,3 4 0,-5-2 1,2 0-1,-6 3 0,-5 3 0,-5 3-1,-9 2 1,-6 3-1,-17-7 0,17 15 0,-17-15 0,6 14-1,-6-14 0,11 9-3,-10-20-12,12 11-18,-13 0-1,16-18-1,-13 2 0</inkml:trace>
  <inkml:trace contextRef="#ctx0" brushRef="#br1" timeOffset="19909.8724">1212 15151 8,'23'5'23,"-8"-7"0,0 3-17,7 2-1,0-1-1,5 4 0,-1-3 1,8 3 0,-2-6 2,13 5-2,-4-8 0,12 4-1,2-5 0,8 3-1,5-5-1,3 5-1,5-1 0,-1 1 0,3 2 0,4 1 0,-2-1 0,1 3 0,0-4 0,3 2 1,-1-4 0,8 3-1,-2-3 1,3 2-1,-2-4 0,3 3 0,-1-1 0,1 1-1,-4-2 1,5 0-1,-1-2 1,0 2-1,0-4 2,0 0-1,-4 0 0,4 1 1,-6-3 0,-1 4-1,-2 0 1,-1 1-1,-7 3 0,-1 1-1,-7 1 1,-4 3-1,-5 0 0,-6 2 0,-5-1 0,1-1 0,-2 1 1,0-3-1,3-1 0,2-2 0,3-1 1,-1-3-1,5 1 0,-2-2 0,-1 0 0,-1 1 1,-1 1-1,-5-1 0,-1 2 1,-1-2-1,-2 2 1,1-1-1,-1 0 1,0 0 0,-2-2-1,0 3 1,-2-2 0,2 2-1,-7-1 1,-4 0-1,-1 0 0,-5 2 0,-3-1 0,-2 0-1,-3 0 0,-1-1 1,1 2-1,0-3 0,1 3 0,2-1 1,3 0-1,-2-1 1,3 4-3,-11-6-7,10 8-24,-13-2-1,-11 0 0</inkml:trace>
  <inkml:trace contextRef="#ctx0" brushRef="#br1" timeOffset="21329.4749">3046 14682 6,'0'0'29,"0"0"0,2 16 3,-13-18-22,11 2-1,-11 7 2,11-7 0,-12-3-2,12 3 0,-17-10-1,17 10-1,-15-17-3,15 17 0,-13-16-1,13 16-2,0 0 1,-11-4-1,11 4-1,6 17 0,8-5 1,1-1-1,14 2 0,5-3 1,12 2-1,7-3 1,4 2-1,4 0 1,-1 6-1,0 5 1,-10 11-2,-12 6 0,-13 7 0,-14 6 0,-17 6-1,-16 5 1,-10-1 1,-14 3-2,-7-5 3,-7-3 0,5-7-1,2-11 0,5-7-2,13-15-1,18-2-9,3-27-24,35 2-3,6-18-1,26 0-1</inkml:trace>
  <inkml:trace contextRef="#ctx0" brushRef="#br2" timeOffset="26196.6834">6304 15037 25,'4'-13'24,"-4"13"-11,0 0-3,0 0-2,0 0 0,-1 13-2,1-13-3,0 0 0,1 12 0,-1-12 1,0 0 0,0 0 0,0 0-1,0 0 1,0 0-1,0 0 0,0 0 0,0 0 0,0 0-1,0 0 1,0 0-1,0 0 0,0 0 0,0 0 0,0 0 0,0 0-1,-6-12 0,1 1 0,-1-1 0,-1-4 0,2 1-1,-6-1 0,0-2 0,-4 0 0,0-3 3,-4-1-2,-2-2 1,0-6 0,-7-5 0,1-5 0,-3-3 0,-4-2 1,-3-1-3,-5-3 0,-3 0 0,-6 2 0,1 2 0,-6 2 0,2 2 0,-5-1 0,-3 2 0,2-6 1,-3 0 1,-3-5-1,-2-4 0,-4-10 1,-4-4-1,-5-6 0,0-2 1,-2-3-2,-5 1-1,-2-4 1,-3-2 1,-4 7 0,-3-3 0,-2-2 0,-8-3 0,2-3 0,-4-9 0,-3-5 1,-2-4-2,2-11 1,2-5-1,-3-3 0,5-2 0,-2 3 0,0-2 1,1 2-1,6 3 1,1 4-1,2 3 0,1 6 0,3-1 1,0 6 0,2 3 1,4 4-2,1 1 2,2 3-2,3 3 2,5 4-3,3 7 1,8 6-2,3-1-3,14 16-1,-4 0-29,19 18 2,-2-2-3,12 17 2</inkml:trace>
  <inkml:trace contextRef="#ctx0" brushRef="#br2" timeOffset="28443.0874">6841 12190 14,'0'0'30,"0"0"0,0 0-5,-8 10-10,8-10-6,0 0-3,-7-18-3,7 18-1,0-11-2,0 11-1,0 0 0,0 0 0,-12-8 1,12 8 0,-14 8 1,14-8 0,-20 10 1,20-10 0,-22 7 1,8-5-1,-2-7 0,1 4 0,-3-5-1,1 4 0,-4-4 0,0 5 0,-4-3 0,-3 4 1,-1 1 0,0 2 0,-5-1 0,3 1 0,-3-4 0,0-1 0,-1-3-1,0 2 1,-4-4 0,2 3-2,-1-3 1,-4 2-1,-6 3 0,1 2 1,-4 2-1,-4 4 0,-1-1 1,-7 2-1,0-2 0,-3 0 0,2-2 0,-6 1 0,1-4 0,1-1 0,0 0 1,-4-2-1,-1 2 0,-3 0 0,-4 2 0,2-1 1,-4 2-1,0 2 0,0-1 0,-2 3 0,-4-2 0,1 0-1,-2-1 1,1 0 0,-1-2 0,-1 0 0,1 0 0,-1-1 0,3 3 0,-5 1-1,3 0 1,-3 2 0,3 1 0,-1 1 0,0 1 0,2-1 0,1-2 0,4 1 1,-1-4-1,-1-2 0,1-2 0,2-2 0,2-4 0,-3 0 0,1-1 0,6 0 0,-2 0 0,2 1 0,-2 0 0,-5 1 0,0 2 0,0 2-1,0 0 1,-2 1 0,1 0 0,-2-1 1,-2 1-1,2 0 0,-1 0 0,-3-1 0,2-3 0,-4 2 0,5-3 0,-4 1 0,2 2 0,-1-2-1,3 5-1,-5-2-3,9 9-2,-3-10-5,15 15-20,-8-12 0,16 6 0,5-9-1</inkml:trace>
  <inkml:trace contextRef="#ctx0" brushRef="#br2" timeOffset="29769.0897">6548 9049 22,'9'-12'27,"-9"12"1,0 0 0,12-1-17,-12 1-3,0 0 0,0 0-2,0 0 0,0 0-2,0 0 1,0 0-1,0 0 0,0 0 0,0 0-1,0 0 1,0 14-2,0-14 0,0 0-1,-10 15 1,10-15-1,-11 22 0,3-7 0,-8 4 0,-1 4 0,-6 6 0,-1 9-1,-10 3 1,-6 7 0,-4 5-1,-6 7 1,-8 7 0,-6 6 0,-10 6-1,-7 5 1,-10 8 0,-7 3 0,-4 9-2,-8 8 2,-13 5-1,-7 7 0,-3 5-1,-6 4 1,-3 3-2,-11 2 0,-3 3 1,-1-3-1,5-2 1,1 0 0,-2-4 0,0-1-1,2-2 2,6-1 0,5-2-1,-1 2 1,-5-1 0,3 3-2,5 2 2,1 1 0,1 1-1,1 0 0,-5 2 0,1 2 1,3 5-1,1 3 1,-8 4-1,-2 4 0,-5 6 0,-1 6 1,-1 4-2,-10 4 0,-2 0 0,-6 4 0,6 1 2,2-3-1,1 2 0,-3-8-2,11-4-2,5-19-14,20-2-11,8-24-4,19-21 1,13-28-1</inkml:trace>
  <inkml:trace contextRef="#ctx0" brushRef="#br2" timeOffset="30533.4911">4508 10745 60,'9'-20'34,"0"7"0,-9 13-3,0 0-25,0 0 1,-14 27-2,-2 3 0,0 16-2,-7 6-1,0 11-1,-7 1 2,7 4-1,0-7 0,8-2 0,7-13 0,19-10-1,14-22 2,22-15-1,20-20-2,17-14-1,21-10-1,9-9 0,7 1-4,-6-10-7,9 17-22,-17 3-1,-4 19-1,-18 5 2</inkml:trace>
  <inkml:trace contextRef="#ctx0" brushRef="#br2" timeOffset="31375.8925">4179 13247 40,'0'0'32,"0"-11"2,0 11-2,0 0-26,0 0 0,0 0-1,-12-12 0,12 12-1,0 0-1,2 21 0,-4-6-1,1 9 0,-3 5-1,3 8 1,-2-1-2,-1 3 1,2-7-1,-2-2 1,4-6 0,1-11-1,-1-13 1,0 0 0,20-25-1,-7-3 0,-5-9 2,5-2 0,1-6-1,1-2 1,0 1 0,-1 5 0,0 7 0,1 7 0,2 9-1,1 8 0,4 7 0,5 8-1,2 4 1,2 5-1,9 3 0,3 1-1,7 1-2,-1-5-2,13 5-27,-16-11-5,10 3-1,-11-11-2</inkml:trace>
  <inkml:trace contextRef="#ctx0" brushRef="#br2" timeOffset="32483.4945">1260 11836 20,'0'0'31,"0"0"0,0 0 2,3 17-20,-16-21-1,11 14 0,-15-11-4,5 9-2,-9-5-1,0 8-1,-9-1-2,1 5 0,-5 1 0,-1 3-1,1-2 0,1 4 0,1-5 0,3 0 0,4-4 0,6-1 1,2-5-1,6 1 0,-1-6 1,12-1-1,-13 1 1,13-1-1,0 0-1,2 14 1,0-3-1,3 4 1,5 7-2,-4 6 2,0 7-2,-1 5 2,1 7-2,-4 5 1,4 2-2,-1-2-3,13 7-30,-6-20 0,14-1-4,1-22 1</inkml:trace>
  <inkml:trace contextRef="#ctx0" brushRef="#br2" timeOffset="33544.2963">5455 6414 47,'5'-21'28,"-5"21"1,2-14 0,-2 14-24,-2-11-1,2 11-1,0 0 1,-21 0 1,21 0-1,-25 22-1,12-5 0,-10 1-1,-3 8-1,-4 6 2,-5 5-2,-8 2 0,-7 6 0,-9 6 0,-6 4 1,-10 2-1,-3 6 2,-8 1-2,-5 6 1,-5 1-1,-7 7 1,-6 2-1,-5 5 0,-5 3 0,-2 5 0,-9 1-1,-2 6 1,-4 0-1,3 3 1,0 2 0,2 1 0,-4-1 0,4 1 0,6-10 1,7 0 0,9-5-2,5-9-1,10-8-2,7-19-6,27-4-25,0-14 0,20-12-3,11-15 1</inkml:trace>
  <inkml:trace contextRef="#ctx0" brushRef="#br2" timeOffset="33981.0971">2955 8028 64,'3'-17'34,"-3"17"0,3-15-1,-3 15-24,0 0-3,0 0-1,0 18-1,-6 3 0,1 13-1,-5 5 0,-1 10 0,-4 4-1,1 3 1,1-4-1,5-3 1,5-8-2,10-7 2,10-12-2,12-13-1,10-11 0,12-11 0,15-11-2,9-15-1,19-6-3,4-21-4,22 0-27,-3-20 0,17-2 0,1-12 0</inkml:trace>
  <inkml:trace contextRef="#ctx0" brushRef="#br2" timeOffset="35509.8998">5265 3765 5,'0'0'5,"10"12"2,-10-12 2,-1 15 4,1-15 0,-4 18 2,4-18-1,-7 12 3,7-12-1,0 0-3,-18-4-3,18 4-2,-12-6-4,12 6 0,-16-9-2,6 6-1,-5 0 0,-1 2-1,-3 2 2,-4 3-1,-4-1 1,0 5 0,-5-3 0,-2 3 0,-2-2 2,-1 2-2,-5-5 0,2 2 0,-3-2-1,-2 2 0,-6 0-1,1 2 0,-3-2 0,-2 3 0,-5 2 0,-8 2 0,-2 2 0,-4 1 0,0 0 0,-4 1-1,0-1 1,-2-3 0,1-1 1,3-3-1,-4-1 1,2-2 0,-5-4 0,1 2 0,-2-1 0,-2 0 0,1-1-1,-2 0 1,0 3-1,-2-3 1,-1 1-1,1-1 0,-4 0 1,1 2-1,-2 0 0,-2 1 1,-4-1-1,-2 2 0,1-1 1,-3 1-1,1 1 1,-3 0-1,-1-1 1,-2 1-1,-3 0 0,1 0 1,1 2-1,-2-1 0,2 4 0,2-1 0,-2 3 0,0-1 0,0 0 0,5 0 1,3 1-1,-1-3 1,7-1-1,6-2 0,2-1 0,11-1-1,7-2 1,5-2-1,4-1 1,11-3-1,5-1-1,5-2 1,11 3 0,4-5-2,25 8-17,-21-7-14,21 7-1,4-18-1,1 7-1</inkml:trace>
  <inkml:trace contextRef="#ctx0" brushRef="#br2" timeOffset="36211.901">872 3827 46,'5'-11'31,"-5"11"3,0-19-1,0 19-22,0 0-1,0 0 0,-22-1-4,12 16 0,-14 4-2,0 12 0,-12 4-1,0 12-1,-11 3 1,3 6-1,-7-1 1,6 2-2,0-7 1,10-6-1,4-7-1,8-9 1,9-4 0,7-9-1,11-4 1,-4-11 0,23 5 0,0-5-1,3 1 2,4 2-1,7 1 0,1 4-1,3 4 1,6 7-1,0 2 0,9 2-1,2 1-3,6-5-2,17 7-30,-8-13-3,14 3 1,-6-11-2</inkml:trace>
  <inkml:trace contextRef="#ctx0" brushRef="#br2" timeOffset="37288.3029">5901 1543 51,'0'0'28,"5"11"4,-5-11-5,0 0-19,0 0 1,0 0-1,0 0 1,-12 0-3,12 0-1,-11-9-1,11 9-1,-25-16-1,9 6 0,-9-5 0,1-3 0,-8-4-1,2-3 2,-4-6-2,-1-4 1,0-3-1,-2-3 2,0-5-2,-4 1 1,-3-6 0,2 0-1,42 51 1,-50-54-1,50 54 0,-60-67-1,60 67 0,-71-72 0,71 72 0,-85-83-2,85 83 3,-91-90-2,36 40 0,1 0 1,1 0 1,-4-5-2,-4 0 2,0-3 0,-3 1-2,0-1 2,5 2-1,0-2-1,3 3 1,1 2-1,5 1 0,0 24 1,7 28-1,43 0 1,-80 0-1,80 0 0,-66 0-4,66 0 0,-52 0-6,52 0-27,0 0 1,-53 0-3,53 0 3</inkml:trace>
  <inkml:trace contextRef="#ctx0" brushRef="#br2" timeOffset="37959.1041">4317 190 63,'0'0'34,"0"0"-1,0 0-7,16-53-19,-16 53 1,0 0-2,0 0-2,0 0-1,0 0 0,-55-8 0,55 8 0,0 0-1,-36 58-1,36-58 1,-23 51-1,23-51 0,-17 57 0,17-57 0,-12 56 0,12-56 1,0 0 0,-2 57 0,2-57 1,0 0-1,0 0 1,0 0-1,0 0 0,0 0-1,31-56 1,-31 56 0,9-61-1,-9 61 0,7-68-1,-7 68 0,12-68 1,-12 68-1,14-57 0,-14 57 0,0 0 0,43-53 1,-43 53 0,0 0-1,73-5 1,-73 5 0,74 17 0,-74-17 0,89 26 0,-38-11-1,4 1 1,2-1-1,-1 2 0,-1-3 0,-3 0-1,-3-2 0,-49-12-1,90 17-1,-90-17-2,70 11-1,-70-11-5,53 4-26,-53-4-2,0 0 1,0 0-1</inkml:trace>
  <inkml:trace contextRef="#ctx0" brushRef="#br3" timeOffset="48239.5222">6067 871 47,'0'0'30,"0"0"3,0 0-1,0 0-16,-49-22-7,49 22 0,0 0-2,-56-1-1,56 1-1,-49 2 0,49-2-2,-60 6 1,5 5-2,-1 2 0,0 5 0,-1 3-1,7 7 1,2 1 0,7 3 0,7-3-1,4 3 1,-4 4-1,4-1 0,-3-1 0,6 0 0,4-2 0,-1 2-1,9-4 0,3 1-1,5-2 2,2 3-3,2 1 3,2-2-3,1 3 2,0 0 0,-1 2 0,1 3 0,-4-1 0,4-2 0,-3-2 0,3 1-1,3-5 1,1-1-1,6-2 1,2-5 0,5 1 0,3-3 0,8 0 0,1 0 1,2-1-1,-1-1 0,4-1 1,-4 2-1,1-3 0,-2 1 0,-2 1 0,1-2 0,3 0 0,2-1 0,3-2 0,4-4 0,6-2 0,3-4 0,4-7 0,3-3 0,-1-7 0,6-3 0,-5-5 0,-1-6 0,-2 1 1,1-4-1,-6 1 0,-2-2 0,1 2 1,-6-2-1,4 1 0,-6 4 1,0-3-1,-5 5 1,-1-1-1,-3 2 0,-5 2 1,-4-1 0,-3 2-1,-2-4 0,-2 0 1,-3-4-1,0 0 0,-1-3 1,0-4-1,-4-3 1,3 1-1,-3 1 1,-4-2-1,2-1 1,-4 4-1,-1-2 1,-4-1-1,1 0 0,-7-6 0,11 45 0,-14-47 1,14 47-1,0 0 1,-22-69 0,22 69 0,0 0-1,-37-66 1,37 66-1,0 0 0,-61-51 1,61 51-1,-56-24 0,56 24 1,-75-17-1,75 17 0,-87-14 0,87 14-2,-87-8-1,87 8-7,-88-1-28,88 1-2,-77 7 2,77-7-2</inkml:trace>
  <inkml:trace contextRef="#ctx0" brushRef="#br3" timeOffset="50033.5253">6566 14490 34,'-5'-16'30,"1"-6"2,-3-3-16,1 9-9,-6-9-3,4 8 1,-9-2 0,5 6 0,-11 0 0,6 9 0,-8-1 0,1 6-1,-6 0-1,1 5 0,-5-2-1,0 3 0,-2-2 1,1 3-2,-5-2 0,4 2 1,-8-1-1,5 5 0,-4 0 0,2 5 1,-1-1-1,2 2 0,3 4 0,-1 3 0,2 0-1,2 3 0,4 2 1,1 0-1,4-1 0,0 0 1,3 1-1,5-3 0,0-2 1,5 2-1,4-1 1,4 4-1,3 0 0,1 2-2,5 4 1,-1 2 0,4 1 0,-2 2-1,2 1 1,1-1-1,-1 1 2,2-1 1,-1 0-2,5-3 2,-2 0-1,3-2 0,5-4 0,0 2 1,7-4-1,4-6 0,6-2 1,2 0-1,6-5 0,3 0 0,0 1 0,2-3 1,-1-3-1,-1 0 0,0-2 1,0-3-1,1-6 1,6-5-1,-1-8 1,10-5-1,6-10 1,-3-4-1,7-6 0,-3-2 0,0-1 1,-5 2-1,-7 0 1,-11 1-1,-6 0 1,-7 1-1,-7-2 1,-3-5 0,-7-4 0,-1-7 0,-3-6 0,-4-6 0,-4-8 0,-6 1 0,-6-2 0,-7 0 1,-10 6-2,-8 5-1,-11 6 1,-7 8 0,-9 8 0,-6 4 0,-3 6 0,-3 5 0,2 4 0,6 6 0,1 4 0,8 8 0,8 6-1,6 6-1,9 12-3,-3-1-4,16 17-29,-11-6 0,13 14-2,-6-10 2</inkml:trace>
  <inkml:trace contextRef="#ctx0" brushRef="#br3" timeOffset="61093.9447">16569 1175 67,'-168'17'35,"-1"5"-1,-4 6-2,1 8-32,-3 5 3,4 5-3,0 7 1,2 3-3,3 11 2,0 1-3,-1 5 2,2 5 0,1 12-1,0 7 1,0 6 0,-2 11 1,-5 6 0,1 13 1,-2 11 0,-4 13 1,-7 2-1,2 15 3,-3 7-2,3 12 0,-3 5 0,7 11-1,0 1 1,3 8-1,1 7 1,6 2-3,5 3 4,4 6-2,1-1 1,8 0-1,2 3 0,12 2 3,11-1-3,2 2 1,11 5-2,8 1 0,9-3 0,7 9 1,8-4 0,6 1-2,7-1 2,4 3 0,9-2 0,10 0 1,9 1 0,11-6 0,12-4-4,11-4 4,10-8-4,15-11 2,9-11-3,13-5 2,11-9-1,11-4 2,12-5-1,7-2-1,11 3 2,8-2 1,13 3-1,4-3-1,9 3 1,5-3-3,7 1 3,10-9-1,8-2 1,7-7-2,12-9 2,10-14-1,13-11 0,13-11 0,16-10 0,10-12 1,12-9-1,11-6 1,9-9-1,6-4 2,6-4-2,2-6 2,4-1-2,0-6 0,2-7 0,2-4-1,-2-9 3,5-6-3,3-9 3,5-10-2,2-11 2,4-10 2,0-11-1,6-9 0,1-14 0,0-10 0,-3-12-1,-4-9 1,-6-11-1,-4-10-1,-8-11 1,-5-12 0,-5-12 0,-3-7 0,-8-9 0,2-14 1,-2-8-1,-6-10 1,-2-7-1,-6-8 1,-11-4-1,-7-8 1,-9-2-1,-12-2 1,-15-3-1,-9-1 0,-11-5 1,-10 0 0,-10-6 1,-12-7 0,-11-13-1,-7-7-1,-9-9 0,-12-3-1,-11 0 0,-10-3-2,-11-2 1,-10 0 0,-11-1 2,-15-3 0,-11 3 0,-13-2 2,-17-4-1,-14 0-1,-8-3 1,-16 2-2,-11 3-1,-16 4 0,-9 3-1,-15 3 0,-6 3 1,-13 2 2,-11 10-2,-14 8 1,-11 6 0,-12 11 1,-12 6 0,-5 7 0,-12 11 0,-12 8-1,-9 5 0,-5 10-1,-9 5 1,-4 9-1,-12 9 1,-5 11 0,-1 10 0,-6 8 1,-4 7-2,2 12 2,-4 12-1,-3 4 2,7 9-3,-5 6 2,-1 5-1,4 8 0,122 36 1,-10-1-1,-1 5 1,-13-5-1,6 6 1,-11-1-1,0 2 1,-9-1-1,2 8 2,-9 2-2,-1 6 1,22 14-1,-222 19-1,-7 21 1,-12 27-2,20 21-1,14 25-6,10 5-31,36 2-1,57-32-2,33-28-1</inkml:trace>
  <inkml:trace contextRef="#ctx0" brushRef="#br0" timeOffset="121667.5021">22516 1966 23,'0'0'25,"0"0"-3,0 0-3,0 0-4,0 0-4,0 0-3,2 14-3,-2-14-1,0 0-1,-8 13-1,8-13 0,-9 17 0,3-3 0,-4 0-1,1 4 1,-5 2-1,0 3 0,-2 1-1,0 5 1,-2 0 0,-3 2-1,1 1 2,-3 1 0,1 2-1,-2 1 1,-4 3-1,2 3 1,-1-2-1,-1 4 0,2-2-1,-6 5 0,2-1 0,2 3 1,-2-4-1,3 2 1,-4 3 0,4 1 0,-4 0-1,3 4 1,-3 0-1,1 3 0,0 0 0,2 0-1,-2 3 1,-1 1-1,-1 1 1,-1 0 0,-1 4-1,-4 3 2,2-1-1,-6 1 0,3 0 0,-1 1 0,-1 1-1,2-1 1,0 0-1,2 1 0,-2 5 0,5-1 0,-4 5 0,-3-2 1,0 4 1,2 2-1,0 0 1,1-1-1,2-2 1,1 1-1,1-1 1,4-1 0,-1 0-2,1 4 3,0-2-1,-3 0 0,1 3 2,-2-1-2,2 3 1,-1 0-1,-3-4 1,2 0-3,0-1 0,4 1 2,0-3-1,-2 2 1,2-2-2,-2 2 3,4 2-3,-3 2 2,2 3-2,-3 1 0,2 1 0,-2 3 0,0 0 0,1 1 0,1 1 0,-3-1-1,-1-2 2,-1 3 0,1 0-1,-3 0 0,1 0 1,-2 1-1,2 1 0,-1 0 0,-1 2 2,3 0-1,0 1 1,2 4-1,-5 0 2,3 1-2,0 1 3,0 3-3,3-2 0,-1 2 0,1 1 0,-1 0 1,3 1-1,-2-3 1,0 2-3,-2 0 3,-1 0-2,-1 0 1,0 1-3,-1 0 4,0-4-3,1 2 3,1-5-3,1 0 0,0-3 1,0-1-1,4-2 0,-2-3-1,0-3 1,2-3-1,1 1 2,-3-3-1,1 0 2,-4-1-2,2-2 2,-2 4 0,-3 5 0,-3-1 0,-2 3-1,-1 1 1,0 0-1,-2 0 1,-2-2 0,3 1-1,2-3 1,3 0 0,1-1 0,-2 4 1,2 2-2,0 4 2,0 4-1,2 3 0,-3-1 0,-1 4 1,0 1-1,2 3 0,1-1 0,-3 6 1,1-1-1,0 1-1,1 1-2,1-11-9,4 4-19,5-10-3,5-10 1</inkml:trace>
  <inkml:trace contextRef="#ctx0" brushRef="#br0" timeOffset="123196.3048">20141 8348 76,'-1'-12'37,"1"12"-1,0 0 2,0 0-33,-2 30-1,-1 0-1,1 14 0,-8 5 1,0 13-1,-3-1 0,-1-4-2,0-7 2,2-5-2,5-16 1,5-14-1,2-15-1,15-24 0,2-12-1,7-12 1,-2-9-1,4-9 2,-4-3-2,-1 0 2,-3 8-1,-6 10 1,-6 11 1,-2 13-1,-7 15 0,3 12 0,-14 28 0,8 7 0,1 4-1,7 5 0,9 0 0,7-5 1,15-8-1,12-11 1,10-16-1,7-10 1,6-12 1,-2-6-1,-2-11 1,-7 1-1,-11-5 0,-7 4 0,-11 5 0,-14 6-1,-4 6 1,-10 18-1,0 0 0,-6 15 0,-3 15-1,-3 8 0,4 8-2,-1 2-1,12 5-1,-3-11-8,25 10-18,-9-23-8,22-2 2,-3-18-3</inkml:trace>
  <inkml:trace contextRef="#ctx0" brushRef="#br0" timeOffset="123367.9051">21266 8263 90,'-4'-19'36,"4"19"1,-13 13 0,5 22-31,-9 11-2,3 13-1,-1 8 0,3 5-3,7-1 0,-2-11-6,22-3-27,-9-22-4,17-12 2,3-23-5</inkml:trace>
  <inkml:trace contextRef="#ctx0" brushRef="#br0" timeOffset="124740.7075">21379 8022 108,'0'0'40,"-12"17"2,22-2-2,2-2-38,10 5 1,4-1-1,4 10 0,-4 4-1,-1 7 0,-4 9 0,-8 6 0,-7 5-1,-6 1 1,-6-1-1,-3-5 2,-4-7-2,1-7 1,4-15 0,0-14-1,8-10 0,8-21 0,2-9 0,5-8 0,2-9 0,-1-8-1,3-5 2,-2 0-1,-2 3 0,1 8 0,-5 6 0,0 10 0,1 7 0,2 11 0,7 11 0,-1 5-1,9 7 1,-1 5-1,6 3 0,5 2 0,0 3-1,1 0 1,-4 1-1,-3-5 0,-2 0-1,-7-5 2,-3-1-1,-5-5 1,-16-6 0,14 6 1,-14-6 0,0 0 1,-6 10 0,-1 5 1,0 4-1,-3 7 1,-3 4-1,2 7 1,1 0-1,5 0 0,-3-5-1,8-4 1,2-11-1,-2-17 1,16 9-1,-3-20 1,2-11-1,2-8 1,-6-9-1,1-6 0,-2-6 1,0-2-1,-3 1 0,2 4 0,0 5 0,2 6 0,5 8 0,6 8 0,8 10 0,4 5 0,7 6 0,6 4 1,6 1-1,1 3 0,0 0 1,1 3-1,-5-3 0,-1-1 1,-10-1-1,-6-2 0,-9 0 1,-8 0-1,-16-4 0,-3 13 0,-16 1 1,-10 7-1,-9 5 0,-5 8 0,-5 8 0,2 3 0,6 6 0,7-3 0,11-3 0,13-3 0,19-10 1,13-8-1,11-9 1,12-9-1,9-13 2,6-9-2,1-8 0,-3-7 0,-8-7-2,-7-4 2,-13-1-1,-12 1 0,-16-1 1,-8 4-1,-10 4 0,-5 4 0,-1 8 1,1 5-1,5 3 1,9 3 0,6 12 0,26-15 0,3 11 1,9-1-1,8 1 1,5 3 0,-1 2-1,2 4 1,-9 7-1,-6 6 1,-9 4-1,-8 9 0,-10 6 0,-10 5 1,-7 1-1,-8 2-1,1-2 1,-6-5 0,6-5 0,-3-8 0,9-10 0,8-15 1,0 0-1,8-26 2,2-5-2,6-7 0,1-7 0,4-2 0,1-2 0,-1 4 0,3 5 0,1 8 0,0 5 0,-2 7 0,8 6 0,4 0 0,15 12-10,-1-16-8,25 17-5,-10-24-5,40 14-9,-1-15-4,34 4-3,5-10 4</inkml:trace>
  <inkml:trace contextRef="#ctx0" brushRef="#br1" timeOffset="129904.3165">10348 9111 33,'24'-2'29,"3"2"2,-3 0-2,-6-10-18,11 10-4,-6-2-3,7 2-1,1 0 0,2 0-1,4-3 1,9 2 0,-1-3 0,10 5 0,2-8 0,8 6 1,4-2-2,8 0-1,6-1 0,7 2 0,0-1-1,8 0 0,1 2 0,7-2 0,4 1 0,2 0 0,1 2 0,2 3 0,2-1 0,3 3 0,4-3 0,-1 2 0,0 2 0,-1-1 0,3 1 0,2-1 0,6-1 0,3 1 0,1 2 0,-7 0 0,1-1 0,5 0 0,-6 1 1,1 1-1,-4 2 0,-5 0 1,-3-2-1,1 1 0,2-3 0,0 0 0,-2-4 1,0 2-1,0-4 1,-1 0-1,0 0 1,1 1 0,-3 2 0,-4 0 0,-3 1 0,1 1 0,-5-1-1,-1 2 0,0 0 1,0-3-1,0 1 0,1-1 1,-2-2-1,1 1 1,-4-2 0,3 0 0,-1-2-1,-4 2 1,-3 0-1,-2-1 1,-3 1-1,-2-1 0,-1-1 0,-3 0 0,-5-3 0,-1 0 1,1-2-1,-4 2 0,0-3 0,-2-2 0,-2 3 1,-7-1-1,-1 1 1,-2 3-1,-7-1 1,-3 3-1,-4 1 1,-1 1-1,1 0 0,-2 0 0,0 1 0,1-1 1,-2 1-1,-1-1 0,1-1 0,0 1 1,-1-2-1,2-1 0,-1-1 0,1 0 0,-2 2 0,1-2 1,-5 2-1,-3 0 0,-5 3 0,-2 0 0,-4 1 0,-4 2 0,-2-1 0,-4 0 0,1 0-1,-6-2-1,-1 6-2,-10-7-26,0 0-3,0 0-2,0 0-1</inkml:trace>
  <inkml:trace contextRef="#ctx0" brushRef="#br1" timeOffset="130590.7177">16249 8679 45,'-21'-6'32,"4"-1"2,17 7 0,-6-13-20,24 18-3,-2-7-5,18 5-1,1 0-1,12 6 0,7-1 0,8 7-2,9 1 2,7 4-3,-1 2 2,4 5-2,3-1 2,-4 4-2,-5 0 0,-4 3-1,-14-1 1,-9 3 0,-16 0-1,-13 6 1,-19-2-1,-17 6 1,-21 1 0,-17 2 0,-22 0 1,-12-1-1,-9 0 0,-9-2 0,-3-4 1,8-2-1,6-9 0,15-7-3,24-1-6,9-19-27,34-3-4,17-17 0,27-6-1</inkml:trace>
  <inkml:trace contextRef="#ctx0" brushRef="#br2" timeOffset="136409.528">19510 9096 30,'0'0'17,"0"0"0,0 0-2,0 0-3,0 0-2,-12-6-3,12 6-2,0 0-2,0 0 0,0 0-2,0 0 1,0 0-1,0 0 1,0 0 0,0 0 1,2 12 0,-2-12 0,0 0 1,0 0-1,0 0 0,0 0 0,0 11-2,0-11 0,0 0 0,0 0-1,0 0-1,0 0 1,0 0 0,0 0 1,0 0-1,0 0 2,0 0-1,0 0 1,0 0 0,0 0 0,0 0 0,0 0 0,0 0-1,0 0 0,0 0 0,0 0 1,0 0-1,0 0 0,4-14 0,-4 14 1,0 0-1,0 0 1,1-15 0,-1 15-1,0 0 1,0 0-1,-9-8 0,9 8 0,-11-3 0,11 3 0,-12-10 0,12 10-1,-14-19 0,4 5 1,1-2-1,1 1 0,-2-2 1,0 1-1,0 1 1,-3 0-1,-2 0 1,3 0-1,-5-4 0,0 1 0,-1-2 1,-1-3-1,-3-3 1,-2-2 0,-2-3-3,-3 1 3,-1-4-3,-5 2 3,0-1-3,-5-1 3,-1 0-3,0 0 2,-2-4 0,-2-2 0,2-2 0,-2-2 0,-1-2 0,-1-2 0,1-2 0,-2 2 0,0-5 0,-4 1 1,-4 1-1,0 0 1,-2-2-1,-4 0 1,1 2-1,-2-7 1,0 3-1,-1-8 0,2 1 0,-1-4 0,-1-1 0,0-1 0,-2-4 1,-3 0 1,-1 0-2,0-1 2,0-2-2,1-2 2,0-2-1,2-1 0,2-1 0,-4-2-2,2 2 1,-1-1-1,-2 3 2,-2-4-3,1-2 3,-1-1-3,-1-3 3,0 3 0,3-5-2,0-3 3,-1-2-3,-1 1 0,-1-3 1,-1-3-1,-1 1 0,2-5 1,2 0-2,-3 1 0,3-1 1,6-1 2,-3 3-2,3 0 1,0 4-1,-2 1 1,0 2 1,-1 2 0,-1 0 0,1 1 0,-1 0 0,3 3 0,-1-1 0,3 3 0,1-2 0,3-1 0,2-1 0,-5 0 0,1 2-1,-1 1 1,-1 1-1,-1 1 1,2 1 0,-2 2-1,1 4 0,1 3-1,2 3 1,3 5-1,1 2 0,0 3-2,5 9 0,-3-4-7,18 18-25,-9-7-1,17 17-1,-1-7 0</inkml:trace>
  <inkml:trace contextRef="#ctx0" brushRef="#br2" timeOffset="137251.9294">15399 4546 39,'-8'-37'30,"0"5"0,1-2 0,5 11-17,-4-1-10,3 9 0,3 0 1,0 15-1,0 0 1,0 0 0,0 0 0,0 0 1,9 16-2,-4 2 0,-2 3 0,0 10 0,0 2-1,0 10 0,0 5-1,2 2 0,-3 3 1,2 1-1,0-6 1,-1-1-1,2-5 2,0-9-2,-3-9 2,1-5-1,-3-19 0,0 0 0,0-15-2,-1-14 3,-5-12-3,3-10 2,-2-11-2,2-7 1,-3-2-1,2 2 2,-1 5 0,2 10-2,0 9 1,3 14 0,0 11 0,0 20 0,19-2-1,6 15 0,5 9 1,7 3-1,13-1 0,10-1 0,14-5-1,5-4 0,7-3-3,-5-17-9,9 16-26,-13-14 1,2 14-1,-19-5-3</inkml:trace>
  <inkml:trace contextRef="#ctx0" brushRef="#br2" timeOffset="137376.7297">16477 4583 96,'3'-21'38,"-6"5"-10,3 16-26,-15-18-40,15 18-1,-5-24-4</inkml:trace>
  <inkml:trace contextRef="#ctx0" brushRef="#br4" timeOffset="141775.9374">17850 9526 79,'-22'12'37,"8"-3"-2,-2-2 2,10 7-32,-12-4-1,11 7 0,-6 2 0,7 8 0,-2 8 0,2 13 0,1 10 0,5 16-1,3 12-1,5 15 1,6 13-2,11 8 2,7-2-2,12-1 2,9-11-3,14-6 1,9-15-1,10-16-1,7-17 1,6-17-3,6-13 0,3-17-3,9-1-8,-9-32-27,11-2 2,-10-22 1,6-4-3</inkml:trace>
  <inkml:trace contextRef="#ctx0" brushRef="#br4" timeOffset="142587.1388">17886 7072 81,'-29'28'36,"8"-2"-2,-1-16-4,22-10-24,0 0 1,9-29 0,17-13-2,19-7 1,11-18-2,21-10 1,14-10-1,10 1-2,9-3 1,4 8-3,6 8 2,7 16-3,-6 13 2,-1 15-2,-7 23 1,1 19 2,-7 16-2,2 18 2,-10 10-2,-4 11 2,-6 4-2,-2 2 2,-2-8-2,-6-11 0,1-9 0,-9-12-1,-3-8 0,-9-10-1,-11-2-3,-15-11-8,-3 7-24,-30-10-3,6 15 2,-25-10-3</inkml:trace>
  <inkml:trace contextRef="#ctx0" brushRef="#br4" timeOffset="144287.5418">16382 2501 85,'-4'-18'37,"-13"-2"0,-1 16-1,-16 7-32,-6 15 0,-9 14 0,-11 17 0,-4 10 0,-4 15 0,6 1 0,8 1-1,12-9-1,16-7 1,18-17-2,26-17 0,18-25 1,23-23-1,9-16 0,11-13-1,4-10 1,-1-6-1,-6-3 1,-14 8 0,-11 7-1,-11 17 1,-14 7-1,-14 17 1,-12 14-1,0 0 0,-9 32 0,-1-4-1,5 10 1,-3 3-2,8 6 0,1-4-2,11 1-2,5-18-4,24 3-26,-7-26-4,18 3 2,-6-24-2</inkml:trace>
  <inkml:trace contextRef="#ctx0" brushRef="#br4" timeOffset="145129.9433">17010 2459 98,'-13'-19'38,"1"28"1,-11-2-1,7 16-34,-2 4 0,2 7-2,2 1 1,4 4-1,3-3 0,4-5-1,6-8 1,4-6 0,8-12-1,6-10 1,2-11-1,7-11 0,5-14 0,2-6 0,-1-6 0,-2-2-1,-4 4 0,-6 10-1,-4 7 1,-6 10 0,-14 24-1,17-1 1,-11 21-1,-4 15 1,4 6-2,4 4-1,9 5 0,4-3-2,12 0-1,3-12-5,19 3-6,-6-32-9,18 11 1,-19-29 7,15 5 9,-17-16 5,-9-10 4,-10 1 5,-21-18 7,4 18 10,-32-19 2,9 20-7,-28-8-7,5 14-3,-14 6-3,2 16 1,-5 7-1,3 18 0,6 5-1,10 11 0,9 1 0,15 1 0,14-3-2,19-4 0,5-9 0,14-14-1,4-9 0,5-9 1,0-14-1,2-6 2,-10-8-2,-5-6 1,-7-2-1,-8 1-1,-7 5 1,-6 6-1,-7 13 1,-5 19-1,-10 21 1,-4 20-1,-4 24 0,-4 21 2,0 16-2,1 13 1,0 11 1,0-6-2,4-10 1,2-8-1,1-18 1,3-17 0,1-20 1,-2-17 0,0-22-1,2-19 0,2-22 1,6-13 0,-1-22-1,6-14 0,7-15-1,6-9 0,7-2-2,5-2 2,3 4-4,4-4-3,12 16-8,-11-19-18,19 26-6,-7-9-1,11 15 2</inkml:trace>
  <inkml:trace contextRef="#ctx0" brushRef="#br4" timeOffset="145332.7436">18488 1559 108,'-28'35'39,"5"23"0,-19 5-5,2 17-31,3 10 0,4 10 0,4 2 0,4 4-1,9-8-2,6-5 0,8-9-2,10-17-2,12 0-17,-3-35-19,19-3 0,-9-29-1,16-7-1</inkml:trace>
  <inkml:trace contextRef="#ctx0" brushRef="#br4" timeOffset="145644.7442">18468 2317 97,'0'16'40,"18"10"3,-3-16-4,16-4-35,5-8-1,11-6-1,2-10-1,2-4 0,-4-9 0,2-4-1,-14-4 2,-8 3-2,-11 0 1,-14 10 0,-15 10-1,-11 16 1,-10 12 0,-8 15 1,-4 14-2,4 9 2,3 6-1,10 4 0,12-1-2,15-11-2,22-1-10,4-33-20,36 5-10,3-23 1,28-2-1</inkml:trace>
  <inkml:trace contextRef="#ctx0" brushRef="#br4" timeOffset="145972.3448">19904 2146 91,'-9'42'42,"-11"-2"-1,1 20-1,-7-5-36,1 5-3,6 2-1,4-9-4,10 6-9,1-25-26,22-5 1,2-25-1,17-10-2</inkml:trace>
  <inkml:trace contextRef="#ctx0" brushRef="#br4" timeOffset="146377.9455">20150 1852 101,'-2'29'42,"-5"-10"0,22 9 0,-4-8-39,5 5 0,4-1 0,3 7-1,-6 1 0,2 3-1,-6 0 1,-4 3-1,-5-2-1,0-4 1,-4-3 0,0-6-1,-1-6 0,1-17 1,0 0-1,18-16 0,-2-11 0,5-8 1,4-8-1,2-1 1,0 3 0,-2 3-1,-3 9 1,-2 10 0,-8 12-1,-3 19 0,-4 17 0,-8 10-2,0 13-2,-6 3-3,10 25-13,-20-17-15,14 19-9,-10-18 3,7 4-2</inkml:trace>
  <inkml:trace contextRef="#ctx0" brushRef="#br4" timeOffset="146783.5462">16357 3815 103,'-11'18'40,"0"-14"-1,17 6-2,10-14-36,9-4-1,19 1-2,9-3-2,11 12-8,-9-9-27,12 16 2,-15-1-2,-8 14-1</inkml:trace>
  <inkml:trace contextRef="#ctx0" brushRef="#br4" timeOffset="146939.5465">16417 4192 101,'-35'11'40,"22"1"1,13-12-3,13-19-37,24 3-3,15-14-15,21 11-22,1-13 1,19 6-2,0-9-1</inkml:trace>
  <inkml:trace contextRef="#ctx0" brushRef="#br4" timeOffset="148296.7488">17853 3655 89,'-42'5'39,"4"19"0,-16-2-2,7 16-31,-3 5-1,6 8-1,3-2-2,10 3 0,8-7 0,14-7-1,16-12 0,17-15-1,11-14 1,9-16 1,6-12-1,5-12 1,4-11-1,-4-7 1,-5-1-1,-6 1 0,-10 4 0,-5 11-1,-9 10 1,-5 11-1,-6 13 1,-9 12-1,-5 37 0,-4 5 0,-3 13 0,-2 9-1,2 5 0,4 1-2,8-1 1,8-17-3,18-13 0,10-26-3,23-5-10,-5-34-21,24-1 1,-13-24-1,11 8 10,-16-23 22,-3 5 4,-15 5 4,-18-5 13,3 25 20,-27-3 2,0 24 1,-18-1-7,2 31-20,-14 6-3,4 15-2,-6 5-2,5 10 0,-1 0 0,8 1-2,6-9 1,7-1-1,10-16 0,5-6 1,9-18-1,7-11 0,7-14 0,-1-12 1,3-12-1,2-8 0,-3-5 0,-3-1 0,-4 4 0,-3 9 0,-5 7-1,-4 11 0,0 19 0,-13 11 0,21 18-1,-13 13-1,6 13-1,2 5 1,7 5-2,4-2-1,10 0-1,3-13-1,13 0-14,-8-29-16,14 0-1,-8-26-1,4-1 3,-14-22 23,-3-1 10,-12-3 5,-16-13 14,3 15 17,-23-9 5,0 18-1,-19-3 2,1 29-23,-19 1-8,5 18-1,-9 11-2,3 13-1,1 12 0,7 2 0,7 1-2,14 0 0,14-9-1,15-10 1,13-8-2,14-13 1,10-13-1,6-8 0,5-12 1,1-8-1,-4-9 0,-5-2 0,-6-3 0,-14 4 0,-7 4 0,-9 7-1,-8 9 1,-6 19 0,-8 13-1,-7 26 0,-10 22 0,0 20-1,-8 25 1,0 12 0,-3 14 0,5 3 0,-2-5 0,8-11 1,1-17 2,8-22-1,4-23 2,4-21-2,8-36 0,0 0-1,4-41 1,7-14-1,6-20-1,1-21 1,10-16-2,6-11 2,3 0 0,2 3-1,0 10-2,2 8 0,7 24-7,-8 1-7,19 35-17,-22 0-7,20 16 1,-9-10-1</inkml:trace>
  <inkml:trace contextRef="#ctx0" brushRef="#br4" timeOffset="148499.5492">19936 3137 81,'6'-30'41,"-20"-3"-1,14 33 2,-31-9-14,12 33-26,-4 15 1,3 16-3,-1 15 1,0 17-1,1 6 0,3 5-1,10-5-2,3-14-3,20-1-21,-6-32-14,16-9 1,-3-31-2,17-11 1</inkml:trace>
  <inkml:trace contextRef="#ctx0" brushRef="#br4" timeOffset="148842.7498">20064 3511 106,'1'19'41,"-1"-19"1,12 22-2,5-21-37,11-6-1,11-3 0,-1-8 0,9-4 0,-1-5-1,-1-1 1,-7-4-1,-7-2 0,-11 0 0,-12 4 0,-8 7-1,-16 8 1,-12 11-1,-11 14 1,-7 14 0,-2 10-1,0 11 1,8 5 0,7 4-1,12-2-1,16-8 0,19-10-3,14-19-5,29 4-11,0-30-17,26-1-6,6-23 1,22 1-1</inkml:trace>
  <inkml:trace contextRef="#ctx0" brushRef="#br4" timeOffset="149872.3516">21670 3321 103,'0'0'38,"-25"-13"1,11 21-9,-18-2-25,-1 12 1,-6 2-3,-1 15 0,-3 5 0,4 10 0,2 1-1,11 5 0,10-4 0,17-5 0,18-11-1,11-12 0,17-13 0,9-16 0,11-15 0,-1-10 1,1-12-1,-8-7-1,-10-4 1,-14-2 0,-13 4 0,-12 0-1,-14 5 0,-8 8-1,-9 7 1,-4 9-1,1 4 0,1 8 1,2 5 0,11 5-1,10 0 2,0 0-1,25 7 1,4-7-1,9-3 1,11-2 0,5-1-1,3-2 1,-1 1 1,-5 0-2,-7 2 0,-8 4 0,-13 3 0,-9 9 0,-14 7 0,-9 6 0,-6 6 0,-4 4 0,2 4 0,-1 0 0,8-1 0,6-5 0,14-9 0,13-9 0,12-10 0,6-10 0,6-10 0,5-12 0,0-5 0,-3-4 0,-5-1 0,-9 1 0,-9 6 0,-3 6 0,-17 8 0,-6 17 0,-2 15 0,-10 9 0,-5 10 0,2 6 0,8 4 0,4 2 0,13-1 0,11-19 0,26-6-9,9-30-6,36 3-13,-5-36-10,27-2-1,-6-25-2,12-6 0</inkml:trace>
  <inkml:trace contextRef="#ctx0" brushRef="#br4" timeOffset="150059.5519">23596 2608 132,'-27'51'42,"-16"9"-1,10 29-1,0-3-40,-1 10 0,6 2 0,6-1 0,9-4 0,0-14-4,9-5-5,-10-27-25,20-2-7,-12-27 1,12-3-1</inkml:trace>
  <inkml:trace contextRef="#ctx0" brushRef="#br4" timeOffset="150262.3523">23140 3040 134,'8'12'46,"22"15"-1,-1-13-15,17-3-30,11-2 0,13-3 0,5-3 0,4-9 0,13 7-11,-21-21-16,17 15-15,-12-14-3,8 9 2,-11-12-2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2:04:10.95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16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09T22:24:42.641"/>
    </inkml:context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12919 10204 20,'0'-11'18,"-3"-3"1,-1 0-5,4 14-2,-4-23 1,4 23-3,4-19-2,-4 19 1,2-12-3,-2 12 0,0 0-1,0 0 0,5 11-2,-2 4 0,-6 1-1,3 8 1,-2-1-2,1 10 1,-1 0-2,2 10 2,0-1-2,3 6 1,-3-1 0,4 2 0,0 2-1,1 2 1,1 0-1,-2 1 0,1 2-1,-2 2 0,2 1 0,0 2 1,-4 0 0,2 2-1,-2 1 2,4-2-1,-3 2 1,4 1 1,-2 1-1,-2 3 1,3 3 0,0 4-2,-4 1 1,-1 10 0,-3-2 0,2 8 0,-2 4 1,-1 2-1,-2 2 0,2 1 1,-3 1-2,4 2 1,-3 0 0,1 1-1,2 2 0,1 0 0,-2 3 1,7 1-1,-3 6 0,0 1 1,2 2-1,2 1 0,-2 4 0,2 3 0,-3 2-1,3 4 1,-7 2-1,3 3 0,-3 4 0,-2 7 1,-1 7 0,1 6 1,-1 4 0,1 6-1,5-3 1,0-4-1,7-5 0,2-17-4,4-12-1,-8-35-21,10-7-13,-4-35 1,4-17-2</inkml:trace>
  <inkml:trace contextRef="#ctx0" brushRef="#br0" timeOffset="842.4015">13029 12660 13,'-17'11'32,"5"3"1,-4 10 1,-10 5-19,8 19-3,-18 5-2,7 20-1,-14 1-3,8 13 1,-9-7-2,9-5-1,2-21-1,15-13 1,5-30-1,18-24 0,9-31-2,15-23 1,11-19 0,8-11-1,6-8 1,1-2-1,-1 5 1,-4 10-2,-3 18 2,-11 17-2,-6 20 1,-6 24 0,-5 26-1,-5 25 0,-5 23 1,3 21-1,0 14 0,4 6 1,5 3-1,4-6-2,9-11-2,-2-20-5,21-1-30,-7-23 0,12-9-2,-3-13 1</inkml:trace>
  <inkml:trace contextRef="#ctx0" brushRef="#br0" timeOffset="5896.8103">13589 14637 47,'0'0'34,"4"15"1,-7 9-3,1 18-34,-3 8-3,-6 7-1,5 12 1,-6-7-5,6 13-9,-2-14-14,6-10 1,1-12 1</inkml:trace>
  <inkml:trace contextRef="#ctx0" brushRef="#br0" timeOffset="6302.4111">13581 14352 38,'-43'16'34,"8"12"1,-3 10 0,8 22-27,-1-2-2,14 20 0,3 5-2,14 12 0,4 4-2,13 1 0,7-10-1,13-12 0,8-16 0,10-22-2,7-24 3,5-25-1,0-25 0,-2-19-1,-4-15 1,-10-9 1,-17-7-1,-14-1 1,-16-2-2,-12 7 1,-13 3-2,-15 5 0,-8 8-4,-10 1-4,13 24-11,-10-5-17,10 17-1,4 3 1,12 15 0</inkml:trace>
  <inkml:trace contextRef="#ctx0" brushRef="#br0" timeOffset="8782.8154">10184 15810 5,'-10'13'10,"10"-13"-1,0 0 0,-8 15 0,8-15 1,-3 11-1,3-11 0,0 0-2,0 0 2,-3 11-3,3-11 0,0 0 0,0 0-2,0 0 1,10-16-1,-10 16 1,5-11-1,-5 11 0,12-19-1,-6 9 0,0-9 0,4 0 0,-1-10-1,3-1 0,1-7-1,3-3 0,-1-6 0,3-2 0,2-2-1,-2 2-1,1 0 2,-2-1-1,2-1 0,1 1 0,0-3 1,4-1-1,0-5 1,10-2 1,-4-7-1,8-2 1,2-10-1,3-2 1,3-4-1,1-5 0,-1-2 0,0-3 0,-1-2-1,3-1 1,-5-1 0,3 0 0,-2-1-1,-3-1 1,7-1 1,-1 0-1,0-1-1,2-2 1,2 0-1,0 0 0,-1 0 1,-2-1-1,6 2 0,-5 2 1,-1 1-1,2 1 0,-2 2 1,0 1-1,2 0 1,-4 5-1,-1-1 0,4 2 1,-2 0-1,1 6 1,-2-3-2,-1 2 2,0 2-1,-2-2 1,-1 4-2,-1 3 1,-2-1 1,-6 4 0,0 5 0,-2 0 1,-4 3-1,-3 1 1,-2 3-1,-2 0 1,-3 3-1,1 1-2,-1 3 2,0 2-1,0 7 0,0 1-1,-2 1 2,4 5-1,-3 0 1,4 5-1,-2 4 1,-2 3-1,-2 6 0,-1 3 1,-1 7-3,-7 3-2,-5 10-5,0 0-13,0 0-12,0 0-1,0 0 0,0 0 1</inkml:trace>
  <inkml:trace contextRef="#ctx0" brushRef="#br0" timeOffset="9703.217">11533 12138 22,'-16'13'33,"0"2"2,2 1 0,-7-9-19,14 12-3,-6-14-2,13 9-2,0-14-2,17-2-1,6-13-2,14-4 0,11-7-1,12-2-1,4-6 1,4 3-2,0 4 0,-5 5-1,-9 10 1,-9 13-1,-14 12 0,-12 15 0,-13 11 0,-8 13 1,-11 10-1,-8 6 1,-3 6-2,-3 1 1,4-2-1,-1-9-3,17 3-13,1-22-22,12-6-1,5-15 0,11-10-1</inkml:trace>
  <inkml:trace contextRef="#ctx0" brushRef="#br0" timeOffset="10342.8182">11106 14436 58,'-12'-8'40,"12"8"-1,0-15 0,14 9-35,-4-4-2,5 2 0,4 2-1,-3 3 0,0 6 0,-3 6 0,-8 6 0,-5 8 1,-9 10-1,-8 5 2,-5 7-1,-3 3 0,-2 3 0,2-5 0,8-4 0,6-8 0,12-11-1,18-11 0,13-15-1,14-10-2,12-6-1,1-19-10,12 12-27,-7-10-1,2 8-1,-16-1 0</inkml:trace>
  <inkml:trace contextRef="#ctx0" brushRef="#br0" timeOffset="12589.2221">7855 14298 14,'0'0'26,"-3"-12"-8,3 12-3,7-11-2,-7 11-4,16-13-3,-2 9-2,-5-6-1,7 5-1,-2-5 0,5 3-1,-1-3 0,3 2 1,1-5-1,3-3 0,2 0 1,1-4-1,3-2 0,2-3 2,2-3-1,3 1 1,2-8-1,2-1 0,3-6 0,5-3 0,-1-8-1,6-5 0,8-10 0,5-6-1,7-7 1,3-2 0,0-4-1,3-3 2,6-1-2,-1 0 2,-2 0-1,3-2 0,-1 1 1,4 1-2,2-2 1,0-2 0,2-1 0,2 3 1,0-5 0,2 6-1,-2-3 1,3 4 0,-1 0 0,3 3 0,-1 1-1,0 5 1,3 0-2,-2 1 1,2 2-1,1 2 0,-2 1 1,2 3 0,0 0 1,-3 0 0,1-1 0,-2 1 1,-3-2-1,2 0 1,-6 0-1,1 2-1,-9 3 1,-2 4-3,-7 7 3,-9 9-2,-13 6 1,-11 10-1,-11 11 0,-11 4 0,-6 9-1,-15 10 1,0 0-1,0 0-1,0 0 0,-11-10-2,11 10-3,-5-12-20,5 12-7,13-25-1,-2 8 1</inkml:trace>
  <inkml:trace contextRef="#ctx0" brushRef="#br0" timeOffset="13306.8234">10845 11092 74,'-11'5'38,"11"-5"-3,5-16-9,9 9-21,0-7-1,12 1 2,2-4-2,8 2 0,6 0-1,3 1 0,5 1-2,3 5 2,-6 5-2,0 2-1,-6 4 0,-5 4 0,-9 3 0,-9 7-1,-10 3 1,-9 7-2,-11 6 2,-10 8-1,-8 7 1,-6 7-1,-6 7 1,-3 6 0,1 0-1,2-5-2,17 2-28,-4-19-7,18-9 1,6-18-3</inkml:trace>
  <inkml:trace contextRef="#ctx0" brushRef="#br0" timeOffset="14133.6248">9175 13074 61,'17'-24'39,"0"-2"-2,3 6 1,-9 2-33,12 3-3,-2 2 0,4 4 0,-6 2-2,5 2 1,1 4 0,-4 0 0,-1 0-1,-5 8 1,-5 3 0,-5 7-1,-10 6 1,-6 8-1,-6 3 0,-2 5 1,-3-2-1,3-2 0,3-9 1,11-3-1,5-10 1,11-8-1,12-8 1,6-4 0,8-3 1,2 1-1,3 1 1,-8 3 0,-5 7 0,-8 11-1,-15 9 1,-8 10-1,-17 5 0,-6 7 0,-5 2-1,-5-1 0,1-3-1,1-9-1,13-8 0,0-14-5,20-11-31,10-13-1,8-10-2,4-21 0</inkml:trace>
  <inkml:trace contextRef="#ctx0" brushRef="#br0" timeOffset="14679.6258">9580 12626 22,'-49'-1'35,"-1"8"-1,-6 10 1,3 20-15,-8 0-10,13 27-3,-10 5 0,12 24-2,-3 2 0,13 15-2,5 1 1,17 3-1,15-8 0,20-9 0,19-21 0,20-18-1,18-26 0,19-23 0,10-30 0,10-23 0,-1-24 0,-6-15 0,-12-13-1,-16-11 1,-23 3-1,-24 1 0,-27 13-1,-26 10-1,-19 16-2,-30 6-3,-4 28-7,-23 1-27,10 20-1,-8 1 0,10 13 0</inkml:trace>
  <inkml:trace contextRef="#ctx0" brushRef="#br0" timeOffset="16286.4286">5771 11367 22,'0'0'26,"20"2"1,-20-2 0,20-6-22,-3 6-2,-2-2 0,6-2-1,-1 0 0,6-1 1,-2-3 0,6 0 1,-7-2 0,8 3 0,-5-6 0,4 7 0,2-5-1,2 6-1,1-4 0,4 2-1,1 0 0,4 0 0,6-1-1,5-3 0,7-3 1,4 0-2,5-5 2,3 0-1,9-3 0,-1-1 0,5 0 0,1 0 2,0 2-2,5 1 2,1 2-3,0 2 4,2 0-3,0 3 1,0-1-1,-1 1 0,4 0 0,-1-2 0,1-2 1,1 1-1,1-2 1,2-3 0,2 1-1,-3-1 1,-2-1 0,3-1-1,0-1 1,-6 0-1,2 1 0,-1 1 1,-1 2-1,-1-2 0,-3-1 0,0 1 0,1 0 0,-2 0 0,-2 0 0,-2-1 0,-2 0 2,-3 3-2,0 1 0,-4 1 0,2 3 0,-2-1 0,0 2 0,-4-1-2,3 2 4,-4-2-5,-1-3 4,0 1 1,-2-3-1,3 0-1,0-3 1,5-3 1,-2 0-1,3 0 1,-2 0-2,2-1 0,-5 1 1,-1 0-1,-4 2 0,-2 0 0,-2 2 1,1 2-1,-7 1 0,-1 0 1,-5 2-1,-2 3 1,-6 0 0,-4 3-1,-7 0 1,-3 3-1,-7 0 0,-1 4 0,-3-1-1,-7-1 0,6 5-3,-11-9-7,10 9-21,-19 1-1,17-11-2,-17 11 1</inkml:trace>
  <inkml:trace contextRef="#ctx0" brushRef="#br0" timeOffset="17097.63">9900 10202 61,'-18'-10'34,"18"10"-2,-13-9 1,13 9-26,0 0-1,0 0 0,0 0-2,22-5 1,3 4-2,9-9 1,16 1 0,7-9 0,14 0-2,9-2 1,7 0-1,1 0-1,-2 10 0,-14 8-1,-9 10 1,-21 14-1,-17 11-1,-21 14 0,-23 9 2,-21 11-2,-13 4 1,-11 5-1,-6 1 1,-1-6-1,5-7 2,4-11-1,11-10-1,16-11-2,11-22-13,24-10-21,0 0 0,35-33-2,6-6 0</inkml:trace>
  <inkml:trace contextRef="#ctx0" brushRef="#br0" timeOffset="18766.8329">7427 11730 76,'-37'53'30,"20"11"-4,-5-20 2,28 5-12,2-29-7,32-9-4,13-28 0,21-15 0,10-17-3,13-11-2,6-4-3,-10-15-14,0 15-21,-20 2 0,-11 18-1,-27 5 0</inkml:trace>
  <inkml:trace contextRef="#ctx0" brushRef="#br0" timeOffset="19094.4335">7751 11666 68,'0'0'40,"-17"11"-3,17-11 2,-18 18-32,16 5-1,-4 3-3,2 11-1,3 4-1,-3 6-2,4 6 0,-3-4-3,11 5-7,-8-19-29,16-5 2,-1-21-1,11-10 0</inkml:trace>
  <inkml:trace contextRef="#ctx0" brushRef="#br0" timeOffset="19468.8342">7490 11296 78,'-80'42'38,"4"7"0,15 18 2,7 9-36,26 15-1,13 6 0,22 12 0,13-3-2,23-7 0,18-13 0,16-14-2,16-28 2,12-22 0,10-30 1,3-25-1,-2-21 1,-14-19-1,-17-14 1,-16-10 0,-29-7 0,-30 3-1,-31-1 0,-31 8-2,-28 14 0,-19 16 0,-23 23-2,-13 23-2,6 32-4,-5 12-30,28 26 0,9 3 0,29 10-2</inkml:trace>
  <inkml:trace contextRef="#ctx1" brushRef="#br1">19663 12123,'-12'-12,"0"-58,12 70,0 0,0 0,0 0,0 0,0 0,0-59,0 59,0 0,0 0,0 0,0 0,0-70,0 70,0 0,0 0,0 0,0-35,0 35,0 0,0 0,0-35,0 35,0 0,0-24,0 24</inkml:trace>
  <inkml:trace contextRef="#ctx0" brushRef="#br1" timeOffset="1.23364E6">12999 9849 17,'0'0'26,"0"0"2,-6 10 1,6-10-11,0 0-8,0 0-2,0 0 0,0 0 1,0 0-2,0 0-1,0 0 0,0 0-2,0 0-1,0 0-1,0 0-1,0 0 1,0 0-2,0 0 1,-5-16-1,5 16 0,0-22 0,0 10 1,-1-6-1,1 2 0,0-3 1,0 1-1,-1-1 0,-2-1 0,2 1 1,1-2-1,-1-2 1,1 0-1,0-3 0,0 2 0,0-5 0,0 2 0,0-1 1,1-2-1,-1 1 0,0 3 0,-1-3 0,-2 2 0,1 0 1,0 1-1,-2 1 1,2-3-1,-2 2 0,2-4 0,-1-2 1,2-3-1,1-2 0,0-5 0,1 2 0,3-3 0,-4-1 0,3 1 0,-3-1 0,2 1 0,-2 2-1,-2-2 1,1 0-1,-1 1 1,1-2-1,-3-5 1,2 1-1,0-3 0,1-3 2,-3-1-2,4-2 1,-1-2 0,1 3 0,-1-3 1,1 1-1,-1 2 1,0 1 0,1-1 0,-3 1-1,2-4 1,1-2 0,0 1-1,0-5 1,4-2-1,-3-2 0,2 0 0,2-5 1,-1 0 1,1 1-1,-2 1 1,2-2 0,-4 1 0,2-2-1,-2-1 1,-2 2-2,1-1 0,-3-1 0,3-3-1,0 3 1,-1-5-1,2-3 2,-1-3-3,3-6 3,2-1 0,-1 0-2,4-4 2,-5 0-2,2 3 1,-1 1-1,-1 2 0,-1-1 0,-1 1-2,-1 0 2,0 2 0,0-2 0,-1 1 1,2-5-1,-1 3 1,1-2-1,0 0 1,-1-2 1,4-1-1,-4 1 0,0 0 1,0 1 0,0 1 0,0 1-1,-3 0 1,3 1 0,-1 1-1,1-3 1,0 1-1,1-4 1,2 2 0,-1-3 0,4 2 0,-2-5 0,2 0 0,2 2 0,1-3-2,-2 0 2,2 1-2,-6 3 1,3 3 0,-3 5 0,1 2-1,-4 8 1,2 3 1,-1 9-1,-1 5 0,0 3 0,-3 7 2,1 2-2,0 9 2,-2 3-2,-2 4 1,4 9-1,-5 2 1,3 7-2,-1 0-2,5 18-6,-10-21-28,10 21 0,0 0-1,0 0 0</inkml:trace>
  <inkml:trace contextRef="#ctx0" brushRef="#br1" timeOffset="1.2344E6">13093 1834 61,'-5'-18'36,"5"18"-2,-12-8 1,12 8-24,0 0-4,-9 9-1,-4-3-3,5 10 0,-5 7-2,-2 14 1,-4 13-2,-9 13 1,-7 15 0,-7 10 0,-5 1 0,1 1 2,3-9-2,3-13 1,7-19-1,13-22 0,20-27 0,3-30 0,21-23-1,11-19 0,10-15 1,6-8-1,3-5 1,3 3-1,-5 12 1,0 11-1,-11 17 2,-4 17-2,-9 20 1,-3 16 0,-3 15 0,-4 16 0,-1 14 0,0 14 0,2 6 0,4 4-1,0 1 0,6-2 1,5-8-4,-2-10 1,6 1-12,-12-23-21,10 2-5,-10-16 2,3 7-2</inkml:trace>
  <inkml:trace contextRef="#ctx0" brushRef="#br1" timeOffset="1.23507E6">12387 1252 93,'-14'8'36,"0"13"0,7 18-6,-6-1-30,2 6-1,4 7-1,-4-5-7,11 9-24,-4-12-3,9-3 0,2-15 1</inkml:trace>
  <inkml:trace contextRef="#ctx0" brushRef="#br1" timeOffset="1.23546E6">12394 1049 83,'-38'-33'37,"0"18"-1,-11 8 0,8 19-33,-16 11 1,5 19-1,-3 12 1,4 19-3,8 14 2,5 9-2,9 8 1,16 2-1,20-5 0,20-6-1,19-22 1,16-16 0,18-32 1,18-27-2,10-33 2,7-24 0,-2-23 0,-9-20 2,-17-2-2,-18-1 1,-31 7-1,-25 8 0,-34 19-1,-30 14 1,-22 17-2,-20 22-1,-15 15 0,-5 11 0,1 15-3,8 4-1,29 4-33,9-7-3,33 2 1,20-14-3</inkml:trace>
  <inkml:trace contextRef="#ctx0" brushRef="#br1" timeOffset="1.24061E6">13129 9715 33,'0'0'27,"-13"11"0,13-11-6,0 0-7,0 0-3,0 0-3,-13 5-2,13-5-2,0 0 1,0 0-1,0 0 0,-10 12 2,10-12-3,0 0 1,0 0-1,0 0-1,-2-12 1,2 12-1,2-10-1,-2 10 1,2-17-1,-2 17 0,5-23-1,-3 8 1,1-4 0,2-2 0,0-3-2,4-3 2,-3-6-1,3 0 0,-2-5 0,2 1-1,-1-2 1,0-2-1,1 1 2,-4 2-2,0-4 2,-2 4-1,1-1 1,-2-1-1,1-2 1,1-4-1,3-1 0,-1-4 0,1-2-1,2-5 1,1-2-1,2-1 0,0-2 0,-2-3 1,4 2-1,-5 0 1,3 1 1,1-2-2,-4 4 2,1-1-2,-1 0 1,1 0 1,-4 0 0,2 1 0,0-4-1,1 2 1,2-7-1,-3-2 1,2 1-1,0-3 0,4-1 1,-2-1 0,3-4 0,0 1 1,3-1 0,2-1 0,-2-3-1,1 1 1,3-6 0,0-1-2,-2-2 1,1 0-3,0-1 3,0-2-2,-3-1 2,-1-2-2,2-2 2,-2 0 0,0-3-2,1-3 0,0 0 1,-1-5-1,3-3 1,3 0-1,-2-2-2,4-2 1,-2 1 2,5-4 0,-3 0-1,1 2 1,-1 3 0,-2-1 1,-1 4 0,-3 0 0,0 0 0,-2 3 0,0 0 0,-1 2-1,1-3 0,2 0 1,-2-4-1,1 1 1,5 1-1,-3-4 1,3 1-1,3 1 0,-3 0 1,-2 2-2,5 2 1,-7 3-1,-1 5 1,-4 2-1,2 7 2,-3 0-1,-1 5 1,-3 5-1,1 7 0,0 1 2,-5 4-2,4 1 2,-3 13-1,-1 2 0,-4 8-1,0 5 1,-3 9 0,0 7-1,-1 7 0,-2 5 0,0 2-1,5 13 0,-8-12 0,8 12-2,0 0-1,0 0-4,0 0-19,0 0-11,0 0 1,0 0-1</inkml:trace>
  <inkml:trace contextRef="#ctx0" brushRef="#br1" timeOffset="1.24114E6">14595 1169 54,'2'-10'35,"-4"-2"0,2 12 0,-3-19-16,3 19-13,0 0 1,-10-12-1,10 12-2,-16 4-1,6 3 0,-3 6-1,-3 6 0,-1 7 0,-5 4-1,-1 10-2,-1-1 2,1 3-2,-1-3 2,7-5-2,5-7 2,3-10-1,9-17 1,0 0 0,19-25 0,0-7 1,5-7-1,1-7 1,4-5 0,-1 1 0,-3 1-1,1 4 1,-6 9-1,-5 5 0,-1 7 0,-3 9 0,-11 15-1,18-7 1,-18 7-1,18 22 0,-6 5 0,5 4 0,-4 13 0,4 9-2,0 7 0,0 7-2,0 3-2,-7-12-16,7 8-17,-3-15-1,7-2-1,-3-24 2</inkml:trace>
  <inkml:trace contextRef="#ctx0" brushRef="#br1" timeOffset="1.24618E6">13141 9855 1,'0'0'20,"0"0"1,0 0-1,0 0-14,0 0-3,0 0-1,0 0 0,-1-14 0,1 14 0,0 0-1,-2-12-1,2 12 1,0 0 0,0 0 2,0 0-1,0 0 1,0 0 1,0 0 0,-5 17 2,5-17 0,0 0 1,0 0 1,0 0 0,0 0 0,0 0-1,0 0 0,0 0-2,0 0 0,13-8-2,-13 8 0,0 0-2,0 0-1,12-15 0,-12 15 1,9-12 0,-2-1 0,1 2-1,1-8 2,5 1-1,-3-5 0,2-1 0,1-2 0,0 0-1,-1-2 1,2 1-1,-1 0-1,1-2 1,-2 0 0,2 1-1,-1-1 0,1 0 1,-1-4-1,2-1 1,-2-3 0,3-6 1,1-3-1,3-5 0,-2-4 1,5-5-1,2-3 1,1-7 0,3 0-2,4-5 2,2-3-2,-2-5 1,4-3-1,4 0 1,-5-3-1,8 3 0,-4-4 1,1 0 1,3-1-1,-1-2 1,1 0-1,5-5 1,-2-4-1,3 1 1,2-5 0,1-3 1,3-5 0,-2 0 0,3-3-1,-2-2 1,3-5 0,-1 1-1,-3 1 0,2-3-3,2-2 3,-4-2 0,8 1-1,2-3 1,-5-4-1,2-5 0,-1-3 0,1-3 2,0-2-3,1-3 0,-4-4 1,0 1-1,-2-3 1,8 3 1,0-4 0,9 2-1,-1 0 2,6 5 0,0 3-1,4 1 0,-4 4-1,-2 6 1,-4 7-1,-3 3 0,-10 6-1,-1 7 0,-5 2 1,-1 7 0,-7 1 0,1 8-1,-7 6 1,-4 9-2,-2 10 1,-9 7-2,4 17-5,-23-2-22,13 28-5,-19 4-1,0 17-1</inkml:trace>
  <inkml:trace contextRef="#ctx0" brushRef="#br1" timeOffset="1.24687E6">16781 1993 34,'4'-13'31,"-4"13"1,0 0-1,-14-13-20,14 13-2,-30 16 0,9 12-1,-15 1-2,-2 16-1,-14 4 0,1 14 1,-9-2-1,5 8 0,1-9-1,9-5 0,12-14-1,12-11 0,21-30-1,13 1-1,20-24-1,13-18-1,12-14 2,8-6-1,5-7 0,-1 1 0,-8 6 0,-6 11 0,-11 9 1,-9 20-1,-12 22 0,-13 21 1,-12 25-1,-6 16 1,-9 13-1,-3 7-1,7 13-8,-14-16-25,23 7-4,-2-25 0,13-3-2</inkml:trace>
  <inkml:trace contextRef="#ctx0" brushRef="#br1" timeOffset="1.24916E6">13200 9625 32,'0'0'25,"0"0"1,-12 6-10,12-6-10,0 0-1,0 0-1,-12 1-1,12-1 1,0 0 0,0 0-1,-7 11 1,7-11 0,0 0-1,0 0 0,-5 12 0,5-12-1,0 0 0,0 0 1,0 0-1,0 0 1,0 0 0,0 0 0,11 8 0,-11-8 1,0 0-2,0 0 0,0 0 0,0 0-1,11-7 0,-11 7 1,0 0-1,0 0 0,0 0 0,0 0 0,0 0 0,0 0 0,0 0 0,0 0 0,0 0-1,0 0 0,0 0 1,0 0-1,0 0 0,0 0 1,0 0-1,0 0 0,0 0 1,0 0-1,0 0 1,0 0-1,0 0 0,0 0 1,0 0-1,0 0 0,0 0 0,0 0 1,0 0-1,0 0 0,0 0 1,0 0-1,0 0 0,0 0 1,0 0-1,0 0 0,0 0 0,11-11 0,-11 11 1,0 0-1,17-13 0,-17 13 0,21-19 0,-5 1 1,1-4-1,4-4 0,3-8 0,2-2-1,3-7 1,7-7 0,3-2-1,2-1 1,4-3-1,3-3 1,1-3 0,6-4 0,3-7 0,4-3-1,6-8 1,8-10-1,7-8 0,8-7 0,8-8 2,3-7-3,7-4 3,3-7-1,3-6 1,4 0-1,4-5 2,-2-5-1,4 0 1,2-11 0,7-3-1,6 0 1,7-1-1,3-8 1,1-1-1,4-4-1,7-2-3,0-2 2,-3 1-1,-8-1-1,-3 6 1,-5-2 0,-5 10-1,-8 8 1,-13 8 3,-5 11-2,-10 13 2,-10 8-1,-6 10 0,-10 13 0,-9 8 0,-8 13-1,-8 9-1,-10 13 0,-8 4-2,-7 19-1,-12 2-4,-1 25-7,-13 5-16,0 0-3,-24 9 1,9 13 1</inkml:trace>
  <inkml:trace contextRef="#ctx0" brushRef="#br1" timeOffset="1.24997E6">17804 3938 33,'2'-14'30,"0"4"1,-2 10-3,0-18-17,0 18-1,0 0-2,12-5-1,-12 5-2,0 0 0,-8 11-1,2 4-2,-11 3 0,-5 7 0,-12 6-1,-10 7-1,-10 6 2,-8 3-1,-2-1 1,2-1-1,3-7 0,12-7 1,9-12-1,19-10 0,19-9 0,14-26 0,20-4 0,14-11 1,7-4-1,9-2 1,1-1-1,1 0 1,-4 8-1,-6 5 1,-7 9-2,-8 9 1,-9 6 0,-5 9 0,-3 10 0,0 13-1,-2 9 1,-4 11-1,1 12 0,-2 10 0,0 11 0,-6 7 0,-1 7 0,-4-2 0,3-2-2,-3-7 0,12-4-6,-8-21-27,21-6-2,1-23-1,16-5-2</inkml:trace>
  <inkml:trace contextRef="#ctx0" brushRef="#br1" timeOffset="1.25013E6">18670 4694 93,'0'0'39,"-23"-11"0,23 11-7,-24-4-30,12-6-3,12 10-6,-25-28-28,25 28-3,-10-26-3,10 26 2</inkml:trace>
  <inkml:trace contextRef="#ctx0" brushRef="#br2" timeOffset="1.33001E6">18059 6553 56,'-23'3'36,"0"-3"0,7 3 1,0-12-11,16 9-15,23-28-2,24-2-4,22-22 0,30-11-2,23-18 0,26-11-2,15-10 1,5 2-4,-5 6-1,-21 8 0,-17 19-7,-42 3-15,-16 27-15,-41 8 1,-20 18-2,-20 0 3</inkml:trace>
  <inkml:trace contextRef="#ctx0" brushRef="#br2" timeOffset="1.33916E6">19007 4882 66,'0'0'36,"19"-16"-1,-19 1-5,0 15-19,4-10-7,-4 10 3,-11-13-4,11 13 2,-20-1-2,3 10 1,-6 5 0,-6 10-2,-6 5 1,1 8-2,-2 2 1,2 2-1,5-6-1,13 0 0,8-10 0,15-10 0,12-7 0,14-8 0,8-5 0,9-2 0,-1-2 1,-1 0-1,-7 6 0,-7 6 0,-17 7 1,-13 8-1,-18 10 0,-12 3 0,-9 5 0,-4-2-1,1 1-1,0-9-3,13 4-8,1-20-25,24-10 0,0 0-2,14-15 2</inkml:trace>
  <inkml:trace contextRef="#ctx0" brushRef="#br2" timeOffset="1.33957E6">19248 5066 82,'-3'14'38,"3"-14"0,1 17-2,-1-17-31,32-9 0,-1-6-2,7-1 0,2-5-1,2-2-1,2-5 1,-7 4-1,-7-2-2,-6 3 1,-11 3-1,-13 5 2,-11 2-3,-7 6 3,-9 6-1,-7 9 0,-6 6 3,1 8-3,-2 8 3,3 5-3,8 2 2,8 3-1,13-4-1,10-3 0,16-6-1,13-9-3,17 1-4,-5-20-28,25 1-3,-10-15 0,12 4-1</inkml:trace>
  <inkml:trace contextRef="#ctx0" brushRef="#br2" timeOffset="1.34013E6">19869 4855 91,'-15'11'38,"7"12"0,-9-4 0,-3 10-34,2 2-2,3 5 1,-5 0-1,3 2 0,-1-5-1,5-3 0,3-7 0,8-9 0,2-14-1,14 1 0,3-15 1,6-10-1,1-5 0,2-3 0,-1-4 0,-1 0 0,-7 0 0,-4 8 1,-5 3-1,-4 8 0,-4 17 1,-4-12-1,4 12 0,-11 20 1,6 0-1,5 2 1,4 1-1,5-1 1,7-3-1,4-5 1,7-7-1,3-7 1,6-7 0,-2-6-1,0-7 1,0-5 0,-4 1-2,-4-4 2,-3 3-3,-3 1 3,-5 5-3,-3 4 3,-12 15-1,0 0 0,0 0 2,-8 32-2,-3-4 1,-2 6-3,1 5 2,2-1-3,6 0-2,4-10-5,22 1-27,-4-19-2,18 0-1,-1-18 1</inkml:trace>
  <inkml:trace contextRef="#ctx0" brushRef="#br2" timeOffset="1.34032E6">20675 4890 80,'0'0'38,"-29"11"1,14 10-1,-10 3-22,7 7-12,1 6-2,4 6 0,3-1-2,3-1-1,11 0-5,-1-21-24,17 5-9,-1-20 1,14-5-2</inkml:trace>
  <inkml:trace contextRef="#ctx0" brushRef="#br2" timeOffset="1.34046E6">20774 4658 90,'-26'-21'35,"6"14"-4,20 7-28,-12 2-38,21 10-2,2-2-2</inkml:trace>
  <inkml:trace contextRef="#ctx0" brushRef="#br2" timeOffset="1.34074E6">21221 4836 91,'-24'0'38,"-12"-2"3,3 11-3,-7 0-31,8 11-1,-6 3 0,11 8-4,3 3 2,12 0-2,9 2-2,10-5-1,15-2 0,7-9-3,14-2-3,-1-23-15,17 11-17,-6-20 0,7 3-2,-6-16 2</inkml:trace>
  <inkml:trace contextRef="#ctx0" brushRef="#br2" timeOffset="1.34094E6">21541 4896 95,'-19'23'39,"9"13"0,-7-5-1,12 8-33,-7-2-1,6 3-2,4-6-2,3-3-1,5-3-3,-6-28-12,25 17-22,-9-23-1,9 2 0,-7-17 0</inkml:trace>
  <inkml:trace contextRef="#ctx0" brushRef="#br2" timeOffset="1.34113E6">21624 4667 94,'0'0'38,"-18"-7"2,18 7-2,-7 17-36,7-17-3,11 21-2,-11-21-3,21 36-5,-18-25-18,13 16-7,-8-8-1,8 10 0</inkml:trace>
  <inkml:trace contextRef="#ctx0" brushRef="#br2" timeOffset="1.34143E6">21709 4947 79,'0'18'37,"-5"-6"0,5 8-1,-13-12-25,13 12-3,-3-6-3,4 5-2,-2-5 0,2 3 0,1-6-1,-2-11-1,8 14 1,-8-14-1,10-4 0,1-8 1,-3-6 0,3-4-1,3-6 1,-2-3-1,3-3-2,1-1 3,-2 4-3,-1 1 2,2 3-2,-3 6 0,0 7-1,1 3 1,-1 9-2,-1-3-5,13 17-25,-13-11-7,17 11 2,-5-10-2</inkml:trace>
  <inkml:trace contextRef="#ctx0" brushRef="#br2" timeOffset="1.34171E6">22352 4839 88,'-18'-14'36,"18"14"2,-21-9-2,21 9-27,-34 4-2,9 8-2,-7 2 1,0 6-3,-2 3 1,3 6-1,3 2 0,9 0-2,12-1 0,8-4-2,13-7 0,11-6-3,13 1-4,-5-20-26,20 6-6,-9-18 1,12 4-2</inkml:trace>
  <inkml:trace contextRef="#ctx0" brushRef="#br2" timeOffset="1.34207E6">22604 4802 87,'-5'12'38,"-10"1"1,5 14 1,-11-1-23,8 8-13,-6-1 1,8 3-2,-4-4-1,11-1-1,4-10 1,13-6 0,3-12-1,8-7 0,2-9 1,8-7-1,2-5-1,2-1 1,-3-2 0,-5 5-1,-6 2 0,-4 8 0,-6 9 0,-14 4 0,7 10 0,-9 5 0,-3 5 0,1 2-1,3 3-1,2-3 0,11 3-5,-12-25-21,42 18-12,-5-25 0,16 2-1,-1-17 0</inkml:trace>
  <inkml:trace contextRef="#ctx0" brushRef="#br2" timeOffset="1.34227E6">23426 4490 120,'-35'15'40,"7"22"1,-6-2-10,9 14-29,2 7 1,6 5-3,4 1-1,3-1-3,13 8-8,-8-18-26,18 2-2,-5-18 1,14-1-3</inkml:trace>
  <inkml:trace contextRef="#ctx0" brushRef="#br2" timeOffset="1.34267E6">23695 4831 106,'-17'-4'40,"-13"-1"1,3 15-1,-11 1-35,4 8-1,-1 5 1,4 5-2,-1 1 1,9 3-2,10-4 0,8-3-2,15-7 1,8-8-1,8-6 0,3-8-1,6-8 1,4-8 0,-2-7-1,2-4 1,-4 0-2,-6-4 2,-5 5-2,-5 1 2,-7 9-2,-8 7 2,-4 12 0,-11 2-1,2 12 2,-6 5-3,8 8 1,-3-2-4,11 8-3,-4-18-19,20 10-13,-8-15 1,18 1-2,-4-15 2</inkml:trace>
  <inkml:trace contextRef="#ctx0" brushRef="#br2" timeOffset="1.34297E6">24040 4932 88,'-18'21'37,"7"11"1,-8-3 0,13 5-27,-8-8-5,8 4-2,2-11 0,4-2 0,0-17-1,0 0 0,0 0 0,19-17 0,-9-6 0,0-3-1,1-4 0,4-1 0,-2-4 0,1 4 0,1 3-2,-1 5 0,3 6 0,3 1 0,5 4 0,2 2-3,10 9-7,-7-17-16,18 15-16,-10-10 0,11 8 0,-4-13-1</inkml:trace>
  <inkml:trace contextRef="#ctx0" brushRef="#br2" timeOffset="1.34395E6">20133 5852 93,'0'0'38,"0"0"1,0 0-1,12-1-33,-16 14-1,3 13 1,-7 7-2,3 12 0,-7 4-1,1 9 1,-1-1-1,2 3 0,0-4-1,6-8 1,0-6 0,5-10 0,4-9-1,1-4 1,-6-19-2,22 8 1,-11-16-1,0-4-1,-2-8 2,2-3-3,-3-3 3,5-5-3,-1-3 3,3 0-1,2 0 0,6-2 1,6 6-1,1 5 0,5 9 0,0 6 0,4 11 0,-9 10 0,-2 10 0,-7 9 0,-7 8-1,-13 7 1,-9 2 0,-13 2 2,-8-3-2,-10 0 2,-5-9-2,-3-5 2,-2-10-2,6-13 3,7-8-6,8-12-1,17-8-1,3-16-7,33 4-23,-3-18-6,22 8 1,4-12-2</inkml:trace>
  <inkml:trace contextRef="#ctx0" brushRef="#br2" timeOffset="1.3442E6">20901 5665 112,'8'-17'40,"-7"29"0,-14 0-3,2 24-34,-7 13 3,2 13-4,-8 12 2,1 6-3,2 9 0,5-5 1,7-1-4,4-12 1,17-7-6,0-25-23,28-3-10,1-20 3,21-8-4,-3-17-1</inkml:trace>
  <inkml:trace contextRef="#ctx0" brushRef="#br2" timeOffset="1.34453E6">21413 6198 109,'-37'-15'40,"8"26"2,-16-1-1,6 18-29,-5 3-8,6 6 3,3 2-7,8 1 0,11 2 0,11-8 0,15-5 0,15-13 0,14-9 0,10-11 0,10-9 0,2-10 0,-1-8 0,-6-6 0,-7-2 0,-14-2 0,-15 2 0,-14 2 0,-13 6 0,-10 6 0,-9 10 0,-3 3-6,3 13 0,-5-6-9,26 18-23,-4-7-2,22 9 0,4-9 0</inkml:trace>
  <inkml:trace contextRef="#ctx0" brushRef="#br2" timeOffset="1.34481E6">22066 6142 120,'-9'-16'40,"-5"14"2,-11-5-2,0 11-34,-8 3-2,-1 10-1,-6 7-3,4 11 0,3 2 0,4 3 0,9 1 0,14-3 0,8-6 0,16-7 0,15-10 0,10-10 0,12-6 0,5-13 0,10 4-12,-16-22-28,15 6-1,-13-15-1,3 6 0</inkml:trace>
  <inkml:trace contextRef="#ctx0" brushRef="#br2" timeOffset="1.34501E6">22505 5827 123,'-12'22'40,"4"16"1,-13 0-4,2 15-32,-2 6-2,4 4 0,0 2-3,1-3 1,7-2-4,-1-13-1,20 4-24,-7-22-10,15-7-4,-1-18 1,18-5 0</inkml:trace>
  <inkml:trace contextRef="#ctx0" brushRef="#br2" timeOffset="1.34531E6">22816 6056 128,'-41'4'43,"3"14"-1,-15-2 0,18 7-42,-10 1 0,11-1 0,8 2 0,9-3 0,10-4 0,14-2 0,13-3 0,12-4 0,6 1 0,9-2 0,2-3 0,1 2 0,-1-1 0,-2 4 0,-8 0 0,-5-1 0,-1 4 0,-15-13-6,13 16-18,-19-17-16,16 8-3,-11-12 0,16 6 0</inkml:trace>
  <inkml:trace contextRef="#ctx0" brushRef="#br2" timeOffset="1.34545E6">23304 6391 140,'-25'0'45,"25"0"-3,-21-22-14,13 3-28,8 4 0,-9-15-25,14 20-15,-16-6-5,11 16 3,-25-13-3</inkml:trace>
  <inkml:trace contextRef="#ctx0" brushRef="#br1" timeOffset="1.3504E6">14350 10262 78,'27'-27'38,"-10"0"0,5 17 0,-22 10-35,13 0 0,-17 17-1,-3 15 1,-12 7-1,-3 12 1,-5 6-2,-3 10 1,-4 0-1,3 2 3,0-2-1,5-3-1,5-9 0,7-5 1,6-11-2,13-9 1,10-13-1,13-9 0,13-8 0,9-6-2,8-4 0,1-3-2,8 4-5,-16-9-30,13 11-2,-12-7 0,-1 9-2</inkml:trace>
  <inkml:trace contextRef="#ctx0" brushRef="#br1" timeOffset="1.35063E6">15071 10487 92,'0'0'39,"-11"-12"1,1 29-1,-15 13-35,3 12-1,-3 12-1,2 7 0,2 8-2,2 3-2,8-5 0,8-13-3,14-6-3,-3-23-31,25-10 0,3-23-4,11-11 5</inkml:trace>
  <inkml:trace contextRef="#ctx0" brushRef="#br1" timeOffset="1.35079E6">15101 10315 87,'-35'-24'37,"4"3"0,14 14-3,17 7-35,0 0-13,33 14-23,6 2 3,15 11-4,3-1 3</inkml:trace>
  <inkml:trace contextRef="#ctx0" brushRef="#br1" timeOffset="1.35133E6">15749 10535 83,'-17'-14'39,"-16"-4"-1,2 18 0,-14-1-31,6 19-1,-10 10 0,5 17-1,-3 7 0,10 3-1,9 2-1,14-4-1,14-11 0,12-8 0,21-18-1,12-14-1,10-12 1,5-10-1,2-9 0,-4-2-1,-5-5 1,-7 3-1,-12 2 0,-12 7 0,-11 12-1,-11 12 1,-6 14 0,-11 14 1,-7 15-2,-3 14 0,-5 14 1,0 9-1,-2 10 1,4 3-1,-1-3 2,11-7-2,2-8 2,8-10 1,5-16-1,4-12 0,2-18 1,-1-19-1,0 0 1,14-27-1,-11-6 1,0-11-1,0-9 0,5-10 0,0-5 1,5-5-2,8 1 2,4 3 0,6 3 0,7 7 0,7 7-2,2 2-1,11 21-14,-13-9-20,14 13-4,-13-7 0,9 3-2</inkml:trace>
  <inkml:trace contextRef="#ctx0" brushRef="#br1" timeOffset="1.35191E6">16456 10096 105,'-10'-13'41,"10"13"1,-15 8-2,10 9-34,-6 12-2,1 15-1,-4 14-1,-1 11 0,-4 14-2,-1 2 2,-1 5-2,-1-2 1,3-12-1,5-9 0,6-13 0,2-17 1,8-17-1,10-17 0,4-17 0,6-12 0,2-11 0,3-5 0,1-3 0,-2 3 0,-2 5 0,-3 8 0,-7 14 0,-14 15 0,16 17 1,-14 9-1,-2 6 0,2 4-1,2 1 0,2-1-1,10-7-1,6-14-1,16-14-3,6-22-5,24 1-15,-13-27-12,15-1 3,-12-23 7,16 6 0,-20-19-5,-2 14 16,-19-1 18,-13 0 21,-2 27 11,-22 4 4,4 40-10,-21-6 1,6 45 9,-17 4-15,10 26-12,-6 6-6,6 10-1,3-2-4,5-7-2,11 6-24,-8-24-13,14-2 2,-8-21-4</inkml:trace>
  <inkml:trace contextRef="#ctx0" brushRef="#br1" timeOffset="1.35211E6">16865 10536 116,'-11'-15'43,"11"15"1,11-9-2,7 7-39,18-3-1,13-3-2,13-1-2,5-4-3,21 9-12,-12-17-20,16 14-5,-12-12 0,9 11-1</inkml:trace>
  <inkml:trace contextRef="#ctx0" brushRef="#br1" timeOffset="1.35266E6">18341 10528 87,'28'-15'40,"-4"8"-1,-24 7 1,0 0-28,-21 0-8,-8 18 0,-11 1-1,-4 10 0,-2 2-1,5-2 0,8-1-1,13-4 1,15-7 0,5-17-1,35 11 0,4-17 0,9-2-1,0 2 1,2 0-1,-6 6 1,-9 6-1,-11 10 1,-19 11-1,-14 4 0,-16 8 1,-5-1-1,-3 0 0,1-6-2,7-5 0,10-17-4,32-3-24,3-24-11,29-6 1,6-22 0,24-2-2</inkml:trace>
  <inkml:trace contextRef="#ctx0" brushRef="#br1" timeOffset="1.35288E6">19165 10001 121,'-35'-2'40,"11"32"2,-10 0-5,2 22-34,-3 14-3,2 12 1,-1 11-1,0 4 0,10-2-3,3-7 0,13-3-9,0-21-26,26-6-3,2-26 1,25-12-1</inkml:trace>
  <inkml:trace contextRef="#ctx0" brushRef="#br1" timeOffset="1.35364E6">19432 10386 109,'-18'5'40,"-20"7"1,4 21-1,-13 6-35,6 14-1,4 6-1,8 1 0,7-2-1,16-3 1,10-9-2,18-11 1,15-15-2,14-15 0,3-15 0,7-13 0,1-11-1,-3-11 0,-6-9 0,-12-2 0,-12-2-1,-12 4 1,-13 5 0,-9 10 0,-5 9 0,-10 13 1,-1 12 0,2 9 0,4 8 0,8 7 0,10 2 1,7 0 0,13-3-1,6-1 1,11-8 0,5-3 0,1-6 0,1-2-1,-3-5 1,-5-2 0,-5-3-1,-8 3 1,-8 0 0,-7 3-1,-11 6 2,0 0-2,-13 19 0,-1 7 0,-8 6 0,-1 8 0,-1 7 0,6 0 0,2-1 0,9-5 0,12-8 0,7-12 0,11-15 0,6-10 0,9-15 0,3-9 0,3-8 0,-1-6 0,-3 1 0,-5 2 0,-6 5 0,-5 8 0,-8 13 0,-7 13 0,-6 11 0,-4 13 0,-4 10 0,-1 4 0,-4 3 0,5-2 0,3-1 0,2-11 0,7-6 0,-7-21 0,25 3 0,-2-21 0,7-7 0,-4-9 0,5-7 0,-2-5 0,0-2-3,-5-9-9,4 18-8,-22-11-19,11 13-4,-12-1-1,8 13 1</inkml:trace>
  <inkml:trace contextRef="#ctx0" brushRef="#br1" timeOffset="1.35416E6">21204 10299 98,'0'0'41,"-24"12"-1,6 6-6,-21-8-25,4 12-3,-6-5-2,8 6-1,0-2-1,10 0 0,9-3-1,14-4 1,12-2-1,7-7 0,8-2 0,4-2 0,0 0-1,-2 1 1,-6 0-1,-6 3 1,-6 3-1,-7 6 1,-8 4-1,-7 6 0,-3 1 1,-7 4-1,-4 2 0,-3-2 0,-2-1 0,3-4 0,3-3-2,4-11-2,16 7-19,-8-26-15,26-1-3,0-13 0,22-3-2</inkml:trace>
  <inkml:trace contextRef="#ctx0" brushRef="#br1" timeOffset="1.35486E6">22232 10587 52,'12'-10'33,"2"-6"-1,-13-8-7,15 9 3,-25-13-17,9 13 0,-17-10-1,2 14-1,-14-4-1,2 14-1,-7 4-3,-4 12 0,-2 7-1,2 12-1,3 4 1,7 3-1,6-2 0,11 3 0,12-10 0,14-8 0,17-12-1,19-13 1,8-12-2,12-12 0,4-10 0,3-10 0,-4-6 0,-8-1 0,-14 1 0,-13-1 0,-15 7 0,-12 8 0,-15 9 0,-11 11 0,-5 11 0,-6 14 0,-6 12 0,1 9 0,-1 11 0,6 4 0,10 7-4,3-2-1,17 4-4,-2-18-17,31 9-12,1-19-2,18-1 1,-1-13 0</inkml:trace>
  <inkml:trace contextRef="#ctx0" brushRef="#br1" timeOffset="1.3557E6">22924 10430 106,'-19'4'38,"-10"0"1,3 19-1,-8 2-32,8 10 0,-2 3-2,3 7-1,3-2 0,10-3 0,10-3-1,9-6 0,13-12-1,9-9 0,10-11-1,7-12 0,1-7-1,0-9 1,-1-8-1,-9-5 1,-4-4-1,-10 1 1,-8 0-1,-6 5 1,-6 5 0,-5 4-1,-2 10 1,-2 9-1,6 12 1,0 0-1,0 0 1,-1 17 0,11-4 0,4 1 1,4-1-1,8-2 1,5-7 0,3-1-1,2-7 1,1-3 0,-2-3 0,-2-2 0,-8 2 2,-4 1-3,-8 3 0,-13 6 0,0 0 0,0 0 0,-11 24 0,-6 2 0,-5 5 0,2 7 0,0 1 0,2 3 0,3-3 0,9-5 0,7-6 0,11-11 0,9-11 0,8-10 0,12-10 0,0-8 0,6-7 0,0-5 0,-5-1 0,-1 0 0,-8 9 0,-9 4 0,-7 7 0,-17 15 0,11 1 0,-12 14 0,-3 6 0,-2 4 0,0 3 0,2 4 0,3-2 0,5-2 0,3-5 0,5-8 0,7-6 0,-2-7 0,5-6 0,-3-8 0,3-6 0,-3-5 0,0-7 0,-3-3 0,2-2 0,-2-1-3,1 1 0,0 1-3,3 9-5,-14-6-18,14 22-12,-12-6 2,5 16-2,-13-1 3</inkml:trace>
  <inkml:trace contextRef="#ctx0" brushRef="#br1" timeOffset="1.35607E6">24191 10386 116,'-6'14'40,"-9"-6"1,8 13-3,-5-2-31,0 6-3,-1 1-2,3 6 0,-3-7 0,6 3 1,-3-8-3,6-5 0,4-15 0,0 0 0,15-3 0,-1-14 0,6-6 0,2-9 0,7 0 0,-1-6 0,5 1 0,1-1 0,-2 10 0,-2 3 0,-2 9 0,-6 10 0,-7 11 0,-7 13 0,-6 11 0,-3 7 0,-3 6 0,2 5 0,1 4 0,-1-9-10,13 10-8,-11-24-21,20 2-4,-12-15 0,15-3 0</inkml:trace>
  <inkml:trace contextRef="#ctx0" brushRef="#br1" timeOffset="1.35723E6">14134 11902 60,'9'-12'39,"-6"-7"0,-3 19 2,10-19-25,-10 19-12,0 0-1,-6 22-1,-4 6 1,1 11-1,-1 10 0,-6 4-2,4 3 2,5-4 0,5-7-1,7-8 1,7-13-1,6-16 0,6-14-1,10-13 1,1-11-1,4-9 0,-4-3 1,4-5-1,-4 0 1,-5 5-1,-2 4 0,-7 8 0,-6 8 0,-2 9 0,-13 13 0,11 5 0,-11 12 0,0 10 1,-3 4-1,1 6 1,4-1-1,1 3 1,7-8-1,6-7 0,4-13 1,8-12-1,3-11 1,8-13-2,-4-5 1,1-8-1,-5-2 0,-6-7-2,-4 4-3,-10-8-6,6 14-27,-16-8 1,10 10-2,-11-7 0</inkml:trace>
  <inkml:trace contextRef="#ctx0" brushRef="#br1" timeOffset="1.35765E6">15155 11360 83,'0'0'41,"-8"20"-1,1 8 1,-15 6-35,3 5-3,-1 7 1,2 16 1,-5 4-3,4 4 0,-3-1 0,5 2-1,3-10 1,5-6-1,5-11 0,2-14-3,10-10 3,5-13-1,9-17 1,3-9-1,4-9 1,7-7-1,-3-5 1,0 1 1,-2 0-1,-5 8 1,-5 6-1,-6 16 1,-15 9-1,14 12-1,-13 13-1,-4 7-2,3 9 2,-1 4-3,5 5 1,2-4-3,7 2-1,-2-21-8,23 9-23,-12-24-1,13-2-1,-7-25-1</inkml:trace>
  <inkml:trace contextRef="#ctx0" brushRef="#br1" timeOffset="1.35832E6">15541 11872 66,'-6'13'40,"-3"-1"0,16 9 0,-7-21-20,20 19-15,5-13-1,11 0 0,4-7-2,4-2-1,1-3 1,-2-6-1,-5-4-1,-4 1 3,-13-5-3,-9 2 2,-10 1-2,-11-1 2,-10 7-2,-5 6 2,-8 10-2,-4 5-3,-1 13 4,-1 7-3,3 9 3,6 5-3,6-1 3,14-4-2,9-7 2,13-7-1,15-15 1,10-12-1,14-13 1,5-8-1,3-5 0,-2-3 1,-3 1-1,-10 0 0,-6 7 1,-10 7-1,-11 5 0,-18 11 0,0 0 1,2 19-1,-10 5 0,-4 8 0,-1 6-1,-3 5 1,3-2 0,2 1 0,2-9 0,8-5 0,7-18 0,11-15 0,7-16 1,8-15-1,4-5 1,6-8-1,3-3 0,-5 2 4,-2 6-4,-8 11 3,-8 13-2,-5 12-1,-17 8 1,6 18-1,-11 9 0,3 1-4,1 10 2,-2-3-5,12 10-4,-9-16-9,19 12-19,-8-15-2,21 1-2,-10-15 2</inkml:trace>
  <inkml:trace contextRef="#ctx0" brushRef="#br1" timeOffset="1.35874E6">17429 11785 96,'23'-18'40,"-16"-3"-1,5 23-7,-12-2-27,-12 21 0,-1 3-2,-4 15-2,-3 4 1,2 8-2,4 1 0,4-3-3,9-3-1,1-19-11,22-2-24,-2-22 1,18-8-3,0-24 2</inkml:trace>
  <inkml:trace contextRef="#ctx0" brushRef="#br1" timeOffset="1.3589E6">17494 11430 92,'-40'-3'37,"15"11"-1,9-1-5,16-7-42,26 1-26,8-5-1,27 1 0,-2-8 0</inkml:trace>
  <inkml:trace contextRef="#ctx0" brushRef="#br1" timeOffset="1.35912E6">18039 11316 80,'-14'26'40,"-2"-1"-1,5 16 1,-8 9-34,7 11 1,-4 9-2,2 11-3,-1 3 0,4 3-2,2-7 1,0-5-3,6-9-2,0-20-7,15-9-24,-11-26-4,15-9 0,-11-23-1</inkml:trace>
  <inkml:trace contextRef="#ctx0" brushRef="#br1" timeOffset="1.35929E6">17871 11799 74,'-18'-10'46,"-5"-3"-5,23 13 4,-18-4-16,18 4-22,24 6-4,10-8-3,12-3-4,8-6-7,22 12-25,-8-11-7,8 7 2,-7-1-1</inkml:trace>
  <inkml:trace contextRef="#ctx0" brushRef="#br1" timeOffset="1.35996E6">19181 11784 64,'0'0'37,"17"-12"-1,-21-4-13,4 16 10,-24-5-25,6 6-2,-12 0-1,-3 10-1,-8 4 0,1 11-2,-4 5 2,3 6-2,2 3 2,9 1-4,7-5 2,12-6-3,12-10 2,15-8 1,13-14-1,14-10-1,7-9 1,6-6-1,1-6 1,-1 2 1,-6 0-2,-7 2 3,-7 6-3,-11 7 2,-12 8-2,-13 8 3,9 20-4,-13 5-1,-3 15 1,-4 12-2,-1 14 3,0 11-2,-4 8 1,-2 4-1,-4 2 1,0-1 1,-6-8 0,-1-7-1,-3-14 1,2-14-1,-1-16 1,2-20-1,5-17 0,6-15-1,9-16 0,9-15-1,9-3-4,-7-26-14,27 10-17,-6-13-1,14 11-2,-5-3 2</inkml:trace>
  <inkml:trace contextRef="#ctx0" brushRef="#br1" timeOffset="1.3604E6">19905 11743 99,'-3'-25'39,"3"25"1,-30-17-4,12 15-34,-5-1 2,-1 15 1,-9 5-2,0 14 2,-5 7-1,2 9-2,2 3 1,4 6-1,6 0 0,6 1-3,13-8 2,13-7-2,9-10 1,14-9 1,8-11-1,11-14 0,4-9 0,0-9 0,0-7 0,-5-10-1,-8-4 1,-8-5-1,-13-2 1,-9-1 2,-10 2-3,-6 0 0,-3 5-1,-9 8 0,1 8-2,-5 10 2,4 17-5,-9-1-7,19 30-17,-13-5-10,11 9 2,-5-6-2</inkml:trace>
  <inkml:trace contextRef="#ctx0" brushRef="#br1" timeOffset="1.36094E6">20235 11892 91,'0'0'39,"15"23"-1,-15-23-6,29 13-23,-5-13-3,15 0-2,6-6-1,12-4 0,5-8-1,2-5 2,-3-3-3,-2-4 1,-13 1-2,-8-1 1,-14-1-1,-16 4 1,-10 1-1,-15 8-2,-15 5 2,-4 7 0,-7 11 1,-7 10 1,-2 11-2,1 14 3,1 8-3,8 5 0,15 0 1,10 2-2,20-5 1,15-11-5,25-6-1,13-31-14,30 4-17,-3-23-2,16 0-1,-3-20 0</inkml:trace>
  <inkml:trace contextRef="#ctx0" brushRef="#br1" timeOffset="1.36125E6">21319 11632 108,'-30'14'40,"-10"-2"0,7 17-4,-5-3-31,10 2 0,6-2-3,9-1 2,8-5-3,8 2 3,9-11-3,9 0 1,8-10-2,6-5 1,0 2 0,3 0-1,-7 2 1,-3 2-1,-5 5 0,-11 3-3,-9 11 4,-9 3-4,-8 5 3,-9 0-4,-1 4 2,-9-2-4,4 3 0,-7-13-9,17 9-20,-12-20-5,14 5 0,-3-17-1</inkml:trace>
  <inkml:trace contextRef="#ctx0" brushRef="#br1" timeOffset="1.36188E6">22377 11658 91,'0'0'37,"0"0"1,-13 10-4,7 11-25,-15 3-4,2 10 0,-3 5-2,1 4-2,4-1 0,2-2-3,13-2-2,-5-16-30,22-1-4,0-23-3,13-4 1</inkml:trace>
  <inkml:trace contextRef="#ctx0" brushRef="#br1" timeOffset="1.36235E6">22514 11445 81,'-40'-7'39,"8"13"-1,1 1 1,14 12-26,11-5-10,6 0-1,18-2-1,15-1 0,9-1 1,7 7 0,-1 2 0,0 5 1,-5 3 1,-5 2 0,-13 4 0,-12 8 0,-13-2-2,-8-2-1,-8-2 0,-2-3-1,-3-6 1,5-5-3,4-7 2,12-14-2,0 0 2,16-21 3,9-1-3,8-7 1,1-3-1,6-3 1,1 0-2,-5 1 2,-2 10-1,-9 4-2,-5 11 2,-10 7 0,-10 2 0,5 23 2,-10-1-2,1 7 2,0 3-2,4-2-3,12-1-1,3-9-2,17 1-10,-4-23-21,23 2-4,-2-21-2,15 2 3</inkml:trace>
  <inkml:trace contextRef="#ctx0" brushRef="#br1" timeOffset="1.36253E6">23598 11353 101,'0'0'39,"-15"27"0,10 21-7,-20 5-24,2 10-1,-3 9-5,5 0-1,0 2-2,2-13-4,10 6-11,-6-24-24,13-6 2,-2-21-3,4-16 1</inkml:trace>
  <inkml:trace contextRef="#ctx0" brushRef="#br1" timeOffset="1.36299E6">23391 11644 119,'-16'-17'39,"16"17"3,11-1-12,10 4-26,6-1-1,12-1-2,7-1 0,12-3-1,3 0 0,2 1 0,3-3 0,1 3 0,-11 0 0,-4-1 0,-10 0 0,-13 6 0,-13 1 0,-16-4 1,-3 17-1,-13 0 2,-10 6-1,-2 11 2,-4 5-2,3 2-1,10 2 0,4 0 0,14-5 1,12-8-3,11-11 1,13-12-1,3-11 2,7-11 1,-2-11-1,-3-5 3,-5-8-3,-6-2 1,-9-4 0,-7-2-1,-5 5-2,-8 5 0,-3 14-3,-11-1-10,14 24-9,-33 1-17,12 17 0,-9-4-2,6 10 2</inkml:trace>
  <inkml:trace contextRef="#ctx0" brushRef="#br1" timeOffset="1.36416E6">14510 13046 64,'-17'-4'38,"-11"1"-2,8 13-1,-15-5-28,4 14 0,-5 2-1,8 12 0,-2 8-1,9 10-1,4-8-1,9 5-1,10-9 0,8-7-1,10-12 0,14-10 0,4-16-1,9-11 1,0-9 0,0-6 0,-2-6 0,-3-3 0,-3 0 0,-11 1-1,-3 7 0,-8 8 0,-6 7 0,-11 18 0,17-2 0,-11 22 0,-6 16 0,3 17 0,-2 15 0,-2 14 0,-2 15-1,-2 6 2,-5 5-1,-4 3 0,-9-9 0,-3-7 0,-5-12-1,-3-15 2,0-18-2,-2-18 1,2-22-2,7-21 0,11-19 1,8-16-2,11-12-3,6-23-6,21 6-25,-6-16-1,16 6-2,-5-12-1</inkml:trace>
  <inkml:trace contextRef="#ctx0" brushRef="#br1" timeOffset="1.36442E6">15286 12643 65,'21'-7'40,"-4"13"-2,-17-6 1,3 29-26,-19-7-7,3 16-2,-8 4-1,2 14-1,-4 5 0,6 3 0,0 2-3,5-2 1,7-3-3,5-12-2,17 4-7,-8-22-26,21 1 0,-1-20-1,9-2 0</inkml:trace>
  <inkml:trace contextRef="#ctx0" brushRef="#br1" timeOffset="1.36483E6">15594 13020 62,'-8'-37'39,"7"12"0,-14-2 0,15 27-26,-20-16-6,8 24-2,-10 11 0,3 11-1,-2 9-2,1 6 1,0 3-2,6 0 1,3-6 0,9-4 0,6-11-1,11-10 0,10-16-1,9-11 1,5-12-1,3-8-1,0-7 1,2-2 0,-7-1 0,-4 2 0,-9 8 0,-12 9 0,-12 21 0,0 0 0,0 10 0,-11 16 0,1 10-2,2 3 1,1 5-2,3-3 0,10 4-2,1-12 0,16 3-4,-2-23-6,22 6-21,-5-20-3,12 0 1,-3-17 1</inkml:trace>
  <inkml:trace contextRef="#ctx0" brushRef="#br1" timeOffset="1.36515E6">16270 12936 80,'-13'-7'39,"-16"4"0,2 18 0,-12 0-32,7 10-2,-6 4-2,11 3 0,2 3-1,13 0 0,7-6 0,11-5-1,16-10 0,7-7 0,7-6-1,0-1 0,1-1 1,-5-1-1,-4 2 0,-8 3 0,-10 4 0,-8 6-1,-8 4 1,-6 2-1,-4 2-1,-3 2 0,1-2-1,-5-4-3,12 9-9,-13-21-21,24-5-4,0 0 0,12-9 2</inkml:trace>
  <inkml:trace contextRef="#ctx0" brushRef="#br1" timeOffset="1.36556E6">16729 12923 80,'-21'-16'40,"10"15"0,-10-6 0,21 7-34,-30 7-2,7 10-1,1 5-1,-2 11 0,1 2 0,3 2 0,5-1-1,5-3 0,10-5 0,5-7-1,9-7 0,6-11 1,5-4-1,4-3 0,-4 1 0,0 1 0,-5-1 0,-5 7-1,-15-4 1,14 26 0,-18 0-1,-9 3 1,-1 5 0,-7 3-1,-1-1 0,-3-2-1,3-5 1,2-7-4,7-2-2,-7-21-14,20 1-18,0 0 1,0-19-3,3-7 2</inkml:trace>
  <inkml:trace contextRef="#ctx0" brushRef="#br1" timeOffset="1.3662E6">18324 12801 56,'25'-30'36,"-5"-6"-1,6 5-7,-21-13-16,2 11-1,-15-4-4,-2 5 0,-15-1-2,-2 12 0,-8 0-1,-1 15 1,-3 6-2,1 12-1,3 8 0,2 17 0,2 16-1,4 12 0,-2 14-1,4 10 0,6 6 0,-1-1-2,10-1 0,1-13 0,16-5-6,-7-29-22,21-3-10,-2-29 1,13-8-2</inkml:trace>
  <inkml:trace contextRef="#ctx0" brushRef="#br1" timeOffset="1.36746E6">17881 12981 103,'-10'1'41,"17"11"1,-7-12-12,33 0-26,-1-3-1,9 0-1,2 1 0,3-3-1,-3 2 0,3-1 0,-6 6 0,-5 2-1,-7 2 1,-5 3-1,-11 6 1,-4 4-1,-9 8 0,-7 4 1,-3 3-1,-4 0 0,1 0 0,-1-2 0,4-7 0,3-5-1,8-20 1,0 0 0,11-6 0,7-18 0,4-14 0,2-5 0,0-3 0,1-6 0,-1 3 0,-4 4 0,-5 6 0,-2 12 0,-4 11 0,-9 16 0,22-13 0,-8 18 0,8 3 0,1 1 0,8-3 0,12 3 0,-1-2 0,5-4 0,-2 0 0,-3-3 0,-6 2 0,-8-1 0,-8 2 0,-20-3 0,0 0 0,-14 18 0,-10-4 0,-4 1 0,-3 8 0,-2 5 1,3 1-1,4 6 0,6-3 0,7 0 0,13-3 0,11-8 0,11-9 0,10-10 0,6-12 0,7-9 0,2-6 0,0-9 0,-5-1 0,-4-6 0,-9 1 0,-6-2 0,-10 7 0,-3 1-1,-8 9 1,-2 1 0,-2 7 0,0 6 0,2 11-1,0 0 1,0 0 0,6 14 0,-6-14 1,28 20-1,-7-9 1,4-4-1,5-4 1,4-2 0,-1-1-1,-2 0 1,-6 2 0,-1-1-1,-8 4 0,-16-5 1,11 19-1,-12 0 0,-8 3 1,-1 5-1,-4-1 0,2 2 0,0-6-1,5-1 1,3-6 0,4-15 0,14-1 0,1-16 0,7-4 0,7-5 0,0-7 0,1 0 0,0 1 1,-3 3-1,-4 9 0,-6 3 0,-4 7 0,-13 10 0,11 1 0,-11-1 1,1 27-1,2-9 0,-1 4 0,5 1 0,1 1 1,4-4-1,7-6 0,5-5 0,3-7 0,7-7 1,0-7-1,2-6 0,3-2 0,-3-2 0,-5-1 0,-2 3 0,-7 7 0,-5 5 0,-5 8 0,-12 0 0,-2 23 0,-6-2-1,-1 7-1,-3 2 0,0 6-3,-5-5-4,12 6-4,-12-17-5,24 12-7,-18-22-9,29 7-5,-1-12-1,21-1 3</inkml:trace>
  <inkml:trace contextRef="#ctx0" brushRef="#br1" timeOffset="1.36831E6">21023 12808 77,'4'-10'36,"-4"10"-7,0-23 0,0 23-19,-11-26-3,11 26-1,-30-17 0,11 16-1,-12 3-1,1 11 0,-8 4-1,-2 12 0,-8 4 0,4 12-1,-2-1 0,12 6 0,3-5-1,14-6 0,17-7 0,18-10 0,17-15-1,15-13 0,13-10 1,3-12-1,6-5 1,-4-5-1,-8-2 0,-10 3 0,-12 4 1,-10 7-1,-12 5 0,-9 10 0,-7 11 1,0 0-1,-14 23 0,3 3 0,2 8 0,2 6 0,2 3 0,8 0 0,5-3-2,5-8 0,13-7-3,-1-14-2,17 0-7,-9-28-10,19 8-13,-13-18-1,17 8 14,-23-23 11,8 7 8,-8-1 4,-11-5 9,5 18 12,-21-7 12,8 13 3,-20-2-12,6 19-11,-2 14-5,-2 10-1,-7 8-2,4 10-1,-5 4-1,1 4 0,1-2-2,2-3-1,3-3-4,-3-21-15,15 1-16,-7-22-2,17-11 0,-4-18-1</inkml:trace>
  <inkml:trace contextRef="#ctx0" brushRef="#br1" timeOffset="1.36876E6">21733 12524 80,'-32'-22'43,"13"20"-1,-4-1-1,21 19-12,2-16-28,0 16-1,13-5-2,9 6 2,6 2-1,-1 4-1,1 5 2,-1 3-1,-1 3 1,-4-1-1,-5 4 2,-9 1-2,-2 0 1,-6 2 1,-5-2 0,-1 0-1,3-4 0,-6-4 0,3-5 0,4-3 0,-2-6 0,4-16-1,0 0 2,0 0-1,14-11 1,-7-7 0,1-3 1,2-7-1,1-7 1,3 1-1,4-3 0,3 2 0,2 3 0,2 5 0,5 1-1,5 3-1,10 6-1,1-4-5,12 17-6,-16-13-11,21 18-12,-13-15-5,11 10-2,-14-7 2</inkml:trace>
  <inkml:trace contextRef="#ctx0" brushRef="#br1" timeOffset="1.36932E6">22780 13084 89,'-24'3'41,"13"9"1,-4-10-3,15-2-28,-8 18-13,8-18-5,20 5-28,-8-11-5,13 10 1,-7-10-2</inkml:trace>
  <inkml:trace contextRef="#ctx0" brushRef="#br1" timeOffset="1.36974E6">23661 12512 89,'0'0'38,"6"-20"-1,-6 20-5,0 0-25,5 22 0,-11-4-3,0 14-2,-7 4 1,1 13-1,-5 9-1,1 6 0,-2 2-1,5-2 0,4-2 0,4-6-2,7-6-4,-2-23-14,18 3-18,-18-30 0,21 20-1,-21-20 0</inkml:trace>
  <inkml:trace contextRef="#ctx0" brushRef="#br1" timeOffset="1.37027E6">23444 12594 79,'-13'-4'42,"-2"-3"-2,14 19 2,1-12-19,0 0-17,23-6-3,11-4-1,10-4-1,11-8 0,6 0-1,3-7 0,0 4 0,-2-1-1,-8 8 1,-8 5-1,-15 11 1,-7 8 1,-12 11-1,-9 9 1,-6 10 0,-5 7-1,-4 10 0,-4 5 0,2 5 0,-1 4 0,3-5 0,2-2-2,7-6 2,4-11 0,5-10 0,4-12 0,5-14 0,6-14 0,3-10-1,3-13 2,-2-5-1,3-3 0,-3 0 1,-1-1 0,-1 4 0,-4 8-1,-3 6 1,-4 12-1,-12 9 1,13 9-1,-9 11-1,-4 5 1,0 7-2,0 3 0,1 3-2,0-9-6,14 11-13,-13-25-15,20 3-1,-7-18-2,18 0 1</inkml:trace>
  <inkml:trace contextRef="#ctx0" brushRef="#br1" timeOffset="1.37049E6">24607 12730 80,'-3'10'41,"-14"6"-2,8 15 2,-13-4-20,7 15-17,-3 5-2,4 0-1,4-3-1,0-1-1,3-1-1,4-13 0,9 0-7,-6-29-7,22 7-23,-12-21 0,13 1-1,-7-18 2</inkml:trace>
  <inkml:trace contextRef="#ctx0" brushRef="#br1" timeOffset="1.37066E6">24718 12379 92,'6'-48'38,"-9"3"2,11 28-12,-15 1-16,7 16-7,3 21-5,-1-7-4,8 17-8,-13-9-26,16 11 0,-3-6-2,13 8 3</inkml:trace>
  <inkml:trace contextRef="#ctx0" brushRef="#br1" timeOffset="1.3711E6">25212 12574 74,'-4'23'38,"4"-23"1,1 17 0,-13-20-23,19 14-4,-7-11-6,-13 16-1,-4-4-1,0 2-1,-6 3 0,-2 3-2,-1 5 1,-3-2-2,6 0 1,6 1-1,7-4 1,8-4-1,10-5 0,10-6-1,8-5 1,4-1 0,0-1 0,-1 0 0,-5 0 0,-5 5 1,-19-3-1,8 23 0,-19-5 1,-12 9-1,-5 5 0,-1 3 0,-5 2 0,1-4-1,5-2-1,4-8-3,13 1-5,-3-28-9,28 10-12,-13-27-10,15 5 1,-4-17-3</inkml:trace>
  <inkml:trace contextRef="#ctx0" brushRef="#br1" timeOffset="1.37208E6">15065 14309 74,'15'-11'38,"-16"-6"-13,1 17 6,-14-12-21,-1 10-3,-10-4-1,-4 11 0,-10 4-2,-4 8 0,-5 10-1,-2 6 0,1 9-1,4 4 1,8 4-2,6-1 1,16-4-2,10-7 0,16-8 0,14-9-1,14-11 0,10-11-2,18-6-1,3-11-2,13 7-6,-10-19-12,17 23-8,-20-12-7,2 13 0,-15-5 1</inkml:trace>
  <inkml:trace contextRef="#ctx0" brushRef="#br1" timeOffset="1.37263E6">15701 14313 68,'0'-17'38,"0"17"-1,-17-21-12,17 21-13,-30-14-4,5 17-2,-8 3-1,-3 9 0,-8 7-1,-1 9-1,1 5-1,5 7 1,3-2-2,13 1 1,10-7-1,16-6-1,12-11 1,14-9-1,13-15 0,9-9 0,3-12 0,3-6 0,-5-3 0,-5-2 0,-10 3 0,-7 2 0,-12 8 0,-8 6 0,-10 19 0,0 0 0,-13-2 0,2 21 0,-1 6 0,1 6-1,3 8 0,0 3-1,8 2-2,0-4 0,12-2-3,0-11-1,17-1-6,-12-27-10,27 7-8,-12-24-4,14-1-1,-7-20 1</inkml:trace>
  <inkml:trace contextRef="#ctx0" brushRef="#br1" timeOffset="1.37297E6">16131 14261 53,'13'-21'38,"-16"0"-1,3 21 1,-13 3-21,10 23-6,-15 9-5,7 12-1,-8 4-2,5 4 0,3 1-2,5-5 1,5-10-1,8-10 0,9-18 0,9-17 0,10-15-1,7-13 1,3-11-1,1-6 1,-1-5-1,-6 3 1,-5 9-1,-8 8 1,-8 12-1,-18 22 0,14-1 1,-17 20-2,-3 13 1,-3 6-1,4 6-2,-4-3-2,12 12-7,-9-20-4,20 10-8,-15-26-5,23 8-5,-13-23-5,18 1 0</inkml:trace>
  <inkml:trace contextRef="#ctx0" brushRef="#br1" timeOffset="1.37347E6">16952 14244 42,'12'1'36,"-12"-1"2,-19 9-1,-11-8-17,7 14-13,-11-4-2,6 5-1,-3-2 0,7 5 0,6-5-2,7 0 0,11-14 0,11 19-1,7-12 0,9-1 0,5-2 0,5 1-1,1 0 1,0 3 0,-5 4 0,-3 0-1,-8 6 1,-5 3-1,-10 6 1,-8 4-1,-8 1 0,-7 1 0,-2 0 0,-2-3-2,1-1-1,-2-11-3,13 2-9,-7-26-10,28 10-5,-9-29-5,21 5-4,2-16-1</inkml:trace>
  <inkml:trace contextRef="#ctx0" brushRef="#br1" timeOffset="1.37386E6">17245 14392 79,'3'27'40,"-7"-11"0,15 8-1,2-10-35,9-5 0,4-5-1,7-10-2,3-8 1,5-8-1,0-5 0,-1-6-1,-5-2 0,-6-3 0,-7 3 0,-10 0 0,-7 4 0,-10 10 1,-10 8-1,-4 9 1,-4 10-1,-3 12 1,-3 9 0,2 14-1,3 7 1,5 2-1,9-1 0,6-2 0,10-5-1,14-10-1,17-8-3,7-22-6,27 5-6,-7-30-9,33 12-5,-9-24-5,22 8-4,-5-12 0</inkml:trace>
  <inkml:trace contextRef="#ctx0" brushRef="#br1" timeOffset="1.37492E6">18260 14086 48,'0'0'37,"-16"-1"-2,-1-6-14,5 27 6,-15-2-20,4 5-3,-1 0 1,4 6-2,0-3 1,8 1-2,3-7 1,9-2-2,0-18 1,22 14-1,-2-13 1,6-1-1,0 0 0,3 0 0,-1 4 0,-1 4-1,-10 7 1,-8 7 0,-9 6-1,-5 3 1,-9 5 0,-7 1-1,-2-5 0,-1-1-1,9-7-1,3-12-3,15 1-7,1-26-12,26 11-7,-6-25-4,23 6-5,-3-10 0</inkml:trace>
  <inkml:trace contextRef="#ctx0" brushRef="#br1" timeOffset="1.37542E6">19484 13697 41,'7'-13'36,"-7"13"1,0 0 0,12 17-20,-22 7-8,5 22-1,-10 7-2,-1 20-1,-3 8-2,-2 8 0,0 1-2,4-3 0,3-10-2,6-10-1,13-10-2,3-23-4,19 1-14,-12-33-7,19 2-6,-8-20-4,2-1 1</inkml:trace>
  <inkml:trace contextRef="#ctx0" brushRef="#br1" timeOffset="1.37562E6">19207 14275 78,'-19'9'40,"8"-9"0,11 0 0,30-6-36,13-6-1,8-11-2,13-4 0,10-1-3,0-7-3,6 8-6,-14-17-13,17 20-6,-24-15-6,6 11-2,-14-11 1</inkml:trace>
  <inkml:trace contextRef="#ctx0" brushRef="#br1" timeOffset="1.376E6">20064 13688 81,'0'0'40,"-30"11"-2,18 17 2,-12 2-32,3 14-2,-2 4-3,3 12 0,-6 6-2,5 5 0,-2 1 0,3-2 0,6-3-1,4-6 0,3-6 0,11-12 0,4-8 0,5-10 1,7-13-1,3-11 0,1-10 0,1-13 0,2-5 0,-4-4 0,-2-5 0,-3 4 0,-2 4 0,-4 5 0,-3 8 0,-9 15 0,9 7-1,-4 13 1,-1 10-2,-1 2 0,9 6-2,-3-1-3,13 8-5,-7-23-6,19 13-8,-13-31-5,18 5-5,-10-19-3,7-1 1</inkml:trace>
  <inkml:trace contextRef="#ctx0" brushRef="#br1" timeOffset="1.37635E6">20338 14299 81,'0'18'41,"-1"-6"-1,15 8 0,3-11-35,11-2-1,8-5-2,14-3-1,3-6 0,2-5-1,-2-6 1,-3-4-1,-7-1 1,-9-1-1,-16-4 0,-14 0 1,-13 0-1,-11 3 1,-10 8-1,-8 8 1,-1 9-1,-8 9 0,4 15 0,3 12 0,9 7-1,7 3 1,9 3 0,15-7-1,16-2-1,9-15-2,21-1-6,-4-28-6,27 12-9,-13-30-5,23 12-4,-10-18-5,15 5 1</inkml:trace>
  <inkml:trace contextRef="#ctx0" brushRef="#br1" timeOffset="1.37773E6">21799 13841 73,'-1'-24'37,"8"9"0,-12-6-6,5 21-25,0 0 0,0 0 0,-18 29-2,11 6 0,-5 10-2,0 12 1,-3 3-2,0 7 0,0 2-1,3-4 0,3-2 0,3-6 0,2-8 1,6-8-1,2-10 0,3-8 0,2-11 1,2-9-1,1-10 0,-2-9 0,1-6 0,1-5 0,0-6 0,2-2 0,-1-1 0,5-1 0,1-1 0,2 5 1,4 4-1,-2 12 1,2 3-1,2 13 1,-3 9-1,-3 11 0,-7 8 0,-4 8-1,-10 5 2,-10 3-2,-6 2 1,-10-3-1,-5-6 1,-4-3 0,1-9 0,-2-10-1,5-6-1,6-12-2,12-4-2,0-12-4,26 9-10,-8-22-8,24 17-4,-9-14-5,19 10-1,-2-5 3</inkml:trace>
  <inkml:trace contextRef="#ctx0" brushRef="#br1" timeOffset="1.3781E6">22222 14273 61,'0'0'39,"-9"26"-2,9-26 2,15 25-29,1-19-3,15 0-2,4-8-2,9-3 1,7-8-2,-3-2 0,0-4 0,-4-3-1,-8-6 0,-6 2 0,-9 0 1,-10 2-1,-11 0 0,-10 3 1,-8 4-1,-7 6 0,-6 9-1,-7 11 0,-4 7-1,-2 12 0,-1 6 1,4 5-1,12 2 0,9 1 0,13-4 1,14-8-1,20-5-1,14-10-1,18-1-5,3-20-8,23 17-9,-10-26-4,21 15-5,-15-16-5,8 7 1</inkml:trace>
  <inkml:trace contextRef="#ctx0" brushRef="#br1" timeOffset="1.37859E6">23224 14245 59,'0'0'37,"-17"-27"-1,17 27 2,-19-25-30,19 25 0,-30-13-3,6 18 0,-14 2-1,2 12 1,-13 8-2,-1 9 0,-2 2-1,5 3 0,7 0-1,12-6 0,13-1 0,10-11-1,17-8 1,12-11-1,11-7 0,6-5 0,4-9 0,1-5 0,-3-6 0,-6 0 0,-4-4 0,-7 0 0,-5 1 0,-9 2 0,-3 1 0,-4 11 1,-4 2-1,-1 15 0,0 0-1,0 0 1,-10 24-1,5 5 0,1 8-1,-1 0-2,10 4-2,-5-7-3,17 5-7,-9-24-9,29 9-4,-10-26-4,16 1-5,-4-17 2</inkml:trace>
  <inkml:trace contextRef="#ctx0" brushRef="#br1" timeOffset="1.37915E6">23571 14234 67,'-20'10'38,"20"13"-2,-8-6 2,13 12-29,-16 0-4,7 1-2,-1 0 0,3-4-1,-2 1 0,2-9-1,1-5 0,1-13 0,0 0-1,12 3 1,-6-15-1,5-5 1,-2-6 0,5-3 0,-2-8 0,3-2 0,2-5 1,1 0 0,0-1 0,2 6 0,-5 8-1,2 8 0,-5 8 0,-12 12 1,14 22-2,-14 7-1,-5 9 1,1 4-1,-3-1 1,3 0-1,7-10 1,5-14 0,12-12 0,13-16 0,12-14 1,9-12 1,13-9 0,1-7 0,7 2-1,-1 4 2,-5 6-2,-13 14 1,-7 13-1,-16 21-1,-16 19-1,-13 17-1,-14 12 1,-7 8-2,-2 5-3,-5-8-6,14 10-5,-13-31-5,29 9-6,-13-36-6,29 1-6,2-20 0</inkml:trace>
  <inkml:trace contextRef="#ctx0" brushRef="#br1" timeOffset="1.38004E6">14282 15504 27,'14'-30'37,"-5"-3"1,4 12-1,-11-11-15,8 26-15,-10 6 0,-7 19-2,-2 11-1,2 17 1,-6 14-3,1 15-1,1 9 0,-2 9-2,4-2 1,1-2-1,4-8-2,3-11-3,8-4-3,-12-31-15,23-2-9,-18-34-6,21 12 1,-15-31 0</inkml:trace>
  <inkml:trace contextRef="#ctx0" brushRef="#br1" timeOffset="1.3806E6">14091 15848 48,'-24'-14'41,"24"14"-1,-19-6 1,31 8-23,1-9-14,12-1 0,10-1-2,9 3-1,6 4 0,5 1-1,6 2-1,-2 3-3,6 6-1,-10-2-1,6 6-3,-14-14-4,8 15-3,-26-23-1,7 14 6,-18-12 5,-2-1 4,-16 7 2,3-23 4,-3 23 4,-19-27 5,19 27 1,-28-15-3,19 15-4,-13-2 0,10 11-2,-5 3-1,2 11 0,1 6-1,-1 10 1,1 6-1,4 9 0,3 1-1,7 1 0,6-4-1,9-10 0,7-12 0,10-11-1,5-16 0,3-18 0,1-14 0,-2-10 0,-6-6-1,-7-4 1,-10 0 0,-13 3-1,-6 6 1,-14 9-1,-6 11-1,-5 4-1,1 11-3,-5-4-5,16 24-8,-10-21-5,27 21-6,-1-15-7,13-4-3</inkml:trace>
  <inkml:trace contextRef="#ctx0" brushRef="#br3" timeOffset="1.38818E6">15873 15907 33,'6'-26'35,"-6"26"1,-1-24 0,1 24-28,2-20-3,-2 20 0,0 0 0,0 0-1,0 0-1,7 23 0,-4 0-2,-2 10 1,1 7-1,0 9 0,-2-1-1,0 4 1,-4-6 0,4-5 0,0-7 0,4-11 0,-4-23 1,0 0-1,17-16 1,-6-12-1,-2-6 1,5-3-1,-2-5 0,-4-2 0,-3 5 0,0 2-1,-3 7 1,1 3-1,-1 6 1,2 0-1,3 4 0,7 1 0,8 2-1,6 0 0,8 5-3,0-9-7,19 17-25,-16-9-1,10 15-4,-11-7 2</inkml:trace>
  <inkml:trace contextRef="#ctx0" brushRef="#br3" timeOffset="1.38868E6">16496 15883 51,'-6'15'37,"6"-15"0,3 20-1,-3-20-32,33 9 1,2-12-2,11-3-1,5-7 1,6-3-2,-2-3 1,-1-2-1,-4 0 0,-9 0 0,-10 1 0,-11 2 1,-13 1-2,-9 1 2,-7-1-3,-7-1 2,-6 1-1,-6 3 1,-5 1-1,-2 2-1,-4 7 2,-1 14-1,2 8 2,0 12-2,3 13 2,4 9-2,8 3 2,6 6-1,6-2 1,11-7-2,12-10 1,12-9-1,11-12-2,8-16-2,18 9-16,-9-27-18,18 10 0,-11-13-3,12 7 0</inkml:trace>
  <inkml:trace contextRef="#ctx0" brushRef="#br3" timeOffset="1.38927E6">18177 15231 50,'-24'-42'37,"0"11"-2,-10-2 0,2 12-30,-11 7-1,7 14 0,-7 9-1,5 14 0,-2 13-1,6 15 1,2 9-1,4 15-1,7 9 1,6 9-2,1 4 0,5 1 0,6-3-1,5-11-3,8-7-3,-5-27-26,19-5-4,-10-27-1,10-7-1</inkml:trace>
  <inkml:trace contextRef="#ctx0" brushRef="#br3" timeOffset="1.39021E6">17520 15762 67,'-14'-1'41,"14"1"-2,11 3 1,8-3-37,14-5-1,9 1-1,6-4 0,5 3 1,5-3-2,1-2 1,0 2-3,1-1 3,-3 3-3,-5 2 2,-6 7-2,-8-1-1,-8 4 2,-10 3-2,-6 2 3,-8 0-1,-6 0 1,-6 0-1,-3 4 2,1 3 0,-2-1 0,3 6 0,-2-1 0,4 5 0,-1 0 0,0 2 0,2-4-1,1-5 1,2-2 0,1-6-1,0-12 1,0 0 0,11-19 0,-4-1 0,6-9 0,-4-4-1,5-2 1,1-7-1,2 1-1,2 1 2,3 6-2,-1 3 2,1 8-2,1 5 0,2 9-1,1 6 1,3 8-1,-2 4-1,8 4 0,-3-2-3,10 3 2,-2-6-1,4-1 1,-1-5 2,-3 0 0,-5-4 1,-5-2 2,-9 2 3,-9-4-1,-12 6 1,0 0-1,-8-13 0,-9 7 0,-2 2-1,-3 1-1,0 3 1,-5 2 0,0 7 0,-1 5 0,1 7-1,-1 4 2,4 8-2,4 0 2,4 4-3,8 0 2,8-6-2,8-5 0,10-6 1,6-11-1,10-8 0,3-9 0,8-11 0,-1-10 0,3-6 0,-4-4 0,0-2 1,-9-1-1,-4 5 1,-11 6-2,-7 8 2,-8 10-1,-4 13 1,-10 14 0,-5 9-2,-1 12 2,-2 8-2,6 2 1,0-1-1,10-1-1,7-9-3,11-4-3,-2-27-22,23 7-7,-8-20-2,12 2-2</inkml:trace>
  <inkml:trace contextRef="#ctx0" brushRef="#br3" timeOffset="1.39071E6">19496 15757 37,'9'-22'36,"-9"22"2,-5-20-1,5 20-24,-25-1-4,11 9-3,-12 0-1,1 13 0,-5 0-1,2 7-2,0 1 1,7 4-1,3-3 0,7 4-1,5-5 0,12-1 0,3-3 0,12-7-1,9-3-2,9-11 0,5-4-2,5-15-2,14 6-22,-12-27-9,12 1-4,-8-18 2</inkml:trace>
  <inkml:trace contextRef="#ctx0" brushRef="#br3" timeOffset="1.39093E6">20024 15187 54,'-18'30'37,"8"10"0,-10 6 0,4 19-26,-2 2-8,-2 9 0,0 1-1,5 7-1,0-6 0,3-6-3,8-7-2,-4-25-16,14 3-17,-6-26-1,13-3 0,-10-28 0</inkml:trace>
  <inkml:trace contextRef="#ctx0" brushRef="#br3" timeOffset="1.39111E6">19756 15648 77,'-20'-3'41,"20"3"0,0 0-1,0 14-36,22-14-1,11-3-2,13-1-2,0-7-2,6 6-5,-10-17-26,16 11-4,-8-7-4,0 7 2</inkml:trace>
  <inkml:trace contextRef="#ctx0" brushRef="#br3" timeOffset="1.39172E6">20906 15073 35,'-14'-9'35,"-3"13"2,-13 5-1,3 25-26,-13 7-2,7 27-1,-7 10 0,6 14-2,3 2-1,9 10-1,10-11-1,14-4 0,16-17-2,16-18-1,13-12-6,3-31-28,22-4-3,-1-23-1,6-4-1</inkml:trace>
  <inkml:trace contextRef="#ctx0" brushRef="#br3" timeOffset="1.39258E6">21283 15089 39,'-16'-9'35,"16"9"1,-18 19 0,16 9-28,-11 1-2,11 17 1,-3 6-2,5 9-1,0 6-2,5 5 2,-5-1-1,1-1-2,-2-4 1,1-4-1,-4-11 1,2-8-2,1-13 2,2-9-2,-1-21 1,0 0-1,18-12 1,-1-17 0,-1-6-1,3-4 1,3-5-1,-1 2 0,5-1 0,-2 8 1,0 9-2,0 10 2,-2 10-1,1 9 0,-1 11 0,-3 10 0,-1 5 1,-2 5-2,-5 3 2,-3 1-2,-3-1 1,-9 1 0,-5-5 0,-7-2-1,-6-4 1,-6-8 0,-3-6-1,-2-7-1,2-7-1,0-14-3,14 2-5,-3-16-24,22 7-3,5-11-2,17 7 2</inkml:trace>
  <inkml:trace contextRef="#ctx0" brushRef="#br3" timeOffset="1.39331E6">21833 15668 59,'-19'16'37,"9"7"-1,-2-10 0,17 2-32,-5-15 1,22 8-3,4-13 1,13-6-1,3-7 0,5-2 1,-4-6-2,3-1 1,-10-2-2,-3 1 2,-11 3-2,-10 2 1,-11 1-1,-6 3 1,-12 4-1,-6 7 0,-4 8 1,-6 6-1,0 10 1,3 8 0,0 7 0,5 10 0,3 0 1,11 4-2,6-7 1,13-2-1,5-8 0,11-9-2,10-8-1,6-16-3,9-2-1,-5-19-2,12 6-4,-13-19 0,8 12 1,-14-10 3,0 7 4,-12 2 3,-7 2 2,-2 10 6,-13 0 2,-3 16 2,0 0 0,0 0-2,-4 20-1,2 8-1,-6 1-2,3 10-2,1 0 2,-2 4-2,3-6 1,1 0-1,4-9 0,3-10-1,-5-18 0,23-1 1,-6-20-2,6-7 2,1-11-1,6-2 0,-3-2 0,2 3 0,-5 5 0,-4 9 0,-4 11 0,-2 10-1,-14 5 0,15 26-1,-10 0 0,-2 5-3,5 7 0,-2-3-6,16 17-17,-7-20-11,20 7-1,-1-16-2</inkml:trace>
  <inkml:trace contextRef="#ctx0" brushRef="#br3" timeOffset="1.39398E6">23350 15558 36,'7'-12'34,"8"0"3,-15-9-2,8 7-25,-21-12-1,4 10-2,-11-4 0,-6 12-2,-9 1-1,-1 14 0,-8 6-1,0 10 0,-2 13-1,4 11 1,3 7-1,8 7-1,6-2 1,14-1-2,12-10 2,15-9-2,15-18 2,11-21-3,11-21 1,10-20 1,11-15 0,-1-14 0,0-8-1,-6-6 1,-8-2-1,-10 2 2,-9 6-2,-13 6 0,-12 14 1,-9 12-2,-7 15 2,-9 20-1,-7 21 0,0 25 0,-2 20-1,0 19 2,-2 13-2,5 8 0,8 1-2,4-10-5,20 5-14,-8-33-16,25-2-1,-5-27-2,22-2 0</inkml:trace>
  <inkml:trace contextRef="#ctx0" brushRef="#br3" timeOffset="1.39484E6">24011 14949 56,'5'-16'39,"-5"-4"0,10 9 0,-6-5-32,13 10 0,0 6-3,11 11 0,0 11-2,4 14-1,-2 14 0,-3 16 0,-9 12 0,-6 12 0,-12 9 0,-10 5-1,-11-1 1,-8-1-2,-5-9 1,0-12-1,3-14 0,4-17-2,10-16-2,3-24-5,14-10-22,6-11-6,12-7-1,-3-24 1</inkml:trace>
  <inkml:trace contextRef="#ctx0" brushRef="#br3" timeOffset="1.39523E6">24809 15434 49,'0'0'38,"0"0"-1,0 0 0,0 0-27,0 0-3,0 19-2,6 7-1,-4 5-2,2 12 1,-7 5-1,-2 7-2,-3-1 1,0 1-2,-1-8-1,1-12-3,13-2-12,-5-33-21,13-5 0,1-28-2,16-5 2</inkml:trace>
  <inkml:trace contextRef="#ctx0" brushRef="#br3" timeOffset="1.39571E6">24923 15196 57,'-32'-19'37,"9"11"-2,-3-1 0,26 9-28,-19 10-4,24 1-1,6 2-2,5 2-1,5 1-1,0-1 1,2 7 0,-3-1 0,2 3-1,-5 0 2,-3-1 0,1 3 3,-4 1-2,-3 3 1,-7-4 1,4 5-1,-6-2 1,-3 4 1,-2 0-2,0 2 1,-1-4 0,5-3-1,-1-7 0,3-5 0,0-16 0,15 0-1,-2-16 0,9-11 0,4-8 0,6-6 0,-1-6 1,9 1-1,-6-3 1,-1 9-1,1 9 0,-10 11 0,-2 15 0,-10 17-1,-5 14 0,-7 17 1,-6 14-2,-2 7-1,-2 7 0,2-2-2,5 1-2,3-16-7,22 7-22,-8-26-5,20 2-1,-4-26 0</inkml:trace>
  <inkml:trace contextRef="#ctx0" brushRef="#br0" timeOffset="1.4019E6">16455 16533 4,'0'0'30,"-10"9"-2,10-9 4,0 0-26,15-2 0,-2-8-1,7 10 1,-3-8-2,7 6 0,1-5-1,2 4-1,0-1-1,3 2 1,-5 0-1,8 2 0,-3-2 0,8 5 0,-2-4 1,6 4-1,3-5 1,7 2 0,1-3-1,8 0 1,3-5-1,4 0-1,7-3 1,3 2-1,4-1 0,2 2 0,2-3 0,2 2 0,0 5 1,-1-1-1,1 0 1,2 0-1,0-4 1,3 4 0,-5-2-1,3-1 1,2 0 0,-4 2-1,0 0 1,-8 4-1,1-2 1,0 3-1,-4 1 1,-3 0-1,-1 1 0,-2 0 0,-2 1 1,-1-4-1,0 1 1,0 0-1,1-1 1,1-2 0,5-1-1,-3 0 1,1-2 0,2 2-1,0-1 1,-4-1-1,2 0 0,-8 1 0,1-1 0,-2 1 0,0-2 0,4 1 0,-5 2 1,5-4-1,1 1 1,2-1-1,2-1 1,-1-1-1,2 0 0,0 0 0,-3 2 2,4-1-2,0 1 0,-2 2 0,-2 0 0,0 1 0,-1 1 0,0 2 0,-7-2 0,0 3 0,-3 0 0,2-1 0,-4 0 0,5 1 0,-1-1 0,3 0 0,-1 1 1,2-2-1,0 1 0,3-1 0,-2-2 0,0 3 1,-2-2-1,-3 2 0,-3-1 0,2 0 0,-3 2 1,0 0-2,0 1 1,-4 1 0,3-1 0,-3 1 0,0-1 0,-2 0 0,-2 0 1,-4-2-1,-6 2 1,-4 0-1,-5 1 0,-4-1 1,-7 1-1,-4 0 0,-1 1 0,0 1 1,3-2-1,4 4 0,3-5 0,8 2 0,4 0 0,3-2 0,2 0 0,-1-2 0,-4 2 0,-2-2 0,-5 3-1,-8-1 1,-1 1-2,-8-2 0,0 5-3,-14-3-3,20-1-27,-20 1 0,0 0-3,0 0 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2:32:47.781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5248 15968 5,'0'0'26,"0"0"-7,-4-13-3,4 13-4,12-17-2,-12 17-5,17-19-1,-17 19-3,14-14 0,-14 14 0,11-9-1,-11 9 0,0 0 0,0 0 0,11-3 1,-11 3-1,0 0 2,0 0 0,0 0 1,0 0-1,0 0 1,0 0 0,0 0-1,0 0 0,0 0-1,0 0 1,0 0-2,0 0 1,0 0-1,0 0 1,0 0-1,0 0 0,12-15 0,0 8 1,4-4-1,4-1 1,5-3 0,3-3-1,4-3 1,4-4 1,2-1-1,3-3 1,9-1-2,1-5 1,7 0-1,3-3 2,4-2-2,4-2-1,2-2 2,2-1-1,4-2 1,-1 0 0,3-2 0,4 2-1,0-1 2,2 0-1,1-1 0,0 2 2,1-2-2,1 0 2,-4-3-2,1 0 1,0-3 0,2-1 0,1-3-2,0-1 0,8-4 1,-2 1-2,5-2 2,1-4-1,3 2 1,2 0 0,0-1 0,0 1 1,1-1-1,0 0 0,1 0 0,-2 3 0,-2 1-1,-1 1 0,-3 2 0,-3 1 0,0 2 0,-4 2 2,1-3-2,-5 0 1,2-1 0,1-6 0,1-1 0,1 0 1,-3 2-1,1 0-1,-8 4 1,-1 6-2,-7 4 2,-4 6-2,-5 5 2,-5 3-1,-2 3 0,-4 2 0,-2 0 0,-2 1 1,-2-2-1,-6 4 0,-6 3 0,-4 3-1,-7 4 1,-8 4-1,-7 9 0,-11 6-2,0 0-2,0 0-3,0 0-10,5 10-17,-5-10 0,0 0-1,0 0 3</inkml:trace>
  <inkml:trace contextRef="#ctx0" brushRef="#br0" timeOffset="1293.203">10607 12452 18,'0'0'13,"0"0"1,14 0 1,-14 0-1,10-15 0,-7 1-3,-3 14-2,7-17-2,-7 17-1,0-11-1,0 11-1,0 0 0,-18 7 0,4-2 0,1 7 0,-7-4 1,5 7 0,-7-5-1,5 2 1,-6-6 0,6 6-2,-9-7 0,6 5 0,-7-5 0,0 6-1,-4-1 0,-2 6 0,-7-1-1,4 5 0,-5-2 1,6-1-2,3-4 1,7-1-1,7-6 0,18-6-1,-6-15 2,20-1-1,12-6 1,3-4-1,13-5 1,5 1-1,5 1 0,1 4 1,2 3-1,-2 5 0,-2 5 0,-4 6 1,-5 3-1,-2 2 0,-6 2 0,-4 2 0,-2-1 0,-3-1 0,-3 0 0,-3 1 0,-3 0-1,-3 5 2,-5 6-1,-6 6 1,-7 6-1,-7 13 1,-6 13-1,-10 14 0,-8 13 1,-6 9-1,-8 7 1,4-3-2,4-4 1,4-9-2,12-8-5,2-25-32,23-16 3,1-29-4,29 0 2</inkml:trace>
  <inkml:trace contextRef="#ctx0" brushRef="#br0" timeOffset="1418.0033">10920 13034 88,'-18'31'40,"-6"10"-1,-11-2-8,1-16-69,5-6 0,5-17-4,24 0 2</inkml:trace>
  <inkml:trace contextRef="#ctx0" brushRef="#br0" timeOffset="386500.5979">10961 12243 25,'0'0'14,"0"0"-1,0 0-2,0 0-3,0 0-1,0 0-2,0 0 2,0 0-1,0 0-1,0 0 1,0 0-1,0 0-1,0 0 1,0 0 0,0-12-1,0 12-1,0-15 0,0 0-1,5 5 1,-2-6-1,3 2-1,-1-4 0,1 3 0,-1-4 0,3-2-1,-1 3 1,-1-3-1,1-2 1,-1 0 0,-1-2 1,3-2 0,-3 1 0,1-2 0,2-3 1,3 2 0,0-3-2,2 1 2,3-2-3,2 0 3,1-2-4,1 1 3,0-3-3,2-2 1,1-3 0,-4-1 0,2-6 1,2 0 0,-3-5 0,3 2 0,-2-2 0,0 3-1,0 1 1,-2 2 1,-2 6 0,-2 1 0,-2 2-2,-1 2 2,0 1-1,-1-2 1,-2 0-1,4 0-1,-3-3 0,2-2 1,-1-3-1,1 0 0,2-1 1,3-3 0,-1 0 0,0 0-2,1-2 2,-2 2 0,0-2 0,2-1 0,0 0 0,-6-2 0,3 1 0,0-3 1,0 0-2,2-3 0,1 1 1,-2 1-1,1 0-1,0 3 0,-2 0 1,1 3-1,-4 0 0,1 4 1,-3-1-1,2-2 0,2 4 2,-1-7-2,5-1 2,1-4-1,7-1 0,0-1 0,4-3-2,-4 3 2,2 1-1,-1 2 1,-5 7-2,-4 0 2,-4 2-2,2 1 2,-7 3 1,2-2-1,-1-2 0,2 0 0,4-3 0,-1-1 0,7 1 0,-3-7 1,2 4-1,3-1 0,1 3 0,0-1 1,-1 2-1,-2 4 0,-1-3 0,-3 6 0,0 1 1,-2-1-1,-5 4 0,1-3 0,0 0 0,4 3 0,-6-3 0,7 0 0,-2 1 1,5 2-1,-1-4 1,2-2 1,1-1-2,-2 3 2,3-2-1,-4 2 1,-1-1-1,1 1-1,-2 0 1,-3 3-2,1-1 2,3-2-1,-2 2 0,0-1 0,1 2 0,-1 0 0,3 3 0,-3 0-1,0-1 1,-1 6-2,0 0 2,-4 2-2,6-3 2,0 2-2,2-3 2,1 2-1,2-2 2,-2 0-1,-1-2 0,0 0 0,0 1 1,-2 3-1,-3-1 1,3 3-1,-6-1 1,-1 3-1,1 0 1,-2 2 0,-2 2-3,3 0 4,-3 2-4,0 2 3,1 2-3,-3 3 3,1 3-2,-2 0 2,-3 14-1,5-17 0,-5 17 0,0-12 1,0 12-1,0 0 0,0 0 0,0-12 0,0 12 0,5-12 0,-2 0 0,-1 2-2,3-3 2,-2 1-2,-3 12 2,1-19-2,-1 19 2,0 0-3,0 0 3,0 0-2,0 0 1,0 0-1,0 0 1,0 0-1,16-17 1,-4 3-1,0 7-2,-8-8-8,-4 15-20,0 0 1,-9 22-3,-8-1 2</inkml:trace>
  <inkml:trace contextRef="#ctx0" brushRef="#br0" timeOffset="387296.1993">12886 6820 41,'0'0'30,"6"-20"1,-6 20 0,0 0-14,-11-13-8,11 13-3,-18 7-1,4 4-2,-6 5-1,-2 6-1,-7 5 0,0 8 0,-8 10-2,1 5 0,-4 0 2,2 3-1,0-5 1,6-3 0,5-10 1,7-5 0,5-16 1,15-14 0,0 0 0,0 0-1,8-21 1,9 1 0,0-13 0,6 0 0,1-6 0,5 0 0,1-3-1,-1 6 1,-2 1-1,0 6 0,-1 7-2,0 8 1,-3 7-1,-5 11 0,-1 6 0,-1 8 0,-3 9 0,-3 9-2,-3 4 1,-3 3-2,3 2 0,-6-5-5,13 1-30,-7-8 0,6-3 1,-1-15-1</inkml:trace>
  <inkml:trace contextRef="#ctx0" brushRef="#br0" timeOffset="389027.8023">13430 5422 2,'0'0'4,"0"0"1,0 0 3,0 0 2,0 0 2,-15-11 1,15 11 1,0 0-1,0 0 1,-17 2-3,17-2-3,0 0-1,0 0-1,-12-1-1,12 1-1,0 0-1,0 0-1,0 0 0,0 0-1,0 0 0,0 0 0,0 0-1,0 0 0,0 0 0,0 0 1,0 0-1,-13-1 1,13 1 1,0 0-1,0 0 2,0 0-1,-12 1 0,12-1 1,0 0 0,0 0-1,0 0 2,0 0-2,0 0-1,0 0 1,0 0-1,0 0 0,0 0 0,0 0 0,0 0-1,0 0 1,0 0 0,0 0-1,0 0 0,10-11 1,-10 11-1,19-15 0,-5 4 1,3-4-1,4-1 0,3-2 0,5 0 0,-4-2 0,5 1 1,-1 0-1,0 3 0,-1 0 0,0 1 0,-2 1 0,1 0 0,-2 4 0,3-4 1,-4 0-1,5-2 0,0 0 0,1-4 0,2 0 0,0-3 1,6-3-1,-1-3 0,4-1 1,6-2-2,3-3 2,4-3-3,7-2 2,6-6-1,3-4 1,7-4-2,1-6 1,7-2 2,3-5-2,5-3 2,3 1-1,3-3 0,2 2 1,2-1-1,0-1 1,3 0-1,0 3 1,4-2-1,-1-1 1,0 1 0,1 0-2,2 2 1,2 0 0,-1 1-1,2 1 2,0-1-2,-2 1 1,0-3 0,2-1 1,2-1-2,3 0 2,1-1 0,-2-3-2,4 0 2,2 1-2,1 0 1,7-1-1,-1-4 1,1 0-1,0-4 2,-2 2-2,4 1 1,2-2 0,2 1 1,-4 3 0,-1 3 1,0 1 0,-3 2-2,2-4 3,-4 4-3,-7 4 2,-4 0-1,-7 2 0,-6-1-1,-5 4 0,-100 64 1,96-62-1,-96 62 1,88-56-1,-88 56-1,84-57-1,-84 57-3,72-49-9,-72 49-22,60-42 0,-60 42 1,0 0-1</inkml:trace>
  <inkml:trace contextRef="#ctx0" brushRef="#br0" timeOffset="389761.0036">17196 2468 66,'0'0'33,"0"0"1,0 0-2,0 0-24,0 0-3,19-12-2,10 4-1,6-9 0,12 4-1,10-6 0,6 1 0,2-4 0,1 4-1,-2 1 2,-7 3 0,-10 3-1,-4 2 1,-10 3-1,-7 3 0,-3 2-1,-7 2 1,-3 2-1,-13-3 1,18 20-1,-14-2 2,0 7 0,-4 9 0,-9 7-2,1 9 1,-10 8 0,-7 10 0,-7 8-1,-7 5 0,-7 2-1,1-6 1,0-5-1,3-12-3,19-4-31,-3-24-1,20-12-1,6-20-2</inkml:trace>
  <inkml:trace contextRef="#ctx0" brushRef="#br0" timeOffset="389917.0039">18005 3002 95,'-13'16'39,"-7"-15"-3,9-2-4,11 1-67,-3-19-2,12 8 0,-9-11-3</inkml:trace>
  <inkml:trace contextRef="#ctx0" brushRef="#br1" timeOffset="396125.8148">18185 3390 50,'10'-4'36,"-10"4"-2,8 11 0,-3 6-16,-5 8-17,0 9 1,0 10 0,0 13 0,-5 6 0,2 7 0,-6 4-1,4-1-1,-1-6-1,0-8-4,10-3-9,-9-20-20,14-10-2,-9-26-1,20 8 1</inkml:trace>
  <inkml:trace contextRef="#ctx0" brushRef="#br1" timeOffset="396671.8157">17900 3583 77,'0'0'39,"-8"-20"-1,24 9 0,5-12-35,20-4 0,14-5 0,14 1-1,5-5 0,5 2 0,-2 7-1,-3 3-1,-9 5 1,-7 9 0,-11 9 0,-13 8 0,-16 10-1,-8 13 1,-10 8-1,-4 8 1,-5 7-1,-3 6 0,-5 3 0,2-1 0,1-1 0,2-7 0,4-8 0,4-7 1,3-12-1,6-7 1,-5-19-1,25 5 2,-7-18-1,4-8 0,2-6 1,1-8-1,3-1 0,-1-4 0,-3 4 0,-6 3-1,-1 6 1,-3 8-1,-3 7 0,-11 12 1,15 14-1,-11 10-1,-4 7 1,0 7-1,-3 7-1,2 0-1,2 7-2,-2-17-5,20 10-29,-13-22 0,18 2 0,-7-17-2</inkml:trace>
  <inkml:trace contextRef="#ctx0" brushRef="#br1" timeOffset="397030.6164">19087 3719 91,'0'0'37,"-10"6"0,15 11-5,-5-17-29,22 7-1,0-8 1,12 0-1,1-6 0,6-3 0,3-5-1,0 0 0,-3-5 0,-6 0 0,-8 2 0,-8-1 0,-10 3-1,-12 3 1,-10 5-1,-5 6 0,-12 3 1,-4 13 0,-4 6-1,-1 7 1,4 8 0,5 5 1,5-1-1,15 1-1,10-5 0,14-12-1,21-8-2,11-24-16,27 6-20,5-21 0,22 0 0,-4-14-3</inkml:trace>
  <inkml:trace contextRef="#ctx0" brushRef="#br1" timeOffset="397982.218">20683 3069 80,'-12'-17'37,"12"17"0,-15-10-1,15 10-32,-15 17 0,14 5-2,-4 7 1,4 13-2,1 7 1,1 9 0,-1 8-1,1 4 0,-1 1 1,-2 1 0,-3-4-1,0-5 0,-2-6-1,-2-10 1,2-9 0,2-10 0,2-11-1,3-17 1,0 0-1,13-18 0,-1-12 1,5-5-1,4-6 1,0-6-1,3 0 1,0 3-1,0 6 1,1 5-1,-4 11 0,-3 9 0,-2 8 0,-1 9 0,-5 9 0,0 6 0,-3 6 0,-3 5 0,-4 5 0,-5 3 0,-6 0-1,-3 2 1,-7-3-1,-3-5 0,-4-1 0,1-9-1,-4-5-2,2-13-2,17 7-16,-8-22-17,20 11 2,-1-35-3,16 15 3</inkml:trace>
  <inkml:trace contextRef="#ctx0" brushRef="#br1" timeOffset="398341.0187">20992 3664 83,'0'0'37,"13"21"0,-13-21-7,22 9-23,-5-12 0,8 1-3,4-10-1,10-1-1,-2-7 0,5-2-1,-7-3 0,-3 2 0,-7 0 1,-8 3-1,-12 1 0,-9 7 1,-11 4-1,-8 7 0,-6 3 0,-5 7 0,-2 7 0,-1 6-1,4 7 0,2 3 1,10 3-1,7-2-1,11 0 0,11-9 0,13-2-3,10-15-3,26 8-20,-4-23-12,18 1 2,-6-16-3,11 6 3</inkml:trace>
  <inkml:trace contextRef="#ctx0" brushRef="#br1" timeOffset="398746.6194">21730 3502 97,'-29'-3'37,"2"11"2,-11-8-5,6 16-28,-11 0-1,9 12-2,-4-2 0,6 6-1,5-4 0,10 3-1,9-5 0,11-4 0,15-6 0,9-9-1,8-7 0,5-5 0,4-9 0,1-2 1,-5-7-1,-3-2 0,-7-1 0,-7 0 0,-5 2 1,-7 2-1,-6 5 0,-5 5 0,0 12-1,-11-6 1,-1 14-1,1 8 0,2 4-1,1 3 0,7 6-2,5-9-1,12 6-4,-3-23-13,22 13-16,-5-20 1,18 2-1,-8-15 1</inkml:trace>
  <inkml:trace contextRef="#ctx0" brushRef="#br1" timeOffset="399245.8203">22171 3488 93,'-13'7'37,"-8"-2"1,5 14 0,-7-4-32,10 11 0,-1-5-3,6 3 0,4-5-1,7-3 0,-3-16 0,24 7-1,-3-11 0,5-10 0,2-4 0,1-6-1,-3 0 1,0 0 0,-5 3-1,-6 3 1,-5 4-1,-10 14 1,7-12-1,-7 12 1,-6 17-1,1-4 0,0 4 0,4-1 0,4-1 0,4-3 0,5-4 0,8-9 1,7-8-1,6-5 1,3-8 0,4-2 0,-1 0 1,1-4-1,-6 6 0,-4 4 0,-4 3 0,-7 11 0,-5 12 0,-10 13 0,-6 8-1,-3 11 0,-1 7-1,-3 2 1,3 5-2,1-5-1,8-1-7,-8-27-15,22 5-14,-4-23-3,12-2 1,-3-20-2</inkml:trace>
  <inkml:trace contextRef="#ctx0" brushRef="#br1" timeOffset="402381.4258">18230 4641 9,'12'-16'27,"-12"16"-3,14-11-2,-18-2-4,4 13-3,-2-10-1,2 10-1,0 0-2,0 0-2,-19-16-1,19 16-3,-20-6-1,4 8-1,-5 2-1,0 7 0,-8 4-1,0 6 0,-3 5 0,2 5 1,-1 1-1,4 1 1,8-4 1,6 0-1,8-9 1,12-2-1,9-9-2,8-8 1,11-7 0,4-5 1,5-8-4,4-6 2,-1-4-1,-1-2 1,-5-2 0,-2 4 0,-11 0 1,-4 6-3,-7 4 2,-17 19 0,15-11 0,-15 11 0,-3 31-1,-4 1 1,-4 14 2,-4 12-2,-3 11 2,-2 7-2,-4 4 2,-1 1-2,0-5 3,1-7-2,-5-8-1,-1-10 1,0-15 0,1-10 0,3-17-1,2-11-1,5-13-1,4-16-4,19 3-18,-4-26-14,17 2-1,0-12-1,18 6 1</inkml:trace>
  <inkml:trace contextRef="#ctx0" brushRef="#br1" timeOffset="402787.0265">18643 4746 81,'0'0'38,"19"3"1,-19-3-3,30-18-35,-5 3 2,6 2-1,2-9 0,6-1-1,-5-5 1,0-1-1,-4-1 0,-4 0 0,-10 0 0,-3 5 1,-13-1-1,-5 7 0,-9 5 0,-7 10 0,-8 11 0,-2 11 0,-4 11-1,-2 10 1,5 6-1,5 3 1,8 1-1,11-6 2,13-7-2,15-14 0,18-9-3,15-20-2,24 0-7,-8-25-26,26-1 0,-10-16-2,9 4 0</inkml:trace>
  <inkml:trace contextRef="#ctx0" brushRef="#br1" timeOffset="402974.2268">19577 4132 73,'-17'2'38,"-15"7"-1,9 26 1,-13 4-29,11 19-3,-4 6-2,3 9-2,5 1-2,4-3 0,8-3-3,5-14 0,14 8-11,-6-29-24,17-4 1,-7-18-1,8-4 0</inkml:trace>
  <inkml:trace contextRef="#ctx0" brushRef="#br1" timeOffset="403426.6276">19283 4513 88,'-8'12'39,"8"-12"-1,7 10 0,18-12-35,12-4-1,11-5 0,12-2 0,3-4 0,7 1-1,-11 1 1,-2 3-1,-13 2 0,-7 6 0,-16 4 0,-21 0 0,9 16-1,-21-3 1,-6 2-1,-3 0 0,-3 1 0,0-2 0,6 1-1,6-3 1,8-1 0,4-11 0,19 14 0,2-11-1,5 3 1,5-1 1,-1 2-1,-1 0 0,-6 3 0,-6 6 0,-8 4 0,-9 4 0,-14 1 0,-7 3 1,-4 3 0,-8-3-2,3 1 0,0-14-6,20 10-19,-9-23-14,19-2 2,0 0-3,24-17-1</inkml:trace>
  <inkml:trace contextRef="#ctx0" brushRef="#br1" timeOffset="404193.8308">20897 4262 65,'1'-10'36,"-7"-5"1,6 15 0,-9-13-30,9 13-1,0 0 0,0 0-2,-11 18 0,8 5 0,-3 10-2,1 8 1,-3 10-2,0 8 0,-1 1 0,-2 4 0,2-1-1,2-5 1,2-7 1,3-9-1,2-11 2,2-10-3,6-9 1,-8-12 0,19-9 0,-10-5-1,4-9-1,-5-5 1,4-3-2,1-2 2,1-1 1,-1 3-2,3 3 1,0 7 0,4 6 0,3 6 0,-3 9 0,2 4 0,-2 11 0,-5 2 1,-1 8-2,-11 5 1,-6 0 0,-9 3 0,-11-2 2,-4 0-2,-7-2 0,-4-8-2,5 0-2,-8-22-20,23 9-13,-7-20-2,23 1-4,3-14 3</inkml:trace>
  <inkml:trace contextRef="#ctx0" brushRef="#br1" timeOffset="404877.2665">21197 4692 88,'-1'19'39,"1"-19"-1,12 9 1,12-18-37,10-4 0,2-7-1,9-3 0,-2-6 1,1 3-1,-7-3 1,-7 3 0,-7 0 0,-10 4-1,-10 4 1,-8 6-1,-11 7 0,-7 8 0,-6 11 0,-8 7-1,1 7 0,-2 7 0,7 2 1,6 2-1,10-2 0,13-7 0,14-7-1,14-9-1,18-9 0,4-8 0,10-5-1,0-8 1,3-2-1,-5-7 1,-4 3 1,-12-1-1,-7 3 2,-11 2 0,-4 2 0,-8 6 1,-10 10 0,0 0 0,-19 7 0,4 10 1,-4 5-1,4 6 1,-2-1-1,4 4 1,4-5-1,4-4 2,10-11-2,9-5 1,3-14-1,8-5 1,3-9 0,5-4-1,-1-7 1,1 1-2,-3 1 1,-6 6 0,-6 4 0,-5 9-1,-13 12 0,0 0 1,8 27-1,-17 3-1,-2 5 1,0 4-1,5 0 1,2-3-2,11-4-2,3-18-3,28 4-16,-9-29-15,25-3-1,-3-17-1,17-5 0</inkml:trace>
  <inkml:trace contextRef="#ctx0" brushRef="#br1" timeOffset="405064.4668">22495 4210 99,'-15'41'38,"-14"6"0,6 19-1,-2 3-35,2 3-2,6 2-2,0-12-6,18 3-29,-9-17 1,9-3-1,-2-18-2</inkml:trace>
  <inkml:trace contextRef="#ctx0" brushRef="#br1" timeOffset="405236.0671">22225 4556 106,'-9'-9'41,"-4"-3"1,26 12-2,3-7-38,18-6-5,29 10-17,-2-17-17,28 6-4,-6-11 0,18 12-1</inkml:trace>
  <inkml:trace contextRef="#ctx0" brushRef="#br1" timeOffset="405657.2678">23350 4479 90,'22'-7'38,"-22"7"1,19 1 0,-19-1-32,8 15-2,-7-5-1,1 10-1,-6 2-1,-1 6-1,-2 3 0,1 2 0,-2 3-1,0-5-2,9 4-5,-8-16-30,21 0-2,-14-19 0,25 2-1</inkml:trace>
  <inkml:trace contextRef="#ctx0" brushRef="#br1" timeOffset="406140.8687">23435 4096 100,'-9'-10'38,"9"10"-2,0 0-1,23 1-37,4 7-4,-4-12-4,20 16 0,-11-9 1,14 11-1,-11-3 4,5 6 3,-9 6 3,-7-2 5,1 14 3,-16-9 3,4 16-2,-19-9 1,6 14-2,-14-7-1,7 5-1,-11-5-1,8-5-1,0-2-1,10-8 0,5-10 0,12-10-1,7-16 0,9-8-1,8-10 0,2-6 1,5-10-1,-2-3 1,-3-1-1,-5 6 0,-5 7 0,-8 6 0,-9 10 0,-5 13-1,-11 7 0,2 27-1,-9 5 0,-3 7-2,2 12-2,-4-3-6,16 19-22,-8-14-8,7 7 1,-3-12-1</inkml:trace>
  <inkml:trace contextRef="#ctx0" brushRef="#br1" timeOffset="406390.4691">23532 4953 121,'18'-5'41,"22"-16"-1,27 5 0,16-13-39,12 1 0,10-2-4,-4 0-2,7 18-18,-24-9-16,-3 16-1,-23-2-2,-7 8 0</inkml:trace>
  <inkml:trace contextRef="#ctx0" brushRef="#br1" timeOffset="407622.8713">19095 5890 60,'0'0'35,"-12"-12"1,12 12 0,-19 5-14,10 13-15,-8-1-1,6 13 0,-7 5-2,3 6 0,-1 3-1,5 0 0,3-4-1,5-3 0,6-9-1,5-10 1,9-14-1,10-10 0,4-13 0,5-7 0,3-10 0,-1-2 0,1-5-1,-9 5 0,-1 4 1,-8 5-1,-7 9 0,-14 20 0,13-4 0,-15 16 0,-3 11 0,-1 4 0,1 6 0,4 2 0,2-2 1,7-1-1,5-11 1,11-2 0,2-11 0,7-7 1,4-11-1,0-5 0,-4-8 0,-1-3 0,-9-4-1,-8-1 1,-5-1-1,-6 2-1,-4 3-1,-5-1-3,1 9-1,-4-12-11,19 18-18,-9-10-6,15 8 1,0-9 0</inkml:trace>
  <inkml:trace contextRef="#ctx0" brushRef="#br1" timeOffset="408044.072">20116 5367 85,'0'0'40,"-17"1"-1,9 14 0,-11 3-29,7 12-7,-1 7 2,2 12 0,-3 11-1,-3 8-1,-2 5 1,0 6-1,0-4 0,5-6 0,-2-7-2,6-6-1,6-14 1,5-12-1,7-14 1,9-11-1,5-14 1,4-7-1,2-10 1,1-4-1,1-3 1,-3 2-1,-1 3 0,-9 5 0,-2 9 1,-15 14-1,13 0 0,-12 14 0,-1 10-2,-3 4 0,3 8-1,0-4-4,10 14-10,-12-23-12,20 11-12,-6-16 1,14-1-1,-2-14 2</inkml:trace>
  <inkml:trace contextRef="#ctx0" brushRef="#br1" timeOffset="408714.8732">20421 6009 102,'4'15'38,"-4"-15"2,29 7-3,-11-7-32,17-5-1,1-7-1,6-1-2,1-5 1,-5 0-1,-4-3 1,-5 1-1,-11-2-1,-11 2 1,-12 5-1,-8 1 1,-13 7-1,-8 5 0,-5 9 0,-5 8 0,-1 9 0,0 7 1,8 7-1,10 2 1,9 1 0,13-2 0,15-5 0,15-6 0,14-10 0,8-9 0,9-8-1,1-6 1,4-9 0,-4-4-1,-7-8 1,-4-1 0,-9-1 0,-6 0 0,-12 0-1,-2 6 1,-9 7-1,-8 15 2,0 0-2,-14 10 0,1 13 0,-2 2 0,-1 8 0,4 1-2,3-1 2,4-5 0,6-8 0,10-10 2,6-10-2,9-10 0,4-10 0,7-7 0,-1-7 0,2-3 0,1 0 0,-5 4 0,-5 6 0,-7 7 0,-8 14 0,-14 6 0,4 20 0,-10 5 0,-2 7 0,-1-1-6,17 12-9,-8-20-9,30 11-11,-3-20-7,21 1 1,3-15-1</inkml:trace>
  <inkml:trace contextRef="#ctx0" brushRef="#br1" timeOffset="409104.8739">22374 5826 102,'0'0'38,"-16"-6"1,16 6-1,-16 17-32,13-3-2,-3 5-1,2 8-1,-5 8-1,2 6 1,-2 4-1,1 1-1,4 2-1,-1-8-4,14 3-29,-6-18-5,9-3 0,-1-19-1</inkml:trace>
  <inkml:trace contextRef="#ctx0" brushRef="#br1" timeOffset="409276.4742">22372 5507 102,'-9'-13'38,"9"13"-2,0 0-3,18-15-66,12 15-3,4-8-2,12 5 0</inkml:trace>
  <inkml:trace contextRef="#ctx0" brushRef="#br1" timeOffset="409494.8746">23007 5371 93,'-16'25'39,"-11"0"0,6 20 2,-8 2-30,4 15-5,3 5 0,2 8-2,3 3-2,3-6-1,8-1-5,-3-16-8,16-2-26,-8-16-2,10-9 0,-9-28-1</inkml:trace>
  <inkml:trace contextRef="#ctx0" brushRef="#br1" timeOffset="409666.4749">22691 5783 133,'0'0'42,"0"0"0,25-1-4,14-3-45,4-20-15,35 10-17,-7-10-3,20 5 0,1-8-1</inkml:trace>
  <inkml:trace contextRef="#ctx0" brushRef="#br1" timeOffset="416904.8876">19282 6929 51,'0'0'36,"-5"-12"-2,5 12 1,-15-18-13,15 18-10,-22-11-6,9 13 0,-9-4 0,0 12-2,-13 5 0,0 9 0,-8 5-1,-3 10-2,0 3 1,3 3-2,8-1 1,9-6-2,13-4 0,18-8-2,20-9 0,19-16-2,17 1-4,3-18-5,25 8-4,-13-19-5,17 13 2,-20-17 2,2 17 6,-26-10 8,-4 2 5,-16 5 8,-17-7 4,0 14 6,-24-12 0,12 22 0,-32-23-4,14 23-4,-16-4-2,7 15-1,-12-2-1,9 15-1,-4 0 0,11 10-2,1-3 1,13 4-3,6-5 0,15-4-1,13-5 1,5-10-1,14-7 0,2-9-1,10-6 0,-3-9 0,1-5 0,-6-3 1,-7-3-2,-9 1 2,-12 1-1,-8 1 2,-10 3-1,-8 6 1,-7 2 0,-1 5-1,-2 4 0,4 3 1,12 5 0,0 0 0,0 0 0,21 0 0,7 1 0,8 1 0,2 1-1,3 1 1,-1 2 0,0 3-1,-10 4 0,-7 7 0,-13 4 0,-10 5-1,-9 6 1,-6 5 0,-11-1 0,2 0-1,0-5 1,1-7 0,10-6 0,13-21 1,0 0-1,17-13 1,12-16-1,4-4 2,7-9-1,2-2 0,1-3 0,-6 5 1,-4 5-2,-8 8 2,-7 9-1,-6 9-1,-12 11 0,0 0 0,-3 21 0,0-3 1,-3 3-1,9 3 0,1-6 1,8 1 0,10-11-1,5-5 1,8-4 0,2-3 0,5-7 0,-1-1-1,-3-1 2,-2-2-2,-5 2 0,-5 3 0,-7 1 0,-7 3 0,-12 6 0,0 0 0,1 16-2,-14 6-1,-6 10 1,-4 7-1,-1 10 0,-4 0-2,7 8-2,-2-16-11,22 8-19,-5-19-1,19-8-1,4-18-1</inkml:trace>
  <inkml:trace contextRef="#ctx0" brushRef="#br1" timeOffset="417388.4884">20877 7176 88,'0'0'38,"-14"12"0,14-12 1,0 0-28,14 4-8,6-8 1,6-2-1,7-8 0,9-2 1,0-6-1,3-1 0,-3-4 0,-2 2-1,-10 1-1,-11 2 1,-10 5-2,-13 4 0,-10 6 1,-9 6-1,-6 7 0,-6 4 0,-5 8-1,0 10 0,3 4 0,5 5 0,3 2 1,9 3-1,10-2 1,10-3-1,16-3 1,8-14-3,18 1-3,3-23-13,20 5-19,-2-17-1,13 1 0,-8-17-3</inkml:trace>
  <inkml:trace contextRef="#ctx0" brushRef="#br1" timeOffset="417669.2889">21592 6973 114,'-32'17'40,"-10"0"0,2 13 0,0-5-35,15 4-2,11-4-1,11-4-1,15-7 0,17-4-1,11-9 0,7-2 1,4-5 0,1 3 0,-5-1 0,-10 6 0,-12 4-1,-15 8 1,-11 7 0,-8 2-2,-10 6 0,-5-1-1,0 3-2,-3-9-5,18 11-20,-9-18-12,13 0 1,5-15 0,0 0-3</inkml:trace>
  <inkml:trace contextRef="#ctx0" brushRef="#br1" timeOffset="418121.6897">22855 7084 66,'18'-16'39,"-3"-4"-4,2 10 5,-10-15-14,-7 25-18,9-15-3,-9 15 0,-9 17-1,-5 7-2,-8 6 1,0 9-2,-2 4 0,0 0-3,7 5-1,-1-16-7,22 1-28,-4-20-1,19-8 0,-1-18-1</inkml:trace>
  <inkml:trace contextRef="#ctx0" brushRef="#br1" timeOffset="418558.4905">23019 6712 118,'-17'9'40,"17"-9"1,16 9-1,13-3-35,5-3-2,6 4-1,-1 2 0,2 6 0,-8 7 0,-7 6-2,-9 6 0,-8 7 0,-10 4 0,-7 4 0,-2 1 0,-7-5 0,2-7 0,2-6-2,3-10 2,7-10 0,3-12 0,15-21 2,5-6-2,5-6 0,4-8 0,5-5 0,3 3 0,-1 0 0,-2 11 0,-5 7 0,-6 14 0,-4 11 0,-8 13 0,-4 11 0,-5 9 0,-4 9 0,2 5 0,-4-7-14,18 13-11,-15-18-12,18 1-7,0-13 1,16-2-1</inkml:trace>
  <inkml:trace contextRef="#ctx0" brushRef="#br1" timeOffset="419494.4921">19452 8205 73,'-26'5'37,"-13"2"1,-2 11 0,-13-1-29,4 14-2,-6 3 0,5 8-2,0 1-1,10 2 0,9-5-2,15-4-1,12-8 0,18-11 0,12-14-1,17-11 0,5-12 1,9-10-1,1-10 1,5-6-1,-7-3 0,-4 0 0,-10 2 1,-7 4-1,-6 6 0,-9 10 0,-7 6 0,-12 21 0,0 0 0,0 0 0,-5 30 0,-7 3-1,0 10 1,1 3-1,1 6-1,4-5-1,7 1-2,3-16-6,16-1-23,-3-19-6,15-6 2,-4-15-2</inkml:trace>
  <inkml:trace contextRef="#ctx0" brushRef="#br1" timeOffset="419853.2928">19902 8208 88,'0'0'36,"-14"1"1,2 17 1,-10-1-32,3 14-2,-3 0 0,2 7-2,-2-1 1,6-1-1,5-6 0,8-5 0,3-9 0,0-16-1,25 6 1,-1-19-1,6-10 1,4-7-1,5-5 0,-1-3 0,-2-2-1,-2 3 1,-4 6-1,-8 6 0,-5 12 0,-5 12 0,-12 1 0,4 29 0,-8 1-1,-1 8-1,4 7-1,-1-1-1,9 6-5,-7-17-12,23 7-18,-3-17 0,17-2 0,-2-14 0</inkml:trace>
  <inkml:trace contextRef="#ctx0" brushRef="#br1" timeOffset="420227.6934">20530 8244 97,'-16'-8'39,"-9"2"0,1 16-2,-7 2-32,6 10 0,0 4-2,5 7-1,6-1 0,8 0 0,7-6 0,10-6-1,13-10 0,6-14-1,9-13 1,10-12-1,5-11 0,1-8 0,-1-6 0,-3-8 0,-2-3 0,-6 0 1,-13 3-1,-6 11 1,-7 8 0,-9 12-1,-8 13 1,0 18 0,-19 27-1,1 13-2,0 12 2,-1 11-2,6 7-2,1-7-7,21 11-23,-7-17-7,16-4 2,5-13-2</inkml:trace>
  <inkml:trace contextRef="#ctx0" brushRef="#br1" timeOffset="421756.4961">21709 7901 61,'0'-15'35,"0"-3"-2,0 18-7,5-29-15,-5 29 1,10-14-4,-10 14-1,12 19-2,-8 7-1,-5 5-1,0 12 0,-4 4 0,0 11-2,-3 1 1,-1 2-1,-3-5 1,2-1 0,1-9-1,3-5 0,0-10 0,4-8 0,4-12 0,-2-11 0,13-13 0,3-8 0,-2-7 0,5-4 0,1-4 0,1-1-1,4 0 0,-2 3 1,2 10-1,-5 4 0,3 7 0,-5 6 0,3 8 0,-3 7 0,-2 6 0,-7 5 0,0 7 0,-7 5 0,-7 3 0,-5 5 0,-5 0 0,-9-2 1,-1-3-2,-6-3 1,2-3-2,-1-11-1,9-3-3,-2-17-9,23 3-23,-9-12-1,21 2 1,-3-12-2</inkml:trace>
  <inkml:trace contextRef="#ctx0" brushRef="#br1" timeOffset="422411.6973">22170 8326 75,'-5'11'37,"10"5"0,-5-16 0,21 14-26,1-21-6,11 3-1,4-12 0,7-3-2,0-6 0,0-3 0,-3-1 0,-6-1 0,-10 0 0,-6 4 0,-9 0-1,-9 4 0,-7 5 0,-10 6-1,-4 4 0,-5 9 1,-8 7-1,0 11 1,1 6-1,2 10 2,4 0-1,9 3 0,11-4 0,12-3 0,15-10 0,15-9 0,15-13-1,7-10 1,7-7-1,0-7 0,0-3 1,-4-2 0,-12 1-1,-9 2 1,-9 4-1,-10 6 0,-10 7 1,-11 9-1,0 0 1,-15 15-1,-1 5 0,-2 4 0,-1 3-1,2 3 2,1 3-2,6-6 2,7-4-1,8-6 0,8-13 0,10-7 0,5-9 1,6-6-1,1-5 0,2-6 0,1 1 0,-7 3 0,-6 3 0,-4 7 0,-10 8 0,-11 7-1,0 0 1,-3 23-2,-3-1 0,-2-2-3,8 8-4,-10-17-18,26 10-13,-3-16 1,21-1-2,0-15 2</inkml:trace>
  <inkml:trace contextRef="#ctx0" brushRef="#br1" timeOffset="422676.8977">23598 7679 109,'0'0'40,"0"0"0,0 0 0,-20 33-35,15 9-2,-11 10-1,2 10-1,-3 7 0,-2 8-1,1-1 0,-2 1-1,6-6-2,-1-13-1,13-2-6,-10-26-24,20-3-6,-8-27 0,0 0-1</inkml:trace>
  <inkml:trace contextRef="#ctx0" brushRef="#br1" timeOffset="422864.0981">23380 8072 116,'-17'-11'42,"17"11"1,0 0-2,35-13-36,1 5-3,11-3-2,11 3-1,1-2-5,10 13-12,-21-11-18,7 15-7,-20-4 2,-4 10-2</inkml:trace>
  <inkml:trace contextRef="#ctx0" brushRef="#br1" timeOffset="423956.1">19409 9406 60,'6'-16'33,"-5"0"1,-5 1 0,4 15-25,-16-20-2,16 20-1,-32-3 0,15 13 0,-11 4 0,4 11-1,-6 5-1,4 7 0,-1 3 0,9 3-1,4-2 0,11-1-1,7-9 0,11-5 0,13-10-1,10-8 0,7-10 0,0-8-1,3-6 1,-5-7-1,-5-6 0,-6-1-1,-11-1 0,-11-2 0,-5 0 0,-9 1-1,-2 4-1,-4 1 0,2 6 0,-2 4-1,10 17-1,-11-16-3,11 16-10,10 13-19,6 0 0,-4-3 0,10 5 2</inkml:trace>
  <inkml:trace contextRef="#ctx0" brushRef="#br1" timeOffset="424392.9007">19900 9364 94,'20'-15'36,"-12"-4"0,-8 19-3,7-26-26,-7 26-2,-4-11 0,4 11-2,-18 19 1,9 5-1,-4 2 1,3 10-2,0 0 1,8 2-1,2-5 0,9-3 0,10-8-1,7-8 1,8-8-1,5-13 1,6-7-2,2-10 0,0-5 1,-1-4-1,-6-4 0,-6 0 0,-7 1 0,-6 6 0,-7 5 0,-6 6 0,-5 8 0,-3 11 0,0 0 0,-8 15 1,4 7-1,2 5 0,2 7 0,0 5 0,3-1-1,5-2 0,6-4-3,3-13-3,19 5-14,-7-29-14,17 1-6,-4-24 2,11-1-2</inkml:trace>
  <inkml:trace contextRef="#ctx0" brushRef="#br1" timeOffset="424564.501">20863 8976 101,'-13'27'37,"3"19"2,-9 3-3,3 12-31,-2 3-3,5 3-2,2-4-1,2-7-6,14 2-20,-6-21-9,13-7-1,-6-16 0,8-9-1</inkml:trace>
  <inkml:trace contextRef="#ctx0" brushRef="#br1" timeOffset="424736.1014">20702 9257 110,'-26'-17'39,"13"10"1,6-4-2,24 3-35,10-3-5,14-12-10,27 8-25,0-6-3,20 2 1,0-9-3</inkml:trace>
  <inkml:trace contextRef="#ctx0" brushRef="#br1" timeOffset="425422.5026">21674 9269 90,'11'-2'37,"-11"2"-1,0 0 3,-14-4-32,14 4-3,-17 18-1,7-3 0,-6 2 0,3 8 0,-4 1 0,5 5 0,0-4-1,4 1 1,6-6-1,4-1-1,8-10 1,4-7-2,6-8 0,4-8 0,1-7 0,5-5 0,1-3 0,-6-4 0,1 0 0,-1 3 0,-9 3 1,0 5-1,-3 7 0,-13 13 0,0 0 1,0 0-1,9 18-1,-12 5 1,2 5 0,1 3 1,4 1 0,4-1-1,4-6 1,7-8 0,5-7 0,7-10 0,3-10 0,2-10-1,-2-5 0,3-9 0,-7-1-1,-4-6 0,-6 1-2,-5-3-1,0 8-3,-7-10-6,13 22-20,-15-13-6,12 14-1,-4-6 0</inkml:trace>
  <inkml:trace contextRef="#ctx0" brushRef="#br1" timeOffset="425828.1033">22522 8825 96,'14'-10'38,"-12"-4"3,-2 14-3,0 0-25,-15 6-8,3 10-2,-1 15 0,0 3 0,-8 18-1,3 8-1,0 10 1,-1 1 0,-1 3 0,3-5 0,3-4 0,5-9 0,3-12-2,6-13 0,3-11 0,-3-20 0,20-2 0,-4-14 0,2-8 0,-1-4 0,2-4 0,-2 1 0,0 4 0,-5 6 0,-1 6 0,-11 15 0,12-3 0,-7 14 0,-1 5 0,0 7-3,1-2-1,8 7-3,-6-15-11,19 16-15,-8-19-7,12 5 1,-7-16-3</inkml:trace>
  <inkml:trace contextRef="#ctx0" brushRef="#br1" timeOffset="426467.7044">22777 9308 101,'-14'13'38,"17"4"2,-3-17-2,20 23-31,1-22-3,14-2-1,3-8-1,8 0-1,-4-7 0,2 0 1,-10-4-1,-5-1 0,-10-1 0,-11 1-1,-10 2 1,-8 2-1,-5 3 0,-8 5 0,-5 7 0,-2 10 0,1 9 0,2 4 0,1 8 0,8 5 2,8-2-2,8-1 2,14-3-2,7-7 1,9-9 0,6-6 0,7-8 0,1-7-1,2-8 1,-5-2-1,-3-2 1,-4-1 0,-7 1-1,-6 5 1,-8 5-1,-11 11 0,0 0 0,-2 17 0,-10 4 0,-3 6 0,4 5 0,-4-1 2,6-4-2,8-5 0,1-22 0,19 11 0,7-23 0,3-10 0,7-7 0,5-9 0,0-2 0,2 2 0,-7 3 0,-7 9 0,-8 12 0,-10 14 0,-10 14 0,-8 9 0,-4 10 0,-1 5 0,0 5 0,2-4-2,15 4-7,-1-26-12,28 12-12,-5-24-8,16 2 0,1-17-3</inkml:trace>
  <inkml:trace contextRef="#ctx0" brushRef="#br1" timeOffset="427122.9055">19500 10406 89,'0'0'37,"-12"12"-1,-2 16 1,-10 9-35,5 7 0,-3 2-1,4 1 0,2 4-1,5-7-1,11-1-8,-2-23-25,19-5-1,1-23-1,11-9-1</inkml:trace>
  <inkml:trace contextRef="#ctx0" brushRef="#br1" timeOffset="427310.1059">19472 10153 98,'-29'-17'36,"9"13"4,6 0-4,14 4-33,0 0-3,23 0-9,17-2-25,-5-10-3,18 2 1,0-11-2</inkml:trace>
  <inkml:trace contextRef="#ctx0" brushRef="#br1" timeOffset="427512.9062">20089 9933 92,'-2'30'36,"-9"1"0,1 19 1,-8 2-33,5 12 1,-4 4-1,4 9-1,-4-6-2,4 2 1,3-8-4,4-12 0,6-1-9,-8-23-26,14-8 0,-6-21 0,12-6-2</inkml:trace>
  <inkml:trace contextRef="#ctx0" brushRef="#br1" timeOffset="427653.3065">19893 10384 108,'-32'-17'39,"13"13"1,2-8-6,17 12-27,16 1-2,18-2-2,16-3-4,13-7-7,30 7-22,-5-12-11,17 5 1,-6-7-4</inkml:trace>
  <inkml:trace contextRef="#ctx0" brushRef="#br1" timeOffset="428152.5074">21276 10393 74,'10'-9'37,"5"3"-2,-7-5 2,3 4-29,-16-6 0,5 13-2,-18-3-1,1 10 0,-12 8-1,2 8 0,-10 2-1,2 11 0,3-2-1,5 2-1,12-4-2,6-5-1,19-4-2,10-14-4,25 4-7,0-21-22,23 7-1,-4-15 0,12 3 0</inkml:trace>
  <inkml:trace contextRef="#ctx0" brushRef="#br1" timeOffset="428979.3088">21742 10433 68,'11'-26'34,"-2"11"0,-14-4 2,5 19-23,-18-19-4,7 24-1,-16 2-1,3 13-1,-8 2 0,4 14-1,-7 0-1,8 9 0,1-5-2,9 2 1,10-5-1,12-9-1,12-9 0,9-11 0,11-10-1,11-9 0,0-10 0,-1-5 0,-1-8 0,-8-1-1,-8-1 1,-10-1 0,-7 5-1,-9 0 0,-7 5 1,-5 5 0,2 6-1,-5 4 1,11 12-1,-15-8 1,15 8 0,0 0 1,9 14-1,8-9 1,1-2-1,7-2 1,4-1 0,1 0 0,-2-3-1,-1 2 1,-6 2-1,-5 2 1,-5 7 0,-6 0-1,-5 5 1,-7 6-1,-4 4 0,0 3 0,-1-1 1,1 2-1,0-6 0,3-1 0,8-9 0,0-13 0,18-3 0,1-17 1,9-7-1,6-6 0,2-9 2,2 1-1,1 1 1,-3-1-4,-6 10 4,-6 7-4,-8 8 4,-3 9-2,-13 7-2,-3 19 2,-7 6-1,-1 5 4,2 3-5,-1 2 4,4-2-2,6-5 0,10-10 0,9-9 0,11-13 0,7-10 0,11-10 0,1-10 0,0 0 0,2-4 0,-7 2 0,-8 6 0,-7 9 0,-14 12 0,-15 9 0,-1 17 0,-11 10 0,-5 5 0,-1 10 0,1-1 0,3 4 0,4-8-5,15 3-4,-3-22-11,32 12-7,-16-27-10,22 4-3,-4-17 0,14-2 1</inkml:trace>
  <inkml:trace contextRef="#ctx0" brushRef="#br1" timeOffset="429353.7095">22903 10364 116,'-25'21'40,"-3"-8"1,14 9-2,7-9-35,9 0-1,-2-13-1,32 10 0,0-12 0,6-3-1,10-7 0,-4-2 0,2-4-1,-3-1 1,-4-1 1,-10-3-4,-7 1 4,-8 1-5,-8-1 6,-9 8-3,3 14 0,-27-10 0,5 18-2,-5 8 4,-6 12-2,-2 6 0,0 9 0,5 0 0,7-2-2,7-4 1,15-6-1,11-12-2,19-4-5,2-28-12,34 7-14,-4-22-6,16 2 1,-1-13-1</inkml:trace>
  <inkml:trace contextRef="#ctx0" brushRef="#br1" timeOffset="429650.11">23680 10147 118,'-39'12'40,"5"11"0,-8-4 0,17 2-35,-5 2-2,10 3-1,9-2-1,17-4 0,8-7-1,15-4 3,8-2-3,-1-3 2,4 0-2,-3-1 0,-8 2 0,-7 6 0,-16 6 0,-12 4 0,-11 8 0,-9 2 0,-4 4 0,-5-3 0,4 6-7,-11-17-10,25 14-12,-15-21-12,18 2 0,-7-15-2,8 1 2</inkml:trace>
  <inkml:trace contextRef="#ctx0" brushRef="#br1" timeOffset="430820.112">19350 11455 36,'3'-11'33,"-3"11"1,-12-7 0,-1 23-15,-20-6-9,9 19 1,-16-6-4,7 14 0,-5-3-1,9 7 1,3-7-2,14 1 0,13-10-1,13-5-1,15-7-1,11-7-1,10-11 0,1-3-2,4-6 1,-9-3-2,-7-4 2,-7-1-2,-10-2 1,-10-1 0,-9-1 0,-6 0 1,-6 2-1,1-2 0,0 5 1,1 4-1,1 5 1,6 12 1,0 0-1,0 0 1,0 0 0,21 5 0,-7 2 0,7 0 0,0-2 0,7-3-1,6-3 1,-1-3 0,3-1-1,2-2 1,-4-2 0,-4 2 0,-6 0 0,-3 3 0,-8 3 0,-13 1-1,0 0 1,6 19 0,-11-3-1,-2 0 1,2 7-1,-3 2 0,3 2 1,5-1-1,5-2 0,3-2 1,7-4-1,7-6 1,4-8-1,4-8 1,3-9-1,2-7 1,2-8-1,-2-6 1,-1-4-1,1-6 0,-5 0 1,-1 4-1,-1 4 1,-8 6-1,-4 13 0,-3 9 0,-13 8 1,4 27-1,-9 5 0,-8 9 0,0 6 0,3 2 0,3-3-2,7-8 0,12-7-2,5-21-3,29-2-11,-9-31-7,34 4-9,-9-26-4,17 0-1,-9-15 1</inkml:trace>
  <inkml:trace contextRef="#ctx0" brushRef="#br1" timeOffset="430991.7123">20897 11090 100,'4'-14'37,"-18"4"3,4 26-3,-14 6-31,4 17-2,-4 8-2,4 12 0,1 4-2,3 3 0,10 0-4,3-10-1,12 4-16,-12-25-16,16-1-2,-7-21-2,2-5 1</inkml:trace>
  <inkml:trace contextRef="#ctx0" brushRef="#br1" timeOffset="431163.3126">20643 11293 102,'1'-11'41,"3"-1"0,18 12-1,-5-3-37,19 1-2,11 4-4,-4-4-5,21 18-18,-19-7-14,9 13 1,-13-2-3,6 12 2</inkml:trace>
  <inkml:trace contextRef="#ctx0" brushRef="#br1" timeOffset="431319.3129">21245 11587 112,'-8'22'42,"-3"-21"0,11-1-2,-19 6-42,5-22-13,14 16-8,-10-19-12,10 19-6,-18-16-3,18 16 1</inkml:trace>
  <inkml:trace contextRef="#ctx0" brushRef="#br2" timeOffset="435827.7208">22137 11128 68,'16'-13'36,"-8"-8"0,9 2 2,-6-5-31,7 7 0,-7 1-2,5 13 1,-16 3-2,19 18 0,-18 9-2,3 13-1,-9 9 1,3 12-3,-6 4 1,0 4 0,-2-3 0,2-1 0,3-7-2,0-10-1,7-3-4,-6-25-15,15 2-15,-11-22 0,18 9-2,-14-21 2</inkml:trace>
  <inkml:trace contextRef="#ctx0" brushRef="#br2" timeOffset="436389.3218">21978 11198 93,'-26'-17'39,"13"11"0,0-4 0,13 10-35,0 0 0,29-9-1,5-1-1,10 0-1,14-5 1,10-3-1,5-7 1,11 1 2,-2-2-3,-1 1 2,-10 2-1,-6 7 1,-17 5-2,-8 7 2,-11 10-4,-15 11 1,-6 9 0,-8 7-2,-8 7 1,-5 9-1,-3 5 1,-2 7 0,1 1 1,1-4-2,4 0 2,2-6 0,9-7 0,4-10 0,8-9 0,4-12 0,4-13 1,7-11-1,5-8 0,0-11 0,-1-4 1,3-6-1,-2-1 1,-2-2-1,-2 6 0,-6 5 1,-4 9-1,-3 9 0,-14 13 0,10 12 1,-12 12-2,-6 11 1,-1 6-1,-2 7 0,6 4-3,-2-6-1,16 4-5,-9-21-8,25 9-9,-11-25-8,20 0-2,-8-15-3,11-4 4</inkml:trace>
  <inkml:trace contextRef="#ctx0" brushRef="#br2" timeOffset="436763.7225">23216 11354 94,'0'0'38,"-4"18"1,4-18-1,21 23-32,-8-13-3,14-1 0,4-6 0,5-3-1,4-5-1,3-6 0,-2-5 0,-3-1 0,-7-3-1,-8 1 1,-12-1-1,-10 3 0,-10 3 1,-8 3-1,-11 4 0,-7 7 0,-4 10 0,-4 6 1,-2 8-1,5 11 0,3 0 1,12 7-1,9-3 1,17-4-1,17-9 0,16-12-2,25-4-7,0-26-10,33 9-8,-11-24-8,17 2-4,-12-10-3,11 6 0</inkml:trace>
  <inkml:trace contextRef="#ctx0" brushRef="#br2" timeOffset="437949.3246">19589 12226 58,'1'-31'36,"-2"6"-1,-9-1 0,1 13-24,-10-6-5,2 6 0,-7 0-2,0 9 0,-3 0-1,3 9 0,-3 4 0,1 13 0,-4 8-1,2 16 0,-2 8-1,2 14 1,3 8-1,3 3-1,8 1 0,4-3-3,15-4-1,0-18-7,19 1-26,-7-24-2,12-2 0,-7-20 0</inkml:trace>
  <inkml:trace contextRef="#ctx0" brushRef="#br2" timeOffset="438292.5252">19072 12677 81,'-25'-5'40,"-1"-3"-1,26 8 1,0 0-35,28-20-1,12 8-1,11-3 0,9-2-2,5 5 1,-1-2-1,-1 4 0,-6 3-1,-6 5 1,-11 5-1,-3 1 0,-13 6-1,-7-1 0,-4 2 1,-7 2-2,-4 4 2,-4 1-1,-4 5 1,-3 2-1,0 4 0,-2 3 2,2 2-2,1-3 0,8-1-3,0-13-2,17 6-13,-17-23-13,37-10-6,-11-17-1,12 1 0</inkml:trace>
  <inkml:trace contextRef="#ctx0" brushRef="#br2" timeOffset="438760.526">19864 12241 95,'-15'-15'38,"1"0"0,14 15-3,0 0-34,-9 14-2,18-1-4,-9-13-1,29 28-1,-18-16-1,14 13 0,-12-9 0,11 12 1,-4-9 3,-3 4 4,1 4 2,-9-5 2,5 6 2,-12-7 2,3 12 0,-10-10 0,1 11-1,-10-6-1,4 7-1,-4-8-1,4 3-2,0-5 1,6-5-2,1-9 0,3-11 0,21-4 0,0-14-1,7-9 1,4-7 0,1-7 0,5 1 1,-3-3-1,-4 6 0,-6 6-1,-4 9 2,-8 14-2,-13 8 0,16 14-2,-16 8 1,4 13-3,-2-2-3,8 12-3,-6-12-10,22 15-11,-13-19-6,22 2-2,-6-20 0</inkml:trace>
  <inkml:trace contextRef="#ctx0" brushRef="#br2" timeOffset="439181.7267">20696 12500 94,'-23'2'40,"-16"0"1,2 16-2,-12 0-34,8 10-1,3 1-2,1 7 0,11-1 0,5 0-1,11-3 0,14-9-1,13-6 1,9-12-1,17-8 1,4-9-1,7-8 0,3-8 0,-5-9 1,-3-2 0,-7-2-1,-7 3 1,-11 3 0,-7 6 0,-6 7 0,-6 10 0,-5 12-1,-6 20 0,-4 8-1,1 7 0,-2 7-1,-1 2 0,8-2 0,2-8-3,11-4-1,-9-30-7,43 11-6,-22-37-6,29 3-6,-12-23-5,14-3-2,-5-17 2</inkml:trace>
  <inkml:trace contextRef="#ctx0" brushRef="#br2" timeOffset="439337.727">21268 12084 93,'-11'-1'40,"1"33"0,-16 13 0,7 21-30,-5 7-6,-2 6-3,10 0-4,-4-12-9,18 9-8,-13-29-8,26 3-4,-11-23-7,10-4-3,-10-23 2</inkml:trace>
  <inkml:trace contextRef="#ctx0" brushRef="#br2" timeOffset="440304.9287">21958 12485 54,'0'0'35,"2"-17"2,-2 17-1,0-12-19,0 12-9,0 0 0,-10 20-2,-1-6-2,6 10 0,-6 4-1,2 6-2,-3 1 0,2 2-1,-1 0 1,5-5-1,-2-2 0,4-9 0,2-9 0,2-12 1,0 0-1,9-7 1,1-12-1,2-7 1,-1-6-1,3-5 2,2-5-2,1-5 1,1-1 0,3 2 0,-2 2-1,1 5 1,3 8-1,0 7 0,5 6 0,-3 11 0,1 10-1,-3 6 1,2 7 0,-1 4-1,-3 3 1,-3 3 0,-6 1-1,-5 0 1,-9 2-1,-7-1 1,-8 0-1,-6-4 0,-6-2 0,-3-3-1,-6 0 2,1-3-2,0-2 2,2-4-1,1 3 1,9 1 0,-1 4 1,7 5 0,4 4 0,3 5-1,0 6 1,3 5 0,-2 4-1,1 3 0,0 1 0,-4 0-1,2-1-2,-1-8-2,7 5-5,-8-26-11,24 8-12,-10-29-5,23 12 0,-1-31 0</inkml:trace>
  <inkml:trace contextRef="#ctx0" brushRef="#br2" timeOffset="440788.5295">22771 12432 92,'-14'1'39,"-9"-5"0,6 8-1,-8-3-32,5 11-2,-9 1-1,1 12 0,-5 6-1,4 4-1,3 2 0,5 0 0,8-3 0,13-7-2,8-7 2,11-10-1,10-10 0,6-12 1,9-8-1,1-5 2,-1-7-1,-1-3 0,-6-3-1,-1 5 1,-9 2-1,-5 4 1,-10 11 0,-12 16-2,0 0 1,0 0 0,0 24 0,-10 6 0,2 4-1,-1-3-1,9 2-2,4-6-1,14-4-3,0-24-10,30 9-5,-13-36-10,27 6-4,-8-16-1,10-4 2</inkml:trace>
  <inkml:trace contextRef="#ctx0" brushRef="#br2" timeOffset="440975.7299">23445 12034 90,'-10'30'38,"-10"6"0,7 17 0,-8 5-32,5 6-2,-3 2-3,6-3-3,3 3-4,-4-17-13,13 1-19,-8-16 1,14-3-2,-11-20 0</inkml:trace>
  <inkml:trace contextRef="#ctx0" brushRef="#br2" timeOffset="441162.9302">23241 12416 69,'-17'-15'39,"17"15"0,0-13-1,15 18-12,8-16-23,7-1-3,16-3-3,1-11-4,19 10-18,-7-16-13,12 3 0,-9-11-1,7 5 2</inkml:trace>
  <inkml:trace contextRef="#ctx0" brushRef="#br2" timeOffset="441474.9308">23953 11966 105,'-35'41'40,"5"20"1,-12-9-13,6 14-21,3-2-3,3-3-1,7-9-2,11-8 1,5-14-2,11-15 1,7-12-1,6-11 0,5-9 0,2-3 1,1-2-1,-2 0 1,-2 6-1,-1 5 1,-8 8 0,-12 3-1,15 21 0,-13-1 0,-1 5-3,-2-3-3,8 10-9,-15-20-7,20 18-9,-12-30-8,6 16-3,-6-16 1</inkml:trace>
  <inkml:trace contextRef="#ctx0" brushRef="#br2" timeOffset="442317.3322">12029 13281 62,'5'-23'40,"4"9"-1,-9 1 1,0 13-34,0 0-1,0 33-1,-9-1 0,-1 10-2,-5 6-1,1 4-2,2 0 1,2-6-4,8-1-1,-5-28-14,16 1-20,2-22 1,13-11-2,0-20 1</inkml:trace>
  <inkml:trace contextRef="#ctx0" brushRef="#br2" timeOffset="442473.3325">12069 12948 73,'-34'-24'38,"7"18"0,3 1-1,24 5-36,-5 13-10,15-10-27,18 6-1,5-2-2,18 5 1</inkml:trace>
  <inkml:trace contextRef="#ctx0" brushRef="#br2" timeOffset="442800.9331">12774 13101 68,'-31'1'39,"1"9"0,-10-7 1,5 11-35,1-4 0,9 8 0,1-3-1,9 4-2,12-5 0,8 2-1,8-7 0,7 0 0,8 1-1,2-4 0,4 3 0,-6 3 0,-3 4 1,-4 7-1,-13 5 0,-8 2-1,-9 3 2,-10 3-2,0-2 1,-5-7-3,8 1-4,-7-25-20,23-3-13,0 0 0,16-11-1</inkml:trace>
  <inkml:trace contextRef="#ctx0" brushRef="#br2" timeOffset="446622.9398">13646 13150 17,'8'-11'33,"-1"-1"-1,3 2 3,-5-5-16,6 13-10,-11 2-1,0 0 0,0 0-1,14 27 0,-20-1-3,6 8 0,-7 8-1,1 4-1,-5 1 0,3-1-1,-2-5 1,4-2-1,-1-8 0,4-4 0,1-10 0,2-17 0,5 10 0,-5-10-1,14-20 1,-5-5 0,0-6-1,0-6 1,0-5 0,2-2 0,-5-3 0,3-1-1,0 1 1,5 8-1,3 0 1,-1 5-2,7 3 2,5 4-1,1 8 0,-1 5 0,0 9 0,1 8 0,-4 7-1,-5 9 1,-9 4 0,-5 8-1,-6 5 1,-7 2 0,-7 2-1,-9-1 1,-4-1 0,-6 3 0,3-8 0,-3-2-1,1-4 1,4-5 0,3-2 0,5-1-1,4-1 2,6 1-2,2 4 1,5 8 1,0 5-1,-3 10 0,2 7 0,-4 6 1,-2 2-2,-1 1-1,1 5-3,-3-16-4,13 4-30,-7-20 1,14-3-3,-2-22 1</inkml:trace>
  <inkml:trace contextRef="#ctx0" brushRef="#br2" timeOffset="447824.1419">14416 13152 60,'-6'-25'37,"6"25"0,-23-20 1,9 15-32,-11-2 0,4 12-1,-10 2 0,5 8-1,-7 8 0,2 10-1,-3 5-1,5 6 1,1 0-2,8-1 0,9-7 0,6-6-1,15-10 0,5-10 0,12-13 1,10-14-1,7-9 0,5-8 1,1-7 0,0-1-1,-1-1 1,-10 4-1,-7 6 1,-8 8-1,-11 7 0,-13 18 0,0 0 1,-8 11-1,-7 13 0,1 5 0,-2 6 0,4 2 0,4-3 0,9-1 0,5-10-1,9-9 1,11-11 0,5-9 0,9-9 0,2-8 0,3-2-1,-4-4 1,-1 6 0,-10 2 0,-5 6-1,-5 7 1,-10 9 0,-10-1 0,0 27 0,-4-4 1,-2 2-1,-3 5 0,1-1 0,-1-1 0,1-4 1,2-7-2,3-5 1,3-12 0,0 0-1,15-18 1,-2-3 0,3-8 1,2-4-2,0-1 2,0-1-1,-2 4 0,-3 5 0,1 5 0,-3 5 0,3 5 0,0 3 0,2 4 0,7-1 0,3 0 0,7 0 1,8-1-1,4-3 0,3-1 0,0 1 0,0-1 0,-7 3 0,-6 1 0,-8 4 0,-10 3 0,-17-1 0,-1 11 0,-16 0 0,-7 2 0,-7 4 0,-2 2 1,-6 4-1,2 3 1,3 2-1,6-1 1,10 0-1,5-3 1,13-3 0,13-6-1,7-8 1,9-7-2,6-7 2,4-8-2,2-6 2,-2-3-1,-4-5 0,-6-3 0,-8 0 0,-3 3 0,-7 2 0,-5 5 1,-3 7-1,-3 15 0,0 0 0,0 0 0,-18 32 0,12-2 0,1 8-1,0 2 1,5-1-1,5-6-1,6-5-1,7-15-3,14-5-4,-3-28-8,24 9-7,-14-33-6,20 6-5,-11-19-4,9-2 3</inkml:trace>
  <inkml:trace contextRef="#ctx0" brushRef="#br2" timeOffset="448042.5423">15976 12672 87,'-1'-42'40,"3"24"0,-13 0-4,11 18-28,-17 19-2,9 12-2,-4 11-2,-2 13-2,2 11 1,-3 9-1,0 3 0,3 3 0,-2-1-1,3-9 0,2-8-4,2-20-3,18-7-6,-11-36-8,31 0-7,-14-34-5,23-5-5,-5-23 1</inkml:trace>
  <inkml:trace contextRef="#ctx0" brushRef="#br2" timeOffset="448245.3426">16286 12505 87,'0'0'40,"-13"35"0,-13 9 0,3 25-32,-7 5-5,0 8 0,-3 2-2,7-2-1,3-3-1,7-10-1,10-5-4,-2-22-10,19 6-7,-11-33-9,25 4-3,-10-23-6,12 0 2</inkml:trace>
  <inkml:trace contextRef="#ctx0" brushRef="#br2" timeOffset="448760.1435">16361 13100 63,'0'0'38,"0"0"-1,23 7 2,-8-14-35,12 6 0,1-9 0,9 5-1,-1-10 1,4 3-1,-9-6 0,7 0-1,-12-4 0,-1 1-1,-12-3 1,-7 0-2,-11 2 1,-5 5 0,-9 4 0,-7 9 0,-6 6-1,-5 12 1,-2 7 0,2 13 1,1 5-1,8 4 0,5 1 0,10-1 0,13-7 0,13-7-1,15-10 0,10-11-2,16-7-3,2-17-5,18 8-11,-15-29-10,13 7-6,-14-16-4,6 4 2</inkml:trace>
  <inkml:trace contextRef="#ctx0" brushRef="#br2" timeOffset="448978.5439">17163 12494 82,'-11'2'42,"4"24"-2,-13 6 0,6 25-29,-9 5-7,3 18-1,-2 4-1,4 5-1,6-4 0,2-8-3,7-4 1,0-18-3,9-5-7,-7-31-8,20 7-12,-19-26-6,16-6-4,-10-12 0</inkml:trace>
  <inkml:trace contextRef="#ctx0" brushRef="#br3" timeOffset="453159.3513">14243 13608 29,'0'0'31,"15"0"2,4 4-11,-7-15-12,17 11 0,-4-12-1,15 8-3,-5-4-2,8 2-1,0 1-1,0 2 0,2 0 0,3 2-1,-3-3 0,4 2 0,1-3 0,4 1 0,4-4 1,8 0-1,5-3-1,1 1 1,4 1 0,0 1 0,2-1-1,-1 6 0,2 2 0,-7 2 0,2 0 0,-1 5-1,-1-3 1,2 1 0,4-1 0,-4 1 1,4-4-1,1-1 0,0-3 1,3 0-1,-1-3 1,2 0-1,0 0 0,3-2 1,-4 2-1,-4-1 1,-2-1-1,-9 4 0,-8 0 0,-9-2-2,-13 6-1,-14-8-5,0 15-16,-23-6-11,0 0-2,-20-10 1</inkml:trace>
  <inkml:trace contextRef="#ctx0" brushRef="#br3" timeOffset="454017.3528">14668 13811 8,'0'0'29,"0"0"0,0 0 0,2 12-14,-2-12-3,0 0-1,0 0-2,17 3-1,-17-3-2,29-4-1,-10-4-1,10 5 1,-3-3-3,7 3-1,2-3 0,4 5 0,0-1 0,-1 3 0,4-2 0,4 3 0,5-3 0,-3 1 0,7-2 0,4-3-1,2-4 1,8 0-1,5-5 0,0 0 0,7-2 0,3-2 0,4 2 1,1 2-2,-1 3 2,-5 1-1,-2 4-1,-5 2 1,-7 4 0,-8 4 0,-4 0 0,-5 1 0,-5 2-1,-2 0 1,-5-1 1,-2-1-1,0 0 0,-2-5 0,-5 0 0,-1 0 0,-2-2 0,1-1 0,-4 0 0,0-2 0,-1 2 0,-5-2 0,-2 3-1,-4-2-1,-13 4-1,0 0-12,11-2-20,-11 2-1,-19 1-2,4-3 1</inkml:trace>
  <inkml:trace contextRef="#ctx0" brushRef="#br2" timeOffset="459508.5624">18171 12778 32,'6'-14'32,"-5"-2"3,6 6-2,-10-8-23,3 18-1,3-15-1,-3 15-2,-2 14 0,-3 10-2,-5 3-1,3 16 0,-5 4-2,0 12 0,1 4 0,1 1-2,3 0-2,0-7-2,14 4-17,-6-19-13,9-2-2,-4-17 0,5-6 1</inkml:trace>
  <inkml:trace contextRef="#ctx0" brushRef="#br2" timeOffset="459960.9632">18021 13101 58,'-16'-1'38,"0"-3"-1,16 4 2,-13 6-28,13-6-6,20 2-1,3-2-1,6-3-1,9 1 0,6-4-1,4 1-1,5-1 1,0 0-1,-3 0 0,-6-1 0,-4 3 0,-10 1-1,-6-3 1,-8 3 0,-16 3 0,0 0 0,0 0-1,-13 14 1,-3 1 1,0 4-1,-2 8 0,3 5 1,3 1-1,7 2 1,7-3-1,7-1 1,3-6-1,9-7 1,5-10-1,0-6 0,2-6 1,-5-7-1,-3-7 1,-4-7-2,-4-4-1,-7-7-2,0 5-3,-12-15-20,11 14-10,-8-8-1,11 15-1</inkml:trace>
  <inkml:trace contextRef="#ctx0" brushRef="#br2" timeOffset="461505.3659">12314 14229 45,'0'0'35,"0"0"2,0 0-2,-15 12-31,9 16-2,-5 5 0,0 18 1,-1 6-2,-2 8 0,-2 6 0,0-1-1,1-2-1,3-7-2,7-4-5,-5-24-12,15-3-15,-5-15-3,0-15 3</inkml:trace>
  <inkml:trace contextRef="#ctx0" brushRef="#br2" timeOffset="461708.1663">12102 14654 39,'-33'-6'36,"7"9"3,1-4-2,13 13-25,12-12-2,0 0-4,26-5-1,11 0-3,11-8-1,6-5-3,11-2-2,3-12-6,12 10-16,-14-17-11,4 4-1,-9-8 0</inkml:trace>
  <inkml:trace contextRef="#ctx0" brushRef="#br2" timeOffset="462113.767">12818 14134 57,'-16'-13'38,"16"13"-1,-30-2-8,23 17-18,-16-6-4,14 19-1,-6 4-1,2 13-2,-6 6 0,1 10-1,1 4-1,-1 3 2,1-3-2,3-2 1,3-10-1,5-8 0,6-11-1,7-13 1,5-13-1,9-12 1,4-13-1,3-8 1,3-10-1,0-4 0,1-1 1,-9 2-1,1 6 0,-8 5 0,-9 14 0,-7 13 0,2 17 0,-6 10 0,-4 7 0,2 4-1,6 4-1,6-1 0,11-2-3,4-17-3,17 3-8,-4-26-23,19 1 0,-4-20-1,11 0 2</inkml:trace>
  <inkml:trace contextRef="#ctx0" brushRef="#br2" timeOffset="462441.3676">13263 14500 58,'-14'19'38,"0"0"-1,14 5 1,0-6-32,19-1-3,3-7 1,10-1-1,4-9 0,5-1-1,-5-8 1,-1-3-1,-5-3-1,-8-2 0,-10-2 0,-12 2 0,-11 2-1,-8 4 0,-7 6 0,-11 4 0,-4 8 0,1 8 0,1 10 1,2 5-1,11 5 1,9-2 0,13-1-1,12-4-1,18-2-4,4-20-7,29 8-25,-1-16-1,24 2-2,0-13 0</inkml:trace>
  <inkml:trace contextRef="#ctx0" brushRef="#br2" timeOffset="463533.3695">14862 14482 28,'0'0'35,"-14"-16"1,3 14 0,-11-8-19,5 15-9,-8-1-1,1 8 0,-5 7-3,3 10 1,0 4-2,3 4 1,5 2-2,8 2 0,4-4 0,12-3-1,7-7 0,9-10 0,8-8-1,4-9 0,6-10 0,-2-7 0,0-11 0,-1-4 0,-8-7 0,-5-1 0,-8 0 0,-6-1 0,-8 5 0,-5 3 0,-6 8 0,-3 5 0,-2 8 0,-2 6 1,1 5-1,15 1 0,-14 9 0,14-9 1,7 17-1,6-6 1,7-2-1,3 0 1,4 1-1,0 3 1,1 2 0,-4 5 0,-5 5-1,-3 3 1,-7 7-1,-6 2 0,-7 3 0,-2-5 1,-3 0-1,-1-7 0,3-8 0,2-7 0,5-13 0,5-12 0,4-9 0,6-9 0,-1-10 1,3-3 0,2-4 0,-2 4 0,-5 3 0,-1 7 1,-5 9-2,2 9 1,-8 15-1,12-4 1,-12 4-2,23 18 0,-7-7-2,4-2 0,11 4-2,-4-11-1,13 5-3,-5-14 0,6 7 0,-8-12 0,5 7 2,-11-6 3,0 1 1,-6 1 3,-8 1 2,-2 6 1,-11 2 2,0 0-1,0 0 1,-2 30 0,-6-7-1,3 12 0,-6 1 0,7 7-1,-3-2 0,5 2 0,1-4-3,1-9 0,5-4-2,0-14-2,10-5-3,-6-19-6,16 0-15,-12-20-8,11-2 0,-10-20 11</inkml:trace>
  <inkml:trace contextRef="#ctx0" brushRef="#br2" timeOffset="463642.5697">15699 14298 86,'-7'-30'25,"-16"-12"2,18 29-2,-13-9-10,18 22-10,8-13-9,-8 13-30,31-9-3,-2 4-1,10 7-1</inkml:trace>
  <inkml:trace contextRef="#ctx0" brushRef="#br2" timeOffset="464282.1708">16133 14410 10,'14'-15'31,"-2"1"2,-6-5 2,9 14-21,-20-15 0,5 20-1,-15-9-1,3 16 0,-14-4-4,0 13-2,-7 2-2,-2 11-1,2 2 0,4 7-1,1 2 0,9 0-1,5-4 0,10-2 1,9-10-2,9-8 1,9-10 0,5-11-1,3-10 1,3-7 0,1-5-1,-5-5 0,-1-1 1,-3 1-1,-8 2 0,-3 5-1,-1 9 1,-14 16-1,15-7 0,-15 7 1,9 33-1,-8 4 0,0 12 0,-1 9 1,3 14-2,-6 8 0,2 5 0,-3 4 0,-4-2 1,-3-5 0,-1-6 0,-5-11 0,-1-12 0,1-10 2,-1-15-1,1-16 1,3-10-1,4-15 0,-1-14 1,5-11-1,4-10 1,-1-10-1,6-7 0,3-5 1,7 1-3,1 0-3,12 18-19,-9-10-9,18 20-5,1 3-1,12 14 1</inkml:trace>
  <inkml:trace contextRef="#ctx0" brushRef="#br2" timeOffset="464734.5716">16502 14369 62,'16'-9'39,"-10"-7"-1,-6 16 0,6-13-32,-6 13-2,-8 12-1,-1 7-1,-8 8-1,0 9 0,-2 3 0,4 4-1,1 2-1,4-9-3,11 4-4,-6-25-23,19 1-7,0-22-1,12-4 1</inkml:trace>
  <inkml:trace contextRef="#ctx0" brushRef="#br2" timeOffset="465171.3724">16638 14116 75,'0'0'41,"0"0"-2,-3 22 4,4-9-40,6 8-1,-2 5 0,3 4-1,-3 4 0,1 4 0,-5 6 0,4-1-1,-2-1 0,-5 1 1,1-5-1,0-7 0,0-4 0,3-13 0,-2-14 0,14-3 0,-4-12 1,8-11-1,3-9 0,3-4 0,3-5 1,0-2-1,1 4 1,-2 6-1,-2 6 0,-5 7 0,-3 12 0,-4 12 0,-1 11 0,-3 12 0,-3 7 0,1 6-1,5 2-1,1-1-1,7 0-1,5-10-3,15 7-12,-14-27-15,25 4-3,-13-21-2,10 2 1</inkml:trace>
  <inkml:trace contextRef="#ctx0" brushRef="#br2" timeOffset="465545.773">17366 14338 51,'-13'-6'39,"-14"-3"-1,8 13 0,-11-5-18,5 13-13,0 3-2,5 7-1,-2 6-1,10 2-1,2 1 0,5-1 0,7-4-1,4-3 0,6-6-1,1-10 1,9-9-1,-3-6 0,3-9 1,1-7-1,-2-4 0,0-5 0,-3-1 0,-1-1 0,-5 3 0,-1 4 0,-3 7 0,-4 9 0,-4 12 0,0 0 0,-4 31 0,-1 2 0,2 2-1,0 5 0,6 0 0,4-8-2,9-4 0,4-18-3,15-7-3,-2-29-7,21 6-16,-14-27-4,14 6-2,-15-24 7</inkml:trace>
  <inkml:trace contextRef="#ctx0" brushRef="#br2" timeOffset="465717.3733">17840 14003 56,'1'-45'37,"5"25"-7,-20-3-3,14 23-4,-10 18-10,8 21-4,-8 6-5,5 9-2,2 8-2,-1 1-1,4 4-5,-5-16-21,10 9-11,-4-20-1,11-3-1</inkml:trace>
  <inkml:trace contextRef="#ctx0" brushRef="#br2" timeOffset="467090.1757">18721 14185 48,'0'0'35,"0"0"2,0 0-1,0 0-30,-5 17-1,-4 3 1,2 16-2,-1 2 0,3 9-1,-1 0 0,4 4-1,2-3 0,3-5-1,5-8 1,0-10-1,2-9 0,-10-16 0,24 1 0,-14-16 0,-4-10 0,3-6 0,-2-8 0,-2-5-1,0-2 1,-1-5-1,-1 1 0,2 3 1,1 1-1,3 5 1,1 8-1,4 2 1,3 7-1,4 9 1,7 7-1,-1 6 0,2 6-1,1 7 1,0 8-1,-5 4 0,-2 6 0,-6 2 0,-12 6 0,-7 2 0,-9 1 1,-10 0-1,-5-6 1,-8 0 0,1-8 0,-7-6 0,9-5 1,1-8-1,3-7 0,6-6 1,6-2-1,3-1 0,12 9 0,-13-5 1,13 5-1,-9 32 0,5 3 0,-4 14 0,-3 10-1,-1 10 2,-2 6-2,1-1-1,-3 1 0,6-15-5,11 5-16,-2-28-14,21-9-1,-1-24-3,17-8 2</inkml:trace>
  <inkml:trace contextRef="#ctx0" brushRef="#br2" timeOffset="467573.7766">19577 14244 63,'0'0'38,"-28"-19"0,7 20 1,-13-3-31,3 10-2,-9 4-2,4 11 0,-6 2-1,4 10-1,5-4 0,11 2-1,9-3 0,10-7 0,13-7-1,15-9 1,11-9-1,9-13 0,5-5 0,0-3 0,2-5 0,-5-1 0,-5 2 0,-11 1 0,-6 8 1,-7 3-1,-18 15 0,16-5 0,-16 5 0,-2 23-1,-2 0 1,0 9-1,-1 3 0,3-1-1,7 2-2,-1-11-3,19 9-13,-11-28-15,28-5-4,-4-27-1,19-5 2</inkml:trace>
  <inkml:trace contextRef="#ctx0" brushRef="#br2" timeOffset="467776.5769">20346 13696 75,'0'0'39,"-18"45"-1,-1 3 1,6 26-29,-8 2-8,3 4-1,2 2-3,1-4-2,5 2-1,-3-22-9,19 5-24,-11-22 0,11-4-1,-4-17 1</inkml:trace>
  <inkml:trace contextRef="#ctx0" brushRef="#br2" timeOffset="467963.7773">20092 14186 75,'0'0'40,"-17"-9"-1,17 9 1,18 4-36,7-4-1,12-5-3,2-8-3,18 4-6,-6-15-24,20 2-4,-5-11-2,9 3 1</inkml:trace>
  <inkml:trace contextRef="#ctx0" brushRef="#br2" timeOffset="468338.1779">20917 13578 89,'-22'36'40,"-10"4"2,9 19-1,-11 1-36,4 12-1,1-1-3,5 3 0,1-1-1,6-8 0,4-9 0,8-9-1,5-10 0,5-14 0,7-12 1,1-8-1,6-10 1,3-8 0,-4-2 1,3-9-1,2 1 0,-3 4 1,-1-1-1,0 11 1,0 4-1,-2 8 1,0 7-2,2 6 1,0 7 0,1-1-2,-1 6 0,-2-2-2,2 2-3,-10-15-18,12 15-11,-21-26-2,22 20-3,-22-20 1</inkml:trace>
  <inkml:trace contextRef="#ctx0" brushRef="#br2" timeOffset="468540.9783">21405 14395 79,'-16'2'44,"16"-2"-3,-24-8-1,23-12-33,16 7-38,-15-17-10,18 4-2,-2-7-1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6030835"/>
              </p:ext>
            </p:extLst>
          </p:nvPr>
        </p:nvGraphicFramePr>
        <p:xfrm>
          <a:off x="214283" y="762000"/>
          <a:ext cx="8750332" cy="44869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Apply the law of reflection to concave and convex mirrors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law of reflection applies to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refraction using semi-circular blocks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refraction is and why it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what convex and concave lenses do to light OR investigate refraction using a rectangular block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rectangular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blocks and convex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concave lenses do to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1920" y="1031760"/>
              <a:ext cx="4307040" cy="4337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7600" y="1028520"/>
                <a:ext cx="4322520" cy="435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42191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257760" y="0"/>
              <a:ext cx="9465840" cy="5887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60280" y="-14400"/>
                <a:ext cx="9483840" cy="590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52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Block Arc 1"/>
          <p:cNvSpPr/>
          <p:nvPr/>
        </p:nvSpPr>
        <p:spPr>
          <a:xfrm>
            <a:off x="2409825" y="1247274"/>
            <a:ext cx="4495800" cy="4495800"/>
          </a:xfrm>
          <a:prstGeom prst="blockArc">
            <a:avLst>
              <a:gd name="adj1" fmla="val 10800000"/>
              <a:gd name="adj2" fmla="val 54184"/>
              <a:gd name="adj3" fmla="val 485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77560" y="357840"/>
              <a:ext cx="7071840" cy="5597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2520" y="344880"/>
                <a:ext cx="7081200" cy="561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703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33600" y="1981200"/>
            <a:ext cx="45720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887840" y="306360"/>
              <a:ext cx="6904800" cy="5442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81000" y="298080"/>
                <a:ext cx="6916680" cy="545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132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476</TotalTime>
  <Words>169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79</cp:revision>
  <dcterms:created xsi:type="dcterms:W3CDTF">2006-08-16T00:00:00Z</dcterms:created>
  <dcterms:modified xsi:type="dcterms:W3CDTF">2013-05-09T22:47:27Z</dcterms:modified>
</cp:coreProperties>
</file>