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  <p:sldId id="260" r:id="rId3"/>
    <p:sldId id="262" r:id="rId4"/>
    <p:sldId id="264" r:id="rId5"/>
    <p:sldId id="26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1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8T23:42:13.65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8429 9138 41,'8'-20'31,"-4"0"3,1 8 0,-5 12-23,0 0-3,22 30-2,-14 3 1,8 18 0,-6 5 0,5 5-1,0-10 0,13-12 0,7-39 0,27-33 0,19-48-1,34-33-1,28-46-1,38-29-2,27-22-3,13-28-25,23 9-13,-8-5 0,-4 7-2,-14-5 2</inkml:trace>
  <inkml:trace contextRef="#ctx0" brushRef="#br0" timeOffset="31618.6693">6162 10047 45,'-2'34'33,"-3"5"1,1 11-3,-9-16-17,19 12-3,-1-26 0,21-10-3,22-40 0,38-27-2,34-39 0,41-25-2,36-27-2,24-15-5,25 3-31,-8 0-3,-9 25-1,-31 19-3</inkml:trace>
  <inkml:trace contextRef="#ctx0" brushRef="#br0" timeOffset="33319.0723">9970 10010 10,'0'0'27,"5"-23"1,-5 23 2,11-16-14,-11 1-5,0 15 1,10-17 0,0 25 0,-10-8-2,5 29 0,-10-1-2,4 21-2,-10 2-1,9 9 1,-4-7-2,17-4 0,18-30 0,36-31-1,48-48 0,56-40-2,62-29-8,43-42-30,39-18-1,5-23-4,-3 1-1</inkml:trace>
  <inkml:trace contextRef="#ctx0" brushRef="#br0" timeOffset="35799.4766">5411 12648 4,'17'-5'25,"12"10"0,-6-13 0,2 6-22,9 0-2,1 2 2,3 4-1,3-3 1,2 5 0,7-6 2,5 3-1,3-6 1,10 0 0,0-5-1,14-1 0,3-4-1,10 1 0,4-5-1,5 2 0,6 0-1,2 6 1,0-1-2,2 2 1,3 3 0,0 2-1,-3 2 0,3-2 1,0 3 1,5 1-1,4-2 1,3 2 1,0-5 0,7 1-1,-2-3 1,10 1-1,0-5-1,4 2 1,0-4-1,1 3-1,2 0 1,2-1-1,0 3 0,-3 2 0,-4 1 1,-1 1-1,-3 3 0,-1 0 0,-3 2 0,-6-2 1,-1 0 0,-2 1-1,0-2 1,1 0 0,-7-1-1,-1 0 1,-5 0 0,0 1 0,-9 0-1,-4 3 2,-8-1-2,-10 4 0,-8-3 0,-4 0-2,-10 3-1,-11-8-4,4 6-19,-12-6-9,-6-3-1,-5-3 0</inkml:trace>
  <inkml:trace contextRef="#ctx0" brushRef="#br0" timeOffset="36657.4781">1322 13506 28,'-12'0'34,"12"0"0,10-10 1,10 4-20,4-7-8,16 1-3,11-6 0,11 3-1,10-6-2,6 0 0,8 4-3,-4-8-4,8 13-17,-16-6-11,-9 7-1,-11-1 1</inkml:trace>
  <inkml:trace contextRef="#ctx0" brushRef="#br0" timeOffset="62225.923">7633 13818 56,'0'0'39,"-34"-2"-1,8 15 0,-14 6-33,2 8-2,-5 10-1,1 5 0,2 6-1,11 0 0,5-5 0,14-2-1,14-9 0,17-7-1,16-9-1,13-16-3,18-1-3,2-25-6,19 11-8,-6-26-1,24 10 1,-21-20 2,11 13 7,-17-11 6,-10 6 9,-10 10 7,-25-4 10,-2 24 3,-38-9-1,5 22-3,-35 4-4,7 19-3,-18-2-2,6 15-4,-3 3-2,8 7 0,7-1 0,14 0-2,10-7 0,10-3 0,16-11 0,13-8-1,7-11 1,1-15-1,7-9 0,1-9 1,-3-8 0,-5-5-1,-3-4 0,-10-1 0,-7 1 0,-2 5 1,-9 6-1,-5 5-1,-1 7 2,-6 9-1,0 13 1,6-13 0,-6 13 0,19 2 0,-5 2 1,7-1 0,5 2-1,-1 0 0,3 3 0,-3 3 1,-2 3-1,-4 4-1,-3 8 1,-9 2 0,-5 9-1,-5 6 1,-9 2-1,0 0-1,0-4 2,2-5-2,5-12 2,11-11-1,13-19 0,10-17 1,18-17 0,7-7 1,10-12-1,2-2 0,-1 5 0,-8 10 0,-6 15-1,-14 19 0,-16 23 0,-15 15-1,-7 23 0,-15 6-1,1 10-1,1-3-1,8 0 0,7-14-2,26-6-4,2-24-5,33 1-16,1-22-7,20-3-2,2-16 3</inkml:trace>
  <inkml:trace contextRef="#ctx0" brushRef="#br0" timeOffset="62522.3236">10066 13854 39,'-16'-15'38,"-2"-5"1,-2 10 1,-6-9-23,5 28-5,-16-6-2,4 18-2,-10 5-2,2 12-1,-5 4-2,7 6 0,6 1-2,12-1 0,13-3-1,17-8-2,20-6 0,12-11-2,23-5-1,7-18-3,21 5-5,-7-28-18,21 7-8,-7-15-1,7 4 1</inkml:trace>
  <inkml:trace contextRef="#ctx0" brushRef="#br0" timeOffset="62959.1243">10828 13871 68,'-22'-6'38,"2"6"0,-8-13-10,6 10-22,-9-4-1,5 9-1,-9-2 1,4 10-1,-6 5 1,6 9-1,-7 6 0,9 9-1,0 5 0,11 5-2,6-7 1,11 0-2,11-12 1,11-6-1,12-16 0,8-13-1,7-15 1,3-10 1,2-11 0,-2-3 0,-8-6-1,-7 1 1,-10 4 0,-8 6 0,-9 10-1,-5 9 0,-4 20 0,-10-7 0,1 19 0,3 9 0,2 6 0,3 5 0,8 0-2,-1 3 0,11-1-3,0-7-3,17 11-16,-14-22-11,16 7-6,-9-11-1,7 0 1</inkml:trace>
  <inkml:trace contextRef="#ctx0" brushRef="#br0" timeOffset="63255.5248">11232 13912 67,'4'-26'38,"7"16"2,-11 10 1,18-1-33,-18 11-2,4 15-2,-4 3-1,0 10 0,-3-1-2,3 1 0,4-4 0,2-7-1,0-6 1,7-11-2,3-10 2,3-10-1,5-11 1,-3-5 0,3-8-1,0-7 1,1-4-2,-8-3-1,5 4-2,-6-6-6,9 21-18,-17-10-10,7 18-3,-10 0 0</inkml:trace>
  <inkml:trace contextRef="#ctx0" brushRef="#br0" timeOffset="63661.1256">11679 13830 73,'0'0'42,"2"18"0,-2-18 0,20 2-34,-7-8-4,10-5-1,8-5-1,7-4 0,5-4-1,2-6 0,-1-1-1,-1 2 0,-8 4 0,-10 2 0,-14 3 0,-10 6-1,-1 14 1,-29-4 0,-1 14 0,-6 9 0,-5 8 1,-3 10 0,4 6 0,4 2 0,7 1 0,7-2 1,15-4-2,13-8 1,14-4-2,12-11-1,19-4-2,9-14-7,21 12-13,-7-20-12,20 10-4,-7-10-3,8 5 2</inkml:trace>
  <inkml:trace contextRef="#ctx0" brushRef="#br0" timeOffset="64394.3268">12889 13818 60,'0'0'39,"-23"6"-1,6-1 1,9 11-33,-10 0-2,1 12 1,0-1-2,5 5 0,1 0-1,9-4 0,-3-3 0,7-6 0,-2-19 0,20 9-1,-6-22 0,7-8 0,0-11 0,2-4 0,-2-7 0,0-2-1,0 0 0,-5 6 0,-2 7 0,-5 9 0,-5 8 1,-4 15-1,0 0 1,11 1-1,-8 10 1,3 6 0,2 0 0,5 0 0,2-3 0,5 0-1,6-8 1,4-6 0,1-4-1,3-5 0,0-4 1,-6-1-1,-1-1 0,-3 2 1,-7 0-1,-8 4 0,2 3 1,-11 6-1,0 0 0,6 26 0,-6-4-1,-4 4 0,2 5-1,3 1-1,4 0-1,-2-6 0,8-6-2,1-13 0,8-1-3,-6-22-4,19 9-13,-15-24-11,12 2 0,-11-10 1,8 4 1</inkml:trace>
  <inkml:trace contextRef="#ctx0" brushRef="#br0" timeOffset="64534.7271">13573 13656 70,'-2'18'38,"-1"13"0,-6-5 1,14 13-29,-11-9-5,6 2-2,2-4-2,3-5-1,3-6-1,-8-17-6,32 14-22,-24-27-8,13 2-1,-7-15-2</inkml:trace>
  <inkml:trace contextRef="#ctx0" brushRef="#br0" timeOffset="64706.3274">13730 13381 92,'-14'13'41,"-7"-12"0,21-1-4,-11 13-48,0-26-22,25 15-6,-5-12-1,17 13-1</inkml:trace>
  <inkml:trace contextRef="#ctx0" brushRef="#br0" timeOffset="66203.93">13951 13646 76,'0'0'39,"0"-23"0,0 23-6,8-14-28,-8 14 0,8-13-2,-8 13 0,0 0-1,2 15 0,-6-2 0,1 8 0,0 3-1,1 10 0,0 0 0,-1 6 0,2-1 0,2-5-1,0 0 1,3-5-1,-2-10 0,2-6 0,-4-13 1,0 0-1,15-25 0,-7-1 0,3-7 0,0-6 0,1-5 0,-1-1 0,3 0 0,2 2 0,2 10-1,-6 5 1,5 8 1,-1 8-1,3 5 1,4 7-1,1 6 0,4-2-1,5 5 0,7-2 0,3 1-1,2-2-1,2 0 0,-2-1 0,-3-2 0,-4-1 1,-8 2 0,-11-1 0,-4 0 2,-15-3 1,0 0 0,-4 11 0,-7-9 1,-2 3 0,-2-1 0,1 6 0,-3 1 0,-1 8-1,-1 6 0,-2 8 1,-1 1-1,4 6 0,-1 0 0,5-5 1,3-2-2,7-9 1,5-9 0,-1-15 0,20-6 0,-4-10-1,4-13 1,1-4-1,2-8 1,2-4-1,-4-2 1,7-1-1,-3 2 0,1 6 0,-2 7 1,2 5-2,-1 10 1,2 6 0,-1 8 0,-1 7-1,-3 3 1,-1 4 0,-3 3-1,-1-2 1,0 1 0,-7-4 0,-10-8 0,18 10 0,-18-10 0,12-1 0,-12 1 0,0 0 0,9-10 0,-9 10 0,0 0 0,0 0 0,-14 8 0,5 9 1,-6 6-1,1 7 0,-3 3 0,3 4 0,0-2 0,7 1 1,2-7-2,7-6 2,7-13-1,4-7 0,6-13 0,3-8 0,3-10-1,2-5 1,-2-5 1,1-3-1,-3 2 0,-7 2 0,-2 5 0,-8 7 0,-4 5 0,-7 9 1,5 11-1,-14-10 0,14 10 0,-17 5 0,17-5 0,0 0 0,12 8 1,5-9-1,6-1 0,6-3 0,2 1 0,4 3 0,-5 2 0,-3 6 0,-5 4 0,-9 6 0,-8 7 0,-11 5 0,-8 5 0,-6 4 0,-1 0 0,0-1 1,4-5-1,-2-5 0,10-6 0,4-8 0,5-13 0,0 0-1,20-24 1,-6 2 0,2-6 1,3-5-1,-1-3 1,1-1-1,-2 2 1,1 4 0,-2 2 0,-1 5 0,-1 5-1,1 3 1,-1 6-1,-1 3-1,2 5-1,-3 1-1,5 4 0,1-3-2,8 4 0,3-6-3,16 10-7,-11-20-9,25 19-7,-13-13-5,12 6-4,-11-3 3</inkml:trace>
  <inkml:trace contextRef="#ctx0" brushRef="#br0" timeOffset="66640.7308">15943 13466 62,'3'-11'37,"-3"11"0,-23-8 0,-5 10-31,-2 12-1,-8 2-2,2 10 1,1-3-1,6 4 0,8-4 0,8-1 0,17-7-1,11-4 0,10-7-1,11-3 1,0-3-1,2 1 0,-3 2-1,-5 5 1,-13 5 0,-12 10-1,-19 6 1,-6 7-1,-13 3 1,-3 3-1,1 2-1,-2-9-2,10 5-9,1-28-10,28 6-14,-2-16-4,29-16-1,1-13 0</inkml:trace>
  <inkml:trace contextRef="#ctx0" brushRef="#br0" timeOffset="66874.7312">16293 13703 88,'-11'9'42,"25"-5"1,2-15-1,25 1-39,7-5-3,13-3-3,19 8-13,-9-18-11,28 13-12,-6-10-2,15 9-2,1-8 2</inkml:trace>
  <inkml:trace contextRef="#ctx0" brushRef="#br0" timeOffset="68029.1332">17414 13545 51,'-7'15'38,"2"11"-1,-12 4 0,11 15-25,-14-3-5,5 5-3,-3-4-1,4-3 0,2-10-1,5-9 0,7-21-1,0 0 0,22-30 0,-1-5-1,2-5 1,2-6-1,0-3 1,1 1-1,-5 4 0,-4 6 0,-2 10 0,-4 9 0,-4 8 1,-7 11-1,0 0 1,6 22 0,-5 0 0,4 7 0,3-1 1,8-1 0,5-3-1,12-8 1,5-9-1,9-9 1,5-7-1,1-8 0,-3-4 0,-4-2-1,-8 1 1,-8 3 0,-7 6-1,-12 4 0,-11 9 0,0 11 0,-9 4 0,-4 9-1,1 5 0,3 2-1,2 5-1,4-6 0,11-1-2,5-12-1,14 1-3,2-23-5,18 7-4,-13-25 2,20 9 4,-18-17 2,6 5 5,-11-5 4,-10-2 6,-4 9 4,-22-12 5,5 22 1,-20-12-2,10 17-2,-18-3-4,7 13-1,-8 6-1,5 14-1,-2 5 0,5 11-1,-1 5 0,5 4 0,5-1-2,12-1 1,4-10-1,10-9 0,11-16-1,10-14 1,4-10-1,6-10 0,-1-9 0,-3-6 0,-2-1 0,-13-1-1,-6 7 1,-9 7 0,-8 7 0,-6 9 0,3 12 0,-19 4 0,11 10-1,3 3 0,6 6-1,4-1-1,11 6-4,-3-19-10,23 14-9,-15-23-8,21 4-5,-6-17-1,8 1 1</inkml:trace>
  <inkml:trace contextRef="#ctx0" brushRef="#br0" timeOffset="68247.5336">18825 13101 78,'-24'-1'38,"13"27"0,-10 9 1,9 16-33,-7 9-3,4 10-1,0 6-2,6 2-1,4-1-1,1-9-9,17 7-16,-3-26-10,16-3-1,-3-20-1</inkml:trace>
  <inkml:trace contextRef="#ctx0" brushRef="#br0" timeOffset="68559.5342">19102 13448 78,'-20'-8'40,"3"17"-3,-14 0 3,10 14-35,-10 3-2,4 4-1,-1-3 1,7 5 0,0-7-1,8 3 1,4-11 0,7-1-1,2-16-1,13 13 0,1-14 0,2-5-1,5 1 0,2-2 0,5 3-2,-5-3-1,8 8-1,-5-6-6,19 24-13,-15-18-12,17 16-4,-6-10-2,14 8 2</inkml:trace>
  <inkml:trace contextRef="#ctx0" brushRef="#br0" timeOffset="69058.735">19339 13666 88,'28'8'40,"-7"-15"0,13 11-5,1-17-33,4-3 0,-4-2-2,-2 0 0,-6 2 0,-10 0 0,-9 3 0,-8 1 0,0 12 1,-25-15-1,0 11 0,-7 2 1,-2 4 0,-3 5 0,0 7 1,3 9-1,0 4 1,9 9 0,5-1-1,18 2 1,8-2-3,10-6-2,8-2-1,4-17-7,20 10-14,-14-25-12,10 7-2,-6-14-2,4 1 2</inkml:trace>
  <inkml:trace contextRef="#ctx0" brushRef="#br0" timeOffset="69745.1362">20368 13541 76,'0'0'40,"-16"18"-2,1-8 0,3 12-33,-4 1-1,4 8-1,0-2-1,3 3 1,7-4-1,3-4 0,10-13-1,8-9 0,9-10 0,10-11-1,-1-6 1,4-6-1,-1-5 0,-3 0 1,-8 8-1,-5 1 0,-10 7 0,-6 10 1,-8 10-1,0 0 0,-12 13 0,1 5 0,5 5 0,-4 3-2,10 1-1,-2-4-2,16 11-11,-10-24-15,24 9-7,-9-17-1,12 7 0</inkml:trace>
  <inkml:trace contextRef="#ctx0" brushRef="#br0" timeOffset="70353.5373">20839 13581 73,'0'0'38,"0"0"-1,3 20-3,-9-5-26,7 15-3,-7 4-2,0 7-1,-2 2 0,0 2 0,-3-2 0,2-3-1,-2-9 0,5-7 0,2-10 0,4-14 0,0 0-1,6-21 1,3-5-1,1-8 1,2-4 0,1-9-1,5-2 1,2-5-1,1 1 1,3 3-1,4 5 1,-1 6 0,3 5-1,-1 10 1,1 7-1,-3 10-1,-1 5 1,-3 5-1,-5 6 1,-2 3-2,-6 5 2,-6 1-1,-8 8 0,-9 2 1,-7 8 0,-9 5 0,-8 2 0,-4 4 0,-3-1 0,-1-3 1,4-4-1,4-7 0,6-7 0,8-7 0,6-9 1,4-6 0,13-3 0,0 0 1,0 0 0,0 0 0,-13 19-1,6 8 1,-6 15-2,-6 13 1,-9 12-2,-7 8-1,-1 8-2,-10-2-4,13 8-10,-14-28-8,24 6-8,-9-27-6,20-7-2,-5-21 2</inkml:trace>
  <inkml:trace contextRef="#ctx0" brushRef="#br0" timeOffset="71086.7386">7775 15006 49,'-5'-15'40,"5"15"-1,-31-14 0,2 16-33,-14 5-2,2 11 0,-9 6-1,1 10 0,-2 8-2,10 9 1,4 2-1,12 1 0,12-3-2,18-9 0,20-7-3,12-24-5,28 1-22,-3-30-7,22-6-1,-2-22 0</inkml:trace>
  <inkml:trace contextRef="#ctx0" brushRef="#br0" timeOffset="71663.9396">8171 14952 44,'-35'4'38,"-2"16"1,-14 2-1,15 19-25,-13-4-5,13 11-2,0-3-2,11 3-1,9-4-1,12-4 1,8-11-2,14-11 0,12-12-1,13-12 1,6-13-1,10-11 0,3-9 0,-1-6 0,-4-1 0,-6-1 0,-14 4 0,-8 3 0,-11 6 0,-13 10 1,-4 3-1,-6 9 1,4 0 0,1 12 0,0 0 0,0 0 1,24-10-1,-4 14 0,2 3 0,7 4 0,-4 7 0,-1 2-1,-11 7 1,1 4-1,-14 7 1,-3 0-2,-4-2 2,-7-5-1,3-7-1,9-8 2,2-16-1,13-10 0,8-13 1,7-12-1,7-4 1,3-4-1,1 1 1,-9 4 0,-2 5 0,-10 14 0,-5 11-1,-13 8 1,4 14-1,-8 5 0,-2 12-2,2 0-1,1 14-2,-2-8-9,21 24-8,-24-21-9,29 17-8,-11-13-4,19 3 2</inkml:trace>
  <inkml:trace contextRef="#ctx0" brushRef="#br0" timeOffset="72194.3405">9351 15016 44,'6'-17'38,"-6"17"1,5-18-1,-5 18-30,0 0 1,0 0-3,0 0-2,15 31 1,-15-6-2,0 13 1,-5 1-1,6 9 0,-1-5-1,4 1 0,-2-7-1,6-7 1,2-13-1,7-12 0,2-11 0,4-12 0,2-12-1,6-7 1,-2-6-1,0-4-1,-3 1-2,-2-1-1,4 7-4,-18-8-11,20 27-17,-23-4-4,10 16-3,-12-4 3</inkml:trace>
  <inkml:trace contextRef="#ctx0" brushRef="#br0" timeOffset="72553.1412">9882 15051 53,'0'22'40,"-5"-8"0,6 2 0,-1-16-31,15 6-3,4-17-1,15-6-1,-1-7-1,4-4-1,-1-2 1,-3-1-1,-5-1-1,-10 3 1,-7 6-2,-17 7 1,-10 7-1,-11 11 1,-5 7-2,-8 13 1,-4 12 0,0 10 0,3 6 0,7-1 0,12 2 0,16-11 1,15-6 0,16-15-2,17-10-3,9-21-3,27 4-14,-12-27-14,16 3-6,-5-8 0,8-1-1</inkml:trace>
  <inkml:trace contextRef="#ctx0" brushRef="#br0" timeOffset="72755.9415">10621 14908 68,'-34'26'40,"5"14"0,-9-5 1,9 10-37,-4 4-3,3-1 0,4-2-1,4-6-2,13-6-4,-6-22-11,15-12-22,10-3 0,9-14 0,-9-18 0</inkml:trace>
  <inkml:trace contextRef="#ctx0" brushRef="#br0" timeOffset="72927.5418">10440 15016 68,'-12'-19'43,"12"19"-2,-11 1 3,18 20-33,0-4-4,15 8-3,7 1-1,9 1-2,13-2-1,9-7-4,14 5-9,-5-28-9,31 16-10,-13-24-8,21 5-5,-4-15 3</inkml:trace>
  <inkml:trace contextRef="#ctx0" brushRef="#br0" timeOffset="73691.9432">11751 14886 60,'-8'13'40,"-9"-2"0,4 18-1,-7 3-36,5 13-1,-5 5 1,3 4 0,-2-3 0,7 0-1,2-10 0,8-5 0,2-17-1,0-19 0,22 0-1,-1-17 0,1-11 0,3-10 0,1-4 1,-2-4-1,-1 1 0,-4 1-1,-8 6 2,-1 4-1,-8 11 0,1 8 0,-3 15 0,0 0 1,0 0-1,-14 9 1,14 6-1,9 2 1,0-4 1,8 4-1,7-7 0,8-2 0,5-6 0,8-3 0,1-5 0,2-5-1,0-3 1,-4-3-1,-5-3 1,-4 3 0,-7 1-1,-5 4 1,-6 4 0,-5 8-1,-12 0 0,11 28 0,-11 1 0,-4 5-1,2 8 1,-7 2-1,7 1-1,-3-5-1,10-3-3,-1-18-5,21 6-10,-9-35-11,22 5-7,-5-21-2,13-1 1</inkml:trace>
  <inkml:trace contextRef="#ctx0" brushRef="#br0" timeOffset="73847.9435">12689 14951 48,'-11'9'40,"1"12"-3,-7-2 2,9 15-17,-2-1-19,5 5-1,2 0-3,3-9-5,17 9-23,-14-17-9,15-4-1,-3-18 0</inkml:trace>
  <inkml:trace contextRef="#ctx0" brushRef="#br0" timeOffset="73988.3437">12766 14662 72,'-29'-9'38,"4"10"-9,5 3-28,20-4-37,-8 11-3,20 0 2</inkml:trace>
  <inkml:trace contextRef="#ctx0" brushRef="#br0" timeOffset="74487.5446">13135 14948 14,'-20'-7'34,"2"-5"1,7 7-3,-6-12-14,17 17-1,-16-8-4,16 8-2,-12 14-5,9 4 0,-8 4-2,3 10-1,-4 5 0,0 8-1,-1 2 0,3 2-1,2-8 0,7-2 1,1-12-1,5-7-1,-5-20 1,20 3-1,-4-21 0,2-9 1,1-5 0,-2-6-1,-2-4 1,-2 0 0,-2-5 1,-2 6 0,0 3-1,2 8 1,-2 2-1,5 10 1,1 2-1,9 9 0,4 4-3,0 3-2,9 12-5,-11-14-12,18 22-10,-18-17-8,12 9-4,-17-8 2</inkml:trace>
  <inkml:trace contextRef="#ctx0" brushRef="#br0" timeOffset="74815.1451">13515 14955 51,'-3'28'41,"-14"-11"-2,13 17 1,-10-14-23,9 9-11,-1-6-2,4 0 0,-1-4-2,2-4 0,1-15 0,2 10-1,-2-10-1,9-15 1,-2-1 0,1-7 0,2-4 0,2-6 0,1-4 1,3 0 0,-1 0 0,-1 4 0,-1 3-2,1 6 0,-1 7-2,-2 7-1,8 11-5,-4-8-10,22 22-10,-12-17-11,27 11-3,0-10 1</inkml:trace>
  <inkml:trace contextRef="#ctx0" brushRef="#br0" timeOffset="75579.5465">14073 14877 54,'-38'7'41,"11"12"-4,-7-1 4,6 14-30,2-4-4,9 6-4,5 1 0,9-1-1,9-1 0,12-5 0,8-6-1,10-6 0,9-13 0,5-8-1,5-7 0,-1-9 0,-5-7-1,-6 0 1,-8-3-1,-14-2 1,-7 3-1,-14 1 2,-9 2-1,-7 6 1,-3 4-1,-4 5 1,3 4-1,3 4 2,5 5-2,12-1 1,0 0-1,11 17 0,9-13 0,10 1 1,3-2 0,5 1-1,-4-1 1,0 4 0,-7 2 0,-8 5-3,-6 8 2,-12 2-1,-7 7 1,-6 3-2,-5 2 3,2-3-3,-3-2 2,6-6 0,2-7 1,7-7-1,3-11 1,16-16-1,2-5 1,5-6 0,2-8-1,0-2 1,0-1 0,-5-1 1,0 6-1,-3 5 2,-5 6-3,-4 6 2,3 7-4,0 3 1,12 7-3,3-4-5,23 13-10,-7-19-11,35 13-6,-4-14-5,19 4 2,0-7-1</inkml:trace>
  <inkml:trace contextRef="#ctx0" brushRef="#br0" timeOffset="76047.5473">15156 14775 59,'-22'4'38,"2"5"0,-6-3 0,5 14-28,-3-8-6,10 2-1,1 1 0,11 2 0,4-4-1,15 1 0,5-7 0,14-2 0,5-3-1,3 0 1,-1-3 0,-1 2-1,-5 2 0,-8 3 1,-11 7-2,-13 3-1,-14 5 1,-9 6-2,-10 2 2,-4 1-2,-3 1 2,1-4-4,7-3 1,3-9-2,22 3-10,2-18-12,17-10-9,4-11-4,18 1-1</inkml:trace>
  <inkml:trace contextRef="#ctx0" brushRef="#br0" timeOffset="76343.9478">15634 15027 73,'0'0'42,"20"0"-1,9-1-1,8-13-37,20 0-1,13-5-3,9-4-2,20 12-13,-8-19-18,20 15-3,-6-7-3,9 15 0</inkml:trace>
  <inkml:trace contextRef="#ctx0" brushRef="#br0" timeOffset="76936.7489">17248 14676 55,'20'-9'38,"-13"-3"-2,-7 12 0,-14 4-28,-8 11-3,-13 6-2,-3 9 0,-8 4-1,1 5 1,5 1-2,11-5 0,10-4 0,17-5-1,12-9 1,17-5-2,12-7 2,6-2-2,4-2 2,-2 1-1,-7 5 1,-8 3 0,-15 8-1,-13 5 1,-18 6-1,-6 5 0,-14 0 0,-2-1-1,2-4-2,0-16-8,27 4-15,7-17-11,12-24-2,18-12 0</inkml:trace>
  <inkml:trace contextRef="#ctx0" brushRef="#br0" timeOffset="77311.1495">17660 14927 75,'-25'22'40,"18"4"-2,7-26 1,15 12-37,20-18 0,19-4 1,8-8-1,6-5 0,1-5 0,-2-4 1,-5 0-2,-8-2 1,-14 2-1,-12 1-1,-14 2 1,-10 5-1,-16 4 0,-8 7 0,-11 12 1,-9 10-1,-8 12 1,1 9 0,-4 11-1,4 7 1,6 7-1,11-3 0,12-3-1,15-9-1,19-7-2,7-12-3,23-4-7,2-26-11,32 7-7,-10-21-8,23 1-1,-8-14 2</inkml:trace>
  <inkml:trace contextRef="#ctx0" brushRef="#br0" timeOffset="77669.9502">18818 14671 67,'-17'-3'39,"-18"0"-1,2 14 1,-9 1-32,3 13-2,-5 6-1,1 13 0,4 2-2,7 3 0,12-2-1,12-6-1,16-7-1,13-12-3,20-7-1,8-28-13,30 13-14,-10-23-5,20 4-3,-9-13 1</inkml:trace>
  <inkml:trace contextRef="#ctx0" brushRef="#br0" timeOffset="78059.9508">19122 14657 60,'-21'-11'37,"21"11"1,-25 5 1,21 13-28,-9 3-5,4 11 0,-3 5-2,0 8 0,-5 2 0,8 0-2,1-7 0,7-8-2,10-10 1,12-13-2,13-13 1,8-16-2,7-9 2,0-6 0,2-7-1,-3-1 2,-8 1-1,-6 4 1,-15 8-1,-8 8 0,-7 8 1,-4 14-1,-14 3 1,2 15-1,3 7 0,-5 8 0,9 7-2,3 1-2,7 6-2,-2-10-9,22 13-9,-8-24-10,14 9-5,-3-17-2,14-3 2</inkml:trace>
  <inkml:trace contextRef="#ctx0" brushRef="#br0" timeOffset="78527.9517">19812 14685 42,'-7'16'37,"-5"1"1,8 10-1,-12-4-17,13 15-13,-8-1-1,2 6-3,-2-3 0,3 1-1,-2-8 0,5-3-2,1-9 2,4-8-2,0-13 0,0 0 1,13-17 0,-6-1 0,5-12 0,3-3 1,2-8 0,2-1-1,0-5 1,5 5-1,1 3 1,-3 6-1,1 8 0,-3 6-2,3 10 0,-7 6-2,5 12-2,-3-2-1,11 15-8,-16-19-11,25 19-11,-14-13-2,11 8-1,-7-12 2</inkml:trace>
  <inkml:trace contextRef="#ctx0" brushRef="#br0" timeOffset="78761.9521">20221 14711 74,'0'0'38,"0"0"0,0 0 0,-7 19-33,4-1-1,3 7-1,-2 4-2,-3 8 1,0 1-2,0 1-1,3-1-1,-4-8-4,14 5-9,-8-35-16,12 22-7,-12-22-2,27-21 1</inkml:trace>
  <inkml:trace contextRef="#ctx0" brushRef="#br0" timeOffset="78917.9524">20356 14387 44,'-7'-36'33,"-4"4"2,10 15-2,-4 6-23,5 11-37,0 0-6,12 8-1,0 1-1</inkml:trace>
  <inkml:trace contextRef="#ctx0" brushRef="#br0" timeOffset="79276.753">20821 14233 67,'2'20'40,"-4"-3"-1,2 18 1,-8 3-34,4 15-1,-7 7-1,0 10-1,-5 6-2,0 6 0,2-1-1,-2-4-3,4-3-1,-5-11-2,11 1-6,-17-27-16,22 5-10,-15-23-2,15-2 2</inkml:trace>
  <inkml:trace contextRef="#ctx0" brushRef="#br0" timeOffset="79947.5542">20623 14781 67,'-17'-13'38,"17"13"-1,-19-2 0,19 2-32,13 7-2,1-5-2,8 1 0,7 0-1,6-1 0,1-2-1,6 4-2,-4-10-4,12 14-12,-21-15-17,10 8 1,-15-10-2,6 10 10,-18-15 14,6 11 8,-5-3 6,-11-6 12,9 9 19,-11 3 2,0 0 0,0 0-7,20 3-14,-20-3-3,-2 21-2,-4-4-2,2 6-1,-7 1-1,3 6 0,-5-5-1,8 2-1,-2-9 0,7-3-1,0-15 1,12 2-1,7-13 0,2-10-1,4-4 1,4-4 0,1-1 0,-1 0 0,0 6 0,-3 3-1,-4 7 0,-6 7 0,-16 7 0,12 13 0,-14 7-1,-8 7 1,-5 12-1,-4 6 0,-3 13 0,-7 9 0,-4 9 0,-5 8 0,-2 3 1,1-2-1,-1-6 2,0-7 1,1-11-1,4-13 1,8-22-2,-2-13 1,6-16-1,3-13 0,5-8-2,1-19-4,13 2-5,-6-26-8,25 12-7,-13-23-8,26 12-6,-9-7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8T23:12:25.512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1989 1520 6,'-7'-22'15,"-7"2"-2,3 1-3,-4 1 0,4 1-1,0 2-1,-1-1-2,4 2 2,0-1-3,1 1-2,-2-2-2,3 0-4,0-2-8,2 0-4,-2-1-3,4 3-1,-4 1 1</inkml:trace>
  <inkml:trace contextRef="#ctx0" brushRef="#br0" timeOffset="858.0015">1841 1195 27,'0'0'22,"0"0"-1,0 0 0,0 0-3,0 0-4,0 0-4,3 11-2,-3-11-2,2 11 0,-2-11-1,8 11-2,-8-11 1,17 20-1,-4-4 0,3 5 0,4 1-1,6 3-2,-4 3 3,4 4-3,2-2 1,4 1-1,-4 1 1,5 4-1,-2-1 0,4 1 0,-4 3-1,3 0 1,-1 1-1,2 5 1,0 1-1,3 0 0,0 3 2,-1 0 0,6 1-1,0 0 1,3-1-1,2 0 2,-1-3-1,4 0 0,-2 3-1,4 2 1,-1 2-1,3 5 1,-4 3-1,4 7 0,1 3-1,2 6 2,5 0-2,-3 0 1,4 4 1,0-3-1,2 2 1,0-3-1,-1 4 0,0 0 0,-1-1 1,-1 3-1,3-2 0,-2 7 1,6-3-1,0-1 0,3-1 0,-1 1-1,2 3 1,3-4 0,-1 1 0,-3-3 0,-1 1 0,1-4 0,2-1 1,2-2-2,-1 0 2,-1 0-1,5 2 0,-5 2 0,1 0 1,-3 4-1,0 6 2,-5 0-2,4 2 2,-1 3-2,2 2 2,1 2-1,-2-1 0,2 0 0,-3-3-1,4-5 2,-5-1-2,-1-3 2,1-2-2,-4-1 1,5 0-1,2 2 1,4-1-1,-2-1 1,0 2-2,-3-2 1,3-3 0,-3-4 0,-5-5 0,-5-3 0,-3-4 0,-3 0-1,-2-7 0,-4-7-3,0 5-9,-12-12-23,0 0-1,-9-10-1,-6-1 1</inkml:trace>
  <inkml:trace contextRef="#ctx0" brushRef="#br0" timeOffset="2090.4037">4561 4917 12,'0'0'28,"-11"-14"1,11 14 1,-11-15-14,11 15-4,0 0-1,0 0-2,0 0-2,0 0 0,0 0-2,0 0 1,0 0-2,22 20-1,-7-9-1,8 9 0,5 0-1,7 5 1,6 3-1,6 0 0,7 0 0,4 0 0,1-5-1,3-5 1,-2-3-1,-3-1 0,-3-6 1,-5-1-1,-8 1 0,-5 0 1,-7 0-1,-4 3 0,-4-2 0,-3 1 1,-5-2-1,-2-1 0,-11-7 1,13 10-1,-13-10 1,0 0 0,-1-12 0,-6-1 0,-2-9 0,0-8 0,-2-8 1,-4-9-1,3-7 0,-1-5-1,-4-2 0,1-2 2,1 1-3,0 7 2,0 5-1,-2 8 0,3 4-1,3 8 1,5 3-2,-2 4-1,10 7-2,-4-10-13,2 26-19,12-27 0,-1 20-1,-7-6-1</inkml:trace>
  <inkml:trace contextRef="#ctx0" brushRef="#br1" timeOffset="44127.279">3734 7650 37,'11'-10'30,"-11"10"2,11-7-1,-11 7-20,13 1-3,3 3-3,-4 0-3,7 3 0,2-3-1,6 2 1,8-3-1,10 1 0,8-8 1,12 0 0,7-4-1,11 0 2,8-2-2,10 0 0,8 1-1,8 0 1,11 2-1,2 2 0,8 1 0,9-2 0,14 2 0,8-1 0,12-1 0,11-3 1,13 0-1,13-4 1,19-1 0,8-2 0,11-1 0,9 0 0,9 4 0,2-1 0,3 2 0,5 4-1,-1 1 1,8 3-1,3-1 0,9 2 0,6-1 0,13-1 0,9 0 0,7-2 0,6-1-1,1 0 1,5-2-1,-4 3 1,3 4-1,-12 0 0,-8 4 0,-12 2 1,-17 6-2,-22-3-3,-16 14-21,-30-11-7,-34 1-3,-40-4 1</inkml:trace>
  <inkml:trace contextRef="#ctx0" brushRef="#br1" timeOffset="44673.2799">4917 7746 38,'13'-20'33,"-13"20"2,14-21-1,-14 21-18,9-18-8,-9 18 0,0 0-3,-10 31-1,-15 0-2,-10 15-1,-15 13 0,-8 8-3,-4 13-3,-7-12-8,16 3-20,7-12-2,18-12-1,16-19 0</inkml:trace>
  <inkml:trace contextRef="#ctx0" brushRef="#br1" timeOffset="44954.0804">6479 7704 56,'-17'17'35,"-6"7"-1,-7-1 0,-7 11-25,-16 3-2,0 15-4,-11 2-1,3 3-4,13 5-12,10-14-20,22-12 0,26-15-2,33-21-1</inkml:trace>
  <inkml:trace contextRef="#ctx0" brushRef="#br1" timeOffset="45234.8809">8662 7657 43,'0'14'34,"0"-14"1,-12 18 0,-5-17-19,14 14-3,-18-5-3,7 13-3,-15 1-2,-5 17-2,-11 7-2,-8 8-3,-2 12-9,-9-10-25,20-1-1,10-14-2,22-9 1</inkml:trace>
  <inkml:trace contextRef="#ctx0" brushRef="#br1" timeOffset="45515.6814">10650 7622 75,'0'0'38,"-20"26"0,-5-11-1,-5 13-29,-17 4-5,-3 11-1,-13 9-2,-3 1-2,7 5-6,1-14-26,30-4-3,17-17-1,39-12 0</inkml:trace>
  <inkml:trace contextRef="#ctx0" brushRef="#br1" timeOffset="45765.2818">12423 7495 59,'18'11'37,"-18"-11"0,5 31-2,-23-13-22,2 24-3,-22 3-3,-8 18-4,-13 10-5,-13 2-33,12 6-2,-2-10-1,11-5-1</inkml:trace>
  <inkml:trace contextRef="#ctx0" brushRef="#br1" timeOffset="46716.8835">6090 8857 63,'3'-12'36,"-3"12"-1,4-13-2,-4 13-23,-1 11-5,-2 7-1,-3 1-1,1 14-1,-2 4 0,-1 12-1,-2 5-1,-1 5 1,1 0 0,1 1-1,0-8 0,1-8 1,2-12-1,5-16 0,1-16 1,15-26-1,3-17 0,3-9 0,1-10 1,1-10-1,1-5 1,-1 2 0,-4 10-1,-2 10 1,-5 14 1,-5 13-1,-7 15 0,0 13 0,-2 14 0,-3 9 0,1 6 0,4 1 0,6-1-1,8-5 1,11-10 0,11-12 0,12-10 0,14-14 0,8-10-1,2-5 1,0-5-2,-4 6 2,-10 0-2,-9 9 1,-12 7-1,-15 15 2,-12 11 1,-8 16-1,-6 10 0,-2 13 0,-2 7 0,-3 7-1,6 3 0,1 0-3,13-3-2,-1-23-5,24 2-27,-2-24-1,16-9 0,-3-20 0</inkml:trace>
  <inkml:trace contextRef="#ctx0" brushRef="#br1" timeOffset="46888.4838">7384 8819 87,'-11'-10'38,"11"10"-1,-31 6 2,15 18-31,-3-5-5,5 11 0,3 5-3,1 1 0,5 6-4,-2-13-23,15 11-11,1-19 0,13-1-1</inkml:trace>
  <inkml:trace contextRef="#ctx0" brushRef="#br1" timeOffset="47340.8846">7523 8458 73,'-25'-22'37,"10"14"-1,4 5-1,11 3-31,17 3-5,6 2-2,18 4-1,4-2 0,8 8-1,0 0 2,-2 6 1,-8 5 3,-11 4 2,-7 10 2,-17-1 1,-5 9 1,-13-4 0,0 6-1,-9-7 0,5 5-3,-1-9 1,7-1-2,2-9-1,1-6 1,10-10-1,-5-13 0,14-2 0,-2-13 0,3-8 0,-1-10 0,2-7-2,-3-5 2,0-4-2,-2 3 0,3 4 0,-8 8 1,4 5-2,-1 8 1,1 12-1,3 4-2,10 15-7,-5-8-26,18 11 0,1-8-2,15 4 1</inkml:trace>
  <inkml:trace contextRef="#ctx0" brushRef="#br1" timeOffset="48245.6862">8550 8607 79,'-18'9'39,"-3"-3"-2,6 10 2,-11-1-31,12 15-2,-4 1-1,3 10-2,2 0 1,2 4-2,1-2 1,6-4-2,-1-9 0,10-10 0,-5-20 0,21 2-1,-3-21 1,5-12-1,4-9-1,-2-8 1,-1-8-1,1-4 0,-6 3 0,0 1 1,-2 10-2,-5 8 2,1 7 0,2 9 0,5 10 0,6 10 1,5 6-1,13 5 0,5-1 0,10 2 0,3-3 0,3-1 0,-6-3 1,-5 0-1,-10-3 0,-15 0 0,-14 0 0,-15 0 0,0 0 0,-30 17 0,-2-1 0,-5 6 0,-7 6-1,0 10 2,1 5 1,8 1-1,10 3 1,8-1-1,18-5 2,12-5-2,15-9 1,17-15-1,5-11 0,6-10-1,0-13-1,4-9 1,-13-6-2,-8-5 2,-14-3-3,-9-2 2,-13 4-1,-9 1 1,-7 7 0,-7 6 0,3 5 1,4 6-1,6 6 1,7 12 0,16-11 0,4 12 0,8 4 1,7 0 0,5 2 0,4 3 0,-2 2 1,-3 2-1,-4 5-1,-1 1 1,-10 5-1,-7 2 1,-10 6 1,-10 2-2,-7 1 2,-6 1-2,-3-4 2,0-3-1,0-3 1,5-9-2,14-18 1,0 0-1,4-15-1,16-9 1,5-9 0,9-4 0,2-4 0,3 1 1,2 0-1,-1 6 0,-3 5 2,3 6-2,4 4-2,4-3-4,22 16-16,1-16-18,33 5-1,8-10-1,36 7-2</inkml:trace>
  <inkml:trace contextRef="#ctx0" brushRef="#br2" timeOffset="769530.3037">7856 7252 11,'0'0'16,"-22"12"-7,22-12-9,-21 8-1,21-8 0,-20 9 0,20-9 3,-17 14 0,17-14 2,-18 14-2,18-14-3,-17 13-4,4-8-8,7 7 2,-8-4 0</inkml:trace>
  <inkml:trace contextRef="#ctx0" brushRef="#br2" timeOffset="770154.3047">7591 7509 25,'-14'23'16,"-1"-6"0,6 2 1,-4-12 2,11 5-4,2-12-2,0 0-3,-9-15-2,9 15-1,12-28-3,0 12-1,0-10 0,3 2-1,2-7 1,6 1-2,0-8 2,7-1-2,1-11 0,6-3 2,1-10-1,5-3-1,4-8 0,3-5 0,2-2 0,4-3 1,1 0-1,3-2 0,2 0 0,0-1-1,4 1 1,2-5-2,-3-4 2,5-2-2,2-5 0,6-6 1,2-2 0,6-6-1,-3-4 0,4-1 1,1-6-2,5 2 3,0-6 0,3 2-2,6-3 1,3-1 1,7-2-1,6 3 1,-1-6 1,10 1-3,4 0 2,-1 1 0,0-1 0,0 1 1,-4-6 0,0 2 0,2 1 0,-12 3-1,-2 0 0,-3 3-1,-9 0 2,0 4-3,-8 10 2,-7 8-2,-3 8 1,-4 11-2,-1 5 1,-10 8 0,1 13-3,-12 5-5,4 15-11,-20-1-14,-7 16-2,-14 4 1,-10 14-1</inkml:trace>
  <inkml:trace contextRef="#ctx0" brushRef="#br2" timeOffset="770825.1059">10893 2657 58,'-13'1'35,"13"-1"-1,0 0 0,-11-5-25,27 2-4,6-10 0,20 1 0,12-15-1,22-3-1,11-8 0,13-5-2,8-5 1,3 1-2,-4 2 0,-11 10-1,-12 13 1,-20 14 0,-20 18 0,-18 23 1,-21 20 0,-19 17 1,-14 19-1,-10 14 1,-10 7-1,-4 2 0,-1-3-1,3-13-2,10-2-7,1-25-29,16-10 1,4-25-3,15-11 1</inkml:trace>
  <inkml:trace contextRef="#ctx0" brushRef="#br3" timeOffset="784490.7299">15883 769 75,'0'0'35,"31"-49"-1,-31 49-12,0 0-18,-24 13 0,6 20-1,-6 17-1,-9 16 1,-9 13 0,-7 16 0,-6 6 1,5 1-1,9-18 1,9-7-2,7-18 1,8-5-2,13-16 1,16-13-1,15-11 0,18-12-1,14-9-1,12-7-1,12-1-4,0-12-8,8 7-23,-10-4 0,2 7-2,-17-3 2</inkml:trace>
  <inkml:trace contextRef="#ctx0" brushRef="#br3" timeOffset="784911.9307">16510 1220 92,'-14'-3'36,"-14"-1"0,0 13-8,-11 1-24,0 10-1,-8 10 2,1 12-3,-7 4 2,7 6-2,6-3 1,11 3-2,14-9 1,11-7-1,18-17 0,14-12-1,18-18 1,11-12-1,10-12 0,5-12 1,-1-4-1,-1-4 2,-9 4-2,-10 4 1,-14 10-1,-11 11 1,-17 15 0,-9 11-1,-9 18-1,-13 10 0,-1 8 0,-2 4-2,5 4 1,1-3-4,14-1 0,5-16-3,28-5-10,-1-21-18,20-5-1,1-17 0,12-5 2</inkml:trace>
  <inkml:trace contextRef="#ctx0" brushRef="#br3" timeOffset="785333.1314">17080 1176 65,'-15'5'35,"-1"14"-1,1 15 0,-8 3-23,9 5-5,-2 0 0,10-1-3,1-5 0,11-4-1,7-12 1,10-10-2,11-13 0,6-9 1,6-12-1,7-7 0,-5-2 0,4-7 0,-7 5-1,-5 1 0,-10 9 0,-7 4-1,-9 13 1,-14 8-1,2 17 0,-9 6-1,-4 10 2,-1 2-1,3 6 1,4-1 0,5-4 0,6-5 0,7-10 2,10-11 0,5-11-1,6-9 0,2-12 1,5-10 0,-6-7-2,-1-4 0,-3-2-4,-9-11-6,-1 10-28,-8-2 1,1 12-2,-7 4-2</inkml:trace>
  <inkml:trace contextRef="#ctx0" brushRef="#br3" timeOffset="785879.1324">18517 1115 52,'5'-15'36,"-5"15"-1,8-13-1,-8 13-25,-9 17 0,-1 3-2,-13 2-2,3 9 0,-11 7-1,7 6-1,-3 1 1,10 5-2,2-6 1,15-1-2,7-6 1,13-10-1,12-10 0,7-11-1,7-11 1,2-12 0,1-11-1,-5-7 1,-5-7-1,-8-3 1,-8-1-2,-13 0 1,-9 4-2,-10 1-1,-2 13 0,-12 2-3,7 8 0,-12-1-25,28 19-6,-21-12 0,21 12-2</inkml:trace>
  <inkml:trace contextRef="#ctx0" brushRef="#br3" timeOffset="786144.3328">19490 714 82,'44'-60'38,"-44"60"2,20-54 0,-20 54-38,0 0 0,-39-50 0,39 50 1,-65 7 0,41 16 0,-64 34-1,3 14-1,13 19-3,15 15-1,22 13-7,6-8-29,28-12-2,12-41 1,9-20 0</inkml:trace>
  <inkml:trace contextRef="#ctx0" brushRef="#br3" timeOffset="786315.9331">19060 1017 100,'-33'-28'41,"13"12"2,-2 0-2,17 2-37,5 14-1,0 0-4,58-23-9,-58 23-28,84-29-2,-28 14-1,8-3-1</inkml:trace>
  <inkml:trace contextRef="#ctx0" brushRef="#br3" timeOffset="787314.3349">20241 657 41,'0'0'33,"0"0"2,0 0 1,0 0-23,0 0-5,0 0-1,0 0 0,-50-25-1,50 25-1,0 0 0,-22 38-1,11 10-1,1 14 1,-9 10-1,2 9-1,-2 1-1,7 3 0,-4-15 0,7-14 0,4-16-1,2-13 1,3-17 0,0-10-1,14-23 1,-1-15-1,0-14 1,-13 52 0,10-70 1,-10 70-4,11-93 2,-7 40-1,1-3 1,1-2-1,0-1 1,3 3-1,0-1-1,5 4 4,5-1-2,-19 54 2,44-97-2,-44 97 0,55-75 0,-55 75 0,60-49 0,-60 49-1,56-15 2,-56 15-2,0 0 1,57 37 3,-57-37-2,12 49 1,-12-49 0,-11 65 0,11-65-1,-29 70 1,29-70-1,-35 92-2,-9-28 1,9-3 0,15-11-1,22-8 2,13-3-1,19-2 0,-5-1 1,-2 2-1,0 4-1,-5-5 0,-4 1-3,-6-11-3,14-1-31,-11-11-2,10-6 0,-6-11-1</inkml:trace>
  <inkml:trace contextRef="#ctx0" brushRef="#br3" timeOffset="787688.7355">20669 1002 95,'-9'10'39,"14"7"2,-5-17-1,25 11-37,2-17 0,11-3 0,6-7-2,7-4 1,-51 20-1,50-25 1,-50 25 0,0 0-1,65-50 1,-65 50-1,0 0 1,49-57-1,-49 57 1,0 0-2,0 0 0,-3-61 0,3 61 0,-31 2 0,-17 5-1,3 17 1,-11 6-1,12 12 1,3 6 0,26 5 0,20-11-2,37-23-1,22-13-4,-64-6-18,87-23-14,-28 8-1,9-1 2,-1-6-4</inkml:trace>
  <inkml:trace contextRef="#ctx0" brushRef="#br3" timeOffset="787985.1361">21965 443 71,'-17'-60'42,"17"60"-1,-33-50 0,33 50-16,-48-34-22,48 34 0,-62-11-2,62 11 0,-72 14 0,72-14 1,-75 42-1,75-42 1,-43 68-1,-19 25 0,5 15-1,21 7-2,16-5-4,17-19-12,24-11-22,10-21-1,10-34 0,-14-13 0</inkml:trace>
  <inkml:trace contextRef="#ctx0" brushRef="#br3" timeOffset="788187.9364">21510 926 117,'-64'-45'40,"64"45"3,0 0-9,0 0-32,-24-62-1,24 62-5,0 0-4,57-59-10,-57 59-24,76-43 1,-25 18-2,6-2 1</inkml:trace>
  <inkml:trace contextRef="#ctx0" brushRef="#br3" timeOffset="788406.3368">22171 250 99,'0'0'42,"0"0"-1,0 0 0,-52-10-38,52 10 2,-52 52-3,52-52-1,-59 113 1,14 7-3,3 7 1,13 3-5,5-15-4,24-15-30,7-22-2,19-24 0,7-29-1</inkml:trace>
  <inkml:trace contextRef="#ctx0" brushRef="#br3" timeOffset="788765.1374">22162 888 98,'0'0'39,"17"2"2,11-1-2,-28-1-37,0 0 0,68-11 1,-68 11-2,66-16 1,-66 16 0,69-23 0,-69 23 0,66-30 0,-66 30-1,51-33-1,-51 33-1,0 0 3,0 0-1,37-54 0,-37 54 0,0 0 0,-44 4 1,-16 14 0,-2 16 1,-9 4-2,15 13 0,13 4-2,27-2 0,28-11-2,28-23-1,25-8-6,-2-22-16,21-1-15,-5-11 1,10 0-2,-89 23 1</inkml:trace>
  <inkml:trace contextRef="#ctx0" brushRef="#br3" timeOffset="789014.7379">23034 759 90,'0'0'41,"0"0"2,0 0-1,0 0-17,0 0-20,-57-3-3,18 29 0,-7 6-2,9 10 1,2-2-1,16 3 0,13-5-2,21-8 1,30-22-2,6-12-2,16-10-4,-67 14-27,73-34-3,-73 34-2,93-46-2</inkml:trace>
  <inkml:trace contextRef="#ctx0" brushRef="#br3" timeOffset="789233.1383">23568 407 104,'24'-60'43,"-24"60"0,0 0-2,0 0-36,0 0-1,-55 66-1,38-6-2,-13 37-3,10 1-1,5 0-9,0-18-26,12-12-5,-2-20 2,8-18-3</inkml:trace>
  <inkml:trace contextRef="#ctx0" brushRef="#br3" timeOffset="789591.9389">23363 723 110,'0'0'42,"0"0"0,2-55-9,-2 55-29,0 0-1,50-25-3,-50 25 0,53-8 0,-53 8 0,63-7 2,-63 7-1,67-9 0,-67 9 0,64-9 0,-64 9 0,58-7 0,-58 7 0,0 0 0,55 16 1,-55-16-1,25 27-1,-25 14 1,-11 4-2,-3 5-2,8 3-13,-8-19-10,18-1-17,-4-33 3,0 0-2,0 0 1</inkml:trace>
  <inkml:trace contextRef="#ctx0" brushRef="#br3" timeOffset="789716.7391">23916 630 86,'-9'-70'43,"9"70"-5,-23-73-16,23 73-41,-36-65-22,36 65-1,-38-50-1</inkml:trace>
  <inkml:trace contextRef="#ctx0" brushRef="#br3" timeOffset="790574.7406">24251 653 78,'0'0'37,"0"0"2,-54-30-1,54 30-31,0 0-1,0 0 0,0 0-2,-63-19 0,63 19 2,0 0-2,0 0 0,-61 29-1,61-29-1,-11 25 0,-10 15 0,3 0-2,13 5 1,9-3-2,18-7 1,-22-35-1,0 0 1,59 22-1,-59-22 1,56-14-1,-56 14 0,57-31 0,-57 31-1,51-41 1,-51 41-1,0 0 1,60-70 0,-60 70 1,0 0 0,40-64 0,-40 64 1,0 0-1,28-50 2,-28 50-1,0 0-1,0 0 1,0 0 1,0 0-1,56-25 0,-56 25 0,0 0-1,0 0 2,51 25 1,-51-25-1,0 0 0,0 0-1,6 59 1,-1-19-1,-3 4 1,-14-1-2,3-2 0,0-8 0,9-33 0,0 0 0,0 0 0,0 0 0,68-5 0,-68 5 0,58-40 0,-58 40 0,63-50 0,-63 50 0,61-47 0,-61 47 0,57-35 0,-57 35 0,0 0 0,78-11 0,-38 24 0,-17 20 0,0 13-8,3 15-8,-7-4-7,28 3-9,-8-18-12,19-23-1,-1-10 0</inkml:trace>
  <inkml:trace contextRef="#ctx0" brushRef="#br4" timeOffset="796253.1506">16128 1838 37,'-13'5'31,"-1"-2"1,14-3-2,0 0-20,-13-7-1,13 7-2,10-7-2,3 4-1,-13 3-1,28-12 0,-11 9-1,2-1-1,4-1 1,2 4 0,4-4-1,3 0 0,1 1 1,10-1 0,4-5-1,6 0 2,11-3-2,6 0 1,2-1-1,10 0 1,3-2-2,3 3 1,2 1 0,4 3-1,3-1 0,-1 2 0,2 1 0,2 4 0,-2-3 1,2 1-1,0 2 0,2 1 1,-3-2-1,3 2 0,-4-3 1,6 1-1,-4-1 1,2 2 0,1-2-1,1 0 1,-1 0 0,-1-3 0,2 0 0,-1-2 0,1-1 0,5 0 0,-3 0 0,-1-1 0,0 2-1,-4 2 0,-3 0 0,-4 3 1,-2 3-2,-6-2 1,-7 3 0,-2-1 0,1 1 1,-2 0 0,1-1-1,-4-1 1,3 0 0,-1-1 0,-2 2-1,0-2 1,0 1-1,-3 1 0,-2-1 1,5 2-1,-2-1 0,0 1 0,0 0 0,3-2 1,-3 2-1,3-2 0,1-1 0,-2 0 1,3-2-1,0 0 0,4 0 1,1 2-1,1-2 1,-2 4-1,-4-1 0,0 3 1,0-1-1,-4 1 0,-1 0 1,0-2-1,-1 2 0,4-3 0,0 1 0,-1-1 0,1-2 0,-2 0 1,3-1-1,-1-1 0,-3-1 1,-1-1-1,5-2 0,2-1 1,2 2-1,1-3 0,3 5 0,1 0 0,0 0 0,-5 1 0,-1 3 0,-6-1 0,-3 3 1,-1-1-1,-3-1 0,-5 0 0,-3 2 0,0-1 0,-7-1 0,1 1-1,0 3 1,-7-2 0,0 2 1,-4-1-1,-1 1 0,-1 1 0,-6-1 0,1 0 0,-8 0 0,-5 0 0,-3 0 1,-8 0-1,-9 0 0,11 0-1,-11 0 0,0 0-3,0 0-11,0 0-24,0 0 0,0 0-1,-12-2-1</inkml:trace>
  <inkml:trace contextRef="#ctx0" brushRef="#br5" timeOffset="801900.3605">14967 2545 52,'0'0'34,"13"-6"-2,-13 6 0,-13 35-23,-4-14-3,4 20 1,-8 4-3,3 21 0,-6 4-1,4 12 0,-9 6 0,5 10 0,-7-5 1,5 2-2,-1-15 1,6-10 0,2-21 0,10-13-1,9-36 0,0 0-1,20-37 0,3-14 0,7-18 0,7-12 0,-2-14 0,4-7 1,1 2-2,0 2 2,-5 4 0,0 8-1,-4 11 0,0 12 0,-4 12-1,1 12 1,-3 10-1,1 9 1,-5 16-1,4 9 1,0 17-1,-1 11 1,-3 14-1,-1 16 1,-4 19-1,-3 13 0,-4 13 0,-8 6-1,0 2-1,-3-5 0,-2-5-1,1-13-2,6-8-5,-9-35-24,16-5-5,-9-27 2,-1-18-3</inkml:trace>
  <inkml:trace contextRef="#ctx0" brushRef="#br5" timeOffset="802945.5623">14966 3172 101,'-17'-1'38,"17"1"1,20-10-3,20-2-34,16-9 0,14 0 0,7-6 0,6-1-2,1 2 1,-6 5-1,-9 5 1,-11 6-1,-16 10 0,-8 9 0,-14 9 0,-10 11 1,-9 6-1,-9 7 0,-7 6 1,-2 2-1,-7-1 1,4-7-1,-2-3 1,7-12-1,7-10 1,8-17 0,0 0 0,24-21 0,-1-11 0,6-7 1,6-8-1,2-1 0,1-6 0,0 7 0,-4 5-1,-1 7 1,-4 12-1,-5 11-1,-5 18 1,-2 11 0,-7 17 0,-3 9-2,0 11 1,-2 3-1,5 6-1,0-6-2,12 2-1,1-16-3,17-3-1,-5-24-4,24 7-8,-9-33-8,12 1-5,-11-20 1,9 4 15,-16-20 11,-6-2 6,-9 4 7,-20-12 10,-1 17 11,-23-7 9,0 17-1,-25-8-10,11 28-9,-18-4-4,9 25-2,-8 3-3,7 17-1,-1 4-1,8 8-1,10 1-1,11-1 0,9-2 0,13-8-2,8-11 2,11-10-2,10-12 1,5-11-1,5-12 0,1-7 0,-3-7-1,0-5 1,-7-2-1,-4 0 2,-7 1-3,-7 5 2,-6 10-1,-13 7 1,-4 19-1,0 0 0,-24 35 0,4 6 0,-4 23 1,-4 16-1,-2 17 1,-3 12-1,2 6 1,1-1-1,2-2 0,3-7 1,2-13 0,3-19 0,5-18 0,5-16 0,0-24 1,10-15-1,-6-22 1,11-17 0,4-16 0,3-16-1,3-18 1,5-9-1,4-10 1,5 4-1,3 0 0,0 11 0,1 11-2,-1 7 0,6 25-6,-6-4-13,16 25-16,-10-7-1,13 14-1,-4-16-2</inkml:trace>
  <inkml:trace contextRef="#ctx0" brushRef="#br5" timeOffset="803179.5628">17354 2375 80,'-5'-19'41,"-17"13"-1,4 30 3,-14 14-32,0 19-6,-3 13-1,4 19-1,-3 14-1,4 10-2,3 3 1,7-5-3,7-4 0,4-8-2,14-7-4,-5-30-20,23 0-11,-7-31 0,14-4-3,-6-26 2</inkml:trace>
  <inkml:trace contextRef="#ctx0" brushRef="#br5" timeOffset="803553.9634">17278 3227 90,'0'14'40,"0"-14"0,8 22-2,-8-22-34,38 3-1,1-13 0,18-6-1,5-8 0,3-5 0,-1-5-2,0-1 2,-12-3-2,-11 1 1,-15 5-1,-21 3 0,-13 7 0,-14 9 0,-18 12 1,-11 13-1,-8 13 1,-3 11 0,-1 10 0,6 9 0,10 2 1,16 1-1,21-9 0,20-8-2,25-11 0,21-17-2,28-7-4,10-23-13,34 8-19,-3-21-2,24 3-1,-9-10 1</inkml:trace>
  <inkml:trace contextRef="#ctx0" brushRef="#br5" timeOffset="803912.764">18809 2956 90,'9'-24'39,"-9"24"2,0 0-2,-4 18-35,-3 7-2,-3 11-1,-3 11 1,-2 6-2,1 6-1,2 0-2,7 1-4,-6-20-28,22-1-5,1-21 1,13-11-3</inkml:trace>
  <inkml:trace contextRef="#ctx0" brushRef="#br5" timeOffset="804365.1648">18935 2698 97,'-12'-16'41,"12"16"0,0 0 0,19-11-38,9 10-2,8 4 1,5 2-1,-1 6 1,-2 4-1,-2 9 0,-8 6 0,-11 10 0,-8 5-1,-9 6 1,-10 7 0,-5 0-1,-6-1 1,-3-4-1,2-6 0,7-11 0,6-11 1,10-14-1,13-20 0,13-15 1,14-19-1,10-10 1,8-9 0,1-5 1,3-1-1,-3 2 0,-9 14 0,-9 13-1,-12 17 1,-13 19 0,-10 16-1,-9 22 0,-8 16-1,-2 10 0,-1 7-3,5 0-3,16 12-15,-4-26-14,26 5-6,4-27 0,23-3-2</inkml:trace>
  <inkml:trace contextRef="#ctx0" brushRef="#br5" timeOffset="805722.3672">15660 4760 83,'0'0'42,"0"0"-2,0 0 1,23-21-34,2 9-5,12-4-1,9-2 0,11 1-2,3-4-2,9 6-2,-5-4-4,12 16-23,-14-7-6,-5 13-1,-16 0-2</inkml:trace>
  <inkml:trace contextRef="#ctx0" brushRef="#br5" timeOffset="805909.5675">15719 5096 100,'-11'3'39,"28"-5"0,18-26-1,25-2-38,19-5-3,10-13-15,15 11-21,-2-2 2,10 13-4,-8-1 2</inkml:trace>
  <inkml:trace contextRef="#ctx0" brushRef="#br5" timeOffset="806627.1688">17374 4137 57,'0'0'37,"0"0"-3,-23 19 0,14 17-26,-9 6-3,2 18-2,-2 10-2,-3 11 2,0 7 0,0 5 0,-4-3 1,4-4-2,1-14 2,5-9-1,2-20 1,8-14-1,5-29-1,0 0 0,19-30-3,0-12 3,0-14-2,6-11 0,1-16 0,0-7 0,2-5 0,3-2 0,2 1 2,1 5-2,1 11 1,-2 12 0,-1 18 0,-1 15 0,1 22-1,-7 19 1,0 23 0,-5 15-2,-1 18 2,-2 15-2,1 13 1,-4 9-1,0 4 2,-6 1-2,5-3 0,-5-13-6,11 2-21,-17-29-10,13-6 0,-14-27-3,9-8 1</inkml:trace>
  <inkml:trace contextRef="#ctx0" brushRef="#br5" timeOffset="807095.1696">17437 4744 81,'-28'-8'40,"28"8"-2,0 0 2,30-9-36,13-6-1,17-3-2,9-5 1,6 1-1,3 1 0,-3 1-1,-6 6 1,-13 6 0,-12 9-1,-9 10 1,-17 6 0,-6 9-1,-12 8 0,-8 5 1,-7 5 1,-4 1-1,-3-1 1,0-3-1,2-9 2,4-3-2,6-13 2,10-16-2,0 0-2,20-25 3,-1-8-3,10-9 1,2-5-1,4-7 1,0-1-1,2 7 0,-7 4 2,-5 11-3,-2 12 2,-6 15 0,-4 14 0,-3 11-1,-2 14 0,1 5-1,3 10 1,1-5-3,12 8-1,-3-17-6,28 11-19,-15-26-9,19 2 2,-5-20-2</inkml:trace>
  <inkml:trace contextRef="#ctx0" brushRef="#br5" timeOffset="807641.1706">18790 4560 79,'-40'11'40,"-8"1"-1,5 18 1,-6-2-35,10 8 0,10 0 1,8 1-3,11-6 1,14-3-1,10-11 1,13-7-2,10-12-1,7-6 0,4-11-2,1-8 1,0-7-1,-2-6 1,-6-3-2,-9 0 1,-6 0 1,-8 5-1,-6 9 1,-12 12-1,0 17 0,-20 14 1,1 21-1,-5 24 1,-1 19 1,-4 19-1,-2 19 1,1 7 0,6 4 0,0 0 1,4-7 2,5-11-3,-2-14 1,3-19 0,3-18 0,-1-19 0,2-22 1,10-17-3,-18-8 1,10-21 0,2-16-3,-1-12 1,6-12-1,5-4 1,8-5-1,2 1 1,9 1-1,9 3 0,4 7 2,10 1-2,8 12-2,0-5-2,21 18-18,-13-18-14,17 12-2,-9-13-2,8 5 1</inkml:trace>
  <inkml:trace contextRef="#ctx0" brushRef="#br5" timeOffset="807843.9709">19552 4015 64,'-18'-6'41,"6"36"-1,-16 10 1,8 30-15,-8 2-22,3 14-2,0 11-1,0 3 0,5 1 1,7-2-1,8-7-2,1-14-3,21 0-14,-5-32-20,17-6 0,-4-25-3,14-7 0</inkml:trace>
  <inkml:trace contextRef="#ctx0" brushRef="#br5" timeOffset="808202.7716">19632 4704 86,'12'5'41,"1"-10"-2,16 5 2,10-12-37,2 2-1,7-9-1,-1-1 0,0-3-1,-1-4 0,-4-4 0,-7-3-1,-6 0 1,-12-2 0,-8 3-1,-12 3 0,-11 8 1,-11 11-1,-13 13 1,-7 16 0,-8 14 0,1 13 1,1 9 0,10 8 0,9-2-1,19-4 1,19-8-2,18-15-1,22-10-2,9-21-6,34 4-19,-6-26-12,19 2-1,-3-16-3,16 4 2</inkml:trace>
  <inkml:trace contextRef="#ctx0" brushRef="#br5" timeOffset="808826.7727">21393 4038 80,'-20'-19'41,"-14"-5"-2,6 12 1,-16-2-34,4 14-1,-4 7 0,-3 14-3,-5 11 1,1 18-1,4 5 0,6 12 0,8 6-1,13 2 0,15-5 0,24-6 0,17-13 0,21-14 0,18-14-1,16-21 1,5-20 0,3-13-1,-4-16 1,-5-17-1,-12-5 1,-21-11 0,-17 2-1,-26-3-1,-15 4-1,-18 0 0,-16 17 0,-19 11-1,-7 19-1,-10 15 0,1 21-2,1 3-4,23 32-22,-1-3-6,28 11-1,13-6-1</inkml:trace>
  <inkml:trace contextRef="#ctx0" brushRef="#br5" timeOffset="809247.9734">21983 4285 89,'0'0'40,"-20"12"-1,-1-7 1,5 12-36,-5 6 0,3 12 0,1 7-2,5 5 1,1 3 0,10-2-1,6-6 0,11-8 0,6-12-1,12-13 0,9-18 0,11-13 0,8-15 0,3-6-1,-1-10 1,-3-4-1,-4-4 1,-11 4 0,-6 9-1,-13 6 0,-10 12 1,-8 14-1,-9 16 0,-4 12-1,-7 16 1,-2 11 0,1 8-2,1 4 1,9-1-2,4-8-3,22 2-11,-2-32-17,35-1-6,2-26-1,25-8 0</inkml:trace>
  <inkml:trace contextRef="#ctx0" brushRef="#br5" timeOffset="809435.1737">23176 3727 103,'-72'58'40,"6"21"0,-5 2 0,22 7-32,2 3-6,18-3-3,17-2-2,8-14-4,28 2-24,-12-24-9,18-6 0,-8-20-1</inkml:trace>
  <inkml:trace contextRef="#ctx0" brushRef="#br5" timeOffset="809637.9741">22692 4046 120,'12'-7'44,"10"-6"0,31 13-1,11-8-42,18-1-1,13 7-6,1-14-13,18 29-19,-17-8-4,2 16-1,-21-1-2</inkml:trace>
  <inkml:trace contextRef="#ctx0" brushRef="#br5" timeOffset="809809.5744">23777 4584 125,'-22'7'45,"22"-7"-2,-18-13-5,11-19-52,27 18-20,-15-16-10,5 11 1,-13-4-3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8T23:27:43.778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879 2806 65,'-12'8'34,"12"-8"-1,0 0-1,11 3-29,-11-3 0,26 1-2,-5-2 0,7 2 0,9-3 0,7 0 0,9-4 0,7-1 0,8-2 0,4 1 0,5-4 1,4 4-1,1-2 1,5 3-1,-3 0 0,6 0 0,-2 1 0,5-1 0,2 0-1,3-1 0,6 0 1,1 1-1,0-3 0,3 3-1,2 1 1,-6 2 0,2-2 0,0 4 0,-1 0 0,-4 2 0,1 2 0,-1-2 0,-1 0 0,4 0 1,-1-2-1,0 1 1,4-1-1,0-2 1,-1 1-1,5 1 1,-2-2 0,-1 3-1,2 0 1,2 1-1,-3 1 1,-2 3-1,0-2 0,0 2 1,-2 0-1,0 2 1,2-3-1,3 2 0,0-2 1,3 1 0,0-2-1,5 1 1,4-1-1,0 0 1,3-1-1,2 0 1,3 2-1,-4-3 0,4-2 0,3 1 1,-1 0-1,-1-1 0,-3-1 0,-2-1 0,2-1 0,0 1 0,0-2 1,0-1-1,-4 1 0,1 0 0,-1 1 0,1-1 0,2 1 0,-1-1 0,-2 2 0,0-3-1,2 1 1,4-2 0,0 2 0,-4-1 0,0 1 1,-7 0-1,-1 0 0,-6 1 0,-7 4-2,-14-2-3,-6 10-7,-26-11-23,-7 8-3,-25-7 0,-15 5 0</inkml:trace>
  <inkml:trace contextRef="#ctx0" brushRef="#br0" timeOffset="514.8009">6766 2289 57,'0'0'31,"4"-10"1,-4 10 0,24-4-28,-9 1 1,10 7-1,4-5 2,14 6-2,7-5 0,13 4-1,8-2-1,11 2 0,2 0-1,4 4 0,-2-1-1,-5 6 0,-13 4 1,-13 4 1,-21 7-1,-17 9 2,-21 5-1,-15 7 1,-26 4-1,-10 6 2,-23 1-2,-5 5 0,-5-3-1,-6-3 0,5-7 0,7-6-2,15-4-6,5-20-28,41-2-2,21-20-1,8-16-1</inkml:trace>
  <inkml:trace contextRef="#ctx0" brushRef="#br0" timeOffset="1513.2027">1753 4501 48,'-24'-1'33,"3"-1"1,5-1-1,16 3-26,-15-7-3,15 7-1,0 0 1,25 5 0,-3-4-2,13 3 0,9-1 0,14 0-1,11-2 1,11 3-2,9-4 1,16 0 0,7-1-1,11-2 1,10 0-1,7 1 1,10-3-1,13-1 1,6-1 0,4 2 0,8-4 0,8 3-1,6-3 1,7 3 0,-1-1 0,5 0 0,3 3 0,5 3 0,-2 1-1,2 5 1,-1 2 0,4 1-1,1 2 1,1 2-1,1-2 1,7 0 0,-9-2 0,5-2 0,2-5-1,-1 2 1,-2-6-1,-2 0 0,1-3 0,-3-1 0,-4-1 0,-2 1 0,-4-1 0,-8 1 0,-9 3 0,-10 1 0,-15 3 0,-16 3 1,-13 0-1,-14 2 0,-16-1-1,-17 2 0,-11 3-2,-19-14-9,-5 13-26,-18-16 0,-12 3-1,-20-12 0</inkml:trace>
  <inkml:trace contextRef="#ctx0" brushRef="#br0" timeOffset="2137.2038">6786 3971 44,'0'0'34,"18"-16"0,-5 15 1,-13 1-17,21 0-11,-4 1-1,8 10-1,3-7-2,13 6 0,8-5 0,18 3-1,11-5-1,11 0 1,8-2-2,7 2 1,1 1-1,-2 3 0,-5 3 0,-11 10-2,-15 4 2,-16 9-1,-20 8 1,-15 8-1,-25 9 2,-17 8-1,-17 4 0,-16 4 2,-18 2-1,-12-1 0,-11-6 2,-7 1-2,0-10 1,1-6-1,6-9 0,9-9-4,14-4-2,14-23-8,28 3-25,14-19 1,33-5-2,8-13 0</inkml:trace>
  <inkml:trace contextRef="#ctx0" brushRef="#br0" timeOffset="3042.0054">2372 6590 80,'-15'7'36,"15"-7"-1,0 0 0,-6 20-32,6-20-3,26 11 1,-1-3-1,12 2 0,10-2 1,16 0-1,12-3 1,12 0 0,12-4-1,13 2 1,12-3 1,13 0-1,6-4 0,12 2 0,9-3 1,13 3-1,9-3 0,9-2-1,11-1 1,8-2-1,8 0 0,11-2 1,7-1-1,7 2 0,5-1 0,8 3 1,-4-3 0,10 3 0,2-1 1,-5 2 0,-3 2-1,3-2 1,-9 2-1,-2 2 1,-1-1-1,-7 2 1,-7-1-1,5 4 0,-13 0 0,-2 4-1,-8 0 1,-11 3 0,-16 0-1,-15 5 0,-22 0-1,-26 1 0,-24 6-3,-30-7-8,-25 10-25,-27-6-1,-22 3 0,-26-9-1</inkml:trace>
  <inkml:trace contextRef="#ctx0" brushRef="#br0" timeOffset="3588.0063">7058 5912 48,'-16'-3'35,"16"3"1,-15 2-1,15-2-14,23 16-17,16-4-1,14-3 0,18 8 0,17-4-1,12 7 0,11-3-1,6 4 0,-2 0 0,-4 5 0,-13 3-1,-15 4 1,-20 6 0,-20 7 1,-22 8 0,-21 4 0,-26 8 0,-20 3 1,-24 5-2,-14 6 3,-19-4-3,-11 2 0,-3-6 0,-5-2-2,10-8 1,9-8-2,20-9-1,7-19-12,35 3-22,14-13-1,28-2-2,20-12 2</inkml:trace>
  <inkml:trace contextRef="#ctx0" brushRef="#br0" timeOffset="63320.5113">1146 11338 21,'23'-7'29,"-12"2"0,7-4-13,9 8-4,-4-8-2,12 6-4,3-4-3,14 4-1,7-3 0,16 0 0,17-4 0,20 1-1,15-7 1,23 1-1,18-4 0,15 2 0,16-4 0,14 3-1,9 3 1,3 0 0,13 2 0,12 4 1,-3 1 0,13 3 1,6-3 0,-1 5 0,4-4 1,3-1-1,2-4 1,4 2 3,1-5-4,9 1 3,-1-2-4,17 0 3,5-3-3,5 4 2,7 0-3,-3 1 0,1 3 0,-5 0-1,-11 1 0,-11 1 0,-15 1-2,-19-3-2,-14 8-5,-34-17-17,-14 11-10,-37-7-2,-28 1 0,-35-4 1</inkml:trace>
  <inkml:trace contextRef="#ctx0" brushRef="#br0" timeOffset="65067.7143">1885 12847 29,'-32'-18'29,"9"-1"2,6-5-9,10 10-16,-2-4 0,9 18 1,10-22 0,5 17 0,-1-3-1,16 6-1,4-3-1,14 5 0,4-3-1,17 3 1,8-1-2,15 1 1,15-3-2,18 1 1,13-1-1,18 0 0,20-1 0,15-1 0,21-3 0,17 1-1,13-1 1,9-2 0,13-1 0,7-1-1,6-1 2,-1 0-1,5 2 0,-2-1 1,1 1-1,1 1 2,3 1-3,4 3 3,4-2-3,10 3 2,5-4-2,6-2 1,6-1 0,6-1-1,2-4 1,2 0-1,-6-1 1,-1-1-1,-4 4 0,-10 0 0,-16 4 0,-14 0 0,-21 8-3,-31-3-2,-19 14-27,-43-8-7,-33 6 1,-46-5-4</inkml:trace>
  <inkml:trace contextRef="#ctx0" brushRef="#br0" timeOffset="66003.716">1252 14412 23,'-21'-5'31,"5"-1"0,1-5-1,15 11-27,-7-18 0,7 18-1,13-16 1,4 10 0,-4-3 1,9 4-1,-1-2 0,4 6 1,-2-4 0,7 8 0,1-3-1,12 3 1,2-3-1,16 2-1,8-5 0,19 2 0,14-5 1,15 1-2,12-3-1,11 0 1,17 0-1,7 0 1,10 0-1,3 2 0,13 2 0,7 0 0,13 0 1,12 1-1,9-1 1,14-1 0,15-2 0,9 0 0,8-1 0,12-2 0,3 2 0,3-3 0,3 2 1,-1 3-2,-4-1 2,-1 4-2,-6-1 1,0 1-1,-2 2 2,-2-3-1,-2-3 0,-1 2 1,2-6 0,2 1 1,-7-5-1,0-1 0,-4-4-1,-12 1 1,-4-1-1,-16-3-1,-15 2 0,-17-2 0,-19 2-1,-18-1 0,-23 4-1,-22 0-1,-27 5-1,-25-4-4,-20 17-19,-37-12-12,-17 12 0,-46-7-1</inkml:trace>
  <inkml:trace contextRef="#ctx0" brushRef="#br0" timeOffset="66518.5169">7411 13622 54,'-22'-17'38,"12"-3"-2,15 5 1,4-3-36,20 5 0,11 4 0,4 4 1,7 5-1,8 5 1,5 3-1,2 7 0,8 1 1,7 8 0,3 2 0,9 5 0,6 0 0,-1 5 0,0-1-1,-4 0 1,-12 1-1,-13 0 0,-21 2 0,-19-2 0,-27 8-1,-25 4 0,-21 3 0,-23 9 0,-21 8 0,-17 9 0,-7-1 0,-4 1-1,3-9 0,10-12-2,28-2-29,13-31-7,35-21-2,23-30 1</inkml:trace>
  <inkml:trace contextRef="#ctx0" brushRef="#br0" timeOffset="67048.9178">7580 11860 71,'0'0'39,"0"0"0,14 5-1,3 2-36,17 6-1,6 2 0,18 3 1,12-3-1,11 2 1,10 2-1,2-1 0,-4 2 0,-9-1 0,-15 7 0,-23 6-1,-27 9 1,-31 10 0,-31 8-1,-24 5 2,-22 9-2,-13 1-1,-4-4 1,1-6-2,11-8-1,9-22-9,35-7-27,16-22-1,32-18-2,16-21 3</inkml:trace>
  <inkml:trace contextRef="#ctx0" brushRef="#br0" timeOffset="67548.1187">7688 10414 88,'0'0'38,"-1"-17"1,18 13-1,8 0-35,21 4-1,13 9-1,19 7 0,13 11 0,8 8 0,1 11-1,-2 10 1,-12 5-1,-15 6 1,-24 2-1,-30 1 1,-27 0-1,-25-5 0,-21-4 0,-11-5-1,-12-7 1,-1-5-3,8-2-3,3-17-33,28-2 0,14-18 0,27-5-3</inkml:trace>
  <inkml:trace contextRef="#ctx0" brushRef="#br1" timeOffset="102187.4128">14691 8519 10,'0'0'26,"0"0"2,0 0 1,-11 2-17,11-2-6,0 0-1,-16-3 0,16 3 1,0 0-1,0 0 0,-16-17-2,16 17 0,-10-23 0,6 8 0,-4-4-1,0 0 0,-1-3-1,0 0 0,-3-2 0,1 0-1,-2 1 1,-3-5-1,-1 0 0,-2 2 0,-3-4 0,-1 1 0,-4-2 1,0 0-1,-2-1 0,3 3 0,-3-3 1,3 0-1,0 0 1,4 0 1,2 2 0,1-2 0,0 1-1,5-2 2,-1-1-2,3 7 1,0-4-1,1 1-1,2-3 0,-1 3 0,0-1 0,1 1 0,0 0 0,1 1 0,-2-1 1,0 3-1,2-2 1,-3 2-1,3-1 0,-3 0 0,1-1 1,-1 1-1,0 1 1,1 0-1,-1-1 0,1 1 2,-2-3-1,1 0 2,1-4-1,-2 1 0,3-4 0,-2-3 0,2-2 0,0-3-1,2 5-1,-3 0 0,1-3 0,1 5 0,-3 1 0,1 3 0,0 1 0,0 1 0,-3-3 0,2 3 0,0-4 1,0 0-2,1-4 2,1 0-2,2-1 2,-1 1-2,3 0 2,1 0-2,-2 1 2,1-1-2,1 3 1,-1-2 0,1 1 1,-5-2-1,2 2 0,-2-3 0,3 4 0,-2-2 0,-2 0 0,4 0 0,1 3-2,1-2 4,0-2-4,3-2 4,1-2-4,-4-1 2,4-1-1,0-2 0,0 1 1,-1 0-2,1 1 3,-4 1-3,4 3 2,-6 0 0,5-1 0,-3 1 0,1 1 0,-1 1 0,-1-5-2,2 2 3,0-1-2,-4-3 1,2 0-1,0 2 1,1-5-1,0 3 1,-2-1 1,4 5-2,-1-4 1,3 1 0,0 1 0,0-2 0,4-1 0,-3-1 0,3 0 1,0-3-1,2 1 1,-4 3 0,2-2-1,1 7 1,-2 1-1,0 1 1,1 3 0,1 0-1,-2 1 0,2-3 0,4-4 1,0-4-1,3-5 0,2-3 0,0-1 1,-1-1-1,4-1 0,-5 4 1,3 6-1,-3 4 1,0 3-2,-4 5 2,5 0-1,-4-2 0,2 3 0,2-6 0,-2 2 1,5-5-2,2-1 2,0-2-2,-1-5 2,2 3-2,2-1 1,-2 3 0,0 2 0,1 2-1,-1-1 1,0 0 0,2 0 0,-2-4 0,3-5 0,3 0 0,4-2 1,0-1-1,4 1 1,-3 3-1,2 5 0,0 4 0,-3 4 0,-4 4 1,0 2-1,-2 4 1,-1 0-1,1-3 1,-2 0-1,0 1 1,2-3-1,1-1 1,2-2-1,-1-1 2,3 2-2,-3 1 1,0 1-1,-2 4 2,1-3-2,2 2 1,-2 1-1,1-5 1,1-1-1,-1-3 0,2-1 1,-27 41-1,0 0 1,44-58-1,-44 58 0,0 0 0,45-58 1,-45 58-1,0 0 1,52-58-1,-52 58 0,0 0-1,65-60 1,-65 60-1,48-41 0,-48 41 1,51-39-1,-51 39 0,0 0 1,67-56 1,-67 56-1,0 0 1,61-48-1,-61 48 0,0 0 1,49-41 0,-49 41-1,0 0-1,0 0 1,0 0 1,56-53-1,-56 53 0,0 0 0,0 0-2,0 0 2,0 0-1,0 0 0,0 0-2,0 0 0,0 0 0,0 0-1,0 0-4,0 0-17,0 0-11,0 0-1,0 0 1,0 0-1</inkml:trace>
  <inkml:trace contextRef="#ctx0" brushRef="#br1" timeOffset="102858.214">15353 646 27,'0'0'16,"0"0"0,0 0 0,0 0 1,0 0-2,0 0-3,0 0-2,0 0-3,-28-50-1,28 50-2,0 0 0,0 0-2,0 0 0,0 0 0,49-13-2,-49 13 1,0 0-3,0 0-3,56 0-9,-56 0-16,0 0-1,52 14 0,-52-14 1</inkml:trace>
  <inkml:trace contextRef="#ctx0" brushRef="#br1" timeOffset="106477.4203">14996 1247 2,'-12'-32'14,"3"12"5,-9-8 4,11 15 6,-10 1 1,17 12 0,-28 3-7,24 16-5,-11 9-6,19 13-7,1 11-2,12 6-3,4 13 1,15 3-4,11 1-1,3-7-7,16 4-23,-7-13-2,5 0-2,-13-12 1</inkml:trace>
  <inkml:trace contextRef="#ctx0" brushRef="#br1" timeOffset="106851.821">14529 2004 62,'-7'-19'36,"7"19"0,0 0 0,5 36-28,5 0-2,10 28 0,4 9-2,13 17 0,2 11-3,7-1 0,2 5-5,-6-23-20,11 4-12,-10-15 0,1-10-1,-10-15 1</inkml:trace>
  <inkml:trace contextRef="#ctx0" brushRef="#br1" timeOffset="107241.8217">14138 3215 68,'0'0'36,"-12"18"-2,10-1 3,12 18-30,2 7-1,16 19 0,5 12-3,14 15 0,5 13-3,2 5-2,8 18-18,-11-13-17,3-1 1,-15-17-2,0-5 1</inkml:trace>
  <inkml:trace contextRef="#ctx0" brushRef="#br1" timeOffset="107647.4224">13861 4494 71,'-8'11'36,"9"12"0,3 5 0,7 15-31,8 6 1,16 21-2,5 9 2,11 12-3,5 4 0,8 2-2,8-1-2,-5-10-4,9-4-30,-15-15 0,-4-4-1,-12-11-1</inkml:trace>
  <inkml:trace contextRef="#ctx0" brushRef="#br1" timeOffset="107990.623">13987 6169 96,'24'30'35,"0"1"1,18 17 0,-1-3-34,14 14 0,7 6-1,5 9 1,1 9-6,-4-1 3,0 8-7,-11-11-6,2 4-16,-21-16-6,-4-6-3,-13-14 1</inkml:trace>
  <inkml:trace contextRef="#ctx0" brushRef="#br1" timeOffset="108209.0234">14394 7325 82,'23'57'39,"11"8"-1,-2-5 0,12 5-36,4-3-8,-6-10-29,14 0-2,-5-15-1,3-2-1</inkml:trace>
  <inkml:trace contextRef="#ctx0" brushRef="#br1" timeOffset="109082.6249">16537 2493 86,'-15'-1'37,"-10"2"0,1 18 0,-15-7-34,4 17-1,-3 10 0,3 7 0,-3 11 0,7 7-1,4-1 1,9 0 0,11-7-1,13-7 0,15-11-2,10-12-2,17-9-3,3-25-8,24 0-23,-8-21 0,15 0-1,-6-15 0</inkml:trace>
  <inkml:trace contextRef="#ctx0" brushRef="#br1" timeOffset="109706.626">17015 2595 53,'-32'-14'35,"7"22"0,-11 2 1,1 22-13,-12-2-16,9 14-1,-4 1-1,8 9 0,5-4-2,10 2 0,9-6-1,14-6 0,11-12-1,12-11-1,5-15 0,10-12 0,0-10 0,4-12-1,-4-2 0,-2-4 0,-6-3 1,-5 2-1,-9 2 1,-5 4-1,-6 5 2,-3 5-1,-4 2 0,2 4 0,-1 2 1,-1 2-1,-2 13 1,20-17 0,-6 11 0,2 4 0,2 1 0,0 3 0,-1 4-1,-5 5 1,-4 8 0,-3 5 0,-5 6-1,-3 5 0,-6 4 1,-2 2-1,2 1 0,-1-5 0,-1-7 0,8-11 1,3-19-1,0 0-1,25-38 2,-2-4-1,5-9 0,3-7 0,3-5 1,-3 1 0,0 13 0,-5 12 0,-6 18 0,-9 15-1,-5 17 1,-6 12-1,-6 18-1,1 4 0,4 4-1,2-3-2,10 3-5,4-25-17,21 6-13,-2-24 0,14 0-2,-3-20 1</inkml:trace>
  <inkml:trace contextRef="#ctx0" brushRef="#br1" timeOffset="110018.6265">17881 2570 83,'0'0'39,"-18"-9"-1,18 9 0,-16 16-34,16 3 0,0 3-1,6 9 0,-1 3-1,4 8 1,-2 1-1,0 0 0,4-1 0,-1-5-1,-1-8-1,2-9 1,5-15-1,2-11 0,1-16 1,4-10-1,-1-11 0,1-7 0,-1-7-1,-2-6-1,1 4-2,-6-3-3,8 15-6,-11-6-27,14 20 1,-12-4-3,11 17 4</inkml:trace>
  <inkml:trace contextRef="#ctx0" brushRef="#br1" timeOffset="110424.2273">18359 2620 85,'4'14'38,"-4"-14"0,10 15 2,10-16-36,4-2 0,2-6-1,8-5 0,-2-6 0,3-6 0,-3-5-1,-6-1 0,-7-5-1,-6 5-1,-8-2 0,-9 6 0,-7 10-1,-7 6 1,-6 14-1,-2 15 1,-4 9 0,1 12 1,0 7-1,4 8 1,9 2 0,3-3-1,13-6 0,15-15-1,10-13-1,16-20-5,24-5-3,2-30-29,29-3 0,3-24-1,16 1 0</inkml:trace>
  <inkml:trace contextRef="#ctx0" brushRef="#br1" timeOffset="110595.8276">19446 2198 95,'-54'70'38,"1"19"2,-12-8-3,10 3-35,0-2-2,11-11 0,11-7-3,6-24-5,25-8-29,2-32-1,0 0 0,19-27 0</inkml:trace>
  <inkml:trace contextRef="#ctx0" brushRef="#br1" timeOffset="110798.6279">19072 2377 103,'-14'1'41,"-6"2"2,17 28-1,6 1-36,11 7-2,16 3-2,8-1-1,15-1-1,14-5 0,9-8 0,5-10-4,8-4-4,-11-20-12,15 17-7,-27-26-9,8 5-6,-22-13-1,-1 5 1</inkml:trace>
  <inkml:trace contextRef="#ctx0" brushRef="#br1" timeOffset="132966.2668">13558 9056 22,'-3'-12'26,"3"12"1,0 0 0,0 0-22,0 0-3,-14-8 1,14 8 0,0 0 1,0 0 1,0 0 0,0 0 0,0 0 1,0 0-1,0 0 0,9 20 0,-9-20-1,21 20 0,-9-5-2,7 7 1,2 1-1,2 5-1,2 4 0,5 2 0,-1 2 0,0-2 0,1 1-1,4-1 1,-5 0 0,2 2 1,2-3-1,1 4 1,-2 1-1,3 2 1,-1 3-1,5 3 1,2 5-1,1 1-1,3 3 1,2 3 0,0 3-2,2 1 2,-2 2-2,-2 4 1,-3 3-1,-4 4 2,-5 6-3,-4 3 3,-1 2-2,-6 2 1,-2 4-1,1-2 0,-4 0 0,2-1-1,-4-1 1,-2-3 0,1 1 0,-4 2-1,1-3 2,-3 2 2,0 3-2,-5 1 0,2-1 0,-3 1 0,1 5 0,-1-1-1,-2 2 1,0 0-1,-2-1 0,1 1 1,-5-2 0,-3 0 0,-3 3-1,-1 0 1,-7 2-1,-1 4 0,-7 0 1,-5 2 0,-2 4-1,-6 1 1,-7 1-1,-1 1 1,-6 1-1,-3 1 0,-1 1-1,-1 0 1,-3 2 0,0-4 1,2 0-1,-5 1 1,-1-5 0,-5 2-1,-3-1 0,-3-2 0,-1-2 0,-5-4 1,-1-4 0,3-7-1,1-9 2,9-13-2,9-9-2,6-28-16,22-6-16,10-21-3,18-20 2</inkml:trace>
  <inkml:trace contextRef="#ctx0" brushRef="#br1" timeOffset="133574.6679">14983 9327 34,'1'-12'34,"-1"12"1,0 0-1,-5 12-15,-17 3-7,8 23-3,-16 8-3,1 22-2,-9 14-2,-1 16-1,-7 16-4,-6-1-2,13 16-20,-5-15-8,10-5-4,8-25 0,19-24-1</inkml:trace>
  <inkml:trace contextRef="#ctx0" brushRef="#br1" timeOffset="133839.8684">15341 9812 61,'-20'40'35,"-11"12"-1,-13 13 0,-4 21-27,-14 6-4,-1 19 2,-9 6-2,3 4 2,0-2-5,10-11-3,17-9-8,7-26-25,25-19-1,16-28-3,20-21 3</inkml:trace>
  <inkml:trace contextRef="#ctx0" brushRef="#br1" timeOffset="134058.2688">15277 10981 65,'-48'78'35,"-11"4"-1,-5 13 0,-17 10-30,6 12-2,-1 8-2,1 0-7,13 3-25,1-9-3,19-11 0,9-18-1</inkml:trace>
  <inkml:trace contextRef="#ctx0" brushRef="#br1" timeOffset="134323.4692">15436 12272 61,'-33'76'35,"-16"12"-1,-18 7-2,-10 18-31,-15 7 0,-1 13 0,-10 6 0,2 5 0,3-3 0,14-7-3,21-4-14,12-28-18,24-19-1,17-27-1,20-22 0</inkml:trace>
  <inkml:trace contextRef="#ctx0" brushRef="#br1" timeOffset="134541.8696">15134 13757 56,'-45'96'36,"-11"14"-1,-17 9-1,-7 20-31,-10-6-3,-6 2 0,-3-7 0,2-5-2,6-17 1,8-25-8,21-17-25,12-31-3,21-19 1,18-28-2</inkml:trace>
  <inkml:trace contextRef="#ctx0" brushRef="#br1" timeOffset="134697.8699">14558 14938 60,'-85'123'37,"-6"-2"-4,-3-5-6,-5-22-61,19-20-2,13-35-2,30-31 1</inkml:trace>
  <inkml:trace contextRef="#ctx0" brushRef="#br1" timeOffset="135337.471">16201 10991 77,'-31'13'38,"-17"9"1,2 21-1,-11 5-35,8 8-2,3 3 1,12-2-1,15-2-1,22-11 0,22-11-2,12-22-3,31-6-7,0-27-9,28-1-14,-3-17-2,8-1 0,-8-13 9,6 13 13</inkml:trace>
  <inkml:trace contextRef="#ctx0" brushRef="#br1" timeOffset="135914.672">16694 11123 5,'54'-27'14,"-27"-3"18,-15 12 3,-23 6 0,-8 19-9,-31-6-9,7 19-4,-14 1-6,4 11-2,-3 5-1,12 10 0,4-1 0,12 8-1,12-3-1,12 0 1,10-9-2,15-3 0,12-15-1,7-7 1,8-15-2,1-14 1,3-10 0,-3-12-1,-5-5 0,-8-8 0,-8-1 1,-8 0-1,-10-2 1,-5 4 0,-4 7 0,-3 8 0,-2 5 1,1 9-1,3 5 1,0 12 0,18-9 1,-1 13-1,3 3 1,6 1-1,0 3 0,2 4 0,-3 5 0,-1 3 0,-7 4-1,-6 8 1,-4 2-1,-5 4 0,-6 0 0,-3 0 1,-4-3-1,1-5 0,3-10 0,3-11 1,4-12-1,10-16 0,4-10 0,7-13 0,4-6 0,3-6 0,2-1 0,-2 5-1,-3 7 1,-4 12 0,-2 14 1,-9 14-1,-4 15 0,-6 15-1,-1 10 0,-2 5-1,3 9-2,0-4-1,15 3-5,-2-22-12,29 7-15,4-23-1,23-3-1,1-18 2</inkml:trace>
  <inkml:trace contextRef="#ctx0" brushRef="#br1" timeOffset="136273.4727">17803 11146 30,'11'-24'28,"9"-1"4,4 2-12,-7-10-4,10 20 1,-18-12-4,6 20-1,-15 5-2,0 0-1,-29 8-1,7 16-2,-10 4-2,-2 8-3,-6 6 1,6 3-1,0-2 1,11 0 0,9-6 0,10-3-1,14-9-1,12-12-3,20-3-5,0-23-25,27 5-5,0-16-1,14 2-1</inkml:trace>
  <inkml:trace contextRef="#ctx0" brushRef="#br1" timeOffset="136725.8734">18401 11045 73,'-28'6'37,"-9"-5"1,8 9-1,-13 2-29,7 11-2,-7 3 0,5 15-1,-2 2-2,7 7 1,4 1-1,10 1-1,14-9-1,13-7 1,15-14-1,19-14 0,8-17-1,13-12 1,5-12-1,1-10 0,-1-4 1,-10-6-1,-8 4 0,-14 3 0,-14 7 0,-10 7-1,-10 13 1,-3 19 0,-20-7 0,2 25 0,-3 9 0,-3 11-1,3 9 0,3-3-2,9 5-2,6-9-2,20 1-8,-5-24-23,29-2 0,-4-24-1,19-4 1</inkml:trace>
  <inkml:trace contextRef="#ctx0" brushRef="#br1" timeOffset="137006.6739">18968 11120 78,'8'-15'37,"-20"0"-1,12 15 1,-31 1-28,17 16-3,-5 7-3,8 15 0,0 2 0,8 7-1,6 2 0,8 0 1,4-7-1,7-8 0,2-12 0,4-16-1,2-13 1,3-16-1,-2-11 0,-2-13-1,0-5-1,-4-10-1,3 2-2,-12-12-11,12 25-10,-22-9-10,11 22-3,-13 1-1,13 15 2</inkml:trace>
  <inkml:trace contextRef="#ctx0" brushRef="#br1" timeOffset="137459.0747">19451 11159 85,'1'16'40,"15"0"-1,1-10 2,11-2-36,10-13-1,12-2-1,5-12 1,5-7-3,3-8 2,-4-3 0,-8 0-1,-9 1 1,-14 2-1,-15 5 0,-14 9-2,-18 12 3,-15 10-2,-9 17-1,-8 13 0,-3 10-1,0 10 0,9 5 0,8 0 1,17-4-1,20-11 1,25-14-2,26-13 1,20-17-2,27-3-9,6-24-11,34 11-11,-7-13-8,8 9 0,-15 0 0</inkml:trace>
  <inkml:trace contextRef="#ctx0" brushRef="#br1" timeOffset="138036.2757">17862 11716 74,'-22'-2'39,"22"2"0,0 0 0,11 0-32,13-4-2,12 7-1,9-5 0,19 6 1,13-3-2,12 0 0,18-2-1,16 0 0,18-6 1,17-1-2,8-5 1,6-1-3,2 0 1,-2 2 1,-8 1-1,-15 2 0,-23 5 0,-13 2 0,-28 4 1,-15 0-1,-23 2-1,-21 1 1,-26-5-3,0 0-1,-9 21-11,-26-29-11,13 11-13,-19-12-1,13 2-2,-5-11 0</inkml:trace>
  <inkml:trace contextRef="#ctx0" brushRef="#br0" timeOffset="378569.0122">11955 13922 14,'0'0'14,"0"0"-2,0 0 0,0 0-4,0 0-4,0 0-1,0 0-2,0 0-1,0 0 0,0 0-1,-11 7 0,11-7 1,0 0 0,-14 13 0,14-13 2,-11 9 0,11-9 2,-11 4 0,11-4 1,0 0 1,0 0-1,0 0-1,0 0 0,-12-1-1,12 1-1,0 0 0,0 0-1,0 0-1,0 0 1,0 0 0,17-1 0,-17 1 1,16-2 0,-16 2 1,25-5-1,-9-1 0,3 4 0,0-4 0,5 2-1,-3-2 0,2 4-1,-1-2 1,-2 2-1,-1 2 0,1 1 0,-6 0 0,3 1 0,0 1 0,0 1 1,-3-1-1,3-1 0,0 1 0,2 1 0,0-3 1,0 0-1,4-1 1,1 0-1,1-1 1,3 0 0,-1-1 0,1 0-1,1-1 0,3 2 1,-4 0-1,1 1 0,1-1 0,3 1 0,1 0 0,0-2 0,1 1 0,1-1 0,2 0 0,-3-1 0,-2 1 0,4 0 0,-6-1 0,0 2 1,-3 0-1,0 2 0,-3-1 0,-1 3 0,-2-1 0,-1-1 0,4 1 0,-3-1 0,-1-1-1,2 0 2,-1-1-1,3 0 0,-2-2 0,1-2 1,1 1-1,-3 0 1,6-3 0,-1 1-1,1 2 0,-2-2 1,3 1-1,0 1 0,-1 0 0,0 0 0,-1 0 0,0 1 0,-2 0 1,0 1-1,0 1 0,-4 0 1,0-1-1,1-1 1,-2 2 0,1 0-1,-1 0 1,2 0 0,-2 1-1,2 0 1,-3 2-1,-1-1 0,-1 3 0,1-1-1,-4-1 1,-2 2 0,-12-4-1,19 7 2,-19-7-1,10 5 0,-10-5 1,0 0 0,0 0 0,12 2 0,-12-2 0,0 0 0,13-10 0,-13 10-1,15-7 0,-15 7 1,15-9-1,-15 9 0,17-9 0,-17 9 0,17-6 0,-17 6 0,19-6 1,-19 6-1,18-4 1,-4 4-1,-1-2 1,3 2 0,1-2 0,0 2-1,2 0 1,-2 2-1,-4-1 0,0 2 1,-13-3-1,18 5 0,-18-5 0,0 0 0,11 11 0,-11-11-1,4 12-1,-4-12-2,7 15-6,-7-15-19,0 0-6,-4 13 0,4-13 0</inkml:trace>
  <inkml:trace contextRef="#ctx0" brushRef="#br0" timeOffset="380331.8153">12159 12342 24,'-13'-3'21,"13"3"-4,0 0-2,-19-10-4,19 10-2,-13-1-4,13 1-1,0 0-2,-12 4 0,12-4-1,0 0 1,0 0-1,0 0 1,0 0 1,0 0-1,12 4 0,1-1 0,-1-6 1,7 6-1,-2-4 0,5 2-1,-3-1 0,4 2 0,0 0 0,1 3 0,2-2 0,3 3 0,-2 0 0,5 0 0,1-4 1,6 1-1,4-4 1,7 0-1,-1-3 1,8 0 0,2-4 0,5 2-1,-1-3 1,1 4-1,-3 0 0,3 1 0,-5 2-1,0-2 0,-3 2 0,3 0 0,-2-1 0,5 1 0,-1 0 1,1-2-1,1-1 0,0 2 1,-3-1-1,-1 1 0,1 0 1,-6 3-1,-4-1 0,-1 2 1,-6-1-1,-1 1 0,1 4 0,-4-2 0,-5 2 0,-2-2 0,-1 1 0,-3 1 0,-5-1 0,-4-1 1,-2 0-1,1 0 0,-1-1 0,-4 2 0,3 1 0,1-4 1,2 1-1,2-1 0,-1-1 0,2 0 0,-3 0 1,-2-1-1,-3-1 0,1 1 0,-1-2-1,1 0 2,2-1-1,2 2 0,2-1-1,3 0 1,1 1 0,4 2 0,-4-1 0,1 2 0,-7 0 0,-3 1 0,-2 1-1,-3-1 1,-11-2 0,0 0-1,0 0 0,0 0 0,0 0-2,0 0-3,11 15-11,-11-15-17,0 0 0,0 0-1</inkml:trace>
  <inkml:trace contextRef="#ctx0" brushRef="#br0" timeOffset="382141.4184">10798 10836 9,'0'0'24,"0"0"0,0 0 0,0 0-20,0 0 0,0 0 0,19-7 1,-19 7 0,16-1 0,-16 1 1,19-2 0,-19 2-1,23-1 1,-11-3-2,4 5-1,2-3 0,5 0-2,-1-2 0,7 2 0,0-2-1,4 1 1,4-2 0,2 1-1,5 0 1,1 2 0,0 0 0,4 2 0,-1-3 0,-1 3 0,2-3 0,5 3 0,-6-4 1,5 2 0,-5-4 0,6 4 0,-3-1 0,3 0 0,-4-1 0,3 3 0,1-1-1,-1 2 0,-2 2-1,0 0 1,-3 2-1,0-1 0,-2 0 0,-1 1 0,-3 1 0,-2-1 0,0-1 1,-2 2-1,1-4 1,3 1 0,-4 0-1,0-2 1,4 0 0,2-2-1,2 0 1,0 1-1,1 0 0,-2 0 0,0-2 0,1 2 0,-4 0 1,-2 0-1,1-1 0,0-1 0,-4 2 0,1 0 0,-2 0 0,1 1 0,-2-1 1,3 1-1,-3 0 0,-1 1 0,-1 0 0,4 1 1,-2 2-1,0-1 0,-2 0 0,0-1 0,-2 0 0,2-1 0,-4 0 0,-3-1 0,0 0 1,0-1-1,-4 0 1,1 0-1,-3-1 1,1 1-1,0-2 1,-2 1-1,0 1 0,0-2 1,3 3-1,1 0 0,0-1 0,1-1 0,0-1 0,4 0 1,-1-1-1,-1-1 0,-3-1 0,1 0 1,-2 2-1,0 2 0,1-3 0,-3 4 0,-1 1 0,2 0 0,-4 1 0,0-1 0,1 0 0,-1 0 1,-3-1-1,1 0 0,0-1 0,-3 1 0,2-1 0,-1 1 1,-1 1-1,-12 0 0,18 0 0,-18 0 0,10 0 0,-10 0-1,0 0 1,0 0 0,0 0-1,0 0-1,0 0 1,0 0-1,13 2-1,-13-2 0,16-2-1,-16 2-2,25-1-1,-25 1-11,27-9-15,-14 6-2,0 3 1,-13 0 1</inkml:trace>
  <inkml:trace contextRef="#ctx0" brushRef="#br0" timeOffset="384075.8218">10041 6485 21,'2'11'23,"-2"-11"0,0 0 3,-14 3-22,14-3 0,0 0 1,0 0 0,12-11 1,-12 11 1,16-12 0,-16 12-1,17-9 0,-17 9-2,13-7 0,-13 7 0,14 0-1,-14 0-2,9 8 0,-9-8 0,18 9-1,-7-3 0,2-3 1,5 0-1,2-3 1,5-1 0,2-2 0,3-2 0,5 1 1,-1-2 0,5 1-1,1-1 0,5 2 0,-6 1 0,5-2-1,-3 3 0,1 0 0,2-1 0,-1 0 0,3-2-1,4 1 1,-2-3 0,3-4 1,5-1-1,7 0 0,-3-1 1,7 3 0,-1-3 0,4 4-1,-2 0 1,2 4-1,-2 0 0,-1 2 1,-3 2-1,-1 0 0,-1 1 0,0 0 0,-1 0 1,1 1-1,-1-1 1,-1 2 0,-4 0-1,2 1 1,-2 0 0,-2 2 0,-2-1-1,1 0 1,0 1-1,-1-2 0,5 0 0,-1-1 0,4-1 1,0 0-1,0-2 0,1 1 0,1 0 0,-4 0 0,4-1 0,-4-1 1,-3 2-1,-2 0 0,-1 0 0,-1 0 1,-2-2-1,-2 2 0,-4 0 0,0 0 0,-7 0 0,-1 2 0,-1-2 1,-6 0-1,-5 0 0,-2 0 0,-5 1 0,-3-1 0,-13 0 0,17 2 0,-17-2 0,12 0 0,-12 0 0,11-2 0,-11 2 1,13-4-1,-13 4 0,16-4 0,-16 4 0,16-5 0,-16 5 0,12-6 0,-12 6 0,0 0-1,12-6 0,-12 6-1,0 0-2,0 0-2,19 11-20,-19-11-8,0 0-1,9 11 1</inkml:trace>
  <inkml:trace contextRef="#ctx0" brushRef="#br0" timeOffset="385838.6249">10612 4427 19,'0'0'12,"0"0"-3,0 0 1,0 0 1,0 0 0,0 0-1,-14-1-1,14 1-2,0 0-2,-11 8-1,11-8-2,0 0 0,-15 6 0,15-6-1,0 0-1,0 0 1,-9 8-1,9-8 1,0 0 0,0 0 0,0 0 1,0 0 1,0 0 0,18 9 1,-18-9 0,19-4 0,-7-2-1,3 4 0,0-2 0,7 1-1,-1-2-1,3 2 1,-1-1-1,4 1 0,-1 0-1,3 1 1,-4 1-1,0-2 1,1 0 0,3 2 0,-6-2 1,4 2-1,-1-2 1,4-1 0,0 1 0,4 2-1,0-2 1,1 4-1,1-1-1,1 3 1,3-1-1,-5 3 0,2-2 0,1-1 0,-2 0-1,1-2 1,1 0 1,4-2-1,-5 0 1,4 0 0,2-3 0,-2 4-1,0 0 1,2 1 0,-3 1-1,0 1 0,2 2 0,0-2 0,1 2 1,-1-1-1,1-1 0,1 0 0,-3-1 0,1-1 0,1-1 0,1 1 1,-3-2-1,3 0 1,0 0 0,-2 1-1,0-3 1,1 1-1,-1 0 1,-1 0-1,-3-1 0,4 1 0,-3-2 0,2 3 0,-1 1 0,1-4 0,-3 4 0,3-2 1,-4 2-1,-3 1 0,-3 0 0,5 0 1,-5-4-1,1 3 0,-4-2 1,1 1-1,1-2 1,-1-2-1,-1 0 1,-4 3-1,-1-1 0,-3 1 0,-3 1 0,0 0 0,-5 2 0,0 0 1,-1 0-1,4 0 0,-2 2 0,3-2 0,0-2 0,1 2 0,0-1 1,1-1-1,-2 1 0,-3-2 0,-13 3 0,17-3 0,-17 3 0,0 0 0,0 0 0,0 0 0,0 0 0,4-13 0,-4 13-1,0 0-1,11-2-1,-11 2-6,23-6-26,-23 6 1,15 0-3,-15 0 1</inkml:trace>
  <inkml:trace contextRef="#ctx0" brushRef="#br0" timeOffset="387866.6285">10082 2486 16,'0'0'7,"0"0"1,0 0 3,0 0 0,0 12 1,0-12 1,0 0 0,0 0-1,0 0-2,4-13-2,-4 13-2,0 0-1,15-5-2,-15 5-1,13-4-1,-13 4 1,20-2 0,-8-1 0,8 2 0,-5-4 1,8 4 0,-3-6 1,4 6-1,0-3 0,5 2 0,-9 0-2,6 3 1,-3-1 0,-2 4-2,2-2 1,0 2-1,-1-2 1,1 2 0,2-1 0,-1-1 1,0-1-1,4 0 1,-1-2 0,0 1 0,2-1-1,0 0 0,5-1 1,0-2-2,1 1 0,1 0 1,3 1-1,-1-1 0,1 1 0,1 1 0,-2 0 0,5 0 1,0 1-1,1-1 0,0 0 0,4-2 0,-3 1 0,5 1 1,-3-1-1,-1-1 0,1 0 0,-3 2 0,0 0 1,-2 1-1,-2 1 0,0 0 0,-1 2 1,1 0-1,0 1 0,-3 0 0,2-1 0,2 3 0,0-3 0,0 1 0,4-2 0,-3 2 0,-1-1 0,4-1 0,-2 0 1,1 1-1,-2-3 0,1 0 0,-2 1 1,1 0-1,-2-1 0,1 1 0,2-1 1,-4 2-1,5-1 0,-3-1 0,5 0 0,0 1 0,-3-1 0,-1 0 0,0 1 0,-1-1 0,-3 1 1,-3 0-1,1 0 0,-3 1 0,2-1 1,-2 0-1,0-1 1,1 0-1,-3 0 1,2 0-1,-1-2 1,-3 0-1,-1 0 1,1 1-1,-2-1 0,-3 1 1,-4-2-1,4 2 0,-3 0 1,1 1-1,-6-1 0,3-1 0,-3-1 1,4 2-1,-3-1 0,1-3 0,0 2 0,-1-1 0,0 1 0,0-1 0,-2 2-1,-2-3 1,2 2 0,-15 3-1,17-6 0,-17 6 0,17-6 1,-17 6-1,17-4 1,-9 1-1,7 1 1,0 0 0,1 0 0,1 0 0,0 0 0,-3 0 0,1-1 0,-4 2 0,-11 1 0,18-1 0,-18 1 0,0 0 0,0 0 0,0 0 0,0 0 0,0 0 0,0 0-1,0 0 2,11 11-1,-11-11 0,0 0 0,10 11 0,-10-11-3,0 0-5,23 10-26,-23-10-3,16-2 1,-16 2-2</inkml:trace>
  <inkml:trace contextRef="#ctx0" brushRef="#br0" timeOffset="650713.3569">13472 4211 9,'0'0'15,"0"0"-3,0 0-1,0 0 1,2 14 0,-2-14-1,0 0 1,0 0-1,0 11-3,0-11-3,0 0-1,0 0-1,0 0 0,0 0-1,0 0 0,0 0 0,0 0 1,-15 6-1,15-6 1,0 0 0,-15 5-1,15-5 1,-18 4-1,18-4 1,-17 1-1,17-1 0,-18-3-1,18 3 1,-20-4-1,20 4 0,-19-6 0,7 4 0,2 1 0,-1-1-1,-3 2 1,-1-1 1,1 1-1,1-2 0,1-2 0,-4-1 0,2-3 0,-1 1 0,1-1-1,-3-3 1,3 4 0,-6-1 0,3 1-1,-5 3 1,1 3-1,0-1 0,-3 4 0,-3-1 1,-1 1-1,-4-1 0,0 0 0,-3-1 0,1-1 0,-2-1 1,1 0-1,-1-2 0,0 1 1,-1-2-1,2 3 0,-1-1 1,-1 2-1,-3 1 0,-1 0-1,-3 3 1,1-1 0,-5-1 0,-1 2 0,-5 0 0,-1-2 0,0 1 0,-1-2 0,-1-3 0,0-2 0,-1-1 0,4-2 1,2-1-1,-1 0 0,2-1-1,2-1 1,-2 4 0,0 1 0,-3 1 0,0 1 0,-4 0 0,2-1 0,-3 0 0,3 2 0,-5-2 0,3 0 0,4-1 1,-4-1-1,3 0 0,2 1 0,1 2 0,-3 1 0,2-1 1,-3 1-1,1 1-1,-3 2 1,3 0 1,-4-1-1,0 1 0,1 0 0,-1-1 0,-1 2 1,4 0-1,-3-1 0,2 1 0,-2 0 0,-4-1 0,0 1 1,0 2 0,-2-6-2,0 2 1,1-1 1,0-1-1,0-1 2,4 2-2,-2-3 0,0 2 1,-1-2 1,-2 3-2,-3 0 0,-3 3 1,2-1-1,2-1 1,-3-1-1,0 0 0,2 2 1,4-2 0,-1 1-1,0-2 1,-4 2-1,1 1 1,-4 1-1,2-1 0,-4 1 0,4 1 0,-3 1 0,-1-2 0,3 3 1,-1-4-1,0 1 0,1-1 0,0 2 1,-4-2-1,0 0 0,2 0 0,4-2 0,-5 0 0,3-1 1,1 0-1,0-3 0,3 0 0,-3 0 0,0 2 0,-4-1 1,5 3-1,-2 0 0,0 0 0,-1 2 0,2 0 0,3 0 0,-2 0 0,3 0 0,0 0 0,-3-2 0,-1 2 0,5-3 0,0 0 0,-1 0 0,4-1 0,0 1 0,2 0 0,1-2 0,4 3 0,-3 0 0,3 0 0,-3 1 0,-3-2 0,0 1 0,0 1 0,-3 0 0,1 0 1,0 0-1,-2 1 0,0-1 0,5 1 0,-3 1 0,0 0 0,-1-1 0,-2 1 0,-2 1 0,1-2 0,0 3 0,0-2 0,-1-1 0,3-1 0,1 1 0,6-4 1,-2 2-1,3 0 0,1-2 1,0 0-1,-1-1 1,2 0-1,0 1 0,0-2 0,2 1 1,0 2-1,2 1 0,1 0 0,3 2 0,3 2 1,0 1-1,0 1 0,5-2 1,2-2-1,2-4-2,2 1 0,0-9-3,13 12-15,-8-17-17,5 11 1,-3-5-3,6 10 1</inkml:trace>
  <inkml:trace contextRef="#ctx0" brushRef="#br0" timeOffset="652257.7596">5426 3666 46,'0'0'31,"0"0"2,-4-17-2,4 17-22,4-13-3,-4 13 0,1-13-1,-1 13-1,0 0-1,0 0-1,0 0-1,-16 26 1,2-7-1,1 9 1,-8-2-1,-2 7 1,-3-3-1,0 0 1,1-4 0,1-4 0,-2-6 0,4-1 0,0-7-1,5 1 1,-2-4-1,1 0 0,1 0-1,0 2 1,0 1-1,0 3 1,-1 2-1,3-1 0,0 0 0,5-1-1,10-11 2,-17 14-2,17-14 2,0 0-1,0 0 1,0 0 1,0 0-1,18-3 1,-3 4-2,2 3 1,6 4 0,7 6-2,1 9 1,5 6-1,4 6 1,5 3-3,7 5-1,-5-17-8,19 7-24,-7-19 0,17-3-2,-1-18-1</inkml:trace>
  <inkml:trace contextRef="#ctx0" brushRef="#br0" timeOffset="657620.2207">14020 2301 8,'0'0'22,"-12"4"2,12-4-1,0 0-14,0 0-2,0 0 1,0 0 1,0 0-1,0 0-1,0 0-2,0 0 1,0 0-1,8-13 0,-8 13-1,0 0-1,0 12 0,0-12 0,-5 14-1,5-14 1,-6 16-1,6-16 2,-3 17-3,3-17 0,-2 11 1,2-11 0,0 0-1,0 0 1,0 0-1,0 0 0,0 0 0,0 0 1,0-12-1,-4 1 0,-1-2 0,-4-4-1,-4-4 0,1-3 1,-2-3-1,-1-5 1,-1-2 0,-2-3-1,1 2 1,1-3 0,-4 1 0,0-2 0,-2 2 0,-2-1 0,-3 3 0,-3-5-1,-2-1 1,-3 0 0,-5-1 0,-3 1-1,0-4 1,-2-2-2,0 0 4,0-1-3,-3-2 1,-1 1-1,4-1 2,-3-1-2,0-3 1,1 4 0,0-5-1,47 55 1,-53-54-1,53 54 1,-60-62-1,60 62 0,-66-69-1,66 69 0,-71-76 1,71 76 0,-71-80-1,71 80 1,-77-85-1,77 85 1,-73-93 0,73 93 0,-78-98 0,43 49 1,1 0-2,0 1 1,2 0 0,32 48-1,-56-90-2,56 90 0,-54-83-3,54 83-7,-47-74-16,47 74-8,-37-57-2,37 57 0</inkml:trace>
  <inkml:trace contextRef="#ctx0" brushRef="#br0" timeOffset="661489.0275">12801 867 13,'0'0'26,"0"0"3,0 0 0,-12-54-17,12 54 0,0 0 2,0 0-1,0 0-2,0 0-2,0 0-1,0 0-2,0 0-2,5-52 0,-5 52-1,0 0-1,0 0-1,0 0 1,0 0 0,0 0-1,0 0 1,0 0 0,12-3-1,-15 26 0,0 10 0,-6 12 0,-1 9 0,-1 3-1,-3 3 0,2-5 0,-1-9 1,7-9-1,0-5 0,5-12 0,-3-7 1,4-13-1,0 0 0,11-33 1,0 3-1,2-8 1,-1-9 0,-12 47 0,12-54-1,-12 54 2,16-64-2,-16 64 1,17-58-1,-17 58 1,12-55-1,-12 55 1,0 0-1,24-58 1,-24 58 0,0 0-1,0 0 1,57-41 0,-57 41 0,50-5 0,-50 5-1,63 10-1,-63-10-1,69 21-8,-69-21-27,74 19-1,-65-5-2,66 9-3</inkml:trace>
  <inkml:trace contextRef="#ctx0" brushRef="#br0" timeOffset="662674.6295">13789 6486 18,'0'0'25,"-17"-11"-2,17 11-2,-2-16-13,2 2-1,5 2-2,1-4 0,2 1-1,-3-3 0,8 2-2,-5-3 2,0 4-2,-3-2 1,-5 17-1,10-21 0,-10 21 0,4-11 1,-4 11 0,0 0 1,0 0 0,0 0 1,0 0-1,0 0 0,-3 11-1,3-11 0,0 0 0,-6 19-2,2-6 1,-2 2 0,-2 5 0,-8 2 0,1 8 0,-10 5 0,-9 10 0,-10 2-1,-11 9 2,-11 9-2,-11 6 1,-16 11-2,-12 7 1,-19 4 0,-4 9 0,-13 4 1,-4 5-1,-11 2 1,-1 6-2,-3-4 1,3 0-1,10 2 0,1-8-1,9-5-1,6-12-2,20 0-5,1-28-13,25 0-14,11-19-2,19-12 0,13-19 0</inkml:trace>
  <inkml:trace contextRef="#ctx0" brushRef="#br0" timeOffset="663220.6305">12100 7470 51,'30'-37'35,"-6"4"0,-6 13-1,-16-3-24,-2 23 0,0 0-2,0 0-2,-23 25-1,5 5 0,-9 10-2,0 9 1,-3 9-2,-1 9 1,0 0-1,6 6 1,5-8-2,14-6 0,9-15 0,23-21-1,22-22 1,22-23-1,28-18-1,22-24-1,25-5-3,7-20-13,22 11-21,-10 1 1,11 17-3,-13 5 1</inkml:trace>
  <inkml:trace contextRef="#ctx0" brushRef="#br0" timeOffset="664562.2329">14827 10702 18,'0'0'18,"0"0"-9,8-10-4,-8 10-3,0 0-1,0 0 2,7-10 2,-7 10 1,0 0 2,0 0 0,0 0 3,0 0-3,2-12 0,-2 12-2,0 0-3,0 0-1,8-11 0,-8 11 1,0 0 1,0 0-1,0 0 1,0 0 0,0 0-1,-3 17 1,3-17-2,-14 19 1,4-8-2,0 7 1,-6-3 0,1 7 0,-8 0 0,-4 6 0,-9 2 0,-8 9-3,-13-1 2,-9 8-1,-11 1 0,-7 8-1,-15 6 1,-7 6-1,-17 4 3,-11 8 0,-10 4 1,-8 10 1,-16 7-2,-13 10-1,-14 10 1,-12 11 0,-11 11 0,-14 14-2,-15 16 1,-11 14-2,-7 14 2,-12 14 0,-11 9-1,-8 8-1,-6 3 2,-3 3-1,-10 0 0,-1-5-1,-5 0 0,-3-6 0,5-3-1,9-3 1,8-5-2,11-2-1,17-3-3,8-21-24,33 3-7,18-22-3,25-17 2</inkml:trace>
  <inkml:trace contextRef="#ctx0" brushRef="#br0" timeOffset="665529.4346">11326 12696 32,'17'-23'34,"1"5"1,-2 0-1,5 15-27,-21 3 0,18 10-2,-17 10-1,-1 16-1,-13 10 0,-4 14 1,-10 4 0,-2 10 0,-4-5 0,1 0 0,4-9-1,12-8 1,5-15-1,22-15-1,17-18 0,23-15-1,17-12-2,16-14-3,25 5-30,-3-13-4,16 7-2,-8-2 0</inkml:trace>
  <inkml:trace contextRef="#ctx0" brushRef="#br0" timeOffset="673610.2487">14758 12296 6,'0'0'24,"0"0"0,0 0-7,0 0-10,0 0-2,10 2 1,-10-2-2,0 0 1,0 0-1,0 0 1,0 0 1,13 7 0,-13-7-1,0 0 0,0 0-1,0 0-2,0 0 0,0 0-1,0 0 0,0 0-1,11 5 0,-11-5 0,0 0 0,0 0 1,0 0 0,0 0 0,0 0 2,0 0-1,0 0 1,0 0 0,0 0 0,0 0-1,0 0 0,0 0-1,0 0 0,6 11-1,-6-11 1,0 0-1,0 0 1,0 0 0,0 0 0,0 0 1,0 0 0,-6 11 0,6-11 0,0 0 0,0 0 0,0 0-1,0 0 0,0 0 0,0 0 0,0 0-1,0 0 0,0 0 0,-10 2 0,10-2-1,0 0 1,0 0 0,0 0 0,0 0 0,-9 8 0,9-8 0,0 0 0,0 0 1,0 0-1,0 0 0,0 0 0,0 0-1,0 0 1,0 0 0,-16-1-1,16 1 0,-13 1 1,13-1-1,-17 2 1,17-2 0,-18 4 0,18-4 0,-16 3-1,5-1 1,-1-2 0,1 1-1,-3-1 1,-1 0 0,2 0-1,-4 0 1,3 0 0,-1 0 0,0 1 0,-2-1 0,-1 1 0,-4-1 0,-1 2 1,-2-1-1,-6 2 0,1-2 0,-4 0 0,-2 0 1,-2-1-1,-1 0 1,-1-2-1,0 0 1,-2-4 0,-5 0-1,2 0 1,2-1-1,-3 0 0,1-1 0,2 1 1,-3 1-1,6-1 0,2 1 0,-1 2 0,2 1 0,2 2 0,0 0 0,1 1 0,4 2 0,0-1 0,1 3 0,2-1 0,2 0 0,-1 3 0,0-1 0,3 1 0,-2-1 0,-2 2 0,1-2 0,0 1 0,-2-1 0,3 2 0,0-1 0,2 0-1,-1-3-2,8 10-11,-4-12-22,4 0 0,0-3-2,16 2 2</inkml:trace>
  <inkml:trace contextRef="#ctx0" brushRef="#br0" timeOffset="676839.4544">14731 12331 4,'0'0'22,"0"0"-1,-4-13-5,4 13-2,0 0-2,0 0-2,4-12-1,-4 12 0,0 0 0,16-5-2,-16 5 0,14-10-1,-14 10 0,0 0-2,7-11 0,-7 11-2,0 0 1,-12-2-2,-1 2 1,-2 1 0,-4-1-1,-2 1-1,-3-1 1,0 2 0,-4-1 0,-3 2 0,-3-2 0,-1 3 0,-6 0 0,2 2-1,-3-1 1,-2 3-1,0-1 1,3 1-1,6 1 0,0-3 0,3 0 0,3-1 1,1 1 0,-1-2-1,2 0 2,3-1-1,-2 2 0,2-1 0,-2 1-1,2 0 1,-1 0 0,3 0-1,0 0 0,-1-2 0,-1 0 0,0 2 0,-2-4 1,-2 2-2,-2-2 2,-1-1-1,-5-1 0,1 1 0,-3-2 1,0 0-1,2 0 0,1-1 0,-1 1 1,4 0-1,1 0 0,2-1 0,-1 1 0,3 0 0,2 0 0,1 0 0,-1 0 0,0 1 0,3 0 0,0-1 0,-1 4 0,1-4 0,0 2 0,1 0 0,0 0 0,1 0 0,-4-1 0,4 1 1,0 0-1,-4 0 0,2 0 0,-2 0 1,1 1-1,0 1 0,0 0 0,-1-1 0,1 1 0,0-1 1,2 1-1,1-1-1,-2-1 2,1 0-1,0 0 0,0 0 0,2 0 0,-4-1 0,2 1 0,-2-2 1,-3 0-1,2 1 0,-1-1-1,-1-1 1,2 0 0,1 1 0,-1-2 0,1 2 0,0-2 0,2 3 0,-2-1 0,0 1 0,-2 1 0,-1 0 0,-3 0 0,1 1 0,1 0 0,-2 0 1,-1 3-1,-2-3 0,1 0 0,2 0 0,-1 0 0,1-1 0,0 1 0,-3-1 0,6 0 1,-3 2-1,-2-2 0,-1 1 0,1 0 0,-4 1-1,1-1 1,0 1 0,-2-1 0,0-1 0,2 1 1,-3-1-1,0 0 0,-1 0 1,2 2-1,-1-2 0,0 0 0,-2 0 0,4 1 0,-2-1 1,3 0-1,-2 0 0,1 0 0,1 0 0,0 0 0,-2 1 0,2-1 0,-1 2 0,2-1 0,-4 0 0,0 0 0,1 0 0,-2 0 0,-1 1 0,0-1 0,-1 0 1,-1 1-1,0-1 0,-1 0 0,0 1 0,3-1 0,-2 1 1,2 0-1,0 1 0,2 0 0,-1-1 0,5 0 0,-1 0 0,1 0 0,-1 1 0,1-1 0,-1-1 0,3 2 0,-1 1 1,-2-2-1,-1 1 0,1 0 0,0-1 0,-1 2 0,5-2 0,-5 0 0,5 1 0,-4 1 0,5-1 0,-1-1 0,0 1 0,1 0 0,-1 1 0,-4 0 0,0-1 1,-2 1-1,0-1 0,-2 1 0,1 1 0,-3-1 0,0 2 0,2-3 0,0 2 0,-3-1 0,3 1 0,-3-2 0,-1 1-1,0 0 1,0 0 0,2-1 0,-2 1 0,1-2 0,0 3 0,-1-2 0,-1 1 0,-1-2 0,2 1 0,-3 0-1,0 2 1,-1-1 0,-2-1 1,4 1-2,0-1 1,-2 0 0,0-1 1,-1 0-1,1-1-1,4 2 1,-5-2-1,1 0 1,-2 1 0,6-2 0,-5 3 1,2 2-1,0-3-2,-3-1 2,0 1 0,-2 3 0,0-2-1,-3 3 1,-2-2-1,1 0 1,-1 2 0,0-1 0,-1 0 0,0 1 0,2 0 0,2-2 1,0 2-1,-1-1 0,1-1 0,-4 2 0,3-3 0,1 1 0,-2 0 0,1-1 0,-1 1 0,6 0 0,-3-1 0,1 0 0,5 1 0,-1-1 0,2 0 0,-2-1 0,2 1 0,-3-1 0,0 0 0,-2-1 0,0 2 0,-1-1 0,0 0 1,-3 1-1,0-2 0,3 1 0,-1-1 0,2 0 0,2 2 0,-5-2 0,2 1 0,0-1 0,0 0 0,-5 3 1,-1-2-1,-3 0 0,-2 2 0,-2-1 0,-3 2 0,2-2 1,-8 3-1,4-1 0,0-1-1,-2 2 1,1-1 0,-2-1 0,2 2 0,-2 0 0,5-1 0,-3-1 0,1 2 0,3-1 0,-1 2 0,1-2 0,0 1 0,-4 2 0,0-1 0,-2 1 0,-3 0-1,3 0 2,-3 0-1,4-1 0,5 1 0,-2-1 0,5-1 0,-1 1 0,3-1 0,-6-2 0,2 0 0,-5 2 0,-1-1 0,0 1 0,-1 2 0,0-3 0,2 4 0,-1-1 0,5 0 0,-2 0 0,1 0 0,-3-1 0,-1 2 0,1-1 0,3 1 0,0-3 0,2 1 0,6-1 0,3-2 0,11-1 0,5 1 0,9-3 0,7-2-2,6 1 0,3-4-2,14 4-1,0 0-1,0 0-3,12-13-7,7 18-16,-19-5-2,17-5-1,-17 5 1</inkml:trace>
  <inkml:trace contextRef="#ctx0" brushRef="#br0" timeOffset="677541.4556">2736 12735 1,'0'0'30,"0"0"0,0 0 2,18-1-12,-18 1-4,0 0-2,0 0-5,0 0-1,0 0-2,3 12-1,-3-12-2,-12 15 0,12-15-1,-22 24 0,1-9-1,-4 6 1,-6-1 0,-1 5 0,-8-2 0,5 4 1,-3 0-1,8-1 0,6-1 0,14 1 1,12-5-1,18 1 0,17-3 0,21 0-1,14-3 1,10-2-2,7 1 0,1-5-1,-3 4-2,-10-7-3,5 14-22,-28-17-10,4 10-1,-15-10-2</inkml:trace>
  <inkml:trace contextRef="#ctx0" brushRef="#br0" timeOffset="679943.8599">14463 13779 26,'0'0'26,"0"0"-4,0 0-6,0 0-6,0 10-3,0-10-3,0 0-2,0 0 0,-5 14 0,5-14 0,0 0 0,0 0 0,1 15 0,-1-15-1,0 0 0,4 12-1,-4-12 1,0 0-1,7 14 0,-7-14 0,0 0 1,0 0 1,0 12-1,0-12 1,0 0 0,0 0 0,0 0 0,-16 5 1,16-5-2,0 0 1,-11-1 0,11 1 0,0 0 0,-15-7 0,15 7 0,-16-5-1,16 5 1,-22-7-1,11 4 0,-2-3 0,0 1 0,-2 0 0,2-1 0,1-2 1,12 8-1,-23-16 2,23 16-1,-22-21 0,9 9-1,-1-3 0,-1 3 0,-7-4 0,1-1-1,-3-1 0,-4 2 1,-4-3-1,-3-1 1,-3 0 0,3-1-1,-5-1 1,0-1 0,-1 0 0,-1-4 0,1-2 0,1 0 0,-1-2 0,0 1 0,-1-3-1,2 1 1,-2-2-1,2 2 1,0-2-1,0 2 1,2-6-1,1 1 0,-2-3 1,4 1-1,-4-1 0,3-1 0,-3 0 1,2 1-1,-1 2 1,-4-2-1,0 3 0,-3-4 0,-1 2 1,-3 0-1,-1 0 1,-3-1-1,2-1 0,-3-2 1,-1-2-1,4 0 0,-5-1 0,2 0 0,0-3 0,1-1 0,-4 1 1,1 0-1,-1 1 1,-1 1-1,-5-1 0,-2 0 2,1 2-2,-5-2 1,-2-1-2,1 1 2,-6-4-1,-1 0 1,-5 0-1,-3-2 0,0-3 0,-2 2 0,0-3 0,0 3 0,-1-1 1,1 0 1,-2 0-2,2 2 2,-2-3-1,-1-1 1,2-3-1,-5 2 0,2-3 0,-1-2-1,-5-1 1,1-2-2,-4 1 3,-2 0-4,-3 2 3,0-3-1,-2 2 2,1-1-2,1-1 1,1-1-1,1-1 0,1 2 2,2 0-2,0 0 0,1 4-1,-2 1-1,9 3 0,-3-3-2,13 16-8,-6-11-23,21 15-2,-1-7-1,22 13 0</inkml:trace>
  <inkml:trace contextRef="#ctx0" brushRef="#br0" timeOffset="681706.663">9372 10243 7,'0'0'26,"0"-15"0,0 15 0,0 0-17,-3-19 1,3 19 0,-1-16-1,1 16 1,0-19-2,0 19 1,0-15-2,0 15 1,0-14-2,0 14 0,0 0-1,0 0-1,-7-10 0,7 10-1,0 0 0,0 0-1,-13 6-1,13-6 0,-5 19 0,2-4 0,1 5 0,-1 3-1,-1 1-1,1 3 1,-2 0-1,4 0 2,-4-4-2,5-2 0,0-5 1,0-5 0,0-11 0,5 14 0,-5-14 1,0 0-1,12-8 0,-11-3 1,4-4 0,-2-4-2,0-5 3,2-2-1,-2-4 2,3 0-2,-4-3 1,5 4 0,-2-1-1,1 5 2,-3 3-2,1 5 0,2 3 1,-6 14-1,10-13 0,-10 13 0,19 3 0,-1 1-1,10 2 1,13 1-1,17-1 1,12-2-2,16 3-2,2-11-12,12 12-22,-11-9-3,-1 3 0,-16-6-1</inkml:trace>
  <inkml:trace contextRef="#ctx0" brushRef="#br2" timeOffset="693406.6835">12575 11955 25,'0'0'28,"0"0"0,4-13-15,-4-1-4,0 14 0,1-26-1,4 11-2,-7-7-1,4 2 0,-4-8 0,3 2 1,-4-10-3,6 0 1,-4-7-2,3-1 1,-3-10-1,2-2 0,-2-1-1,1-1 0,0-2 1,1 2-1,-2 0 1,4 3-1,-3 1 1,2 5 1,-1-2-2,1 1 2,-2-1-2,0 2 1,-2-3 0,2 0 0,-3-2-1,3 1 0,-2-3 0,4 1-1,-2 3 1,2 3-1,-2 3 1,0 4-2,0 7 2,-5 5-2,0 7 2,-3 5-3,-3 6 1,-1 0-3,12 12 0,-23-16-7,23 16-23,0 0-1,-11-6 0,11 6-1</inkml:trace>
  <inkml:trace contextRef="#ctx0" brushRef="#br2" timeOffset="694124.2848">12102 9193 51,'6'-21'31,"0"10"1,-6 11-1,3-12-28,-3 12 0,0 22-1,1 7 1,-5 3-1,4 17 1,-4 2 0,1 12 0,1-1 0,3 5-1,0-4-1,0-3-1,5-8-2,-3-12-5,13-6-16,-7-20-9,3-13-3,0-14 3</inkml:trace>
  <inkml:trace contextRef="#ctx0" brushRef="#br2" timeOffset="694342.6852">12053 9285 68,'-11'-3'36,"11"3"-1,2-18 0,23 6-30,-2-9-2,13 1-1,2-3-2,6 1-1,6 11-6,-11-3-26,3 11-1,-10 4-2,-3 8 0</inkml:trace>
  <inkml:trace contextRef="#ctx0" brushRef="#br2" timeOffset="694561.0855">12213 9507 77,'0'0'36,"0"0"-2,0 0 0,17-10-35,3-4-3,11 6-5,-6-10-10,15 8-14,-2-2-2,4 1 1,1-2 0</inkml:trace>
  <inkml:trace contextRef="#ctx0" brushRef="#br2" timeOffset="694966.6863">12807 9266 41,'0'0'31,"-25"10"2,8-2 0,4 10-24,-14-3 0,9 13-1,-5-4 0,6 13-2,-5-6 0,14 9-1,-1-8-1,11 1 0,6-7-1,8-6-1,3-7 0,11-8 0,3-10-1,3-5-1,1-9 0,-3-3 0,-2-3 0,-8 0-1,-4-2 0,-11 2-1,-12 6 0,-9 2-1,-5 10-2,-8-2-1,5 16-6,-8-7-24,11 6 1,1-5-2,16-1 2</inkml:trace>
  <inkml:trace contextRef="#ctx0" brushRef="#br2" timeOffset="695497.0872">13351 9254 45,'-13'-7'32,"2"4"2,3 7-5,-15-8-17,10 15-1,-10-7 0,6 14-3,-11-3-2,7 14-1,1-1-1,1 7-1,4 0 0,5 1-1,7-3 0,6-5-1,11-5-1,5-9-1,12-5-4,1-18-25,16 2-8,-3-12-1,9 1 1</inkml:trace>
  <inkml:trace contextRef="#ctx0" brushRef="#br2" timeOffset="697166.2901">12948 9422 7,'0'0'25,"-12"-2"3,12 2 1,0 0-11,1-21-6,10 17 0,-10-15-3,12 10 0,-13-9-2,9 7 0,-8-6-2,4 5 0,-7 1-2,2 11 0,-11-15-2,11 15 0,-22-4 0,9 7-1,-4 0 0,1 1 0,6 0 0,-5-1-1,15-3-4,-14-4-22,14 4-6,8-14-3,2 3 2</inkml:trace>
  <inkml:trace contextRef="#ctx0" brushRef="#br2" timeOffset="698367.4922">12491 10226 37,'0'0'31,"-12"-8"2,12 8 0,0 0-22,0-18-2,0 18 0,0 0-1,17-11-2,-17 11-2,11 8 0,-7 5-2,5 7 0,-5 4-1,2 7 1,-2 1-1,5 4 1,-4-3-1,2-3 1,3-4-1,4-7 1,-3-11 0,7-6-1,-1-10 0,6-10 0,-3-8 0,4-2 0,2-5 0,-6-2-1,1-2 0,-4 1-2,0 5-3,-11-8-8,9 17-22,-12-7-2,5 12-1,-7-1 1</inkml:trace>
  <inkml:trace contextRef="#ctx0" brushRef="#br2" timeOffset="708491.91">13804 9170 68,'-20'-2'37,"-5"-1"-2,1 7 0,-7-3-30,-1 13-1,0 0-1,3 9 0,-3 2 0,3 8 0,2 0 0,7 1 0,6-3-1,8 1 0,5-8 0,9-5-1,9-7 0,13-6-1,4-9 1,7-4-1,4-6 1,2-7-1,-2-4 0,0-6 0,-5 1 1,-5-3-1,-10-1 0,-7 1 0,-2 3 0,-7 3 0,-7 2 0,0 6 0,-5 4 1,3 14-1,-15 2 0,7 14 0,-2 10 0,2 9 1,-2 5-1,3 3 0,4-2-2,3-4 0,10-7-3,-10-30-8,36 11-24,-10-31 0,12-5-1,0-24-1</inkml:trace>
  <inkml:trace contextRef="#ctx0" brushRef="#br2" timeOffset="708725.9104">14268 8652 85,'-14'5'39,"11"22"1,-10 6 0,12 14-35,-9 7-1,1 12-1,-2 2 0,2 6-2,2-4-1,2-8-1,8-2-4,-2-19-5,15-1-29,-4-18 1,9-1 0,-5-18-2</inkml:trace>
  <inkml:trace contextRef="#ctx0" brushRef="#br2" timeOffset="709630.712">13385 9879 56,'0'0'34,"0"0"1,5-12-1,-5 12-22,0 0-6,0 20-1,-3-8 0,7 12-1,-4 4-1,5 10 0,-3 4-1,2 7 0,1 1-1,-4 2 0,3-2 0,-1-6 0,1-4-1,1-9 0,-4-9 1,3-7 0,-4-15 0,0 0 1,4-21 0,-2-3-3,-4-6 3,1-8-1,-4-7 1,-1-9-2,0-7 1,1-1-1,2-4 1,0 4 0,2 0-1,7 5 0,4 8 0,6 9 0,4 15 0,7 5-1,0 13 1,2 8 0,0 8 0,-2 11 0,-7 5 0,-5 10 0,-7 5 0,-9 4 0,-7 2-1,-8-1 1,-7-2 0,-4-8-1,2-3-1,-6-11-1,9-5-4,-5-23-14,27 7-16,-16-16 0,22 4-1,2-12 1</inkml:trace>
  <inkml:trace contextRef="#ctx0" brushRef="#br2" timeOffset="710036.3127">13932 9879 71,'-8'10'37,"-13"0"0,4 8 2,-17-6-29,11 12-2,-8-1-2,5 11-1,-4-2 0,9 7-1,4-3-2,7-1 0,9-4 0,10-5-1,10-7-1,8-11-1,8-10 1,8-8 0,4-12 0,-3-5-1,1-6 1,-7-2-1,-5 0 0,-11-1 1,-10 6-2,-12 3 0,-11 9 0,-10 6-1,-4 8 0,-3 0-1,-2 10 0,1-6-3,14 14-5,-7-14-24,22 0 0,0 0 0,22-14 0</inkml:trace>
  <inkml:trace contextRef="#ctx0" brushRef="#br2" timeOffset="710254.7131">14305 9744 90,'19'0'38,"-19"0"0,0 14 1,-18-4-32,15 11-4,-5 3 0,2 10-1,-5 4 0,3 1-1,-1 1 0,2-3-2,8-4-3,-5-18-10,19 2-24,-15-17-1,36-14 1,-14-15-1</inkml:trace>
  <inkml:trace contextRef="#ctx0" brushRef="#br2" timeOffset="710410.7134">14422 9613 60,'-34'-17'38,"4"13"-2,-2-3 2,13 15-14,3-6-21,16-2-5,0 0-9,12 3-23,16-3-2,-3-6 0,15 6 0</inkml:trace>
  <inkml:trace contextRef="#ctx0" brushRef="#br2" timeOffset="710738.314">14572 9645 57,'15'23'34,"-10"-2"3,-2 9-2,-13-12-15,11 16-7,-12-10-6,6 9-1,-5-4-1,6 6-2,-5-6 0,4-2-1,2-6 0,3-3-1,0-18 0,0 0 0,18-3-1,-4-20 1,2-6 0,3-8-1,-2-3 1,2-1-1,-2 3 1,0 4 0,-4 10-1,-3 7 0,-10 17 1,16-3-1,-13 17 0,3 5-1,1 7-1,-3-1 0,6 4-3,-3-12-7,17 6-26,-9-18-1,14-4 0,-5-18-1</inkml:trace>
  <inkml:trace contextRef="#ctx0" brushRef="#br2" timeOffset="710972.3144">15172 9019 87,'-16'17'37,"9"23"2,-7 5 0,5 18-33,-2 4-2,4 8 0,4 3-2,-1 1 1,4-1-2,0-8-1,0-6-3,0-17-3,12 1-27,-12-24-5,5-3-1,-5-21 0</inkml:trace>
  <inkml:trace contextRef="#ctx0" brushRef="#br2" timeOffset="711175.1147">14988 9426 106,'-14'-9'41,"14"9"2,0 0-3,26 8-36,4-11-1,10-2-1,7-3-3,2-9-2,13 12-14,-20-22-8,17 18-10,-20-11-6,6 6-2,-10-6 0</inkml:trace>
  <inkml:trace contextRef="#ctx0" brushRef="#br2" timeOffset="714061.1198">17738 8630 37,'6'-18'32,"-6"3"2,-4 1-1,-9 12-17,-15-5-6,1 15 1,-18 1-2,-4 17-2,-13 3 0,0 16-2,-8 3 1,7 12-2,-1-2 0,10 10-1,14-1-2,16 0 0,16-5-1,14-4 1,19-10-2,17-9-2,25-6-5,3-25-28,22-3-2,3-20 0,10-6-1</inkml:trace>
  <inkml:trace contextRef="#ctx0" brushRef="#br2" timeOffset="714685.1209">18086 8962 82,'-40'28'38,"-8"2"0,10 11 1,-9-1-32,15 6-2,9-2-1,12-2-2,9-1-1,12-7 1,8-10-2,11-6 0,7-9 0,5-9-1,0-9 0,-1-9 0,-2-5 0,-6-5-1,-5-5 1,-6-4 0,-4-1 0,-7 1 0,-2-2 1,-2 5 0,-2 1 1,4 7 0,2 4 0,1 5 0,3 4 0,3 4 1,2 5-1,3 4 1,0 4-1,-2 4 1,-2 3-1,-2 5 0,-4 4 0,-3 7 0,-7 4-1,-4 3 1,-5 4-1,-1-1 0,-5-2 0,4-5 0,3-6 0,5-12 0,1-12 0,15-13 0,1-13 0,6-6 0,5-10 1,0-1-1,2-3 1,0 2 0,-6 8 0,0 10-1,-8 8 1,-3 16 0,-12 2 0,7 30-1,-9 3 0,-2 6-1,3 7-3,-4-5-6,17 8-27,-5-11-3,17-1 1,4-13-1</inkml:trace>
  <inkml:trace contextRef="#ctx0" brushRef="#br2" timeOffset="715137.5217">19418 8928 64,'-33'-7'38,"5"11"-1,-13 0 2,-1 12-23,-13-9-6,8 16-2,-5-2-2,9 12-1,1 4-2,9 3 0,8 2-1,10-2 0,12-2-1,15-3-1,11-7-1,9-13-1,14-5-2,4-17-4,18 8-14,-4-20-18,15 0 2,-14-12-2,10 3 3</inkml:trace>
  <inkml:trace contextRef="#ctx0" brushRef="#br2" timeOffset="715496.3223">19753 8948 90,'-27'-11'38,"3"13"0,-5-5 2,4 15-32,-7 3-2,7 12 0,-4 4-2,4 13 0,-2 0-2,10 1 1,3-3-1,8-5-1,7-7 0,10-11 0,8-11-1,11-13 0,5-12 0,5-10 0,5-5 0,3-8 0,-5-2 0,-2-2 0,-7 6 0,-8 3-1,-6 9 1,-11 10-1,-9 16 0,0 0 0,-23 17 0,6 9 0,2 9-1,1 0-1,8 7-2,1-11-4,22 8-22,-8-21-8,23-2 0,-4-18 0</inkml:trace>
  <inkml:trace contextRef="#ctx0" brushRef="#br2" timeOffset="715808.3229">20210 8862 83,'-11'6'38,"4"14"-1,-8 5 2,12 10-29,-14 1-3,10 8-1,2 1-1,4 0-1,1-8 0,8-3-1,1-11-1,9-10 0,1-15 0,3-10-2,2-10 1,2-10-1,0-5-1,-3-8 0,1-1-1,-4-3-2,6 6-1,-9-6-7,11 17-26,-14-1-1,7 14 0,-8 0 0</inkml:trace>
  <inkml:trace contextRef="#ctx0" brushRef="#br2" timeOffset="716213.9236">20700 9014 102,'-10'13'39,"13"3"0,-3-16-1,17 6-34,2-12-2,5-3-1,5-3 0,1-4-1,-2 0 0,0-3 0,-7 0 0,-1-3 0,-11 2 0,-4 0 0,-6-1 1,-7 5 1,-8 1 0,-5 8 0,-3 2 0,-6 13 0,-4 5 1,-1 13 0,1 8-1,4 4 0,6 2-1,14 1 0,10-6 0,14-5-1,11-8 0,10-12-3,15-8-3,-2-18-11,21 9-8,-20-21-12,14 6-4,-12-12-2,8 5 1</inkml:trace>
  <inkml:trace contextRef="#ctx0" brushRef="#br2" timeOffset="717165.5252">21851 8792 82,'-4'11'36,"4"-11"0,-10 30 1,-5-11-31,4 12-1,-7 3 0,4 8-2,-7-1 1,8 5-1,-4-6-1,4 0 0,2-12-1,6-3 0,5-13 0,0-12-1,21-10 1,-8-10-1,7-9 1,1-7-1,2-4 1,-1-5 0,0 1 0,-5 5 0,-5 4 0,-1 6 0,-2 8 1,-7 8-1,-2 13 0,0 0 0,0 0 0,0 12 0,0 1 0,4 1-1,3 0 0,10-2 1,5-4-1,8-1 0,4-5 1,9-6-1,2-2 1,3-3-1,-1-1 1,-4-3-1,-3 0 1,-8 2-1,-5-1 1,-6 2-1,-9 4 0,-12 6 0,0 0 0,8 20 0,-15 0 0,0 6 0,1 5 0,-3-1-1,8 3 0,1-10-2,12 2-2,2-16-3,25 6-14,-8-27-17,16 2-1,-3-14 2,9 3-1</inkml:trace>
  <inkml:trace contextRef="#ctx0" brushRef="#br2" timeOffset="717337.1255">22798 8807 92,'-17'4'38,"8"19"-1,-12 1 2,8 15-29,-8-3-3,8 11-2,1-7-2,9-1-1,6-7-3,2-11-2,20-4-30,-1-21-6,11-7 0,0-20-1</inkml:trace>
  <inkml:trace contextRef="#ctx0" brushRef="#br2" timeOffset="717773.9263">23019 8537 88,'-5'14'39,"2"-4"0,10 7 1,0-3-33,11-1-3,5-3 0,5 5 0,-5-2 1,0 8-1,-7 1 0,-1 3-2,-9 3 1,-6 6-2,-7 2 2,-5 5-3,-6-3 1,1 1-1,0-7 0,1-2 1,5-12 0,5-5-1,6-13 0,0 0 0,25-24 0,-9-2 0,6-6 0,0-4 0,2-5 0,1 0 0,-4 3-1,1 6 2,-9 4-3,1 8 3,-3 5-3,3 7 2,-1 8-2,-13 0-2,26 16-2,-12-15-11,21 18-9,-14-12-15,23 8 2,-9-11-2,12 4 3</inkml:trace>
  <inkml:trace contextRef="#ctx0" brushRef="#br2" timeOffset="719115.5287">23725 8722 82,'-12'17'38,"-12"-4"0,7 10 1,-10-4-20,14 11-12,-6-1-3,8 5 0,-1-1-1,5 0-1,1-3 0,4-7 0,2-4-1,3-8-1,-3-11 0,12-3 0,-4-10 1,1-8-1,0-4 0,2-9 0,3-5 1,0-5-1,2 5-1,2 0 2,0 3-3,4 6 3,-4 6-3,4 9 3,-2 7-2,1 8 1,3 5 2,-1 3-2,4 0 1,6 0 0,3-1 1,4-3-2,3 0 1,2-3-1,2-1 1,-6-2-1,-2 0 0,-12 1 0,-6 1 0,-9 0 0,-12 0 0,0 0 0,-26 9 0,0 0 1,-10 1 0,0 5-1,-3 2 1,1 3-1,4 1 1,5 0-1,7 4 1,6-1-2,12-2 2,7 1-1,9-3 0,10-2 0,7-5 0,7-5 0,3-6 0,2-5 0,2-8 0,-1-6 0,-2-6 0,-5-5-1,-8-5 1,-3-3 1,-5-3-3,-4 0 2,-8 3-2,-3 4 2,-10 6-1,-5 9 1,-5 6-2,-1 8 2,0 8 0,3 3 1,0 3 0,10 0-1,7 0 2,-3-11-2,27 13 1,-3-10-1,1-3 0,4-2 0,1 1 0,-1 1 0,-1 3 0,-5 3 0,-5 3 0,-7 5 0,-7 5 1,-8 5-1,-4 2 0,-8 7 0,-2 2 0,-3 1-1,0-1 2,1-3-1,11-3 0,-3-6-1,8-10 1,4-13 0,16-4 0,-3-11 0,7-10 0,6-6 0,-5-6 0,6-7 0,-2 2-1,-1 2 2,-2 3-2,-3 7 2,-2 5-3,0 6 3,-1 8-2,0 6 2,2 5-1,3 2 0,2 2 0,4-1 0,7 3 1,2-4-1,4-2 0,7-1-1,0-1 1,1-4-1,-4 0 1,-5 2-1,-6-2 0,-8-1 1,-11 5 0,-14 2 0,0 0 1,-26 6-1,0 4 3,-8 3-3,0 2 2,2 4 0,4 1-2,7 1 0,12-3 0,10-2 0,13 0 0,8-4 0,6-1 0,3 0 0,1 1 0,-6 0 0,-9 4 0,-6 5 0,-17 4 0,-11 0 0,-10 6 0,-11-3-2,-1 5-3,-13-11-8,10 11-4,-20-21-2,21 16-5,-29-26-7,21 11-9,-21-10-3,-5 0 4</inkml:trace>
  <inkml:trace contextRef="#ctx0" brushRef="#br2" timeOffset="719989.1302">17898 10126 80,'7'-13'36,"-7"13"-1,0 0-8,-8 16-18,-3-8-2,9 17-2,-9-5-1,5 14 0,-4 1-2,4 8 1,-4 0-2,5 4 1,-3-4-2,1-2 3,2-8-2,1-7 1,3-11-1,1-15 1,0 0-1,17-24 0,-6-6 0,6-6 0,0-8 1,3-3-1,0 0 1,0 2-1,-3 8 1,-6 7-1,1 8 0,-1 8 0,-11 14-1,20-10-1,-4 10 0,7-1-2,9-1 0,7-6-3,15 8-7,-9-13-23,18 8-3,-11-9 1,3 12 0</inkml:trace>
  <inkml:trace contextRef="#ctx0" brushRef="#br2" timeOffset="720394.7309">18387 10270 89,'0'0'35,"9"21"4,3-20-2,14 5-33,3-4 0,9 1-1,5-4-1,2 0-1,-1-6 1,-1 0-2,-2-7 2,-4-1-1,-5-2 0,-10-2 0,-6-5 0,-8 1-1,-8 0 0,-7 3 2,-9 2-2,-7 7 0,-9 6 1,-5 9-1,-2 7 2,-4 14-2,1 9 0,3 5 2,6 5-1,9 2 0,11-3-1,15-5 1,13-6-3,19-13 0,17-6-5,10-22-14,25 6-18,2-19 2,16 3-2,-2-15-3</inkml:trace>
  <inkml:trace contextRef="#ctx0" brushRef="#br2" timeOffset="720737.9315">19701 9588 78,'-16'-9'38,"2"7"-2,-8-5 1,12 13-25,-13-10-4,8 14-1,-8-1-2,2 11-1,-7 7-1,2 13 0,-5 11-1,-2 14 0,-2 8-1,1 12-1,5-1 0,6 1 0,9-1-3,9-11 0,11-8-4,0-26-10,22 0-24,-3-19 5,7-5-3,-11-18-1</inkml:trace>
  <inkml:trace contextRef="#ctx0" brushRef="#br2" timeOffset="720925.1318">19234 10181 103,'0'0'41,"-15"-13"-2,31 12 0,0-10-36,21-2-1,10-4-3,6-6-2,14 4-8,-9-15-25,14 5-3,-13-10 1,9 4-1</inkml:trace>
  <inkml:trace contextRef="#ctx0" brushRef="#br2" timeOffset="721143.5322">19959 9535 101,'-12'12'38,"-12"4"2,9 21-2,-10 2-31,5 19-2,-3 5-2,3 10 0,-4 3-1,6 4-2,6-2-2,2-8 0,9-5-4,-4-21-10,16-2-24,-8-17 1,19-9-2,-8-20 0</inkml:trace>
  <inkml:trace contextRef="#ctx0" brushRef="#br2" timeOffset="721517.9329">19965 10075 110,'15'10'39,"-1"-6"0,14 12-8,1-14-26,13 2-2,3-5 0,5-1-1,0-3 0,-1-2-1,0-5 0,-10 0-1,-8-2 1,-11-4-2,-12 2 1,-10-2 0,-9 4 0,-14 1 0,-4 5 0,-7 6 0,-3 5 1,-1 9 0,2 6 1,3 10-1,8 3 1,4 7 0,12-2-1,11 0 0,11-5-1,12-6-3,8-6 0,9-16-4,19 3-7,-10-23-23,24 3-3,-10-16 1,13 3-1</inkml:trace>
  <inkml:trace contextRef="#ctx0" brushRef="#br2" timeOffset="721783.1334">20922 9964 112,'-30'14'39,"1"14"3,-11-7-3,6 9-33,3 0-1,6 4-2,3 2 0,11-5-1,11-1 0,10-6 0,8-4-2,8-10 0,10-3 0,4-14-5,7-3 2,-1-14-4,13 4-10,-16-26-7,19 11-12,-13-17-4,7 4-1,-14-9 4</inkml:trace>
  <inkml:trace contextRef="#ctx0" brushRef="#br2" timeOffset="721970.3337">21401 9652 111,'-7'-12'39,"7"12"2,-17 15-2,11 16-31,-13 1-4,4 13-1,-3 9-1,0 7-1,0 2-1,1 3 0,5-1-3,-1-16-7,16 9-11,-15-33-8,21 3-10,-9-28-3,0 0 1,10-13 2</inkml:trace>
  <inkml:trace contextRef="#ctx0" brushRef="#br2" timeOffset="722157.534">21219 9901 122,'0'0'43,"0"0"0,23 16-1,-5-30-37,13 11-5,8-2 0,4-11-8,14 11-10,-20-23-8,23 22-6,-17-17-10,10 8 0,-11-9-1,4 2 2</inkml:trace>
  <inkml:trace contextRef="#ctx0" brushRef="#br2" timeOffset="723717.5368">22354 9968 70,'0'-14'33,"0"14"0,0 0 1,0 0-26,0 0-1,11 20-2,-11-2 0,6 13-1,-8 1 0,5 11-2,-3 1-1,0 3 1,-1-5-2,-1-3 2,-1-7-3,2-6 2,0-10-1,1-16 2,0 0 0,0 0-2,4-23 2,0 0-1,1-10 2,0-1-1,1-8 0,0-3-1,3-3 0,1-3 2,4 4-2,5 2-1,4 1 0,1 7 0,3 5 1,2 8-1,-4 7-1,-1 11 1,-5 6 0,-7 3-1,-3 10 0,-9 5 1,-5 6-1,-7 5 1,-3 5 0,-5 3-1,-1-1 1,2 4 0,0-2-1,-2-1 1,2-6-1,3-1 1,2-6 0,1-6-2,1 1 3,1-5-3,-3-2 3,5 2-1,-1 3-1,4 3 1,-1 8 0,0 9 2,2 6-3,-4 11 3,-3 5-3,-1 5 1,0-2 0,1-6-1,7-5-3,0-21-5,19-7-27,3-24-1,21-13-1,4-19-1</inkml:trace>
  <inkml:trace contextRef="#ctx0" brushRef="#br2" timeOffset="724247.9377">23145 9939 79,'0'-13'37,"-14"-4"0,4 7 1,-15-9-26,10 16-3,-14-4-3,3 14-1,-5 1-1,3 11-1,-1 7 0,-2 7-1,1 8 0,6 4-1,1 1 0,9-5-2,7-2 1,6-5 0,6-10 0,12-10-1,8-13 1,9-11 0,4-11 0,3-8 1,3-4-1,-2-7 1,-1-1-1,-6 3 2,-8 3-2,-7 8 0,-6 4 1,-10 10-1,-4 13 0,0 0 0,-20 22-1,7 1 1,-2 6-1,4-1-1,5 4-2,1-9-4,20 9-18,-4-23-15,20 2 4,-2-17-2,14 2 2</inkml:trace>
  <inkml:trace contextRef="#ctx0" brushRef="#br2" timeOffset="724591.1383">23514 9963 60,'0'0'31,"-19"9"1,7 2 1,5 13-17,-9-7-6,10 12-2,-10-6-1,12 11-1,-4-10-1,10 2-3,1-12 0,1-3 1,-4-11-2,20-3 0,-7-7-1,0-9 1,1-4 0,-1-2 1,-2-3 0,-3 1-1,1-2 0,0 1 0,2 1 0,1 2-1,3 5 0,2 2 0,7 6-2,-3-1-2,12 12-3,-8-10-3,19 18-26,-10-10 0,5 11-1,-5-8 0</inkml:trace>
  <inkml:trace contextRef="#ctx0" brushRef="#br2" timeOffset="724949.9389">23981 9922 66,'0'0'36,"-29"5"0,13 4 3,-9-16-17,10 22-10,-14-7-3,7 10-2,-6 3-2,5 8-1,-1 1 0,4 4-2,8-1 0,8-3-2,7-4 0,9-7-1,10-8 1,1-5 0,8-10 0,-1-7 0,3-6 0,-4-4 1,-1-6-1,-1 1 1,-8-1-1,-3 1 0,-2 3 0,-5 5-1,-4 7 1,-5 11 0,0 0-1,-5 18 1,-1 4-1,-2 5-1,3 6-2,0-8-5,11 15-15,-2-23-17,14 3 3,-2-18-3,14-2 3</inkml:trace>
  <inkml:trace contextRef="#ctx0" brushRef="#br2" timeOffset="732890.3529">24301 9471 39,'0'0'31,"0"0"1,-4-13-1,4 13-14,0-11-5,0 11-1,0 0-4,13-10-1,-13 10-1,0 0 0,0 0 0,11 22-1,-11-1 0,0 12 0,-2 10 0,-2 10 0,-4 9-2,-3 10 1,-2 4-2,-3 5 1,1-5-1,5-3 0,1-11-1,3-6 0,5-11-2,3-10 0,4-7-2,2-16-2,2 12-13,-10-24-17,2 15-2,-2-15 1,0 0-1</inkml:trace>
  <inkml:trace contextRef="#ctx0" brushRef="#br2" timeOffset="733327.1536">24585 9334 50,'-3'-13'32,"3"13"4,-7-21-3,7 21-18,-4-14-3,4 14-3,0 0-2,11 11-1,-15 4-2,5 16 1,-5 6-1,0 16-1,-2 12 0,-5 13 0,-6 8-2,-3 9 2,0 2-2,1-2 0,1-6-2,1-8 0,6-11-3,-2-16-2,18-3-19,-5-24-13,5-8 0,-5-19-1,14 7 1</inkml:trace>
  <inkml:trace contextRef="#ctx0" brushRef="#br2" timeOffset="733795.1545">24591 9999 83,'0'0'37,"11"16"0,3-16 0,15 5-27,-8-11-4,12 5-2,-1-7-1,5 3-1,-5-3 0,2 1-1,-9-2-1,-3 2 1,-5-2-1,-4 1 1,-6-4 0,-3 1-1,-8-3 0,0 1 0,-7-2 0,-1 4 0,-4-1 0,-2 5 1,-3 5 0,-2 8 1,-1 6 0,3 10 0,-4 7 0,6 7 1,1 4-2,7 5 1,3 1-1,10-5 0,8-5-1,12-9-2,9-6 0,5-14-5,20 0-9,-10-26-24,16 0 0,-7-15 0,7 1-1</inkml:trace>
  <inkml:trace contextRef="#ctx0" brushRef="#br2" timeOffset="734091.555">25383 9308 95,'-11'-2'39,"9"18"2,-9-1-2,7 17-31,-8 6-3,3 12 1,-11 10-3,2 10 1,-7 9-1,-4 4 0,1 3-1,0 0-1,3-5-2,3-4 0,10-9-3,4-18-3,26 0-25,-11-25-8,21-3-1,-8-21-3</inkml:trace>
  <inkml:trace contextRef="#ctx0" brushRef="#br2" timeOffset="735261.557">21476 10768 59,'6'-11'34,"-4"-1"1,-2 12 0,1-15-21,-1 15-4,4 16-3,0 4 0,-7 5-2,6 14-2,-7 7 0,2 11-3,0 4 2,-1 5-2,-2 0 0,0-3-1,2-3-1,1-10-1,7-3-2,-4-17-4,19 4-9,-11-23-18,16-3-1,-3-14-1,10-2 2</inkml:trace>
  <inkml:trace contextRef="#ctx0" brushRef="#br2" timeOffset="735448.7574">21811 11195 43,'17'-16'33,"-12"2"2,-5 14-2,0 0-14,2 16-5,-11 0-6,5 14-2,-4 2-3,0 5-1,4 1 0,-1 1-1,5-3-1,0-12-4,14 8-19,-14-32-13,26 15 0,-13-27-2,12-5 2</inkml:trace>
  <inkml:trace contextRef="#ctx0" brushRef="#br2" timeOffset="735604.7576">21980 11003 85,'-29'-24'37,"6"9"0,-1 2-2,9 9-31,15 4-8,-11 6-18,23 4-14,7 0-3,10 2 2,6-1-1</inkml:trace>
  <inkml:trace contextRef="#ctx0" brushRef="#br2" timeOffset="736135.1586">22459 11100 78,'-13'-1'37,"-11"-2"1,1 8 0,-13-1-31,2 12-1,-9 2-1,1 11 0,-1 6-1,8 4-1,2-1 0,14 2-1,12-7 0,17-4-1,15-13 0,14-9-1,10-14 0,9-8 0,6-8 0,-3-7-1,-3-1 1,-9-2 0,-6 3 0,-10 4 0,-9 5 0,-11 6 0,-13 15 0,0 0 0,0 0 0,5 27-1,-10 1 1,0 15 0,-4 10-1,-1 8 2,-3 7-2,1 4 3,-5-1-1,0 0 1,-3-7-2,-2-7 0,-1-11 1,-3-12-1,1-9 1,0-12-3,0-11 3,4-16-1,5-9-1,2-8-1,8-11-3,1-12-4,20 8-18,-9-19-12,22 10 0,-2-8-4,13 5 4</inkml:trace>
  <inkml:trace contextRef="#ctx0" brushRef="#br2" timeOffset="736560.3595">23071 10752 102,'15'-1'40,"-15"1"0,4 11-1,-17 7-33,7 12-1,-7 9-1,-3 14-2,-7 6 0,-1 8-1,-4 1 0,3 3-1,1-6 0,4-4 0,6-10 1,6-11-1,8-14 0,8-13 0,5-11 0,8-11 0,5-9 0,2-8-1,2-2 1,-1-6 0,0 5 0,-8 4 1,-2 4-1,-5 6 0,-14 15 0,11-4 0,-11 4-1,-4 27 0,0-1-1,-2 0 0,6 8-3,-5-7-1,16 14-13,-12-26-8,21 6-13,-2-17 0,19-6-1,-4-17 2</inkml:trace>
  <inkml:trace contextRef="#ctx0" brushRef="#br2" timeOffset="736965.9602">23519 10826 89,'-5'-18'37,"5"18"1,-6-11 1,6 11-29,-1 23-3,4 2-2,-6 9-2,3 8-1,-5 7-1,2 7 0,-5 4 0,-2 4-2,-2-1-1,-1-5-2,2-3-3,-7-22-21,17 5-11,-10-19 0,13-6-1,-2-13 0</inkml:trace>
  <inkml:trace contextRef="#ctx0" brushRef="#br2" timeOffset="737106.3605">23410 11181 94,'-13'-16'40,"13"16"0,-13-18-1,26 17-29,-3-2-6,11-6-6,19 10-22,-9-14-14,18 4-2,-6-5-1,8 3-1</inkml:trace>
  <inkml:trace contextRef="#ctx0" brushRef="#br2" timeOffset="737683.5615">24325 10925 80,'13'-6'40,"-13"6"-4,21-8 1,-21 8-30,0 0-3,2 14 0,-8 7-1,-11 2 0,-3 8-1,-6-3 1,2 4-1,1-3 0,5-2-1,4-5 0,9-9-1,5-13 1,19 11 0,4-12-1,4 0-1,5-1 1,1 0 0,-3 3 0,-2 2 0,-9 5 0,-8 6 0,-11 6 0,-10 3 0,-10 4 0,-5 1 0,0 0-1,1-4-2,3-1-2,3-19-11,18-4-22,18-7-1,13-7-2,7-16 1</inkml:trace>
  <inkml:trace contextRef="#ctx0" brushRef="#br2" timeOffset="737995.5621">24792 11049 82,'-22'9'39,"0"0"0,3 15 2,-9-6-33,11 9-2,3-2-2,7 2-1,3-3-1,10-2 0,4-5-1,10-4 0,6-8-1,1-5 1,2-7 0,-2-5-1,-4-4 1,-3-5-1,-5-1 1,-9-2-1,-6-1 1,-9-4-2,2 1 1,-6 1 0,6 3-2,-4 5 0,11 19-4,-27-11-15,20 28-19,-17 3 2,4 24-3,-14 2 0</inkml:trace>
  <inkml:trace contextRef="#ctx0" brushRef="#br2" timeOffset="738728.7633">18674 12634 40,'7'-17'38,"-4"0"0,-3 17 0,10-30-14,4 25-15,-14 5-4,9-1 0,-9 18-2,0 17-2,-8 13 0,-3 15 0,-2 9 0,-2 10-1,4 0-2,1-11-1,10-1-4,-8-26-27,28-5-2,-2-28-4,16-13 2</inkml:trace>
  <inkml:trace contextRef="#ctx0" brushRef="#br2" timeOffset="738962.7638">18710 12223 86,'-14'-4'38,"-8"-1"0,7 17-3,-4-4-35,7-1-5,17 12-19,-5-19-12,11 14-1,6-17-2,13 0 1</inkml:trace>
  <inkml:trace contextRef="#ctx0" brushRef="#br2" timeOffset="739243.5642">19299 12068 73,'-6'34'39,"-4"0"-2,5 15 2,-8 2-34,6 16-1,-1 2 0,3 8-1,-5 6-1,4 4 0,-4-5-2,2-7-2,4-4-2,-1-24-9,14 2-26,-8-23 1,12-6-1,-13-20 0</inkml:trace>
  <inkml:trace contextRef="#ctx0" brushRef="#br2" timeOffset="739430.7646">19160 12621 88,'-23'1'41,"3"-4"1,20 3-2,0 0-34,30-6-3,12-9-2,14-4-1,12 0-8,-6-13-17,19 12-15,-9-3 1,5 12-2,-8-1-1</inkml:trace>
  <inkml:trace contextRef="#ctx0" brushRef="#br2" timeOffset="740195.1659">20597 12517 65,'-15'-2'37,"-13"-7"0,0 9 1,-14-6-27,8 13-4,-6-2-2,5 12 0,-4 4-2,5 8-1,4 3 1,7 4-1,2 0 1,14 4-2,4-5 1,12-5-2,8-8 1,13-8 0,7-8 0,8-11-1,9-9 0,3-10 0,2-7 0,-1-5 0,-5-4 0,-6 1 1,-7 2-1,-11 5 1,-10 6-1,-10 10 2,-9 16-3,0 0 3,-17 19-2,6 11-2,-5 12 2,1 15-1,0 10 1,1 9-1,-1 9 1,2 0-1,-4 3 0,-3 1 1,-1-4 0,-4-5-1,-3-10 1,0-7-1,0-14 1,-1-12-1,4-15 1,5-17 0,2-15-1,2-14 0,6-12-1,5-15-2,7-4-3,-5-23-15,21 13-14,-6-13-2,14 11-2,-3-4 2</inkml:trace>
  <inkml:trace contextRef="#ctx0" brushRef="#br2" timeOffset="740616.3667">21130 12590 75,'9'-25'39,"2"6"-1,-11-5 1,2 4-30,-10 4-5,8 16 0,-17-5-1,4 17 1,-8 10-2,6 9 1,-7 6-1,5 7 0,0 1-1,6 3-1,3-4 1,10-3-1,7-9 0,4-6 0,10-12 0,3-7 0,5-11 0,-1-9 0,2-8 0,-4-8 0,-1-5 0,-6-3 0,-7-5 0,-7-2 1,-7 2 0,-4 3-1,-5 6 0,-6 7 0,1 6-2,-7 7 0,9 15-4,-5-9-13,22 22-19,-5-15-1,10 20-2,5-16 2</inkml:trace>
  <inkml:trace contextRef="#ctx0" brushRef="#br2" timeOffset="741037.5674">21546 12663 85,'-22'5'39,"22"-5"0,0 0 0,0 0-34,31-10-2,4-1 1,10-8-2,1 0 1,3-3-1,0-4 0,-8 0 0,-5-1-1,-5 1 0,-11-3-1,-10 3 1,-7 5-2,-10 3 2,-8 8-1,-7 6 0,-4 11 0,-10 11 0,1 10 1,-5 12-1,0 5 0,6 3 0,4 2 0,11-2 1,9-8-2,15-4 1,9-17-4,19-8-2,4-21-12,26 4-18,-4-19-2,17-1-2,-1-14-2</inkml:trace>
  <inkml:trace contextRef="#ctx0" brushRef="#br2" timeOffset="741365.168">22503 12333 94,'-16'5'40,"-18"-4"-1,3 13 1,-16-1-35,7 9-1,-3 2-2,0 8 1,7-4-2,5 4 2,7-2-2,8-6-1,11-3 0,14-8-1,11-8 2,5-2-1,8-1 0,1-4 0,0 2 0,-3 2 0,-5 2 0,-4 4 0,-11 7 0,-7 4-1,-10 5 1,-6 0-1,-8 3 1,1-2-2,-2 0-2,1-7-2,15 7-18,-15-24-12,20-1-4,0 0-1,13-12 0</inkml:trace>
  <inkml:trace contextRef="#ctx0" brushRef="#br2" timeOffset="751302.3854">17712 13706 13,'-17'-10'29,"8"0"2,4-2 2,-4-10-21,18 9-2,-13-11 0,16 9-3,-11-6 0,10 15-2,-11 6 0,14 8-1,-14 17 0,0 22-1,-9 16 0,-2 20 1,-6 12-2,1 14-1,-7 7 0,2 1 1,-1-3-3,5-16-2,10-4-9,2-31-25,14-14 1,1-28-2,10-18 1</inkml:trace>
  <inkml:trace contextRef="#ctx0" brushRef="#br2" timeOffset="751520.7858">17479 14304 47,'-29'15'39,"3"-8"0,26-7-1,-11 3-15,27-11-20,13-7-2,13-6 0,10-9-3,6-8-2,14 6-6,-8-15-26,16 3 0,-13-7-2,7 6 2</inkml:trace>
  <inkml:trace contextRef="#ctx0" brushRef="#br2" timeOffset="751926.3865">18282 13714 65,'-27'43'39,"4"14"-2,-4-4 0,8 13-31,-6 3-2,7 4 0,-3-2-1,6 2 0,2-6-1,3-6 0,4-11-1,6-13-1,6-13 1,7-12 0,5-16-1,4-14 0,7-10 0,1-6 0,4-2 1,-2 0-1,-4 3 0,1 3 0,-6 8 0,-2 8 0,-5 9 0,-2 8 0,-3 8 0,-3 9 0,-2 5-1,-1 5 0,1 5-2,2-5-1,7 4-3,-4-20-7,15 7-24,-5-21 2,15 0-3,-3-19 2</inkml:trace>
  <inkml:trace contextRef="#ctx0" brushRef="#br2" timeOffset="752924.7883">18773 14273 53,'1'-11'35,"-1"11"-1,-19 8 0,10 7-24,-11-1-3,7 8-3,-4-1 0,6 6-1,0-1 0,4 0 0,1-8-1,7-2 0,-1-16-1,16-3 0,-2-12 0,2-9-1,2-6 1,1-7-1,0-2 1,0 0-1,-4 0 0,0 4 1,0 3-1,-4 6 1,0 5-1,1 4 0,0 7 1,3 7-1,0 4-1,6 7 1,1-1 0,7 1 0,4-2-1,6-3 1,4-4 0,3-4 0,3-1 0,-6-3-1,-3 1 1,-8 1 0,-7 4 0,-10 3-1,-15 0 1,0 16 0,-17 1 0,-3 7 0,-10 5 0,-2 6 1,-2 3 0,4 3 0,4 0 1,11-4-1,10-7 0,13-7 0,13-12 0,10-11 0,10-12-1,8-10-1,3-8 1,1-11 0,-5 0 0,-5-5 0,-8 4 0,-9 3 0,-11 4 1,-9 7-1,-9 6 1,-6 7 0,-5 8-1,-5 6 0,2 4 0,1 4 0,16-7 0,-10 15-1,10-15 1,12 9 0,4-7 0,4-2 0,6-1 0,0 0 0,0-1 1,-2 1-1,-2 1 1,1 0-1,-7-1 1,-1 1-1,-4-2 1,-11 2-1,14 3 1,-14-3 0,3 19-1,-8 2 1,-1 4-1,-2 7 0,-1 3 0,3 2 0,0 1-1,6-3 1,0-4 0,10-10 0,2-7 0,9-11 0,0-10 0,7-11 0,6-12 0,1-10 1,3-3 0,2-6 0,-2 2 0,-3 4 0,-3 6 0,-9 12 0,-7 13-1,-16 12 0,9 25-1,-13 4 0,-5 9-1,0 2 0,1 5-3,0-12-6,18 11-14,-10-31-11,20 3-3,-1-22-2,19-3 1</inkml:trace>
  <inkml:trace contextRef="#ctx0" brushRef="#br2" timeOffset="753486.3893">20636 13970 58,'-17'-9'37,"17"9"0,-19-17-4,19 17-19,-20-1-3,20 1-4,-25 20-2,8 2-2,-3 6-1,-1 10 0,-1 1-1,4 3 0,4-4-1,4-2 0,8-10 0,9-9 1,6-13-1,11-14 1,10-11 0,2-5 0,6-8 1,-1-1-1,0-1 0,-5 5 0,-5 4 0,-8 8 0,-8 12-2,-15 7 0,14 19 0,-18 8 0,-2 13 0,-4 7-1,-4 11 1,5 6 0,-7 6 0,1 2 1,-3 1 0,4-5 0,-5-6 0,-3-7 0,1-7 0,-4-13 1,-2-12-1,2-11-1,0-12 1,-3-12-2,6-8-1,1-18-4,13 2-16,-9-23-12,19 5-4,-5-12-2,20 10 2</inkml:trace>
  <inkml:trace contextRef="#ctx0" brushRef="#br2" timeOffset="754063.5903">21262 13529 66,'-3'14'38,"5"11"0,-6 0 0,8 18-31,-12 5-2,2 15-1,-7 4-1,0 8 0,-2-4-1,-1-2 0,4-8-1,0-11 0,7-16 0,7-13-1,-2-21 1,28-6-1,-4-14 2,5-4-1,1-4 1,0 0 0,-1 4-1,0 8 1,-7 8-1,-1 15 0,-12 9-1,0 11-1,-4 10 1,-5 5-1,0 3 0,0-1 0,6-5-2,-2-10-1,15-4-5,-19-25-17,44-1-11,-18-20-2,16-1-3,-8-16 2</inkml:trace>
  <inkml:trace contextRef="#ctx0" brushRef="#br2" timeOffset="754469.191">22493 13601 59,'8'-15'39,"-5"0"-2,-3 15 1,0 0-28,0 34-5,-10 4-2,1 15-1,-8 10-1,0 10 0,-4 5-2,4 0 0,3-6-2,3-9-1,11-8-5,-8-23-25,17-5-3,-9-27-1,22 9 1</inkml:trace>
  <inkml:trace contextRef="#ctx0" brushRef="#br2" timeOffset="754671.9913">22374 13998 72,'-16'-6'41,"-7"-3"-3,23 9 2,-19-2-28,19 2-7,14 0-3,10-4-2,8-3-1,9-3-1,9-2-1,3-5-3,11 7-5,-9-17-26,13 9 0,-8-11-2,5 1 2</inkml:trace>
  <inkml:trace contextRef="#ctx0" brushRef="#br2" timeOffset="755061.992">23128 13464 76,'-9'28'39,"-8"1"-1,3 14 1,-11 4-32,8 8-1,-6 3-3,2 3 0,0-5-1,4-2 0,3-9-1,7-8 0,4-14-1,6-8 0,9-11 0,0-9 0,5-6 0,5-4 0,-4-5 1,1-2-1,-1 0 1,-2 2-1,-3 2 1,-1 8-1,-12 10 1,17 0-1,-13 11 0,-2 12 0,-2 6 0,0 6-1,-1 3-1,-2-1-1,5-4-2,-4-13-5,17 5-23,-15-25-7,15 0 2,-7-19-3</inkml:trace>
  <inkml:trace contextRef="#ctx0" brushRef="#br2" timeOffset="761458.0033">23448 14026 41,'7'11'35,"-7"-11"0,15 16-1,-15-16-13,25 13-15,-10-8-2,8-1-1,3-7-2,5-3 1,-1-8-1,4-4 0,-2-9 1,2-3-1,-5-4 0,-6-2-1,-5-1 1,-6 4-1,-8 1 1,-9 7-1,-9 6 1,-8 8 0,-8 10 0,-9 13 0,-6 8 1,-2 15 1,-1 5-1,2 9 1,9-1-2,4 3 2,15-4-2,17-9 0,17-8 0,20-13-1,21-7-2,14-18-5,19 3-30,1-18 0,14 3-1,-10-11-3</inkml:trace>
  <inkml:trace contextRef="#ctx0" brushRef="#br3" timeOffset="767011.613">17672 15217 28,'11'-36'33,"4"5"0,-7-9-2,1 13-24,-13-9-1,3 10 0,-14-5 0,-4 9 0,-14-4-2,0 8 2,-8 1-1,1 6 0,-1 4-2,2 12 1,4 7-2,6 12-1,4 12 1,6 13-2,3 12 1,1 15-1,1 12 1,3 9 0,-1 4-1,4 0 0,4-2 0,0-6-2,8-6 0,1-19-4,14-3-8,-4-28-24,15-2 0,-6-25-1,7 0 0</inkml:trace>
  <inkml:trace contextRef="#ctx0" brushRef="#br3" timeOffset="767261.2135">17075 15580 57,'-25'6'41,"1"-7"-2,24 1 1,-11 2-36,22-8-1,14-5-2,9-2 0,12-4 0,8-2-1,9 3-1,7-3-1,7 6 0,0-2-2,6 15-9,-14-10-23,13 15 0,-14-4-2,1 10 2</inkml:trace>
  <inkml:trace contextRef="#ctx0" brushRef="#br3" timeOffset="767635.6141">18129 15420 45,'-17'2'36,"-11"1"0,0 16-1,-13-5-27,7 14-2,-6 2 0,4 9-1,1 2-1,8 5-2,4-3 1,14 0-2,10-9 1,16-2-1,11-13 0,12-11-1,7-10 0,7-10 1,3-8-1,2-9 1,-8-4-1,-5-3 0,-15 0 0,-7-1-1,-8 2-1,-16 0-2,-3 8-2,-17-10-7,11 23-6,-17-10-18,14 16 0,-9-2 1,21 10 0</inkml:trace>
  <inkml:trace contextRef="#ctx0" brushRef="#br3" timeOffset="768088.0149">19048 15258 45,'-12'-9'36,"12"9"0,-18-17 0,18 17-29,-24-19-1,8 17 0,-6-1-1,-3 8-1,-10 4 0,-1 8-1,-9 5 0,-1 11-1,0 8 1,1 6-1,0 2-1,9 2 2,7 0-2,9-5 0,14-8 0,15-4 0,16-14-2,13-10-1,17-8-2,10-14-4,26 8-15,-10-24-16,18 7 1,-13-13-2,6 7 2</inkml:trace>
  <inkml:trace contextRef="#ctx0" brushRef="#br3" timeOffset="768478.0156">19398 15391 52,'-18'7'37,"-9"-8"0,9 15 0,-10-6-29,8 15-1,-8-4-2,3 13-1,-2 0 0,6 4 0,-1-1-1,10 2 1,3-4-2,9-5-1,10-6 0,9-8-1,11-9 1,5-10 0,8-10-1,5-10-1,4-10 1,-1-6 1,-2-8-1,-3-3 0,-3-1 0,-9 5-1,-4 4 2,-10 7-2,-8 14 1,-10 9 0,-2 14 0,-10 20 0,1 9-1,-3 6 0,2 7-2,0 1 0,12 3-4,-2-23-9,25 10-9,-9-27-13,21-6-1,-4-24-1</inkml:trace>
  <inkml:trace contextRef="#ctx0" brushRef="#br3" timeOffset="768712.016">20118 14884 82,'-23'29'41,"5"25"-2,-12 0 0,5 23-36,-4 5-1,3 9-2,2 3 1,6-2-1,5-3-2,6-17-4,16 1-12,-6-39-11,22-5-10,-6-30-3,16-8 1</inkml:trace>
  <inkml:trace contextRef="#ctx0" brushRef="#br3" timeOffset="769710.4178">20942 15300 25,'0'14'35,"-7"4"0,1 12 0,-6-2-15,4 16-14,-4 0-1,0 10-1,-1-4 1,4 2-3,-1-7 1,7-2-1,-5-15 1,8-8-1,0-20 1,0 0-3,12-18 1,-3-9 1,0-14-1,2-4 0,3-7-1,-2-8 1,2-2-1,5 1 1,-2 2 0,5 5-1,2 5 0,2 8 0,3 9 0,1 10 0,3 8 0,-2 13 0,-1 8 0,1 9 0,-8 7-1,0 11 1,-8 7 0,-8 6 0,-6 5-1,-7 3 1,-6 1-1,-10-3 1,-3-3-1,-4-5 1,0-7-1,-4-8-1,1-5 2,2-7-1,-2-8 2,6-3-2,2-4 2,3 1-1,0-1 1,6 7 1,2 4 0,2 12 0,0 10-1,2 15 1,-5 10-1,1 8 0,-1 8-1,-4 4 1,4-3-2,-1-8-2,7-9 0,3-21-5,18-1-18,-13-39-11,28 0-2,-5-31-1</inkml:trace>
  <inkml:trace contextRef="#ctx0" brushRef="#br3" timeOffset="770287.6188">21812 15299 45,'-21'2'36,"-7"-6"1,4 8-1,-6-4-29,4 12-1,1 0-1,7 10-1,-5 5-1,12 6 0,-2 6 0,10 3 0,3 2 0,9 2 0,7-8 0,5-1-1,11-13 0,4-8 0,5-14-2,2-10 0,2-10 0,0-15-1,-6-7 1,-1-7-1,-15-3 1,-8 0 0,-10 2 0,-11 7-1,-8 7 1,-13 9-2,-2 10 1,-3 7-2,2 13 0,-2-1-1,15 11-3,3-10-10,21 13-19,-7-18-1,42 12-1,-9-16 1</inkml:trace>
  <inkml:trace contextRef="#ctx0" brushRef="#br3" timeOffset="770506.0192">22436 15187 69,'-14'30'38,"-3"-13"0,5 22-3,-5-5-31,5 6-1,2 4-1,4 4 0,4-5-1,5 2-1,8-7-1,1-14-4,15 1-18,-9-28-14,16-1 0,-9-24-2,11-4 1</inkml:trace>
  <inkml:trace contextRef="#ctx0" brushRef="#br3" timeOffset="770646.4194">22565 15031 66,'-25'-15'37,"9"13"-3,2 0-9,1 2-47,21 11-12,-8-11-2,33 18 0</inkml:trace>
  <inkml:trace contextRef="#ctx0" brushRef="#br3" timeOffset="771005.22">22816 15240 62,'4'33'39,"-11"-6"-2,4 8 0,-9-10-31,5 5-1,-3 1-2,2 2 0,1 0-1,3 0 0,-2-4-1,6-1 0,0-8 0,6-7 0,-6-13-1,24-11 1,-4-17-1,7-11 0,2-13 0,7-8 0,4-6 1,3 0 0,-1 4-1,-4 8 0,0 11 1,-8 19 0,-8 17-1,-8 21 1,-11 23-1,-8 19 0,-7 12-1,-3 7 0,7 5-2,-3-7-2,18 3-10,-3-36-9,32 3-8,1-34-8,29-8 0,5-23 2</inkml:trace>
  <inkml:trace contextRef="#ctx0" brushRef="#br3" timeOffset="771473.2209">23964 14612 46,'-2'-30'34,"-4"1"1,0 9 0,-8 1-27,14 19-1,-19 0 0,10 21-2,-4 14-1,4 16 0,-6 11-1,3 12-2,-4 10 1,3 7-2,-5 5 0,2-2 0,2-1-3,-1-11 0,10-5-3,-7-22-5,20 3-8,-14-26-17,16-8-1,-10-24 0,14-5 2</inkml:trace>
  <inkml:trace contextRef="#ctx0" brushRef="#br3" timeOffset="771676.0212">23503 15073 66,'-39'-19'41,"20"18"-2,8-3 2,26 9-32,12-7-3,21 0-3,16-5-1,9 1-2,8 1-2,3 1-2,7 14-8,-19-11-14,9 22-11,-23-6-3,-2 15-1,-12-7 2</inkml:trace>
  <inkml:trace contextRef="#ctx0" brushRef="#br3" timeOffset="771847.6215">24391 15442 86,'-14'34'43,"-8"-14"-1,5 4-2,0-12-41,-5-18-12,22 6-8,-16-14-8,16 14-8,2-26-7,11 6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customXml" Target="../ink/ink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09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6" name="tabl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834" y="838200"/>
            <a:ext cx="8750332" cy="409066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471600" y="2683440"/>
              <a:ext cx="7188840" cy="2943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63680" y="2678760"/>
                <a:ext cx="7211160" cy="2962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2233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2421915"/>
              </p:ext>
            </p:extLst>
          </p:nvPr>
        </p:nvGraphicFramePr>
        <p:xfrm>
          <a:off x="533400" y="533400"/>
          <a:ext cx="8094663" cy="416356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Topic Test: Plants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Tues 16 April 2013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the skills and knowledge pertaining to (about) plants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605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62760" y="86400"/>
              <a:ext cx="8410320" cy="3288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3040" y="70920"/>
                <a:ext cx="8424720" cy="3317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6527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2120" y="3240"/>
              <a:ext cx="8826120" cy="6004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0600" y="-3240"/>
                <a:ext cx="8845200" cy="6014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1464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348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453</TotalTime>
  <Words>71</Words>
  <Application>Microsoft Office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75</cp:revision>
  <dcterms:created xsi:type="dcterms:W3CDTF">2006-08-16T00:00:00Z</dcterms:created>
  <dcterms:modified xsi:type="dcterms:W3CDTF">2013-05-08T23:49:26Z</dcterms:modified>
</cp:coreProperties>
</file>