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22:43:02.5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9264 3892 63,'11'-9'36,"-11"9"-2,15-6-3,-15 6-27,0 0 2,1 23-1,-1 6 0,-7 1 0,4 10-2,2-3 1,6-1-1,10-17 1,28-21 0,35-44 0,50-41-1,58-43 1,99-41-1,-2-25-4,21-32-31,21 7-5,-25 0-3,-33 34-2</inkml:trace>
  <inkml:trace contextRef="#ctx0" brushRef="#br0" timeOffset="12792.0225">10715 5769 68,'0'0'37,"0"0"-1,-10 19 2,14 13-28,-15 5-4,6 15 1,-7 2-1,7 1-1,5-6-1,13-11 0,24-34 1,30-29-2,41-43-2,40-38 2,50-35-4,29-27-3,38-16-35,4-16-2,-3 1-2,-19-1 0</inkml:trace>
  <inkml:trace contextRef="#ctx0" brushRef="#br0" timeOffset="14320.8252">11562 7094 87,'14'0'38,"-14"0"0,0 0-2,-20 11-33,5 5-3,-9 8 0,-2 9-1,-8 11 0,-6 5-2,1 12-4,-9-16-18,14 2-11,4-10 0,11-14-2,0-17 1</inkml:trace>
  <inkml:trace contextRef="#ctx0" brushRef="#br0" timeOffset="14492.4255">11238 7251 89,'0'0'38,"-2"-20"2,14 28-3,-12-8-31,37 20-2,-2-6-1,14 6-1,11 1-3,3-7-6,15 9-29,-14-3-4,5 9 1,-14-3-2</inkml:trace>
  <inkml:trace contextRef="#ctx0" brushRef="#br0" timeOffset="15069.6265">11616 7890 69,'0'0'36,"-11"24"0,-3 3-1,-15 4-32,-3 10-2,-6 5-1,-6 4-2,3 5-2,-6-19-14,7 4-16,5-11-1,14-10-1,7-15 1</inkml:trace>
  <inkml:trace contextRef="#ctx0" brushRef="#br0" timeOffset="15225.6268">11370 8048 80,'0'0'40,"0"0"-1,14 13 0,-4 5-34,6 7-1,12 0-2,16 0 0,10-3-4,14-13-5,16 1-31,3-8-1,5 0 0,-9-3-2</inkml:trace>
  <inkml:trace contextRef="#ctx0" brushRef="#br0" timeOffset="16114.8283">11118 9359 49,'-1'-13'36,"-2"-3"0,6 6 1,-11-11-18,8 21-11,-1-13-2,1 13 1,1 28-1,3 11-1,-4 10 0,0 14 0,-3-2-1,14-1 0,17-22 0,25-31-1,44-52 0,46-51-2,116-45-3,5-58-7,64-21-31,17-30-2,17-4-1,-18 0-1</inkml:trace>
  <inkml:trace contextRef="#ctx0" brushRef="#br0" timeOffset="23041.2405">10236 11824 44,'3'-12'34,"6"-3"-7,-9 15 3,2-21-20,-2 21 0,5-12-2,-5 12 2,0 0-3,22 13-2,-15 1 1,6 10-4,-3 4 3,4 9-3,1 1 1,4 0-2,5-12 2,21-22-2,25-33 2,34-38 0,53-42-1,92-38-1,6-36 0,33-34-2,33-2-16,-17-21-22,-7 15 0,-40 19-2,-44 27 0</inkml:trace>
  <inkml:trace contextRef="#ctx0" brushRef="#br0" timeOffset="27955.2491">7687 14938 32,'0'0'34,"12"-1"-12,-12 1 7,0 0-22,0 0-1,0 0 1,0 0-1,0 0 0,0 0-1,9 12-1,-9 0 0,8 13 0,-8 9 0,5 7 0,-1 5-2,2 3 1,8-16 1,17-24 0,31-42 0,42-52 0,61-63 1,60-54-2,74-50-1,47-55-21,45-5-19,4-13-3,-13 20-1,-33 22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22:43:43.77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8881 10373 41,'-51'-2'27,"-11"-6"-6,3-3-3,1 2-16,-1-4-1,-1 3-1,-4-1 1,-1 2-2,-8 2 2,-3 2-3,-9 4 3,-6 2-1,-7 5 1,-5 1 2,-11 1 0,-3 6 2,-6-5 0,1 4 1,-12-5 0,8 6 1,-12-8-2,6 4 0,-5-5-1,5 1-1,-3-1 0,0 1-2,-2 1 0,-6 0-1,1 2 0,1-1-1,-8-1 1,-2-2 0,-3-3-1,-3-2 1,4-2 0,-4-4 0,-2 0 1,1 0-1,-2 0 1,2 6 1,-4 6-1,-3 6 0,-1 4-1,-1 7 1,2 6-1,1 3 0,-4 3 0,9 2 0,8-2 0,11 1 0,4 0-1,4-3 2,9 3-2,7 1 2,11 1-2,5 7 1,5 5 0,8 4-1,9 7 1,10 5-3,9 7 3,10 3-2,9 5 2,10 0 0,12 5-1,5 2 0,6 0 1,7 0-1,3 4 0,6 0 0,0 1 1,1 2-1,5 2 1,3-2 1,3 0-1,7 1 0,7-3 0,10 0 1,10-3-1,7 0 0,16-2-1,8-3 1,7 2 0,12-5 0,8-3-1,9-2 1,13-5-1,11-6 1,10-6 0,8-4 0,13-7 0,13-7 0,10-5 0,8-6 1,7-4-1,5-3 1,8-2-1,4-4 1,3 1-1,3-1 1,5 0 0,-2-3-1,4-2 1,7-1-1,-2-5 1,8-3-1,8-4 2,3-4-2,12-3 2,7-3-1,7-5 0,3 0 0,5 0 0,4-2 0,3 2 1,-1 3-2,-2-1 1,1 2-1,-2-1 0,4-2 0,0-1 0,2-1 0,0-6 0,4 1 0,2-3 0,-3-1 0,-1-2 1,-1 1-1,0 3 0,-6 2 1,-5 5-2,-3 3 2,-6 4-2,2 5 1,-9 6-1,-3 1 0,-3 3 0,-2 1 1,4 0-1,-1 1 1,1-4 0,1 3 0,1-3 0,-3-1 1,1-2 0,-1 2-1,-4-3 1,-7 0-1,-6 0 1,-3-3-1,-5 0 1,1-6-1,-5-3 0,-4-6 0,5-1 1,-1-5-1,0-5 0,-1-5-1,-2-1 1,-8-1 1,-9-3 0,-8 1 0,-18-4-1,-9-3 1,-16-4 0,-12-4 0,-13-6 0,-10-6-1,-11-5 0,-7-7 0,-9-6 1,-10-4-1,-4-5 0,-7-6 0,-13 0 0,-9-3 1,-11 1-1,-19-2 0,-12 0 0,-17 1 0,-24 2 1,-17 1 0,-21 3-1,-20 3 1,-21 0-2,-15 9 2,-18 2-1,-18 1-1,-13 6 1,-14 5 1,-17 4 0,-16 2 1,-15 3-1,-14 4 1,-15 3-1,-10 7 2,-17 2-3,-9 8 1,-10 0-1,-10 9-1,-1 0 1,-5 5 0,-5 5 0,-2 0-1,-1-1 1,3 3 0,-1 4-1,0 3 1,-7 0 0,1 2 0,-4 1 0,5 4 0,0 1 0,-2 1 0,6 0 0,-2 1 0,9-1 0,-1 3 0,-1-1 1,0 1-1,-8 2 1,3 2 0,-4 2 1,-3 4-1,2 1 0,0 4 0,7-2 0,5-1 0,10-1-1,11-3 0,12-8 0,13-2 1,9-7-1,13-4 0,8-4 0,7-1 1,7-1-1,4-1 1,3 3-1,5 3 1,7 6-1,6 4 0,13 10-3,10-8-11,29 16-24,13-3 0,26-5-3,15-14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22:30:57.13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2509 833 33,'0'0'31,"0"0"1,0 0 1,0 0-15,0 0-14,0 0 1,30-23 0,-20 38 0,1 16 0,-6 15-3,4 10-1,-5 10 1,-1 9-2,0 3 0,2-6 1,-1-2-1,0-5 0,2-6-1,-1-12 2,3-6-2,-1-13 1,-1-11 1,-6-17-1,11-13 1,-11-17-1,3-13 1,-3-9-1,0-15 2,-2-15-1,2 82 0,-1-95 0,-3 43-1,4-4 2,0 1-3,5-3 2,2 5-1,3-3 1,2 4-1,6-1 0,1 7 3,2-2-3,-21 48 2,53-72-1,-53 72-1,57-46 0,-57 46 1,56-6-1,-56 6 1,24 33-1,1 38 1,-27 15 0,-21 12 2,-20 7-4,-16-3 2,-11-13-3,1-22-5,33-36-28,4-17-2,32-14-1,3-11 1</inkml:trace>
  <inkml:trace contextRef="#ctx0" brushRef="#br0" timeOffset="234.0004">3300 860 86,'35'0'37,"-8"18"1,-27 15 0,-10 15-37,-7 11-1,-5 1 2,6 7-3,3-1 0,7 0-2,-6-15-8,19-3-27,-4-17 2,12-16-2,2-22 0</inkml:trace>
  <inkml:trace contextRef="#ctx0" brushRef="#br0" timeOffset="702.0012">3536 820 67,'-5'-58'37,"5"58"-3,-8-45-1,8 45-36,0 0 1,0 0 0,0 0 1,0 0-2,0 0 3,0 0-1,60 1 4,-60-1 2,43 34 0,-10 6 0,2 7 2,-9 2-1,-12 3 0,-15 0 0,-6 0-1,-8-4-2,4-10 0,-1-6-1,5-6 0,5-9-1,2-17 0,12 7 0,2-20 0,7-12 1,3-5-1,-24 30 1,0 0-1,46-69 2,-46 69-2,33-54 1,-33 54-2,34-54 2,-34 54-2,0 0 1,38-43-1,-18 31-2,1 17 1,-8 11-2,4 12 0,0 13-8,-6-2-26,21-2-3,1-23 1,21-14-2</inkml:trace>
  <inkml:trace contextRef="#ctx0" brushRef="#br0" timeOffset="1107.6019">4643 509 89,'27'-78'40,"-27"78"1,8-54-1,-8 54-26,0 0-13,0 0 1,0 0 1,0 0-1,-52 62-1,19 33 0,5 23 1,6-4-2,7 0 2,5-14-3,9-12 1,-4-24-1,9-34 1,6-16 0,5-16 0,9-14 1,2-13-1,-26 29 1,0 0 0,49-60 0,-49 60 0,34-47 0,-34 47 0,35-46 0,-35 46-1,0 0 0,41-49-1,-20 32-1,5 16 0,-7 11-3,3 11-4,12 9-29,-10 6-1,14 2-1,-2-10 0</inkml:trace>
  <inkml:trace contextRef="#ctx0" brushRef="#br0" timeOffset="1466.4025">5318 933 106,'-39'3'39,"-1"13"0,-8 5-2,9 13-32,4-1-1,12 6-1,7 4-2,12-3 1,8-4-2,16-4 1,9-5-1,12-9 0,4-6 0,6-12 0,-1-10 0,-1-10-1,-8-8 1,-5-4-1,-10-5 1,-15-7-2,-8 4 0,-12-2 0,-8 9-1,-10 2 0,2 12-3,25 19-6,0 0-23,0 0-3,0 0 2,0 0-2</inkml:trace>
  <inkml:trace contextRef="#ctx0" brushRef="#br0" timeOffset="1731.603">5960 391 106,'0'0'41,"9"-50"0,-9 50-1,0 0-37,0 0 0,-69 64 0,39-1 0,-22 39-2,12 13 2,0 4-4,15-3 2,3-12-3,17-18-2,8-20-6,-1-28-29,25-11 0,-8-20-1,15-8 0</inkml:trace>
  <inkml:trace contextRef="#ctx0" brushRef="#br0" timeOffset="2121.6037">5987 941 96,'6'16'37,"11"1"1,5-5 0,13-7-34,7-8 0,12-4 0,-54 7-1,67-15-2,-67 15 1,76-20 0,-76 20-1,76-30 0,-76 30 0,63-34 0,-63 34 1,0 0-1,55-46 0,-55 46 1,0 0 0,0 0 0,-39-21 1,2 35-1,-22 14 0,2 10 1,-1 9-1,25 5-2,19-6 0,34-9 0,28-21-5,8-14-4,30-7-31,-2-16-1,-32 7-2,7-2 0</inkml:trace>
  <inkml:trace contextRef="#ctx0" brushRef="#br0" timeOffset="2792.4049">8208 600 82,'0'0'40,"43"-53"-1,-43 53-2,0 0-31,0 0 0,-65-23-1,65 23-2,-68 9 2,68-9-1,-88 30 0,88-30 0,-129 67-2,42-2 1,12 9-2,24 7 1,22-2-3,28-4 0,25-15-2,32-15-1,20-19-2,8-17-4,23-9-8,-10-17-21,18-6 0,-10-11 0,1-2 1</inkml:trace>
  <inkml:trace contextRef="#ctx0" brushRef="#br0" timeOffset="3213.6056">8706 887 96,'0'0'39,"16"-46"2,-16 46-3,0 0-34,0 0 0,-66-2 0,14 19 0,-8 6-1,1 14 0,-11 2-1,6 8 0,-3 2-1,20 0 0,16-12-1,17-7 1,15-8 0,16-14-1,19-10 0,15-12 0,8-7 0,6-9 1,1-10 0,-66 40-1,67-46 1,-67 46-1,66-48 1,-66 48-1,51-47 2,-51 47-3,0 0 2,48-50-1,-34 45-1,-14 5 1,0 0-1,-7 27 0,-11 1 0,-1 14 0,1 0-2,16 1 1,19-18-3,7-12-2,25-6-20,-7-19-13,21-6 1,-11-10-2,-52 28 3</inkml:trace>
  <inkml:trace contextRef="#ctx0" brushRef="#br0" timeOffset="3759.6066">9127 884 88,'0'0'38,"31"-39"1,-31 39 0,-17 23-24,0 10-11,-10 8-1,4 13 1,-3-10-3,15 0 1,-3-14-2,7-4 1,4-9-1,3-17 0,16 2 1,2-21-1,5-6 0,6-12 1,-29 37 0,0 0-1,43-68 2,-43 68-1,33-53 0,-33 53 0,30-51 0,-30 51-1,0 0 1,36-55 0,-36 55-1,-1-15 0,13 9-1,-3 18 1,-2 4 0,6 13 0,-2 2-1,8 0 1,5-10 0,7-17 0,-31-4 1,0 0-1,64-16 2,-64 16-1,49-23 2,-49 23-2,51-29 0,-51 29 0,0 0 1,69-42-2,-69 42 0,0 0 0,31-20 0,-15 26 0,-9 11-3,-4 12 1,-6 10-2,5 5 0,5 1-4,9-18-22,18-8-12,-3-10 1,20-5 0,-11-12 1</inkml:trace>
  <inkml:trace contextRef="#ctx0" brushRef="#br0" timeOffset="4134.0072">10021 891 100,'-24'5'38,"9"8"2,3-2-1,16 10-35,14-16-1,12 4-1,6-9 0,9-6 0,-45 6-1,51-8 0,-51 8 0,0 0 0,68-29 0,-68 29-1,0 0 1,0 0-1,53-54 1,-53 54 0,0 0-1,0 0 0,0 0 1,-51-43 0,-10 49 1,2 9-1,-11 8-1,11 12 0,6 7 0,24 6 0,22-9-2,34-6-1,29-14-3,6-23-15,32 1-18,-6-13-1,17-6 0,-105 22-1</inkml:trace>
  <inkml:trace contextRef="#ctx0" brushRef="#br0" timeOffset="4836.0085">10718 864 87,'0'0'38,"0"0"1,16-1 1,-30 13-20,3 12-18,-18 16-1,3 9 1,-4 1-2,10 3 1,8-9 0,7-10-1,0-6 0,5-10 1,0-18-1,0 0 1,19-8 1,-4-16-1,-1-10 0,2-9 0,-16 43 0,20-51 0,-20 51 1,19-59-2,-19 59 2,24-56-2,-24 56 1,21-52-1,-21 52 1,0 0-3,53-54 0,-53 54-2,54-23-2,-54 23-3,70-13-22,-70 13-9,79-5-1,-79 5 2,88 6 0,-88-6 19,84 9 19,-84-9 5,83 12 24,-83-12 9,70 9 3,-70-9-1,50 6 2,-50-6-18,0 0-16,28 10-2,-56 9-2,-7 4 1,-24 4-2,5 7 1,-5 3-1,11 8-1,5-3 0,25-4 0,14-8-1,12-9 0,12-10 0,15-9 2,9-9-2,5-11 0,3-7 0,3-9 0,-55 34 0,56-38 0,-56 38 0,49-49 0,-49 49 0,48-42 0,-48 42 0,0 0 0,42-62 0,-27 49 0,-15 13 0,0 0 0,6 28 0,-9 2-4,2 7-3,2-10-7,27-3-28,-8-9-1,20-3 2,1-14-1</inkml:trace>
  <inkml:trace contextRef="#ctx0" brushRef="#br0" timeOffset="5179.2091">12032 868 88,'44'-52'40,"-44"52"2,0 0-1,30-63-12,-30 63-25,0 0 0,0 0-1,-21-47 1,21 47-4,0 0 0,0 0 0,-56 15 0,56-15 0,0 0 0,0 0 0,-21 47 0,7-34 0,26 20 0,18 5 0,4-3 0,8 2 0,-13-2 0,-2 6 0,-24-5 0,-17 2 0,-9-5 0,-1 2 0,-2-11 0,2-3-2,13-5-7,-8-14-28,32 3-6,2-11 0,25 1 0</inkml:trace>
  <inkml:trace contextRef="#ctx0" brushRef="#br0" timeOffset="5350.8094">12756 1195 122,'-12'5'44,"-2"-1"-2,3-3 0,11-1-46,0-20-22,0 20-15,5-10-2,-5 10 0,0 0-1</inkml:trace>
  <inkml:trace contextRef="#ctx0" brushRef="#br1" timeOffset="11013.6193">2869 1649 32,'-16'3'28,"5"-6"0,11 3-3,0 0-19,-17-1-2,17 1-2,0 0-1,0 0 0,-13-12 1,13 12 0,0 0 1,-14-1 1,14 1 0,-12 0 1,12 0 0,-12 0 0,12 0-1,0 0 0,-12-6 1,12 6-1,0 0-2,8-12 0,-8 12 0,18-14 0,-3 7-1,3 2-1,2 0 1,2 0-1,3 3 1,1 1-1,4 1 0,4-2 1,4 0-1,6 1 1,4-3-1,10 1 1,8 0 0,5-2-1,5 0 1,4 4 0,1 2-1,3 2 1,3 0-1,1 3 1,-3-2-1,8 3 1,2-2-1,6-2 1,2 0 0,7-3 0,4-3 1,6 1-1,2-2 0,-3-2 0,3 1 0,-3 1 0,1 0 0,-1 1-1,4-2 1,-2 3-1,-3-1 1,2 0-1,-2-2 0,3 3 0,-1 0 0,-1-2 0,-5 1 0,0 0 0,2 2 1,-5 0-2,0-1 2,-2-2-1,0 2 0,-3 1 0,-6 0 0,4 0 0,-6 1 0,-2-2 0,0 4-1,-2-2 1,-1 1 0,-3-1-1,1 0 1,-2-3 0,0 1-1,-1-2 1,-3-2-1,1 2 1,-6-1-1,4-2 2,-5 2-2,0 0 2,-2 3-1,-6 0 1,0 1-1,-3-2 1,-3 3-1,-5 0 0,-4-1 1,1 1-1,-1-3 1,4 0-1,0 0 0,0-2 1,4 0-1,0-1 1,-1-1 0,-3 1-1,-3 0 1,-8 2-1,-4 0 0,-6 2 1,-7 2-1,-2 0 0,-2 1 0,-1 1 0,2 1 0,0-2 0,4-1 0,1 1 0,5-1 0,3-1 0,0 0 0,4-3 0,0 2 0,0-3 0,1 2 0,1-2 0,0 1 0,1-2 0,-1 4 0,0-3 0,-3 2 0,0-3 0,-3 2 0,1 0 0,-3 0 0,0 0 0,0-2 0,-1-1 0,2 1 0,2-2 0,-2 0 1,0-1-1,-3 1 0,-1 1 1,-2-1-1,-8 2 0,5 3 1,-9 3-1,2 2 0,-1 0 0,1 3 0,1-2 0,2 2 0,0-2 0,3 3-1,-1-4 1,-1 1 0,0-1 0,-6 0 0,-2-1 0,-5 1 0,0 1 0,-16-3 0,13 2 0,-13-2-1,0 0 0,0 0-1,0 13-1,0-13-7,0 0-27,-8 12 0,8-12-2,-12-2 0</inkml:trace>
  <inkml:trace contextRef="#ctx0" brushRef="#br2" timeOffset="51895.6917">12692 1915 49,'0'0'33,"2"-13"2,-2 13-2,0 0-25,0 0-2,-17 16 0,16 3-1,-8 1-2,3 8-1,-2 7-1,2 6 0,2 6-1,-1 5 1,4 2 0,1 7 1,-2 5-1,3 4 1,-2 2-1,1 4 1,-2 2 0,2 10 0,0 2-1,0 7-1,0-2 1,4 6-1,-3 5 1,5 2 0,0 6-1,0 1 1,-1 1 0,1 5 0,-2 2 0,-2 5 0,-2-2 0,0 2-1,-5-7 2,4-4-2,2-9 0,3-13-4,16-4-29,-9-22-5,13-6 1,-2-16-3</inkml:trace>
  <inkml:trace contextRef="#ctx0" brushRef="#br2" timeOffset="53970.4953">12755 5367 1,'0'0'19,"4"-12"0,-4 12-5,0 0-5,0 0-1,0 0 0,0 0 1,0 0-1,0 0 0,0 0-2,0 0 0,0 0 0,0 0-1,0 0-1,0 0-1,6 13 0,-6-13-1,3 18 0,-3-7-1,2 3 0,-2 6 0,0 2 2,-2 1-3,1 3 3,0-1-3,0 3 4,-3-2-1,4 4-1,-1-4 1,1 0-3,0-1 3,1 4-3,-1-1 4,0 3-4,-1-1 3,2 1-1,-3-1 0,2 6 1,-3-6-1,3 3 0,-1-1 0,1-4-1,0 3 0,0-1 0,0 2 0,0-2 0,1-2-1,-2 5 1,1-1 0,0 3 1,0-2-1,0 2 1,1-2-1,-1 4 1,0 0-1,4 1 0,-3-1 0,3 2 0,-3 1-1,3 3 0,-2 0 1,-1-2-1,2 3 1,-1-1-1,1-5 0,-2 1 1,2-2-1,1-1 0,-2-1-1,1 0-1,0 0 1,0 0-1,-2 0 2,1 3-2,-2 0 2,-2-1-2,2 3 2,0 2 1,-1-1-1,-2 2 1,3 1-1,0-2 0,0 0 0,2 2 0,0-3 0,-1 2 1,0-2-1,-1 0 0,0 4 0,-2 1 0,1-1 0,-4 3 0,1-2 1,0 5-2,0-2 2,2 4-1,-5-7 1,5 2-1,2 1 1,0-1-1,0-2 1,0-1-1,0-1 0,1-4-2,2 2-1,-11-17-14,12 11-20,-11-13 1,7 4-2,-6-12 0</inkml:trace>
  <inkml:trace contextRef="#ctx0" brushRef="#br2" timeOffset="55982.8989">12814 8608 7,'-8'12'25,"8"-12"1,0 0-7,0 0-2,0 0 1,0 0-4,18-7-3,-14-6-2,10 11-1,-8-10-1,9 10-1,-15 2-1,19-6-3,-19 6 0,20-1 0,-9 1-1,4 2 0,3-2-1,6 2 1,5-4 0,8 2-1,7-2 1,8 1-1,6-1 0,12 0 1,7-1-1,7 3 0,9-1 0,6 1-1,6-1 2,9-2-1,9 2 0,6-2 0,5-1 0,4 1 0,5-2 0,9 3 0,4 1 1,-1 1-1,4 2 0,-3 2 0,5 1 0,3 2 1,1-1-1,-4 2 0,1 0 1,9 0-1,-1-1 0,0-1 1,4 0-1,3-1 1,3 2-1,3 0 0,-1 1 0,2 0 0,2 4 2,-1 1-2,-1 3 2,-2 0-2,2 0 2,-5 1-2,2-2 2,-2 2-1,4-4-1,-4-3 0,3-2 1,-6 1-1,2-3 1,-3 1-1,-9-1 1,-1 1-1,-11 0 0,-3 1 1,-10-2-1,-1 3 1,-10-2-1,-9-1 1,-5 1-1,-11 1 1,-7 0-1,-8 0 0,-14-1 0,-12 0 0,-12 0 0,-10 0 0,-11 0 0,-9-3 1,-6 0-1,-16-4 0,0 0 0,9 2 0,-9-2 0,0 0 0,-9-17 1,6 4-1,2-5 0,0-4-1,0-6 2,4-9-1,2-5-1,4-8 1,-1-6-2,3-7 2,1-9-1,1-8 1,4-8-2,-1-3 1,3-10 2,0-8 0,2-8 0,4-9 0,-2-5 0,1-8 0,-2-5 0,1-7 2,-4-5-2,-3-2 0,-2-1 0,-2-2-1,-4-4 1,-3 2-1,-3-3 0,-2-2-1,-2-3 0,-2-2-1,1-4 0,0-4 1,2 0-1,-1-4 0,4-1 2,1 3-1,1 0 0,0 2 2,0 3 1,1 5-2,-5 6 0,5 3 2,-5 2-2,0 6 0,-1 4 1,2 5 0,0 3-1,0 7-1,3 0 2,3 8-2,-1 9 1,2 8 0,0 9 0,2 9 0,-6 12 1,2 11 0,-4 15 0,-4 10 0,0 9 0,-3 8 0,-1 9 0,0 8-1,6 12 1,-14-15-1,14 15 1,-11-4-1,11 4 0,-12 0 0,12 0 1,-22 4-1,5-2-1,-6-1 2,-12 0-1,-7 0-1,-15 1 1,-9-1 0,-12 1 0,-15 2-1,-10-1 1,-18 0-1,-8 1 1,-11-2-1,-8 1 1,-14-2-1,-10-1 1,-12-1-1,-6 1 0,-8-3 0,-9 3 1,-9 1-1,-8 1 0,-5 0 1,-6 2-1,-5 1 1,-8 1-1,-4 1 1,-4 0 0,-5 1 0,3-3 1,-5 1-1,2 1 1,1 1-1,-2 0 1,3 2 0,2 1 0,2 3-1,-1 1 1,6 1-2,5-2 2,5 1-2,8-5 2,11 1-2,9-8 1,12-3 0,8-6 0,12-2 1,9 1-1,9 3 0,11-2 0,6 4 1,13 6-1,6-1-2,18 6 2,10 1-2,12 1 1,16-9-2,21 9-4,4-19-29,28 7-1,11-13 1,19-4-4</inkml:trace>
  <inkml:trace contextRef="#ctx0" brushRef="#br2" timeOffset="58057.7025">22178 1792 23,'0'0'27,"0"0"1,0 0 1,5 12-16,-5-12-3,0 15-2,-2-3-4,6 7-1,-4 4-2,2 3 0,-2 11-1,1 1 0,1 12-1,-4 1 1,2 4 0,-3 4 0,2 4 0,-2 3 0,-4-3 1,3 2-1,-4-3 1,4 5 1,-4-2-2,2 7 2,-2-3-2,3 4 2,-2 2-1,0 1-1,1 0 2,-3 1-2,4 0 0,-1 0 0,0-3 2,-1 2-2,2 1 0,0 3 2,4-4 0,-3 3-1,3 0 0,1 0-1,0 2 1,0 0-1,1-2 0,-1 1 0,-2 2-1,1-2 1,-2 1 0,1 1 1,-2-1 1,1 1 0,-2-2 1,1 1-2,1-1 2,-1-1-2,0-2 2,4 1-2,0-1-1,0 0 3,0-5-1,3 0 0,-3 2 0,4 2 0,-3-2 0,0 1 1,-2-3-1,0-1-1,-3-1-1,0 2 1,-1-4-1,-2 0 1,-1-1 0,-1 1 0,2 0 0,0 0 0,1 0 0,1-1 0,0-1-1,2-2 1,1 0-1,0 0 0,1-3 0,2 2-1,-2-2 0,4 0 0,-5-2 1,4 4-1,-5-1 0,3-1 0,-5 0 1,1-1 1,1-1-1,0-2 1,0-2 0,-2 2-1,1-4 0,2-3 0,-2 1 0,3 0 0,-2-2 0,3 5-1,3-1 1,-3-2-1,0 4 2,2-1 0,0-2-1,-2 0 0,0-7 0,0-9-1,4 0-5,-8-17-30,12-9 0,-8-10-1,17-24-1</inkml:trace>
  <inkml:trace contextRef="#ctx0" brushRef="#br2" timeOffset="60460.1067">22117 4104 71,'0'0'37,"8"-15"0,11 7 1,2-20-29,21 4 0,4-16-4,23-3 1,7-11-3,13-1 0,5-3-1,1 1-2,-4 7 1,-7 3-2,-10 12-1,-16 2-3,-7 23-7,-28-8-26,1 15 1,-24 3-1,0 0-1</inkml:trace>
  <inkml:trace contextRef="#ctx0" brushRef="#br2" timeOffset="61505.3086">23286 3506 51,'0'0'30,"0"0"3,6 11-3,-6-11-16,0 14-9,-3-1 0,6 9-1,-8 4-2,7 9 1,-9 0-2,7 7 2,-6-6-2,3 2 2,-3-7-1,2-1 1,-1-13 0,5-1 0,0-16-1,0 0 0,0 0 0,-6-22-1,7-3 0,2-5 0,-1-7 0,3-4 0,2-6 0,4-1 0,3 0 1,3 1-1,0 7 0,0 3 0,4 7 0,-2 6-1,0 9 1,-4 7-2,-1 7 1,-14 1 0,12 16-1,-7-1 1,-7 5-1,-2 3 0,-2 2 0,-2 1 1,-2 1-1,-1-2 1,1 0-1,2-2 1,1 0-1,-2-3 1,2 0 0,1 2 0,-2 5-1,-4 0 1,1 8-1,-3 2 1,0 4 0,-2 5 0,-1 0 0,-1 3-1,4-5 1,3-5-2,7-1-3,-8-16-30,18-4 0,-6-18-1,32-4-2</inkml:trace>
  <inkml:trace contextRef="#ctx0" brushRef="#br2" timeOffset="61723.7089">23666 3506 94,'-5'28'38,"1"17"-2,-10-2 1,4 4-32,-2 5-6,1-2-1,9-2-4,-6-15-6,12-2-24,-1-19 0,16-7-1,2-20 1</inkml:trace>
  <inkml:trace contextRef="#ctx0" brushRef="#br2" timeOffset="61864.1092">23842 3080 93,'-13'-7'29,"-4"6"-26,17 1-3,2 14-34,14-1-2</inkml:trace>
  <inkml:trace contextRef="#ctx0" brushRef="#br2" timeOffset="62113.7096">24075 3419 103,'-23'24'38,"-13"-9"1,9 10-1,-5-6-33,6 5-1,-3 1-1,11 3 0,1 0-1,9 2-1,3-5 0,14-3-1,6-7-1,5-7-2,13 0-6,-7-20-29,20 3-1,-10-17-1,11 5 0</inkml:trace>
  <inkml:trace contextRef="#ctx0" brushRef="#br2" timeOffset="62347.71">24277 3451 79,'-21'17'40,"7"10"-1,-7-8 0,9 18-13,-6-11-23,6 5 0,0 0-2,2 0 0,4-1-1,4-4-1,5-3-1,4-7-1,10-6-1,0-18-8,17 7-26,-9-21-1,13 4 1,-10-13-1</inkml:trace>
  <inkml:trace contextRef="#ctx0" brushRef="#br2" timeOffset="62722.1107">24409 2943 96,'-15'-4'37,"9"24"2,-4 0-3,0 16-31,-3 7 0,7 15-2,-7 8 0,-2 10-1,-1 0 0,-2 6 0,-2-3-1,3-4-1,0-6-2,4-9-1,9-6-7,-9-19-26,18-4-3,0-19 0,8-5 0</inkml:trace>
  <inkml:trace contextRef="#ctx0" brushRef="#br2" timeOffset="62924.911">24167 3501 103,'-26'-10'39,"14"14"1,0-5-1,12 1-30,0 0-6,28 5-1,-1-5-3,5-4-2,10 5-2,-4-11-6,16 16-21,-15-14-7,5 11 0,-11-5-1</inkml:trace>
  <inkml:trace contextRef="#ctx0" brushRef="#br2" timeOffset="63330.5118">24505 3556 98,'-20'10'39,"9"7"1,-3-8-1,10 11-29,-8-8-4,7 6-2,2-2-2,6 3 0,2-1-1,5 0 0,0-2-1,5-2-1,1-1 1,2-5-1,3-4 0,-1-5 0,2-6 0,-2-5 1,2-6-1,-4-5 1,1 0 0,-4-1 0,-2-1 0,-1 2 0,-6 7 0,-3 4 1,-3 12-1,0 0 0,-12 9 1,2 6-1,-1 6 1,1-3-2,4 4 0,2-3-2,8-1-2,-4-18-4,29 22-18,-14-30-12,19 9 1,-11-15-2,10 6 3</inkml:trace>
  <inkml:trace contextRef="#ctx0" brushRef="#br2" timeOffset="63626.9123">24902 3604 89,'-6'18'36,"-9"-1"-1,5 13-3,-6-7-22,8 7-3,-3-1-3,5-1-1,2-6-1,0-3 0,4-7-1,0-12 1,12-1 0,-1-10-1,1-8 1,0-5 0,0-5 0,3-2-1,-3-5 1,2 1-2,-5 3 1,0 1-1,0 8-1,1 0-1,6 8-1,-6-1-6,20 13-28,-14-6-2,14 11 1,-7-10-1</inkml:trace>
  <inkml:trace contextRef="#ctx0" brushRef="#br2" timeOffset="63970.1129">25112 3616 99,'0'0'38,"15"16"1,5-19-3,12 3-32,1-9-1,4 0-2,-2-4 0,-6-2-1,-8 0 1,-11 1-1,-7-1 0,-15 5 0,-9 2 1,-9 8 0,-9 6 0,-5 8 1,-6 9 1,3 9 0,0 6 0,13 2 0,15 3-1,13-7-1,22-2-3,18-16-3,31 4-34,0-22-3,22-4 0,-3-14-1</inkml:trace>
  <inkml:trace contextRef="#ctx0" brushRef="#br3" timeOffset="72487.7278">1943 5629 17,'0'0'22,"0"0"0,0 0-3,11-15-3,-11 15-5,9-17-5,-9 17 0,8-25-2,5 16 1,-13-9 1,12 12-1,-12-7 1,0 13-1,5-12 1,-5 12-1,0 0 0,0 0 0,0 0-1,0 0-2,-2 20 2,-1-3-3,1 3 2,0 6-1,2 6 0,0 7 0,-2 7 0,2 7-1,-2 0-1,2 3 1,-4 0 0,4 1 0,-4 0-1,4-1 1,0-2-1,1 0 2,0-2-1,5-2 1,-4 3-2,4 2 2,-3-2-2,3-1 2,-4 1-2,4 0 1,-6 0-1,0 1 0,0 1 1,-2 4 0,-3 0-1,-1 1 0,0 2 1,-2 3 0,-3 0 0,1 3-1,-1-1 1,3-1-1,-2 2 1,2-1 0,-2-1-1,4-3 0,-1 2 0,2-4-1,3-2 1,-1-4-1,3-2 1,3 0-1,0-2 1,1 2-1,3-5 1,-2 1 1,2 1-1,-1 3 0,-1-1 0,0 3 0,1-4 0,-3 4 1,2-6-1,-2 4 1,3-2 0,-3-3-1,3-1 1,2-2 0,0-2 0,3-1-1,1 1 0,4-9 0,-1 0-2,-4-13-3,15-2-30,-16-18-2,9-7-1,-11-21-2</inkml:trace>
  <inkml:trace contextRef="#ctx0" brushRef="#br3" timeOffset="73860.5303">1974 6067 11,'0'0'20,"0"0"-3,0 0-1,6 10 0,-6-10-1,0 0-2,0 0-2,0 0 0,-16-17-1,16 17-2,-10-13-1,10 13-2,-8-22 0,4 11-2,-5-8 1,1 0-2,0-3-1,-4 0 0,-1-1 0,-2-1 0,-2-1-1,-1 0 1,-2-3 0,1 3-1,0-2 1,2 2 0,3-2 0,-2 1 0,-2-4-2,6 1 2,0 3-2,1 1 1,0 2-1,-2 3 2,-4 1-2,-1 4 0,-4 7 2,-1 1 0,-5 3-1,2-1 1,-3 1-1,4 2 1,-1 0-1,1-2 1,3 1-1,2-1 0,3-1 0,-3 2 0,2 2 0,4 0 0,-2 3 0,2 5 0,-1 1 0,4 4 0,-1 1-1,4 6 2,3 3 0,3 2 0,0 1 1,5 1-1,3 3 1,0 0-1,4 0 1,0-3-1,6-1 0,0 1 0,2-3 0,5 0-1,0-2 1,6-2 0,-2-3-1,1 2 0,0-3 0,0 1 0,-4-5 0,0 1 0,-1-3 1,1-2-1,-3-3 0,-1-2 0,2-2 1,1-1 0,0 0-1,1-2 1,0 3-1,-2 0 1,-1 3-1,0 0 1,-3 2-1,1 2 0,-4-2 0,-1 2 1,1-4-1,2-5 0,6-2 0,1-5 0,3-5-1,2-5-1,3 8-6,-6-12-26,4 11-2,-13-1 1,-2 9-3</inkml:trace>
  <inkml:trace contextRef="#ctx0" brushRef="#br3" timeOffset="74016.5305">2118 6036 88,'-8'16'26,"-9"-11"-24,3-8-2,5-11-36,9-2 0</inkml:trace>
  <inkml:trace contextRef="#ctx0" brushRef="#br3" timeOffset="74671.7317">2081 5927 74,'-19'2'35,"5"0"-1,14-2 1,-8-17-29,12-6-1,6 4 0,5-10-1,5-1-1,1-5 0,4-1-1,-2 0-2,0 3 2,-1 1-3,0 3 1,-2 3-2,-2 6 1,-2 1-1,3 0 1,-3 3 1,3 1-2,-1 2 2,-1 2 0,2-1 0,1 2 1,-2 1-1,0 1 0,0 3 0,1 2 0,-3-1 0,0 6 0,-2 1 0,-1-1 1,-2 3-1,-11-5 0,20 11 0,-20-11 0,8 16 0,-8-16 1,-6 23-1,-6-2 1,-6 4 1,-9 8-1,-6 6 1,-7 6 0,-10 3 0,1 7 0,-5-4 1,3 0-2,3-8 0,4-5 0,10-10-1,7-8-1,10-10-1,3-14-1,14 4-4,0-37-9,15 15-20,-7-12 1,12 5-3,-5-9 2</inkml:trace>
  <inkml:trace contextRef="#ctx0" brushRef="#br3" timeOffset="75514.1332">2031 5608 15,'14'25'26,"-13"-14"0,-1 0 2,-1 4-11,1-15-5,-10 12-1,10-12-1,0 0-1,-19-10-1,19 10-2,-5-16 0,7 1-1,-6-7-3,8 2 0,-2-6-2,5 0 1,-4-3-2,5 0 2,-2 0-2,-1 5 0,-3-1 2,0-1 0,0 3 1,0 0-1,-4 1 0,0 0 1,0-1-1,2 1 0,-2-1 0,5 2 0,-3-2 0,5 0-1,-1 0 1,2 1-1,0-1 1,-1 3-1,-1-1 1,-1 1-1,-2 2 1,0-2 0,-2 2 0,0 3 0,0-3 0,-1 1-1,1-1 1,1 0-1,1 0 0,2-1 1,2-1-2,-1 1 2,4-2-1,-4 2 1,3 0-1,-3 2 2,2-2-1,-6 1-1,2 0 1,-2 0 0,-2 1-1,2 0 1,0-2-1,-2 4 0,2-1 0,2 1 0,-2 3 1,0 0-2,0 12 0,3-20-2,-3 20-6,-5-12-27,5 12 0,-11-11-2,11 11-3</inkml:trace>
  <inkml:trace contextRef="#ctx0" brushRef="#br4" timeOffset="82019.3446">1527 2412 25,'0'-17'28,"0"7"2,0 10 1,-10-28-17,10 28-1,-4-20-1,4 20-2,-15-17-2,15 17-2,-26-13-1,6 12-2,-5 0 0,-3 6-2,-8 3 1,-1 3 0,-6 4 0,0 4 0,-4 2 0,2 2 1,1-3-1,-1 12 1,1-4-2,6 6 0,3 0-1,5 6 1,6 0-1,-1 4 0,11-2 0,8 0 0,5-1 0,6-1 0,5-3 0,4-3 0,4-5 0,7-4 0,-3 0-1,1-10 2,-3-5-1,-3-2 0,-2-3 0,-15-5 0,14 2 1,-14-2-1,-16 0 0,3 3 0,-11 2 0,-3 4 0,-1 4-1,-5 3 1,-1 6 1,0 7-3,5 2 3,4 6-1,1 2 0,6 6 0,2 1 1,8 3-1,6 1 0,4-1 0,3-2 0,9 1 0,3-4-1,3-5 1,7-5 0,2-6-1,5-9 1,2-5 0,3-6-1,-6-9 2,1-8-1,-4-6 0,-4-3 0,-7-2 0,-7 1 0,-8 1 0,-8 3 1,-3 3-1,-10 10 0,-7 7 0,-3 8-1,-4 6 1,-3 9 0,5 5 0,1 5 0,3 4 0,4 0 0,7 3 0,8 0 0,4-2-1,10-3 1,6-1-1,8-5 1,11-2-1,2-5 1,9-7 0,9-3 0,3-8 0,2-6 0,1-4 0,-3-6 1,-6-4-1,-5-4 0,-8-3 0,-9-1-1,-14-1 1,-3 3 0,-8 0-1,-9 5 1,6 12-1,-24-14 1,4 16 0,-3 5 0,0 7 1,-2 5-1,1 6 0,2 5 0,5 3 1,0 3-2,10 0 2,4 2-2,6-2 1,9-4 0,6-3 0,10-7 0,5-7 1,10-8-2,4-7 1,9-7 0,2-8 0,3-6 0,-2-5 0,-7-2 0,-2-1-1,-12-2 1,-5 2 0,-11 1 0,-7 5 0,-11 4 0,-4 5 0,0 14 0,-12-14 0,-1 16 0,0 9 0,1 1 0,4 6 0,1 4 0,8 0 0,5 1-1,6-2 1,10 0 0,7-3 0,5-5 0,4-2 0,3-5 0,1-3 0,1-4 0,-2-5 0,-3-8-1,-3-3 1,1-10-1,-4-3 0,-1-3 1,-3-5-1,-2-1 0,-4 2 1,-2 3 0,-6 7 1,-6 5-1,-8 22 1,0-11 0,0 11-1,-10 21 0,4-2 0,-3 5 1,3 0-1,5 1 0,3-3 0,9-6 0,8-6 1,6-8-1,10-9 1,4-9 0,10-7-1,-1-12 1,4-5 1,-4-9-1,0-4 0,-5-3 0,-5-4 0,-9 0 0,-3 2 0,-10 4 0,-5 7-1,-5 8 0,-3 8 0,-5 9 0,-1 10 1,3 12-1,0 0 0,-15 12 0,12-1 0,3 4 0,7-2 0,-7-13 0,27 13 1,-6-18-1,8-10 0,9-10 0,3-9 0,5-12 1,1-2-1,-2-12-1,3-3 0,-11-2 1,-6-1-1,-7 1 0,-14 3 1,-9 6-1,-10 6 1,-5 7-1,-7 9 1,-4 9 0,0 12 0,2 9 1,3 6-1,6 5 0,4 8 0,8 0 0,7 0 0,6-3 0,7-4 0,4-7 0,2-3 0,1-7 0,1-10 0,-5-4 1,-2-8-1,-4-4 0,-8-4 0,-7-6 0,-7-4 0,-7-1 0,-7-3-1,-7 2 1,2 2-1,-7 5 1,-2 1-1,2 11 1,4 5-2,-2 8 2,7 5 0,3 6 0,4 4 0,2 7 0,15-3 0,-14 9 0,14-9-1,0 0 1,0 11 0,0-11 0,0 0-1,14-25 1,-9 4 0,-5-5 0,-6-8 0,-1 0 0,-11-1 0,-6 2 1,-8 6-2,-10 4 2,-6 6-1,-5 6 0,1 8-1,-5 2 1,4 4 0,7 1 0,6-1 0,11 2 0,9 1 0,10-1 0,10-5 0,0 0 0,17 16 0,0-12 0,0 2 0,0-2 0,0-1 1,-5-5-1,-12 2 0,10-15 1,-10-1-1,-12-1 0,-3-5 0,-9-1 0,-7-2 0,-4 3 0,-9 2-1,-6 7 2,-9 8-1,0 6 1,-5 9-1,-1 5 0,1 11 1,1 0-1,8 5 0,9-4 0,8 2-1,12-6 0,9-9 0,17-14-4,0 0-5,30-9-26,-11-15 0,13 2 0,-9-10-1</inkml:trace>
  <inkml:trace contextRef="#ctx0" brushRef="#br4" timeOffset="82783.7459">2091 2746 77,'-12'-16'37,"12"16"-1,-31-22-1,13 20-27,-12-2-3,4 7 0,-8 1-2,4 8-1,-3 3 0,-1 10 0,3 5 0,3 11 0,5 6 0,1 10-1,10 3 1,5 6-1,10-3 0,12-1 0,13-9 1,14-10-2,16-16 2,7-16-2,13-17 0,1-18 1,3-19-1,-3-13 1,-11-17-1,-10-4 1,-17-5-2,-15 0 0,-25 7 0,-18 6 0,-17 13 0,-20 13-2,-10 23-1,-12 3-11,5 29-24,-3 4 1,21 14-1,13-1-2</inkml:trace>
  <inkml:trace contextRef="#ctx0" brushRef="#br0" timeOffset="92112.5623">12404 5881 26,'11'-18'30,"-6"0"2,0 1 0,-5 17-9,-6-22-10,6 22-2,0 0-1,-15 22-3,1 6-2,-3 19-1,-12 13-1,-10 19-2,-9 15 0,-12 13 2,-9 8-3,-4 5 2,2-5-4,2-14-2,20-6-31,5-24 3,20-14-4,12-24-1</inkml:trace>
  <inkml:trace contextRef="#ctx0" brushRef="#br0" timeOffset="92564.9631">12379 5735 58,'0'0'30,"-18"13"0,1 5 0,-9 5-26,-4 8-1,-8 2 1,-7 10 0,-6-1-1,-3 7 1,-3-8-1,8-2-1,8-10-1,11-9 1,14-13-1,16-7 0,32-31 0,16-1 1,8-14 1,13-2-1,7-6 2,0 3-1,-4 4 0,-8 11-1,-14 8 1,-10 14-1,-15 13-1,-12 14 0,-13 15 0,-8 12 0,-1 12-2,-4 4-2,14 8-28,-2-8-6,18-1 1,5-9-3</inkml:trace>
  <inkml:trace contextRef="#ctx0" brushRef="#br0" timeOffset="93516.5648">9800 8646 31,'-7'26'29,"-2"9"4,-1 1-2,-4 1-17,8 14-5,-6-10 0,10 11-2,-3-17-2,10 4 1,-5-15-2,6 0 0,-6-24-1,14 13 0,-14-13 0,14-24-1,-10 0 1,2-9-1,0-8-1,2-8 1,-1-7-3,5-6 1,4-6-1,4-3 1,5 1-1,2 3 1,4 6-1,3 9 0,1 14 2,-1 13-2,-4 12 1,-6 16 0,-7 15 0,-10 8-1,-8 10 1,-5 3 0,-13 4 0,-6 3 0,-7-1 0,-5-4 1,-4-2 1,3-5-1,-2-6 2,9-5-2,3-8 2,9-2-2,2-8 2,17-5-2,-14 13 0,14-13-1,-4 17 0,2 4 1,-6 14-1,-4 7 0,-2 19 0,-4 12 1,-2 11-1,-4 6 0,5 1 0,3-11-4,14 2-20,1-25-12,15-13-1,3-24-1,14-18 0</inkml:trace>
  <inkml:trace contextRef="#ctx0" brushRef="#br0" timeOffset="93750.5652">10456 8406 76,'-3'24'37,"-18"8"-2,0 17 0,-10 6-31,4 8-1,-2-1 1,3-1-3,5-2-1,7-13-5,14-3-28,0-21-2,12-13-1,5-23-1</inkml:trace>
  <inkml:trace contextRef="#ctx0" brushRef="#br0" timeOffset="94187.366">10490 8172 81,'9'23'38,"-1"-4"-2,9 6-1,1-1-33,10 6 1,-6 3-1,1 2 0,-7 7 0,-2 3 0,-12 2 0,-2 4 0,-7-3 1,-6-1-1,-5-7 1,2-6-1,1-8 1,7-8-2,8-18 0,0 0 0,12-26-2,10-3 2,8-10-2,2-4 2,5-3-2,0 1 1,-7 7 1,-1 6-2,-8 10 2,-6 9-1,-15 13-1,12 13 1,-15 9-1,-2 3 0,1 8-1,0 0-2,5 5-3,-5-16-30,21 1-1,0-20-1,17-4 0</inkml:trace>
  <inkml:trace contextRef="#ctx0" brushRef="#br0" timeOffset="94904.9672">11323 7727 93,'-19'5'37,"-8"10"0,8 28 0,-8 7-33,9 16-2,-4 7 1,5 11-1,-1 5 0,3 1-1,0-6 0,3-8 0,2-9 0,6-12-1,4-12 0,0-16 1,9-15-1,9-14 0,3-15 0,8-9 0,1-11 0,1-3 0,1-5 1,-4 3-2,-6 5 1,-2 7 0,-6 14 0,-14 16 0,3 11-1,-8 13 1,-2 10-2,-1 3 0,7 6-1,5-3-1,10 0-1,4-16-2,19-1-2,-4-22-2,22 4-2,-11-24-1,12 8 2,-14-21 0,3 5 5,-20-8 3,-6-3 6,-8 9 4,-22-9 4,2 17 2,-24-7 1,7 18 2,-19-3-3,9 20-2,-10-1-3,8 16-1,1 3-2,10 9-1,7 2 0,10 2-1,10-1-1,14-3 0,7-7 0,9-5-1,10-9 0,3-7 0,0-9-1,-1-6 0,-6-6 1,-5-5-1,-9-5 0,-8-3 1,-13-1-1,-7-2 0,-9 2 0,-5 1-1,-1 3 0,0 0-2,7 7-3,-2-14-13,20 16-17,4-10 0,16 6-2,3-9 2</inkml:trace>
  <inkml:trace contextRef="#ctx0" brushRef="#br0" timeOffset="95154.5677">12181 7686 72,'0'0'38,"-16"5"1,-3 14-1,1 20-18,-6 10-17,3 15-2,-8 12 1,4 14-1,-4 6 0,3 1-1,7 0-2,3-9 0,13-6-3,-1-25-12,20-3-21,1-24 1,15-10-2,-1-22 0</inkml:trace>
  <inkml:trace contextRef="#ctx0" brushRef="#br0" timeOffset="95497.7683">12142 8318 86,'-7'12'38,"7"-12"1,-4 25 0,4-25-35,26 11-1,3-16-1,7-4 0,2-8 0,6-5-1,-4-2 0,-6-3-1,-6 2 1,-9 1-1,-15 4 0,-10 5 0,-13 9 1,-12 10-1,-14 11 0,-9 11 1,-5 12-1,-1 11 1,5 4-1,7 5 1,14-3-1,21-2 1,21-8-3,21-12 0,27-5-5,9-22-11,24 3-20,6-12-1,18-1-1,-5-10 0</inkml:trace>
  <inkml:trace contextRef="#ctx0" brushRef="#br0" timeOffset="95606.9684">13086 8549 99,'-5'-13'39,"-12"8"1,-11-10-4,-1-6-39,17 5-34,-6-13-2,10 6-1,-4-6-1</inkml:trace>
  <inkml:trace contextRef="#ctx0" brushRef="#br0" timeOffset="99241.7748">2959 1863 15,'12'-4'20,"-1"5"-3,-11-1-7,18-1-2,-7 2-3,-11-1-2,20 2-1,-20-2 0,15 7 2,-15-7-2,14 15 1,-14-15 0,9 16 0,-9-16-1,16 19 1,-16-19-1,20 16 0,-5-9-1,1 0 1,2 0-1,2-1 1,0-1-2,1 2 1,1 1 0,0 1 0,2 4-1,0-1 0,4 3 1,1-4-1,3 4 1,6-1 0,-2-1 0,7 2 1,0-5 0,-1 4 0,-4-3 0,3 7 0,-2-4 0,1 5 0,-2-3-2,1 5 1,1-1 0,5 3-1,0-4 0,8 3 0,8-3 0,3-1 0,6-1 1,6 1 0,5-2 0,5-1 1,1 0 0,4 1 1,1 3-2,0 1 1,-2 1-1,-1 3 0,-1 0-1,0 2 0,-3 0 0,-1 3-1,-2-2 1,4-2 1,4 3-1,3-1 0,1-1 0,4 0 0,6 1 0,5 2 0,3-2 0,-2 2 0,-1-1 0,4 3 0,-5 1 0,2-1 0,-4-2 0,-1 2 0,-2-1-1,-3-1 1,0 0 1,-3 0-2,0-3 1,2 3-1,0-1 2,-2-2-2,3 1 1,-1 3-1,1-2 0,-2 3 1,-2 0-1,1 2 1,-1 2-1,3 1 0,4 1 1,1 1-1,3 0 0,6 2 1,5-5-1,0 1 1,7-1 0,6 2 0,-1-6-1,-2 3 2,5-2-1,-6 1-1,6 1 1,-6 0-1,-2 2 1,-3 1-1,-7 1 1,0 2-2,-7 0 2,3-1 0,-6 3-1,1 1 1,-2 1 0,-1 0 0,-1 0 0,1-3 0,-1 2 0,1-2 0,-1-3 0,0-1 0,-1 0 2,2-1-2,-1 1 2,3-3-2,3 3 2,-1 1-2,3 3 2,0 0-2,1 1-1,2 0 1,1 2 0,-1 0 0,0 1-1,1-1 1,3-2 0,-1-1 0,3 4 0,6-1 2,-2-3-2,3 2 2,3-1-1,-1 1 0,4 1 1,-1 0-2,6 0 2,-3-2-4,6 6 4,4-1-4,7 1 2,6 1 0,7-1-1,6 2 1,3-4 0,9 0 0,0-1-1,2 0 2,2 1-1,1 1 1,0 1-1,3 0 1,0 6-1,-1 0 1,2 3-1,1-1 2,0 3-3,1-2 1,0 0 0,0-2 0,1-2 0,0-3 1,2-1 0,-6-2-1,2-2 1,-5-1-2,-4-1 2,-7-3-1,-7 4 1,-8-4-2,-9 0 1,-7-1 0,-10 1 0,-2-2 0,-10 0 0,-2-2 1,-5-1-2,-5-1 2,-8-3-1,-7-6-1,-13 0 0,-9-7 0,-14-2-2,-15-5 0,-8 0-2,-16-9-4,-1 9-10,-8-7-11,-12-4 2,0 0 0</inkml:trace>
  <inkml:trace contextRef="#ctx0" brushRef="#br0" timeOffset="100832.9776">8027 2864 63,'-16'-4'33,"-5"-10"1,11 8-2,-5-12-21,15 18-4,-8-22 0,8 22-2,9-16 0,-9 16-2,16-6 0,-3 11-1,3 6 0,0 9-1,10 6 0,6 11-1,8 2 0,10 10 1,6 1-2,11 4 1,0 3 0,7-4-1,-3 0 1,-7-3-1,-10-3 1,-15-1-1,-17 4 1,-26-1 0,-24 8 0,-25 3 1,-30 1-1,-23 1 1,-12-2-1,-8-4 1,4-9-1,12-10-2,30-5-15,17-24-20,42-6 1,25-14-3,36-7 0</inkml:trace>
  <inkml:trace contextRef="#ctx0" brushRef="#br0" timeOffset="103484.9823">2193 8943 21,'0'0'23,"0"0"-1,0 0-1,0 0-6,3-12-6,-3 12-3,0 0-3,10-13-2,-10 13 0,0 0-1,9-11 0,-9 11 1,0 0 1,19-12 0,-19 12 1,21-13 1,-7 0-1,9 4 0,-1-6 0,9-2-1,3-3-2,2 0 1,9-3-2,6-3 2,5 0-2,6-1 1,5-5 0,3 1 0,5-2 1,1-5 0,5-1-1,3-4 1,7-3 0,-1-2-1,9-1 1,-2-2-1,8 3 1,-2 0-1,5 1 0,2 2 1,2 1-2,-3 3 2,1 0-1,-1 1 0,4 2 0,-4-1 0,7-4 0,1 5 1,-1-2 0,1-4 0,1-6 1,8 0-1,5-3 1,6-2-2,-3 1 2,2 0-2,3 0 0,6 1 0,3 2 0,4 4 0,-3 1 0,-3 1 1,3 2-1,4-1 0,1 4 1,-5-1-1,-4 1 1,1 3 0,0-2 0,1 1-1,-4 0 1,-2 1 1,1-1-1,4 0 0,6 1 0,0-6-1,0 3 0,4-2 0,6 0 0,1 1-1,1 0 1,-3 2-1,-2-2 0,2 2-1,1-2 4,-4-3-2,-4 1 0,0-4 0,-1-2 1,-1 1 0,-2-5 0,-8 2 1,0-2-3,2-2 3,0-4-4,-4 2 2,-6 2-2,-2 0 2,-1 3-2,0 0 0,3 0 4,-4 7-5,1 2 4,-1-2 1,5 3-1,6-1-1,8-3 1,2 4 0,1-1-2,6-3 2,7 1-2,4-5 1,7-5-2,3-5 2,4-5-3,1 3 2,-6 2 2,-3 2-3,-11 4 2,2 6 0,-8 5 0,-5 8 0,-4 4 0,4-1-1,8-5 1,8-1 0,11-5 0,7-1 0,7-3 0,9 1 0,1-4-1,6 1 2,-4-1-1,-1 2 0,-2-2 1,-1 0-1,-6 2 2,2 0-1,0 1 2,2 0-2,2-2 2,2 0-1,0 2-1,0-1 1,-6-3-1,-7 0 1,-10-2-1,-10-3 0,-9 0-1,-8-1 1,-10-2 0,-10 1-1,-9 2 1,-2 3 0,-5-2 0,-1 7-1,-5 4 1,-8 3-1,-7 7-1,-15 4-2,-10 7-1,-18-1-3,-8 18-10,-23-9-16,-11 11 0,-12 4-2,0 0 3</inkml:trace>
  <inkml:trace contextRef="#ctx0" brushRef="#br0" timeOffset="104124.5834">18930 3079 54,'0'0'34,"3"-22"-2,-3 22 0,-3-15-24,3 15-1,18-6-1,10 6-3,13-3-1,17-1 0,20-3 0,23-2 0,19 0 0,15-4-1,6 2 0,4-1 0,-11 5 0,-7 4 0,-22 6-1,-23 7 1,-28 9-1,-26 9 1,-31 10-1,-25 9 0,-28 8 1,-21 8-1,-22 4 0,-10 3 0,-3-4 0,1-5-3,13 7-9,6-21-23,27-2-1,17-21-2,33-8 1</inkml:trace>
  <inkml:trace contextRef="#ctx0" brushRef="#br3" timeOffset="109724.9932">22123 2610 41,'0'0'27,"0"0"2,0 0-2,0-13-17,0 13-3,0 0-1,0 0-2,7-14 1,-7 14 0,0 0-1,0 0-1,0 0 1,0 0-2,0 0-2,0 0-1,0 0-4,0 0-2,0 0-3,-11 5-3,11-5-9,0 11-7,0-11-2,-12 11 2</inkml:trace>
  <inkml:trace contextRef="#ctx0" brushRef="#br3" timeOffset="110832.5952">22010 2657 45,'0'0'32,"10"-13"1,-10 13 0,0 0-16,0-11-5,0 11-3,0 0-3,0 0-2,0 0 0,-1 20-1,-4-8-1,1 2-1,2 4-1,0 5 1,-6 3-1,3 4 1,1 4-2,-4 2 2,1 7-2,0-2 1,-2 2 0,1-3 0,1 3 0,0-4-1,-1-3 2,1-2-2,3-1 2,0-3-1,0-2 1,2 1-1,0-2 0,2 1 1,0-1-1,2 0 0,0 2 0,-2-1 0,1 2 0,-2-1 0,1 0 0,-4 1 0,1 1 0,-1 0 0,-1-2 0,2 1 1,-2 0-1,1 0 0,1 0 0,0-1 1,-2-3-1,5 0 1,0-2-1,0 1 0,3-2 0,-1-1 0,-2-1 1,0 0-1,3-3 0,-2 3-1,0-5 2,-1 3-2,0-1 1,-1-1 0,-2 2 0,2-1 0,-2 2 0,1 1 0,-1-1 0,3 1 1,-5 0-1,5 2 0,0-1 0,5-1 0,-5 1-1,1 1 1,1 2 0,0 0 0,-2 4 0,-2-1 0,2 0 0,-3 3 0,-2-1 0,1-2 0,2 1 0,-2-2 0,3-1 0,0-4 1,1 1-1,1-1 1,2-3 1,-1 0-2,0-3 2,1 3-1,0-2 1,0 2-3,-2-2 3,1 3-1,-4-2-1,2 2 0,-1 0 0,-2 3 1,2-1-1,-1 1 0,-1 0 0,0 0 1,0-2-1,1-1 1,2-5-1,0-1 0,0-3 0,1 0 0,-1-11 1,5 17-1,-5-17 0,4 17 0,-3-5 0,-1-2 0,0 2 0,-1-1 0,1-11 0,-4 19 0,4-19 0,0 0-1,-5 11 0,5-11-1,0 0-1,4-11-1,-4 11-2,6-13-1,6 15-5,-15-16-11,3 14-12,15-3 0,-15 3-1,0 0 1</inkml:trace>
  <inkml:trace contextRef="#ctx0" brushRef="#br3" timeOffset="111409.7962">21922 5180 67,'0'0'32,"0"0"0,0 0-5,0 0-23,0 0 1,0 0 0,0 0-1,-12-8 0,12 8 0,0 0 1,0 13-1,0-13 0,-1 19 0,-3-5-1,4 6-1,-4 2 1,1 3-1,-3 1-1,1 3 1,-2 0 0,2 1-1,-2-2 0,0 1 3,2-5-3,3-2 2,-1-4-3,3-1 3,0-5-3,0-12 2,4 14-3,-4-14-4,12 4-24,-12-4-10,3-12 1,-3-6-3</inkml:trace>
  <inkml:trace contextRef="#ctx0" brushRef="#br3" timeOffset="113890.2006">21886 5496 57,'0'0'31,"0"0"0,0-16-8,0 16-13,-16-13-2,16 13-2,-19-17 2,19 17-3,-26-22 1,11 11 0,-8-5-1,4 5 0,-9-4-1,-1 8-1,-7 0-1,-3 8 0,-4 3 0,2 7-1,-9 4 0,9 8 0,2 0 0,5 6 0,8-5 0,13 2 2,12-3-3,12-5 3,18-2-2,6-4 2,9-3-2,7-2 1,-3-4-2,4 0-2,-2-1 0,-7-4-3,1 8-7,-12-15-25,2 6-2,-9-17 0,5 3 0</inkml:trace>
  <inkml:trace contextRef="#ctx0" brushRef="#br3" timeOffset="114342.6014">21806 5548 89,'0'0'37,"0"0"-2,14-3-1,-13-12-28,11 4-3,-1-10 2,9 0-4,3-7 2,10-1-2,2-1 1,3-1-1,2 0 1,4 3-1,-2 2 0,-5 9-1,-2 6 0,-2 7 0,-8 8 0,-3 8 1,-5 8-1,-4 5 0,-7 6 0,-5 8 0,-5 1 0,-7 3 2,-7-2-2,-10 2 3,-3-4-1,-6-2 1,-5-6 0,-1-6-1,-3-6 1,4-8-5,11-1-5,-4-20-30,25-2-4,0-20 2,23 1-4</inkml:trace>
  <inkml:trace contextRef="#ctx0" brushRef="#br3" timeOffset="114467.4016">22355 5480 105,'-21'21'36,"-12"-10"-27,2 3-8,2-22-36,4 7-5</inkml:trace>
  <inkml:trace contextRef="#ctx0" brushRef="#br3" timeOffset="118570.2088">21856 5927 44,'-5'-23'23,"5"23"-3,1-29-9,1 15-22,0 2-2,-2 12 5,5-15 4,-5 15 2,0 0 5,2-13 3,-2 13 10,0 0 1,0 0-1,-5-10-2,5 10-4,0 0-1,3-12-2,-3 12 1,-3-10 0,3 10-1,-3-12-1,3 12 0,-4-11-1,4 11-1,1-15 0,-1 4-1,0 11 0,9-24-3,-3 10 2,-3-2-3,7 1 4,-6 1-4,-1 2 4,2 0-4,-5 12 3,-2-14-1,2 14 1,0 0-1,0 0 0,0 0-1,0 0 0,-10 14 3,10 0-3,0 8 3,1 9-3,-1 5 3,-1 8-3,-4 4 3,0 6-2,-2 2 0,0-1 0,-3-6-1,1-1 1,3-7-1,2-6 0,0-5 1,3-8-1,2-5 0,3-3 0,-4-14 0,6 16 0,-6-16 0,0 0 0,0 0 0,11-11-1,-11 11-1,11-25 0,-4 11 0,-1-3 0,1 3-2,-4-4-2,11 11-30,-19-6-2,5 13 1,-1-16-3</inkml:trace>
  <inkml:trace contextRef="#ctx0" brushRef="#br4" timeOffset="123512.6286">21931 6258 20,'0'0'31,"0"0"0,0 0 1,3-16-7,-3 16-5,0 0-4,0 0-5,-15-9-3,15 9-2,-22-6-2,9 5-1,-9-1-1,-1 2-1,-5 3 0,-1 2 0,-4 2 0,-1 5 0,-4 3 0,1 6 0,-4 1 0,2 6 1,1-1-1,3 2 2,3 1-3,8 0 2,6-1-1,10-3 1,8 0-2,8-3 0,9-2 0,1-5 0,5-4 0,-1-2 1,-5-2-1,-5-7 0,-12-1 1,0 0-1,5-12 1,-20 8-1,-4-2 0,-7 4 0,-3 0 0,2 9 0,-5 4 0,0 6 0,3 5 0,2 8 0,7 3-1,3 4 1,5 0 0,6 1 0,7-2 0,6-4 0,6-4 0,2-5 0,5-5-1,6-4 1,-2-6 0,0-4 0,-2-4 0,-2-1 0,-6-4 0,-14 5 0,10-10 0,-10 10 1,-19-4-1,-1 10 0,-6 3 0,-3 6 0,2 1 0,1 10 0,8-1 0,8 2-1,10-2 1,9 0-1,16-3 1,4 0-1,10-3 0,7-4 0,-1-4 1,3-3 0,-5-3 0,-2-4 0,-7-1 0,-9-3 0,-3-4 0,-9-3 0,-13 10 0,7-18 0,-7 18 0,-9-13-1,9 13 1,-17-3-1,17 3 1,-11 15 0,11-3 0,6 5 0,7-1-1,5 1 2,8-1-1,6 0 0,6-5 0,5-4 1,5-6-1,8-6 0,2-8 1,3-6-1,5-5 1,-1-7-1,-4-4 0,-4-1 1,-9 0 0,-8 4 1,-12 4-2,-13 5 1,-8 7 0,-7 16 0,-14-8-1,1 12 0,-4 3 0,3 4 0,3 3-1,0 1 1,11-15 0,3 17 0,14-16 0,4-5 0,11-9 1,3-5-1,0-9 0,5-6 0,-10-5 1,-1-5-1,-7-2 1,-6-1-1,-11 0 1,-7 1-1,-7 2 0,-7 4 0,0 7 0,-4 3 0,1 7 0,2 5 0,2 5 0,2 7-1,13 5 1,0 0 0,0 0 0,0 0 0,17 11 0,-6-9 0,1-3 0,2-5 0,0-2 1,-7-7-1,-2-2 0,-10-9 0,-6-4 0,-7-5-1,-10-4 1,-9 2-2,-10 1 2,-8 6-1,-9 7 2,-6 7-1,-3 12 0,-1 9 1,5 8-1,5 0-1,17 7-2,11-7-3,29 9-26,7-22-7,17 21 1,11-18-2</inkml:trace>
  <inkml:trace contextRef="#ctx0" brushRef="#br4" timeOffset="124043.0295">21870 6626 71,'-14'-7'36,"-1"4"-2,-7-1 3,7 15-20,-9-8-8,12 14-2,-7-1-2,9 14 0,-3 0-2,7 7 1,3-2-1,9 2-1,5-6 1,10-1-2,5-8 1,13-11-1,9-11 0,10-9 0,6-12 0,1-5 0,-3-6 0,-9-4-1,-15-5 1,-14 5 0,-22 1-1,-20 5 0,-21 10 0,-11 3-1,-4 10-3,-9-3-7,16 22-26,-1-2-3,19 8 0,11-4-2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7T22:36:18.37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1852 10230 26,'0'0'32,"3"-19"2,-3 19-3,0 0-14,-11-13-5,11 13-2,0 0-2,-7 15-3,6-1-3,1 8-1,5 8-1,0 13 0,1 11-1,0 13 1,2 9-1,-2 4 3,-1 4-2,2-1 1,-7-6-1,1-5-1,1-17 2,0-11-2,-2-15 2,0-12-2,0-17 2,-2-14 1,2-16 0,0-7 1,-3-15-2,0-10 2,-2-12-2,1-3 1,-1-8-1,4 0-3,2-2 4,3 0-1,9 3 1,3 6-2,12 5 2,3 11-2,8 8 2,-2 12 0,4 14-1,-1 13-1,-4 19 1,-7 13 0,-6 15-1,-6 15 1,-9 4-2,-2 8 1,-9 2-1,-9-1 1,-10-2 0,-7-4 0,-12-7-1,-5-3 1,-5-10 1,-3-5-1,4-6-1,4-7-1,12-2-4,9-17-5,25 3-24,14-9 0,19 4-2,6-11 1</inkml:trace>
  <inkml:trace contextRef="#ctx0" brushRef="#br0" timeOffset="202.8003">2542 10428 55,'0'0'36,"17"9"-1,-17-9 0,-10 28-12,-3-6-19,1 10-1,-3 7-1,-2 12-1,1 3-1,0 4-2,6 2-5,-3-14-12,13 0-16,-1-16 0,10-8-1,2-23 1</inkml:trace>
  <inkml:trace contextRef="#ctx0" brushRef="#br0" timeOffset="686.4012">2526 10219 87,'-25'-8'37,"-5"5"-2,18 15 4,-5-6-36,17 10-2,8-1-4,10-3-4,20 7-8,-7-12-10,25 12-9,-6-9-2,9 7 2,-8-5 14,1 12 12,-12 2 7,-10-1 9,-1 15 13,-23-4 10,2 9 3,-16-3-1,4 11-11,-10-14-8,5 6-6,-4-12-2,6-1-2,2-11 0,6-8-2,-1-13 1,17-12-2,1-11 1,5-8-1,1-7 0,6-5 0,-3-2 0,1 5 0,-3 7 0,0 10 0,-8 13 0,-3 13-1,-6 12 1,-1 9 0,-4 8-2,0 4 1,2 2-2,-2-7-1,11-3-4,-14-28-9,40 8-21,-12-28 1,16-6-3,-1-19 2</inkml:trace>
  <inkml:trace contextRef="#ctx0" brushRef="#br0" timeOffset="1060.8018">3686 9711 98,'-12'-27'38,"12"27"1,-33 26-3,15 22-30,-7 13-1,8 19-2,-6 10-2,6 12 1,-2 3-1,4 4 0,2-7-1,3-6 1,5-14-2,3-14 2,4-15-1,5-16 1,8-19 0,2-18-1,6-14 0,4-14 0,0-9 1,2-6-1,0-4 0,-2 3 0,-3 5 0,-2 7-1,-3 14 1,-6 12 0,-1 14 0,-3 12-1,-2 12 0,1 3-2,6 8-1,-2-4-3,14 5-4,-4-19-27,15 0 1,4-19-1,10-4 1</inkml:trace>
  <inkml:trace contextRef="#ctx0" brushRef="#br0" timeOffset="1388.4024">4253 10405 92,'-31'-5'39,"2"20"0,-12 6 0,10 15-31,-5 5-3,8 7-1,6 5-1,7 0-1,9-5 0,13-5-1,9-12 0,11-9-1,5-11 1,6-11-1,1-15 0,6-11 0,-4-11 0,-4-9-1,-6-5 1,-10-5-1,-9 1 0,-8 0-1,-10 11 0,-10 6 0,-3 14 0,-8 7-1,7 12-2,1-1-4,19 6-28,0 0 0,25 9-1,0-18-2</inkml:trace>
  <inkml:trace contextRef="#ctx0" brushRef="#br0" timeOffset="1638.0029">4943 9467 106,'-28'8'40,"6"29"1,-10 3-9,7 29-27,1 15 0,6 17-1,1 7-2,3 9 0,5 0-3,0-4 0,7-5-3,2-16-1,10-2-9,-8-26-24,15-8-2,-6-27 1,12-8-1</inkml:trace>
  <inkml:trace contextRef="#ctx0" brushRef="#br0" timeOffset="1981.2035">4953 10476 96,'11'19'38,"3"-10"3,21-1-3,0-13-35,21-5 1,6-10-1,6-1-1,-2-9 0,-3-3-1,-6-2 0,-14-2 0,-13 0 1,-15 3-1,-18 1 0,-13 9 0,-13 8 0,-14 14 2,-8 12-1,-6 13 0,-4 14-1,5 12 1,6 10-1,15 2 1,11 1-2,22-4 1,21-7-2,18-13-2,27-5-3,5-25-28,34 6-7,3-22 0,23 1-2</inkml:trace>
  <inkml:trace contextRef="#ctx0" brushRef="#br0" timeOffset="2620.8046">7223 10219 76,'-9'-22'38,"-2"10"1,-15-1-2,2 19-27,-21-1-3,6 19 0,-11 4-3,0 12 1,0 3-2,7 5 1,6-1-2,9-2 0,14-4-1,12-5-1,18-9 0,13-8-2,19-6-2,14-13-2,24 3-7,2-20-25,20 1-2,-4-14 2,11 5-1</inkml:trace>
  <inkml:trace contextRef="#ctx0" brushRef="#br0" timeOffset="3010.8053">7883 10210 94,'-22'-6'39,"-14"-4"0,4 13 1,-17 2-33,9 9-1,-11 6-2,1 10 1,-5 7-2,2 7 1,4 3-3,8 0 2,8-4-3,13-1 1,15-10 0,17-10-1,17-13 0,18-13 0,8-10-1,12-10 1,0-11 0,3-5 0,-4-4 1,-9 2-3,-9 4 3,-15 6-3,-9 9 3,-15 10-1,-9 13-1,0 0 1,-24 29-1,6-5 2,1 9-3,2 0 2,9 2-4,7-5-1,16-5-1,8-13-5,30 1-27,-6-18-3,19-2 2,-4-15 0</inkml:trace>
  <inkml:trace contextRef="#ctx0" brushRef="#br0" timeOffset="3525.6062">8423 10262 99,'-19'23'40,"-11"1"-3,4 19 1,-4-2-33,6 4 1,-5-2-4,10 5 1,3-8-1,7-5 0,4-12-1,10-10 0,7-14-1,6-14 0,6-8 1,2-14-1,-2-7 1,2-7-1,-3-4 1,-4 5-1,-2 2 2,-4 8-2,-4 10 2,-3 11-2,-6 19 2,0 0-1,14 12-2,-4 6 2,-3 8-2,10 2 2,3-1-2,6-7 2,4-3-2,6-9 2,4-8-1,3-8 1,1-5 1,-5-9-3,-3-2 3,-5-4-1,-3 2 1,-6 2-2,-13 4 2,0 9-2,-9 11 0,0 0 0,1 32 0,-6-2 0,-1 14-3,1 6 2,-1 6-2,3-1 0,4-2-2,4-8-1,20 6-16,-7-26-18,21-4 0,-6-22-1,17-5 0</inkml:trace>
  <inkml:trace contextRef="#ctx0" brushRef="#br0" timeOffset="4180.8073">9209 10405 99,'-10'25'38,"2"-10"2,15 4-1,7-12-35,12-4 0,10-9 0,7-3-2,8-9 1,-3-4-2,1-5 2,-7-1-2,-10-4 1,-10 0-2,-10 0 2,-12 4-1,-9 3 1,-11 7-2,-5 7 1,-6 11-2,-6 11 0,-2 10 2,4 7-2,-2 7 2,10 5-2,11 1 1,10-5-1,13-4 2,18-9-2,13-11 0,14-9-2,16-12-1,12-7-1,-4-16-5,12 9-4,-19-22-22,9 12-2,-23-9 23,-2 14 10,-22 3 1,-16 10 5,-15 15 5,0 0 3,-12 26 26,-15-2 1,11 21-22,-14-4-7,10 8-2,-1-1-3,10-5 3,-3-2-3,9-9 0,5-5 0,5-12 0,-5-15-1,24-7 0,-10-13 1,2-5-1,-1-9 0,3-4 0,-3-3 2,2-2-3,0 1 2,0 6-1,4 2 0,-4 4-2,8 6 1,-6 5-4,13 8-3,-10-9-20,18 20-12,-6-8-3,16 13 2,-3-9-2</inkml:trace>
  <inkml:trace contextRef="#ctx0" brushRef="#br0" timeOffset="4664.4082">10705 10217 70,'-10'-12'39,"-5"-5"1,1 14 1,-16-12-25,11 23-4,-16-1-4,4 10-2,-9 9-3,2 9 1,-4 5-2,5 4 1,3 3-2,10-2 0,9-7-1,13-2 1,13-12-1,10-11 1,13-12-1,9-11 0,5-11 1,1-10-1,4-6 0,-8-6 0,-4 1 1,-7 3-1,-10 5 2,-8 11-3,-9 12 1,-7 11 0,-11 13-1,3 9 1,-6 13-3,2 1-1,6 13-7,-3-18-11,21 12-20,5-15 2,22-3-2,6-18 0</inkml:trace>
  <inkml:trace contextRef="#ctx0" brushRef="#br0" timeOffset="5148.009">11370 10143 87,'-17'2'39,"-14"2"-1,2 10 1,-11-4-32,9 10-1,-7-5-2,13 8 0,4-6-1,16 1-1,9-1-1,13-2 0,17-2-1,8-1 0,4 1 1,2 2-1,-1 0 0,-3 0 1,-8 2-1,-12 3 0,-13-1 1,-14 2-1,-12-2 1,-11 1-1,-9 0 0,-3-5-1,-1-1-1,-3-11-5,18 6-29,-9-16-4,20 4 0,1-14-1</inkml:trace>
  <inkml:trace contextRef="#ctx0" brushRef="#br0" timeOffset="5818.8102">12840 10219 87,'-40'-10'40,"5"11"0,-9-2-2,7 16-32,-4 3-3,11 12 1,-4 7-2,9 10 1,1 3-2,9 3 2,9-6-2,12-4 1,9-11 0,17-11-1,10-21 0,14-18 0,9-20-1,7-17-1,4-13 3,4-11-2,-8-12 1,-6-4-1,-10-1 1,-11 3-1,-14 9 2,-10 11-1,-16 17 0,-11 20-1,-11 27 0,-6 25 0,-5 26 0,-4 23 0,0 18-1,4 14 0,12 8-3,3-1 1,21-3-5,1-20-7,30-2-25,3-23-1,22-9 1,-2-22 0</inkml:trace>
  <inkml:trace contextRef="#ctx0" brushRef="#br0" timeOffset="6115.2107">13652 10336 87,'-23'-31'40,"0"17"-1,-16 2 2,15 18-33,-14 9-2,4 14-2,4 8-1,5 5 1,11 4-2,12-1 0,11-7 0,15-6-1,11-12 0,11-10-1,7-15 1,2-9-1,-6-15 0,-4-3 0,-12-6 0,-12-6-2,-10 3 1,-20-3-4,-7 12 0,-18-3-6,11 26-21,-19-5-8,10 17 0,-8 0 0</inkml:trace>
  <inkml:trace contextRef="#ctx0" brushRef="#br0" timeOffset="6770.4119">14905 10155 88,'0'-13'41,"-8"-1"-4,8 14 3,-11 2-36,0 15-2,-2 6 1,-1 10 0,-2 6-1,1 10 0,5-1 0,-4 3 0,8-6-1,1-8 2,4-7-1,5-10-1,-4-20 0,22-2 0,-7-15 0,7-11 0,1-8 1,6-5-3,-4-5 3,4 3-2,-4 2 2,1 9-2,-7 9 2,-2 11-2,-4 9 1,-3 16 0,-2 11-1,-2 9 0,2 9-1,-1 3 1,3 6-1,4-3 0,5 0-3,5-11 1,11-2-5,0-27-20,16 7-13,-4-26 1,12-3-2,-7-17 3</inkml:trace>
  <inkml:trace contextRef="#ctx0" brushRef="#br0" timeOffset="7098.0125">15643 10222 100,'-15'-7'39,"-12"1"3,4 16-2,-9 1-32,12 10-4,-2 4-1,5 7-1,9 4-1,-1 4 0,9-2 0,9 3 0,5-8 0,8-3-1,3-8 0,5-9 1,2-13-1,4-10 0,-2-10 0,-3-14 0,-2-4 1,-5-10-3,-3-1 3,-8-3-2,-9 6 1,-9 6-1,-9 8 1,-7 10-2,-7 11-1,-3 8 1,3 11-3,-2-5-7,22 17-28,8-20-2,5 18 3,16-21-2</inkml:trace>
  <inkml:trace contextRef="#ctx0" brushRef="#br0" timeOffset="7332.0129">16380 9532 100,'-18'11'40,"-16"13"1,4 24-2,-13 17-36,9 12 1,4 12-2,5 9-1,10 1-2,3-2 1,9-5-4,3-15-2,20 2-19,-13-31-14,11-4-1,-11-27 1,8-4 1</inkml:trace>
  <inkml:trace contextRef="#ctx0" brushRef="#br0" timeOffset="7503.6132">16058 10224 100,'-40'-42'43,"16"18"-1,-3-7 2,19 12-35,8 3-3,19 4-2,17 0-2,14 1-2,14 0-3,6-4-3,29 15-29,-10-12-6,21 10 0,-14-6-2</inkml:trace>
  <inkml:trace contextRef="#ctx0" brushRef="#br0" timeOffset="8096.4142">17462 10153 59,'4'-26'39,"3"11"1,-8-3-2,1 18-12,0 0-19,-12 6-2,-1 8 0,-5 16-1,-4 7-1,1 10 0,1 4-1,3 6 1,3-2-1,11-2 0,12-10-2,10-8 2,15-14-1,9-13 0,11-12 0,7-11-1,-1-13 0,6-9 0,-6-7 2,-4-1-2,-11-3 1,-8 2-1,-8 3 1,-6 5-1,-7 9 1,-9 7-1,-7 22 1,0 0-1,-3 14-2,-6 17 2,-5 13-2,2 7 1,-1 9-3,1 0 0,14 8-8,-7-22-23,23 7-5,1-23 1,26-4-2</inkml:trace>
  <inkml:trace contextRef="#ctx0" brushRef="#br0" timeOffset="8455.2148">18509 10181 101,'1'-36'38,"-14"3"2,0 19 0,-17 7-35,5 12-1,-8 9-1,0 13-1,-2 8-1,3 4 2,6 0-2,8 3 0,12-8-1,14-5 1,15-7-1,11-9 1,9-5-1,7-5 0,-2-1 0,-3-4 0,-6 5 0,-11 2 0,-13 8 0,-14 7-1,-13 4 1,-10 5 0,-7 3-2,-6 2 1,4 1-2,-6-6-3,16 10-11,-5-20-22,18 2-1,8-21 1,0 0-2</inkml:trace>
  <inkml:trace contextRef="#ctx0" brushRef="#br0" timeOffset="8829.6155">18698 10414 99,'29'17'39,"-7"-20"1,18 5-2,1-12-33,14-2-2,2-2-1,2-3-1,-5-1 1,-3-3-1,-12-1 1,-15 4-1,-16-7 1,-16 5-1,-20 0 1,-11 6-1,-11 4 0,-6 11 0,-7 12 0,3 11 1,1 9-1,14 12 2,4 7-2,21 2 1,15-3-3,17-7 3,19-9-4,21-15-1,28-2-7,1-28-26,30 0-6,0-20 1,17 1-2</inkml:trace>
  <inkml:trace contextRef="#ctx0" brushRef="#br0" timeOffset="9531.6167">20560 9856 75,'11'-42'37,"5"9"-1,-6 1 2,-1 14-24,-9 18-8,0 0-1,-21 26 0,8 21-1,-7 11-1,-3 18-1,-2 11-3,5 7 2,3 4-3,3-1 0,8-5-3,-2-14-3,22 0-18,-10-24-11,16-7 1,-5-21-1,11-8 0</inkml:trace>
  <inkml:trace contextRef="#ctx0" brushRef="#br0" timeOffset="10233.618">20699 10466 95,'0'0'38,"0"0"1,0 0-1,12 11-32,13-7-2,9-9-1,9 1-1,8-8-1,7-5 0,2-5 0,-1-3-1,-2-4 2,-3-2-4,-14-2 4,-6 0-1,-18 2 0,-11 3-1,-15 5 2,-15 9-2,-13 6 0,-9 12 3,-11 9-3,-3 11 1,-1 9-1,8 8 2,4 3-2,17 4 2,17-3-2,16-4 1,22-9-1,21-4 0,16-13 0,14-8 0,11-9-1,3-10 1,1-6-1,-6-7 0,-8 0 1,-12-3-1,-9-2 2,-14 2-2,-14-1 2,-10 5-3,-10 2 4,-5 3-4,0 19 4,-22-10-2,3 17-1,-4 11 3,-6 10-3,-3 11 3,1 5-3,-4 4 4,7-2-4,5-3 2,8-7-1,10-9 1,13-13-1,13-11 0,8-17 0,9-9 1,3-7-1,7-8 0,-6-3 1,-1 0-1,-6 0 2,-6 8-1,-8 8 1,-4 10-2,-17 15 1,16-4-1,-16 20-1,-4 10 1,3 7-3,-2 4 1,5 8-3,4-3 0,8 6-6,-3-16-22,15 6-6,-1-16 0,14-1-1</inkml:trace>
  <inkml:trace contextRef="#ctx0" brushRef="#br0" timeOffset="10592.4186">22241 10246 104,'-17'-13'41,"1"27"1,-21 3-6,-2 19-27,-7 0-5,4 9 0,-2-3-2,9 2 0,12-7-2,12-6 1,17-11 0,15-6-1,18-11 0,12-5-1,7-6 1,2 0-1,0 0 0,-7 2 1,-9 6-1,-16 7 0,-15 9 1,-18 9 0,-15 7-1,-13 5 2,-7 6-2,-1-1 0,-3-1-1,4-6-1,12-2-4,3-21-24,31 0-8,-6-12 0,37-12-1</inkml:trace>
  <inkml:trace contextRef="#ctx0" brushRef="#br0" timeOffset="10982.4193">22486 10540 112,'0'0'39,"19"10"0,4-25-7,17 9-27,7-5-1,13-3-1,2-3 0,2-1-1,-2 1 0,-6 0-1,-8 0 0,-12 0-1,-13 2 0,-12 0 0,-16 3 0,-11 0 0,-7 3-1,-6 3 1,-8 5-1,-4 6 1,-1 7 0,-1 9 0,-2 6 1,9 10 0,-2 1-1,8 5 1,10 0-1,8-1-1,13-7-1,11-8-2,23-4-6,-2-21-27,29-1-3,5-17 0,18-5 0</inkml:trace>
  <inkml:trace contextRef="#ctx0" brushRef="#br0" timeOffset="11325.6199">23531 10117 94,'-51'-6'40,"-3"21"4,-11 0-4,8 17-17,-3-5-20,10 4 0,9 0-2,12 2 0,16-5-1,13 0 1,13-5-2,14-3 2,10-2-1,8 0 0,-1-3 1,6 1-1,-5-1 0,-7 3 0,-5 1 1,-14 3-1,-12 2 1,-8 5-1,-16-1 2,-6 0-2,-8 0 0,-3-6-2,0 1 0,2-9-2,10 3-7,-6-19-28,28 2-2,3-16 0,14 0-2</inkml:trace>
  <inkml:trace contextRef="#ctx0" brushRef="#br0" timeOffset="12136.8213">24003 10735 116,'0'0'42,"0"0"1,-14-8-4,14 8-38,0-13-4,-6-2-7,6 15-30,-7-13-1,7 13 1,0 0-3</inkml:trace>
  <inkml:trace contextRef="#ctx0" brushRef="#br0" timeOffset="13759.2242">1773 11655 28,'0'0'33,"5"-15"2,-5 15-2,0 0-11,-7-20-12,7 20-1,0 0-3,5 12-1,-5 4-1,2 15-1,2 12 0,1 10-3,-4 10 2,0 9-2,0 6 1,-1 1-2,0-5 0,-2-8-2,7-6-3,-10-24-20,14 1-9,-9-23-1,15-5-2</inkml:trace>
  <inkml:trace contextRef="#ctx0" brushRef="#br0" timeOffset="14336.4252">1519 11714 70,'-21'1'39,"2"-5"-2,19 4 1,0 0-32,0 0-2,31-23-1,5 4 0,11-8-1,11 0 0,8-7 0,7 2-1,-2-2 1,-2 8-1,-6 3 1,-8 10-1,-10 11 0,-6 10 0,-14 14 0,-7 9 0,-7 10-1,-7 9 1,-3 11-1,-2 4 0,-8 5 0,4 2-1,-4-2 1,-1-3-1,0-7 1,4-6-1,3-15 0,0-8 2,7-13-1,-4-18 0,24-17 0,-2-11 0,2-12 0,7-8 0,3-9 1,2-3 1,-3 4-2,3 4 3,-11 11-3,-1 9 2,-2 12-1,-10 9 2,2 18-3,-6 14 1,-4 7-1,-2 11-1,2 6 1,-1 6-3,3 3 2,2-4-3,2-1-1,4-18-5,16 6-24,-11-22-6,16-4 1,-5-16-1</inkml:trace>
  <inkml:trace contextRef="#ctx0" brushRef="#br0" timeOffset="14882.4261">2688 11939 36,'0'0'34,"0"0"2,6-17-1,-6 17-20,0 0-3,0 0-2,-12 3-4,12-3-1,5 11-2,6-4 0,4-3-1,13-1-1,2-4 1,10-3-1,7-9 1,1-5 1,3-6-2,-3-2 2,-2-6-2,-12 1 1,-8 0-1,-6 2 1,-15 6-2,-13 6 0,-6 8 0,-9 5 1,-7 11 0,-4 11 0,-1 9 0,-1 9-2,3 4 2,7 6-1,9 1 1,8-4-3,13-2 2,10-11-2,19-7 1,12-14-1,10-7-1,14-11-3,14-2-4,-8-17-28,18 6 0,-16-15 0,0 13 1</inkml:trace>
  <inkml:trace contextRef="#ctx0" brushRef="#br0" timeOffset="15288.0268">3606 11789 57,'-34'-13'37,"5"13"1,-9-7 0,12 14-15,-9-7-15,11 14-2,1-2-1,11 14-2,-1-1 0,8 5-2,9 1 1,6-2-2,8-2 1,9-10-2,7-7 1,7-7 1,3-10-1,2-12 1,2-8-1,-6-5 3,1-6-3,-8 2 1,-2-3-1,-8 7 1,-4 6-1,-7 13 2,-14 13-3,11 17 1,-11 19 1,0 16-2,-5 15 1,-3 16-1,2 8 1,-3 6-1,0 3 1,0-6-3,-5-7 3,-1-11 0,-8-8 0,-1-17 0,-6-13 0,-4-10-1,-2-14-1,-2-13-1,3-9-2,1-21-8,17 2-27,-7-22 0,18-1 0,-4-19 0</inkml:trace>
  <inkml:trace contextRef="#ctx0" brushRef="#br0" timeOffset="15943.228">5276 11698 56,'0'0'37,"-2"-25"-1,2 25-1,-32-17-22,18 17-4,-15-6-2,1 7-2,-6 5 0,3 9 0,-6 4-2,3 12 1,4 6-1,6 6-2,4 1 1,14 0-1,9-7 0,15-7-1,16-14 1,14-16-3,10-21 3,11-14 0,5-17 0,5-15 1,-2-10-2,-5-6 1,-9-3 0,-9 1 0,-14 5 0,-11 11-1,-12 14 0,-11 13 0,-9 20 0,-11 18 0,-4 21 0,-5 20 1,3 17-2,-2 12 1,8 9-2,5 2 1,14 4-4,8-14-4,25 1-9,3-24-23,17-8 2,3-23-2,14-7 2</inkml:trace>
  <inkml:trace contextRef="#ctx0" brushRef="#br0" timeOffset="16239.6285">6168 11544 80,'-18'-10'38,"-11"1"-1,4 18 3,-14 5-33,11 13 0,0 6-2,6 12 0,1 2-2,11 0-1,9-5 0,12-4-1,10-12 0,11-11-1,9-12 1,3-13 0,1-7-1,-2-6 2,-8-6-1,-9-4 0,-11-2-1,-13 3 0,-10 3-1,-8 1-3,-5 3 0,-9 0-3,9 16-15,-13-10-18,14 14 1,-1-4-3,21 9 3</inkml:trace>
  <inkml:trace contextRef="#ctx0" brushRef="#br0" timeOffset="16910.4297">7262 11420 66,'0'-15'37,"0"15"0,3-22 1,-3 22-31,7-12-1,-7 12 0,-1 22-2,-3 5 1,-8 3-2,3 10 0,-6 4-1,2 5 1,-1 0-2,2-2 2,5-9-3,5-4 3,2-18-3,0-16 1,25-1-1,-2-18 0,4-11 1,6-11-1,5-6 1,0-6-1,0 4 1,-4 4 0,-1 5-1,-7 11 1,-6 10 0,-5 13-1,-15 6 0,12 34 1,-12 1-1,-1 7-1,1 9 0,2 1 1,6 3-4,4-6-2,16-3-4,-10-19-28,29-6-3,-3-20 1,13-3 0</inkml:trace>
  <inkml:trace contextRef="#ctx0" brushRef="#br0" timeOffset="17238.0303">8015 11482 89,'-29'-12'38,"6"20"1,-9-1 1,3 15-34,2 5-1,8 10 1,5 0-3,5 4 1,8-3-2,12-1 1,9-8-2,6-10 2,7-8-3,7-11 1,3-12 0,-1-7-2,-2-10 2,-8-7-2,-7-2 1,-6-5-2,-13 3 0,-8-4-2,-2 11 1,-10-2-1,2 13-1,-1 0-5,13 22-15,-13-13-15,13 13 1,18-7-1,6 5 2</inkml:trace>
  <inkml:trace contextRef="#ctx0" brushRef="#br0" timeOffset="17472.0307">8696 10957 85,'-16'-9'38,"3"22"4,-8 5-3,9 22-34,-7 9 0,5 18-2,0 11-1,2 12-1,3 4 1,6-2-2,4-3-1,1-13-4,10-2-9,-9-30-26,12-11 1,-15-33-4,24 6 4</inkml:trace>
  <inkml:trace contextRef="#ctx0" brushRef="#br0" timeOffset="17643.631">8441 11431 110,'-25'-18'42,"25"18"2,-13-25-7,26 17-34,14-3-1,12-2-1,14-2-2,10-6-3,23 15-9,1-13-27,20 13-2,-3-6 1,17 14-3</inkml:trace>
  <inkml:trace contextRef="#ctx0" brushRef="#br0" timeOffset="18361.2322">10343 11359 24,'-22'-22'34,"-7"-3"3,4 20-11,-21-10-4,17 27-1,-21-11-5,17 28-5,-10-3-3,10 15-2,-1 1-2,9 7 0,4-3-1,12 1 0,4-4-1,10-7 2,8-9-3,13-11 2,7-9-3,4-12 1,4-8 0,4-11-1,3-6 0,-2-8-1,-2-2 1,-7-4-1,-6 2 1,-5 3 0,-7 6 0,-4 6 0,-6 11-1,-9 16 1,0 0 0,-6 31 0,-2 13 0,-2 14 1,-2 17 0,2 13-1,-4 15 0,3 6 0,-1 5 1,2-4 0,-1-2-1,-3-9-1,0-13 1,-3-14 1,0-16-1,-5-19-1,1-18 0,0-22-3,1-12 0,0-23-3,14-3-6,-13-28-28,16-6 2,-4-15-2,14 2 2</inkml:trace>
  <inkml:trace contextRef="#ctx0" brushRef="#br0" timeOffset="18735.6329">10808 11431 60,'54'-21'38,"-19"-4"-1,-5 10 1,-25-5-28,-5 20-1,-10-12-1,-7 18-2,-15 3 0,-2 14-2,-7 7-1,1 11 0,0 5 0,7 5 1,4-1-2,14 4 2,10-9-3,19-6 2,11-14-2,15-8 1,9-14-2,7-9-1,2-9 1,-3-11-2,-8-2 2,-7-9-2,-16 1 1,-18-3-1,-11 2-1,-15-6-1,-7 11-4,-10-10-5,9 20-26,-9-6-1,14 13 0,0 0-1</inkml:trace>
  <inkml:trace contextRef="#ctx0" brushRef="#br0" timeOffset="19687.2346">12361 11352 71,'-16'-18'39,"1"7"-2,-10-1 2,11 10-33,-15 1-1,2 12-1,-8 11 0,3 10-1,-5 8 0,6 7 1,6 3-1,4 1 1,8-3-2,14-7 1,15-10-2,10-11-1,19-15 1,9-12-1,8-16 0,3-10-1,-1-8 0,-3-8 0,-10 0 1,-13-3 0,-14 6 0,-17 2 0,-12 11 0,-11 5 0,-13 11 0,-2 7 0,-3 7-1,2 4 1,6 6 0,8 1 0,18-8-1,0 16 1,22-12 0,12-4 0,12-3 0,8-2 0,1-2 0,7 0-1,-7 1 2,-10 2-1,-10 1 0,-7 5 0,-14 3 1,-14-5-1,-6 23 0,-8-2 1,-6 6 0,-2 7-1,1 5 1,2 3-1,4 0 1,8 0-1,9-8 1,9-4-1,11-9 0,12-13 1,7-10-1,6-10 0,5-11 0,-2-8 0,1-7 1,-5-3-1,-9-4 0,-6 2 0,-10 3 1,-1 7-1,-12 9 0,-3 11 0,-5 13 0,0 0 0,-10 33 0,3-1 1,3 4-2,3 3 0,6 0-2,11-8 0,11-7-3,7-20-5,31-2-25,-8-27-6,25-3 2,-2-23-1</inkml:trace>
  <inkml:trace contextRef="#ctx0" brushRef="#br0" timeOffset="19890.0349">13894 10853 95,'-38'28'37,"9"24"1,-14 7 1,21 12-35,-10 4-2,10 3-3,8-5 0,6-6-2,12-2-3,-1-27-11,12 4-22,-6-21 0,8-2 0,-17-19 0</inkml:trace>
  <inkml:trace contextRef="#ctx0" brushRef="#br0" timeOffset="20046.0352">13606 11314 90,'-13'-19'40,"-1"-3"2,16 9-2,7 1-34,13 3-2,8 1-1,9 3-2,10 0-3,-2 0-3,15 14-18,-7-14-17,4 10 0,-4-9-2,6 9 1</inkml:trace>
  <inkml:trace contextRef="#ctx0" brushRef="#br0" timeOffset="20592.0362">14901 11326 71,'6'-14'39,"-6"14"-1,5-23 1,-5 23-33,-21-11 0,8 14-2,-9 1-1,3 4 0,-5 4-1,7 5 0,-5 5-1,10 5 1,1 5-1,7 0 0,6 1-1,8-3 1,10-1 0,4-7 0,6-7-1,6-12 1,7-10 0,-5-7-1,3-10 1,-3-5-1,-6-6 0,-5-3 0,-9-3 1,-6 1-2,-7 4 0,-5 5 0,-9 8-1,-5 8 0,-3 13-1,-5 5-1,9 16-3,-6-13-15,17 21-18,2-11 2,23 5-2,3-12 2</inkml:trace>
  <inkml:trace contextRef="#ctx0" brushRef="#br0" timeOffset="20904.0367">15912 10797 94,'-30'-12'39,"6"17"1,-7 2-2,7 19-34,-2 10-1,-2 15-2,1 5 1,0 11-2,3 4 1,4 4-1,5-4-1,5-4-1,10-5 0,1-12-1,12-4-5,-1-23-5,9 2-27,-8-20 1,7 0-1,-12-18 1</inkml:trace>
  <inkml:trace contextRef="#ctx0" brushRef="#br0" timeOffset="21075.637">15549 11301 82,'-22'-12'42,"-1"-6"0,23 18 1,-8-14-29,24 6-10,7-1-1,14 0-2,8 0-2,6 0-2,12 10-10,-9-9-26,11 9-3,-12-5 1,3 7-2</inkml:trace>
  <inkml:trace contextRef="#ctx0" brushRef="#br0" timeOffset="21652.838">17361 10979 42,'10'-39'36,"-7"0"2,-11-5-1,-3 13-13,-14-7-17,5 15 3,-12 3-5,0 18-1,-9 9 0,-1 16 1,-6 15-2,-2 12-1,-3 9-1,3 9-1,3 6 1,8 2-1,11 4-1,10-5-1,16-5 0,5-9-2,19-1-5,-1-24-12,10 3-18,-8-18 0,8-4 0,-14-18 1</inkml:trace>
  <inkml:trace contextRef="#ctx0" brushRef="#br0" timeOffset="21840.0383">16702 11275 78,'0'0'39,"-13"-13"-1,30 15 1,5-11-34,16 8-3,10 1-2,13-4-3,14 6-5,-10-11-22,18 10-7,-8-5 0,2 6-1</inkml:trace>
  <inkml:trace contextRef="#ctx0" brushRef="#br0" timeOffset="22198.839">17567 11219 80,'-21'5'40,"-8"-7"0,5 13 1,-11-2-35,3 12 0,-2 2-2,2 9 0,4 3-1,6 2 0,7 0-1,10-3 0,11-7-1,14-7-1,9-10 1,11-9-1,8-10 0,1-9 0,-5-5 0,-3-3 0,-12-2 1,-7-3-2,-13 1 1,-13 2-2,-8 5 0,-6 2-2,-3 8-2,0-4-3,21 17-20,-17-3-11,17 3 0,17 5-1,9 3 2</inkml:trace>
  <inkml:trace contextRef="#ctx0" brushRef="#br0" timeOffset="22604.4397">18352 11279 52,'0'-20'37,"0"20"0,-26-20 0,12 20-21,-20-12-6,6 13-3,-15-2 0,4 11-2,-5 3 0,4 8-1,2 4-1,7 6 0,8 3-2,10-1 0,12 1 0,10-7-2,15-1-1,13-10-1,13 0-4,5-24-12,15 9-21,-3-15 1,9-1-1,-3-11 1</inkml:trace>
  <inkml:trace contextRef="#ctx0" brushRef="#br0" timeOffset="22994.4404">18725 11226 66,'-31'11'40,"6"12"-1,-9-3 2,11 11-17,-4-5-18,6 2-2,5 0-1,8 0 0,4-5-1,13-5 0,6-6 0,12-8-1,6-6-1,6-9 0,4-6 0,3-7 1,-4-2-1,1-7 0,-2 2 0,-7-2 0,-5 4 0,-4 2 0,-5 7 0,-6 7 0,-14 13 0,11 2 0,-15 13 0,-4 10 0,-2 8 0,-3 5-1,5 5-1,-3-2-1,9 1-2,4-12-4,22 5-16,-5-21-15,23-1 0,-4-20 0,16-2 1</inkml:trace>
  <inkml:trace contextRef="#ctx0" brushRef="#br0" timeOffset="23306.4409">19535 11157 89,'-14'-13'40,"2"15"-1,-18-1 3,10 11-36,-10 1-2,5 5-1,0 1-1,5 3 0,8-4 0,9-1-1,11-4-1,7 0 0,5-4 1,5-1-1,1-1 0,2 1 0,-2 1 0,-1 2 0,-8 1 0,-5 7 0,-4 0 1,-10 4-1,-4 3 0,-6-2 1,-5 0-1,-2-1-1,0-2-1,-2-10-4,14 8-17,-5-23-17,12 4 0,7-10-2,10 0 1</inkml:trace>
  <inkml:trace contextRef="#ctx0" brushRef="#br0" timeOffset="23446.8412">19783 11552 88,'0'0'39,"0"0"-6,0 0-32,3-18-25,6-1-15,-7-7-3</inkml:trace>
  <inkml:trace contextRef="#ctx0" brushRef="#br0" timeOffset="38220.0671">1971 12934 61,'0'0'35,"9"-19"-3,-9 19-8,0 0-17,0 0-2,-6 22-1,7 4 1,-4 4-1,5 12-2,-5 11-1,1 9 1,-4 9-1,-3 4-1,4 0 0,-4-1-2,0-6-1,1-18-5,13 0-13,-9-27-12,15-9-3,-11-14 0,17-27 1</inkml:trace>
  <inkml:trace contextRef="#ctx0" brushRef="#br0" timeOffset="38812.8682">1656 13033 69,'0'0'38,"-11"-25"-1,11 25 0,28-26-33,1 9 0,6-5-1,11 2-1,8 0 0,9 0-1,2 3 0,6-2-1,-2 5 0,0-2 0,-6 4 0,-5-5 0,-8 4 0,-8 0 0,-9 4 0,-6-2 0,-6 3 1,-5 7-1,-16 1 1,11 23-1,-12 5 0,-3 11 1,-6 12 0,-2 9 0,3 9-1,-7 2 1,4 2-1,-1-4 0,3-8 0,3-8 0,2-13 0,5-10 0,1-14 0,-1-16 0,15-3 1,-1-14 0,5-13 1,3-6-1,-4-4 0,6 1 0,-1-3 1,-1 12-1,-3 10 0,-3 13-1,-2 14 1,-3 13-1,-6 14-1,0 7 1,-4 5-1,5 3 0,-2-1-2,2-4 0,6-4-3,1-13-3,21 4-21,-12-25-8,13 2 0,-8-17-1</inkml:trace>
  <inkml:trace contextRef="#ctx0" brushRef="#br0" timeOffset="39187.2688">2892 13260 65,'-9'15'35,"13"8"2,-3-11-1,12 3-31,7-12 1,10-2-1,4-11 0,8-5-1,4-12 0,1 1-2,-4-9 0,-5 3 0,-7 0-1,-14 2-1,-9 9 0,-16 6-1,-14 11 1,-11 10 0,-9 9-1,-5 7 2,-6 9-1,4 6 0,3 5 1,11-1 0,11 1-1,15-7 1,18-6-1,16-11 0,20-12-2,14-16-2,24 2-20,2-29-14,21 4-1,-5-17-2,14 3 2</inkml:trace>
  <inkml:trace contextRef="#ctx0" brushRef="#br0" timeOffset="39577.2695">4434 12951 53,'2'-10'39,"-2"10"0,8 12 0,-6 21-17,-12 1-19,2 12 0,-3 6-3,-2 7 1,4 0-1,1-4-2,5-8-1,3-18-5,21-4-25,-8-28-6,15-12 2,-3-21-2</inkml:trace>
  <inkml:trace contextRef="#ctx0" brushRef="#br0" timeOffset="40201.2706">4593 12686 73,'0'0'37,"-15"17"-1,15 0 1,3 1-37,6-2 0,8 1-1,1-1 0,6 6-1,-3-1 0,7 3 1,-6 4 0,1 2 0,-7 3 1,-3 0 2,-2 3 0,-9-3 1,1 1 1,-8-1 0,0-2 1,-4-6-1,3 2-1,-2-7 0,2 1 0,0-6 0,1-3-1,5-12 0,0 0-1,0 0 0,21-19 0,-6-10 0,3-4 0,6-7-1,2-7 0,3-2 1,1 4-2,-6 5 1,-2 7 0,-4 14 1,-2 9-1,-7 14 1,-5 14-1,-2 12 1,-5 8-1,1 4 0,0 2 1,2-4-1,6-4 0,4-7 0,8-17 0,7-12 0,7-11 0,3-17 1,7-6-2,-2-8 1,-1-3 0,0-3 0,-5 6 0,-5 4 0,-8 14 1,-6 12-1,-4 12 0,-6 15 0,-5 13 0,-5 11-1,-1 5 0,2 9-1,-3-2-3,12 8-8,-10-21-22,24 8-5,-4-20-1,15-2-1</inkml:trace>
  <inkml:trace contextRef="#ctx0" brushRef="#br0" timeOffset="40638.0714">5979 12831 66,'-19'-1'40,"-11"1"0,1 14 0,-12-5-30,11 15-4,0 2 0,2 8-2,5 1-1,8 6 0,7-3-1,6 0 0,8-6-1,8-4 0,8-8-1,5-11 1,5-10-1,2-9 0,1-13 0,-1-6 0,-2-9 0,-6-2 0,-5-3 0,-5 1-1,-4 5 1,-7 7 0,-1 12-1,-4 18 1,0 0 0,-12 14-1,2 17 1,2 8-2,0 6 0,1 0-2,11 2-3,-4-20-14,21 6-15,-4-21-4,23-5 0,-3-20 0</inkml:trace>
  <inkml:trace contextRef="#ctx0" brushRef="#br0" timeOffset="41150.4886">6506 12757 57,'-21'-9'39,"9"6"-2,-6-7 3,18 10-31,-29-3-2,16 14-1,-6 4 0,4 17-1,-7 3-1,4 15-1,0 2 0,1 4-1,3-3 0,4-4 0,9-10 0,1-11-1,10-17-1,9-13 1,3-18-1,5-9 0,2-10 0,0-3 0,0-6 0,-6 7-1,-1 3 1,-5 10-1,-9 12 1,-8 16 0,3 11-1,-6 19 1,-5 19 0,2 14 0,0 15 0,1 9-1,0 4 1,0 8 0,3-4-1,-4-4 1,-3-11 0,-1-10 0,-6-11 0,-6-14 1,0-14-1,-8-17-1,-1-11-2,-3-18-4,16 1-18,-18-33-13,10-4-3,-4-20-1,13 1 0</inkml:trace>
  <inkml:trace contextRef="#ctx0" brushRef="#br0" timeOffset="41812.7031">6905 12882 80,'-2'11'40,"2"-11"-1,14 10-9,-4-17-25,15-4-1,5-6-1,9-3-1,5-3 0,0-1 0,1 0-1,-5 1 0,-5 3 0,-10 4 0,-7 1-1,-11 4 1,-7 11-1,-17-17 0,-3 10 0,-5 4 0,-4 3 0,-5 2 1,1 9-1,1 7 0,-1 9 1,13 12 1,-5 8-1,16 7 0,3 2 0,12 1 1,6-7-2,16-9 0,16-9-3,8-27-6,31 0-25,-10-27-7,17-3 0,0-18-2</inkml:trace>
  <inkml:trace contextRef="#ctx0" brushRef="#br0" timeOffset="42187.1037">8339 12638 73,'0'0'40,"0"0"0,0 0 0,-16 15-35,6 9-1,-3 3-1,4 12-1,-1 3 0,1 5 0,6-1-2,2-3-1,7-3-4,0-25-14,12 5-20,-4-23 0,13-9-3,-3-21 2</inkml:trace>
  <inkml:trace contextRef="#ctx0" brushRef="#br0" timeOffset="42327.504">8411 12287 83,'-14'3'39,"2"9"-7,0-4-20,16 8-48,-4-16-2,31 24-1</inkml:trace>
  <inkml:trace contextRef="#ctx0" brushRef="#br0" timeOffset="42701.9047">8826 12478 60,'-25'8'39,"-8"-3"0,2 9 1,-11-6-30,16 14-3,-3-5 0,13 8-3,0-3 0,12-1-2,7-4 0,10-1-1,6-3 0,8-7-2,4-3 2,1 3-1,1-1 1,-3 2-1,-4 3 0,-4 5 1,-10 6-1,-8 4 0,-5 5 0,-7 0 0,-7 0 1,1-1-1,-1-6-1,0-9-2,9 1-8,-12-29-25,22 1-4,0-19-1,10-6-2</inkml:trace>
  <inkml:trace contextRef="#ctx0" brushRef="#br0" timeOffset="43622.3063">10003 12568 70,'-14'12'38,"7"5"-4,-6-7-4,2 18-22,-6-1-2,4 9-2,-6 0 0,3 6 0,1-4-1,5-2 0,-2-8-1,6-3 0,1-8-1,5-17 0,0 0 0,15-9-1,-1-13 1,1-7-1,5-6 1,-1-6-1,0-5 0,3-3 1,-5 7 0,0 2 0,-5 7-1,-3 9 2,-1 6-2,-8 18 2,0 0-1,12 14-1,-10 6 1,4 5-2,3 1 1,4 0 0,4-2 0,3-4 0,8-6 0,8-12 0,4-5 0,2-8 1,4-6 0,-1-4 0,-3-3 0,-1 0 0,-7 0 0,-9 4 0,-7 5-1,-3 3 2,-15 12-2,13 3-1,-12 9 1,-1 8-1,-1 8 0,0 3-2,3 7 1,0 0-2,12 5-2,-6-12-2,18 8-3,-9-28-12,23 13-14,-7-23-1,16-1-2,-7-15 2</inkml:trace>
  <inkml:trace contextRef="#ctx0" brushRef="#br0" timeOffset="43965.5069">11019 12507 55,'-10'-23'38,"-1"11"0,-8 6 2,9 15-28,-20 1-4,10 18 0,-8-1-2,7 15 0,0-3-2,6 7 0,4-9-2,13 0-1,5-15 1,10-6-1,7-12 0,6-10-1,4-10 1,4-7-1,1-10 0,-4-1 1,-5-3 0,-1 2 0,-11 2-1,-7 5 1,-6 9-1,-9 4 0,4 15-1,-18 4 1,6 12-1,-2 5-2,4 9 0,0-2-2,15 9-3,-5-15-10,24 12-18,-6-15-3,19 0-3,-2-11 2</inkml:trace>
  <inkml:trace contextRef="#ctx0" brushRef="#br0" timeOffset="44386.7076">11581 12476 71,'-13'-5'41,"-13"1"0,5 12 2,-14-2-33,8 18-3,-4 3-2,4 8-1,2 4-1,9 2-1,4-6 0,12-1-2,10-11 1,9-13-2,13-12 2,9-13-1,4-19 0,6-9 0,3-14 1,1-9-1,-6-7 0,-2-1 0,-7-3 1,-6 5-1,-5 9 0,-9 10 0,-6 13-1,-8 18 1,-6 22 0,-14 20 0,-1 20 0,-7 16 0,-2 13-1,0 7 1,6 6-4,-1-6-2,17 2-5,-6-23-20,32 2-8,-7-20-2,20-3-1</inkml:trace>
  <inkml:trace contextRef="#ctx0" brushRef="#br0" timeOffset="44854.7084">12026 12568 60,'9'15'42,"5"-2"-2,-14-13 1,26 17-19,-8-13-19,6-2-1,5-6 0,1 1 1,3-7-2,-2-4 1,-1-6-1,-5-1 1,-2-3-2,-8-1 1,-10 1-1,-10-1 0,-6 2 0,-12 8-1,-8 5 1,-10 8 0,-6 9 1,-4 9 0,-1 10-1,7 10 1,2 7 0,15 2 0,8 1 0,20-4-1,20-9 0,15-8-2,22-10-3,14-25-17,33 3-15,1-21-3,23-2-4,2-14 2</inkml:trace>
  <inkml:trace contextRef="#ctx0" brushRef="#br0" timeOffset="45541.1096">13303 12485 43,'0'0'37,"0"0"1,-13 5 1,-3-8-16,6 15-16,-5-5-1,10 11 0,-7 0-1,9 9-2,-3 2 1,9 3-2,3 3 0,2-3-1,7-1 0,0-11-1,8-7 1,3-12-1,6-11 1,7-14-1,0-11 1,6-8-1,5-7 0,-1 1 0,0-2 0,-8 6 0,-3 9 0,-9 10 0,-10 17-1,-19 9 2,8 20-2,-16 9 1,-5 10-2,-1 3 0,3 4-1,1-7-4,16 6-14,-5-24-16,26-1-2,-3-23-2,16-4 1</inkml:trace>
  <inkml:trace contextRef="#ctx0" brushRef="#br0" timeOffset="46118.3107">14035 12417 69,'-19'13'39,"2"10"0,-3-4 0,9 17-30,-6-4-4,9 9-1,-1-2 0,4 5-2,2-6 1,-1 1-2,3-9 1,-3-5-2,4-8 1,0-17 0,0 0-1,11-15 0,-2-10 0,1-7-1,2-8 2,4-4-2,0-7 1,-2-2 0,6 0 0,-3 5 0,-1 2 0,0 5 1,5 8-2,-2 6 1,0 11 0,7 9 0,-4 9 0,3 8 0,-1 4-1,-1 2 1,2 6-1,-1 1 1,-8 2-1,-4-1 2,-6 4-2,-7-4 2,-10 0-2,-5 1 2,-9-6-1,-5 0 1,-3-3-1,-1-2-1,1-3 2,1 1-2,0 0 2,3 3-1,2 8 1,5 5-1,2 12 1,1 10 1,-2 7-1,3 7 0,6 3-1,2-2-2,7-1-7,-11-22-22,23 4-8,-3-20-2,13-6-1</inkml:trace>
  <inkml:trace contextRef="#ctx0" brushRef="#br0" timeOffset="46742.3117">14961 12272 54,'-13'4'37,"-15"4"0,-1 11 1,-16-9-26,7 17-5,-3-9-1,8 9-1,-1-9-1,14 3-1,9-7 0,12-3-1,14-6-1,8-3 0,8-2-1,5 1 0,3-1 0,-1 4 1,-3 2-1,-7 4 1,-11 6 0,-9 5 1,-11 3-2,-8 3 0,-8 2 0,-2-3 0,-4-3-1,-1-3-3,13-6-1,0-19-8,24 5-23,-4-19-2,20-4-2,5-13 0</inkml:trace>
  <inkml:trace contextRef="#ctx0" brushRef="#br0" timeOffset="46945.1121">15334 12276 80,'-12'19'40,"2"15"-1,-13-4 1,9 10-35,-7-1-2,7 5 0,0-4-2,1-3-1,11-5-1,2-12-3,15 1-7,-15-21-26,34-4-2,-14-17-3,15-1 3</inkml:trace>
  <inkml:trace contextRef="#ctx0" brushRef="#br0" timeOffset="47085.5124">15358 12040 86,'-10'-6'37,"10"6"0,0 0-3,0 26-40,0-26-26,34 30-5,-9-12-2,15 12 1</inkml:trace>
  <inkml:trace contextRef="#ctx0" brushRef="#br0" timeOffset="47491.1131">15845 12310 73,'-39'2'40,"6"14"1,-15-1-1,9 20-30,-10-3-2,14 14-1,0 0-3,9-3-1,14-3-1,16-11 0,12-16-2,15-13 1,17-20-1,11-17-1,11-19 1,9-12 1,-2-10-1,-6-7 0,-3 2 1,-10-1-2,-11 6 2,-13 11 1,-14 16-1,-10 18 1,-10 17-2,0 16 0,-24 24 0,3 18 0,-4 20-1,-2 10-2,2 10 1,0-1-4,14 8-4,-10-19-16,30 9-12,-9-23-2,20-4-2,-3-23 1</inkml:trace>
  <inkml:trace contextRef="#ctx0" brushRef="#br0" timeOffset="47865.5137">16211 12468 80,'0'0'39,"5"18"1,-5-18 0,37 3-35,-11-13-1,11 0-1,4-8 0,7-2-1,1-5 0,-3-1-2,-7-1 1,-5 1-1,-13 0 1,-6 1-2,-15 2 1,-8 5 0,-9 4 0,-8 8 0,-7 9 1,1 8-1,-3 8 1,3 7 0,1 5 1,5 7 0,10 3-1,5-4 1,9-4-3,8-5 2,11-5-4,3-12-3,28 4-25,-11-22-8,24 3-2,6-18-2</inkml:trace>
  <inkml:trace contextRef="#ctx0" brushRef="#br0" timeOffset="48567.515">17578 12384 65,'-23'-14'39,"4"7"0,-11-5-1,12 10-26,-21 0-6,7 9-2,-5 7 0,0 10-1,3 7-1,5 9 1,3 3-1,5 2-1,12-5 0,12-6 0,9-11-1,16-12 0,13-18 1,17-17-2,9-17 2,8-17 0,10-14 0,-8-7 0,1-4 0,-9-2-1,-10 5 1,-15 6-1,-14 15 0,-13 14 0,-14 22-1,-3 23 1,-29 8 0,2 27 0,-2 16 0,-1 16 0,3 9-1,4 3 1,12-1-3,11-5 0,20-6-5,2-23-4,28 4-19,-10-28-5,18 1-3,-8-19-2</inkml:trace>
  <inkml:trace contextRef="#ctx0" brushRef="#br0" timeOffset="49363.1164">18177 12392 60,'-16'-20'36,"-13"-2"3,11 15 0,-12-1-22,9 21-9,-3 4-1,4 14-1,2 3-2,7 8 0,1 1-1,9 0-2,6-5 0,7-7-1,8-9 0,13-8-1,2-14 1,8-13 0,4-8 0,2-9 0,-4-9 0,-3-6 1,-7-4-1,-11-3 0,-9 2 0,-13 2-1,-10 7 1,-6 7-1,-8 9 1,-4 13-1,0 8 1,0 11 0,8 8 0,8 7-1,10 0 1,11 1 0,12-2 0,12-7 0,9-3 0,5-5 0,1-5-1,5-5 1,-7-2 0,-8 0 1,-8-1 0,-6-1-1,-11 0 1,-15 8 0,0 0-1,0 0 1,-12 11 0,-3 6-1,-2 6 0,-1 4 1,1 6-1,2 1 1,5-3-1,4-1 1,6-7-1,6-5 1,10-10-2,10-8 1,1-7 1,8-9-1,1-6 0,2-6 0,-4-2 1,-1-2-2,-1 2 1,-8 3 0,-5 5 0,-4 9-1,-6 7 1,-9 6 0,8 21 0,-10 3 0,1 8 0,-2 6 0,5 4 0,0-2-1,6-4 1,7-7 0,3-9 0,8-10-1,5-14 1,3-12 1,1-9 0,0-10 0,-1-5-1,-3-8 0,-3-1-5,-14-11-11,14 19-13,-21-13-7,10 22-2,-12-5-4,7 16 1</inkml:trace>
  <inkml:trace contextRef="#ctx0" brushRef="#br0" timeOffset="49909.1173">19500 12272 59,'-6'14'40,"6"-2"-1,0-12 1,-13 35-19,-2-21-13,5 12-2,-5 3-3,0 8 0,-5 0-1,2 4-1,-2-5 1,5 0-1,0-8 0,6-7 0,8-10 0,1-11-2,28-15 2,-4-8 0,6-9 1,6-7-1,4-7 1,2-2-1,0-2 1,0 8 0,-9 5-1,-4 14 0,-7 12-1,-6 14 0,-9 14 0,-6 12 1,-2 9-2,-3 6 2,1 3-3,3-3 0,8-5 0,3-9-3,14-2-4,-5-24-15,24 15-10,-12-25-4,13 7-2,-8-12-1</inkml:trace>
  <inkml:trace contextRef="#ctx0" brushRef="#br0" timeOffset="50049.5176">20081 12627 112,'0'0'42,"-3"14"-1,3-14-11,-2-19-37,17 23-21,-15-18-12,12 9-1,-6-6-2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4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867442"/>
              </p:ext>
            </p:extLst>
          </p:nvPr>
        </p:nvGraphicFramePr>
        <p:xfrm>
          <a:off x="214283" y="762000"/>
          <a:ext cx="8750332" cy="51447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any latecomers to sit test (Plants)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8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Revise the way light travels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travels unless…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Sort objects into detectors, emitters and reflectors of light plus translucent, transparent and opaque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Pinhole Cameras, how they work (no lens). Images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our web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pinhole cameras are, how they work, why they don’t need lenses and how to find some pinhole images on the web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7320" y="936720"/>
              <a:ext cx="2036880" cy="453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0480" y="930600"/>
                <a:ext cx="2049480" cy="455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000" y="3703320"/>
              <a:ext cx="8319960" cy="134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480" y="3694680"/>
                <a:ext cx="8344440" cy="136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"/>
            <a:ext cx="8610599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496292"/>
            <a:ext cx="8961897" cy="613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9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457200"/>
            <a:ext cx="8522947" cy="53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12" y="76200"/>
            <a:ext cx="8449788" cy="634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122760"/>
              <a:ext cx="8876160" cy="332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800" y="107280"/>
                <a:ext cx="8904240" cy="334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2440" y="3408120"/>
              <a:ext cx="8109000" cy="1580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120" y="3399840"/>
                <a:ext cx="8136000" cy="16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93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83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466</TotalTime>
  <Words>200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2013-05-07T22:45:00Z</dcterms:modified>
</cp:coreProperties>
</file>