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18T03:13:12.5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10018 4440 18,'0'0'28,"-3"-21"2,2 9 0,1 2-21,-3-6-2,3 16 2,1-21-1,-1 21-1,0 0-1,0 0-1,6 28 0,-2 7 0,-6 4 1,8 4-2,-3-8 1,17-9-1,15-34 0,28-30 1,30-47 0,32-37-2,34-35-3,22-33-21,18-1-16,-12 0 1,-20 26-4,-39 28-1</inkml:trace>
  <inkml:trace contextRef="#ctx0" brushRef="#br0" timeOffset="1731.603">11825 5413 28,'0'0'32,"0"0"3,0 0-3,-26 13-18,17 17-3,-14 0-3,2 23-2,-12 5 1,-1 18-4,-9 11-1,-6 6-2,-3 7-1,-9-13-6,14 0-17,-1-25-8,8-19-4,6-25 2</inkml:trace>
  <inkml:trace contextRef="#ctx0" brushRef="#br0" timeOffset="1934.4034">11386 5570 71,'9'-23'36,"-7"12"1,7 22 1,-9 9-33,17 20 0,5 1-4,9 9 3,7 3-1,6 0-2,8 3-1,3-4-1,7 9-6,-6-16-14,10 12-15,-7-6-2,-1 0 0,-7-4 1</inkml:trace>
  <inkml:trace contextRef="#ctx0" brushRef="#br0" timeOffset="3026.4053">11344 7373 42,'0'0'30,"-9"-12"1,9 12 0,-11-7-27,11 7 1,0 0 0,-14-12 1,14 12 0,0 0-1,0 0 1,0 0-1,0 0-1,0 0 0,0 0-1,0 0 0,0 0-1,0 0-1,0 0 1,0 0-2,0 0 1,0 0-1,0 0 1,-4-10-1,4 10 0,0 0 1,0 0-1,0 0 0,0 0 0,0 0 0,0 0 1,0 0-1,0 0 0,0 0 1,0 0-1,0 0 1,0 0-1,0 0 0,0 0 1,0 0 0,0 0-1,0 0 0,0 0 0,0 0 1,0 0-1,0 0 0,0 0 1,0 0-1,0 0 1,0 0-1,0 0 1,0 0-1,0 0 1,0 0-1,0 0 1,0 0 0,0 0-1,0 0 1,0 0-1,0 0 1,0 0-1,4 14 1,9 1 0,6 5-1,6 8 1,9 4-1,5 6 1,11 2-2,3 0 2,3-3-2,-3-7-1,-1-1-4,-12-20-6,6 5-26,-16-15 0,-4-4-1,-13-12 1</inkml:trace>
  <inkml:trace contextRef="#ctx0" brushRef="#br0" timeOffset="3198.0056">11960 7215 91,'-41'48'35,"-12"21"0,-10 13 0,-7 12-35,2 6-3,1-8-8,17-4-26,1-12 2,13-14-3,11-20 1</inkml:trace>
  <inkml:trace contextRef="#ctx0" brushRef="#br0" timeOffset="4290.0075">11207 10370 27,'-3'-15'29,"3"15"3,-7-11-1,7 11-18,0 0-6,-16-18 0,16 18 0,0 0 0,0 0 0,-12-15 0,12 15-2,0 0 0,0 0 0,-6-10-1,6 10 0,0 0 0,1 12-1,1 8 0,6 20 0,-1 11-1,1 14 0,1 7 0,3 0 1,-1-5-1,16-17 1,13-42-1,23-50 0,33-57 1,41-53-1,47-45-1,39-44-8,49-19-31,4-13-5,5 11 0,-26 22-1</inkml:trace>
  <inkml:trace contextRef="#ctx0" brushRef="#br0" timeOffset="7581.6133">11921 12007 73,'21'-48'41,"-4"13"-2,-12-1 1,-3 14-38,-5 6-1,3 16 0,-26-1 0,2 21 0,-11 17-1,-11 21 1,-11 21-2,-9 21 2,-8 17-2,-4 14 2,3 3-3,4-9 0,14-9-5,-1-35-17,23-16-14,6-35-1,16-27-1,5-29 2,12-16 28</inkml:trace>
  <inkml:trace contextRef="#ctx0" brushRef="#br0" timeOffset="7768.8136">11205 12686 19,'-15'-74'36,"-2"13"3,-3 6 0,2 14 1,-5 3-29,19 20-3,4 5-2,23 15-1,16 4-2,21 4 0,20 1 0,21-1-1,17-1-2,14-3 0,5 0-1,-1-3-3,-1 10-6,-19-7-30,-6 3 1,-23-8-3,-16-1 1</inkml:trace>
  <inkml:trace contextRef="#ctx0" brushRef="#br0" timeOffset="8439.6148">11552 8649 80,'-4'33'39,"-11"22"-1,-22 17 1,-6 22-37,-20 17-1,-5 10-1,-4 1 1,1-9-1,10-11-6,0-31-15,24-15-15,10-37-1,27-19 0,-7-46 0,24-9 32,1-14 5,-3-14 5,6 9 16,-16-5 17,2 17 0,-9 9 1,3 23 2,-9 12-34,8 18-1,11 21-2,13 12-1,18 6 0,17 5-2,19 0-1,19-5-2,24 4-15,8-23-21,17 0-3,-4-17 0,2-1-1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18T03:19:35.0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2900 1190 54,'27'-51'36,"-27"51"1,0 0-11,31-54-19,-31 54-1,0 0 0,0 0-1,35-48-1,-35 48-2,0 0 0,0 0 0,0 0 2,-2 63-1,-24 6 0,-10 19-1,-4 11 2,-10 11-2,0 6 1,1-10-1,11-16-1,15-25 1,14-16-1,16-16 0,17-13-2,18-16 0,15-12 2,17-13-3,8-7 2,9-2-3,-1-4 0,2 0-5,-14-5-25,3 8-5,-15 0 0,-6 7 0</inkml:trace>
  <inkml:trace contextRef="#ctx0" brushRef="#br0" timeOffset="202.8003">3821 1407 89,'0'0'39,"12"10"-1,-17 20 0,-5 15-38,-6 16 1,-5 13-2,0 6 1,5-5-1,2-10-4,16-4-21,-1-22-12,15-13 0,6-25-1</inkml:trace>
  <inkml:trace contextRef="#ctx0" brushRef="#br0" timeOffset="358.8006">4061 1402 81,'-2'-55'39,"-5"1"0,-7 5 0,-1 3-33,15 46-16,-25-76-26,25 76-1,-18-54-3,18 54 0</inkml:trace>
  <inkml:trace contextRef="#ctx0" brushRef="#br0" timeOffset="858.0015">4707 1362 98,'26'38'40,"-37"5"2,-35 0-3,-14 6-34,-10-4-2,14 2 1,7-3-1,13-3-1,15-5 0,19-12-1,19-11 1,18-11-2,13-12 1,11-11 0,4-11 1,3-12-1,-66 44 0,69-54-1,-69 54 2,58-58-2,-58 58 2,53-48-2,-29 10-1,5 25 0,-29 13 0,15 39 1,-25 19-2,3 31 1,-10 15-2,1 18 2,-4-3 1,1-2-2,-1-8 1,0-6 0,-2-17 1,-2-14-1,-2-16 2,0-16-2,1-19 2,2-22 0,4-22-1,12-22 1,11-21 0,12-23 0,13-20-1,9-21 1,12-6-2,-21 65 0,3-4-3,5 2-4,10-3-30,-7 1-2,9-2 0,1 9-2</inkml:trace>
  <inkml:trace contextRef="#ctx0" brushRef="#br0" timeOffset="1279.2022">5660 901 110,'70'-49'41,"-70"49"1,0 0-3,57-17-34,-57 17-1,0 0 0,-15 55-1,-7 7-1,-30 39-1,6 14 1,-14 10-2,11 0 2,2-14-2,20-14 0,4-31 0,26-31 0,11-21 0,10-18 0,10-19 0,8-14 0,-42 37 0,54-51 0,-54 51 0,54-63 0,-54 63 0,62-59 0,-62 59 0,49-49 0,-20 22 0,6 16 0,-7 16 0,-8 18 0,-4 13 0,0 13 0,-1 3 0,12-6-3,16-20-5,5-24-7,29-10-24,-1-21-2,-27 11 1,2-7-1</inkml:trace>
  <inkml:trace contextRef="#ctx0" brushRef="#br0" timeOffset="1435.2025">6786 1123 109,'0'0'39,"60"-83"2,-60 83-2,30-49-32,-30 49-1,0 0-3,0 0-2,-22 25 0,-17 46-3,-8 34-4,-1 6-22,13 8-11,9-23-1,17-26 0,4-29 0</inkml:trace>
  <inkml:trace contextRef="#ctx0" brushRef="#br0" timeOffset="1591.2028">6618 1453 127,'0'0'43,"9"-58"-2,-9 58-2,31-54-38,-31 54-4,55-46-17,-55 46-20,84-37-2,-34 21 0,7 10 0</inkml:trace>
  <inkml:trace contextRef="#ctx0" brushRef="#br1" timeOffset="6357.6116">3440 2275 35,'6'-10'32,"-6"10"2,14 2-3,-14-2-18,26 9-2,-13-9-3,13 8 0,-2-5-4,11 4 0,3-4-1,11 1-1,7-1 0,12-1-1,7 1 1,13-2 0,8-1-1,13-3 1,13-1-1,11-4 1,9-7 0,15-3 1,12-6-1,10-1 1,7-4-1,5 0 0,-1 2-1,-5 1 1,-6 8-1,-16 6 0,-21 5-1,-16 5 0,-21 5 0,-21 4 0,-19 1-1,-18 2-1,-15 0-3,-14-11-9,-2 9-23,-16-8 1,0 0-1,-16 2-1</inkml:trace>
  <inkml:trace contextRef="#ctx0" brushRef="#br2" timeOffset="10288.8185">1842 3424 68,'0'-23'36,"0"23"1,0 0-1,0 0-26,0 13-2,3 16-2,-9 5-1,4 12-3,-5 5-1,0 2-1,0 1-2,-1-10-4,15-4-25,-7-23-7,14-14 1,0-28-1</inkml:trace>
  <inkml:trace contextRef="#ctx0" brushRef="#br2" timeOffset="10429.2188">1981 2905 88,'-38'-36'37,"-7"11"1,7 20-2,3 9-35,13 5-4,20 17-21,5-12-11,21 9 0,9-6-3</inkml:trace>
  <inkml:trace contextRef="#ctx0" brushRef="#br2" timeOffset="10756.8194">2688 3094 86,'-30'31'37,"-7"16"1,-15-2 0,11 7-32,-7-6-2,8 2-1,11-8-1,18-7-1,18-7 0,19-11-1,17-13 0,14-2 0,6-3 0,3-1 0,-5 1 1,-9 3 0,-14 7 0,-14 8-1,-22 9 2,-16 8-2,-17 5 2,-9 1-2,-6 2-3,-6-11-8,11 5-26,3-17-2,22-2-1,16-15-1</inkml:trace>
  <inkml:trace contextRef="#ctx0" brushRef="#br2" timeOffset="11162.4201">4093 3402 77,'4'-30'37,"5"13"1,-6 2-1,-3 15-33,4 15 0,-3 10-1,-8 9-1,0 14 0,-4 2-2,-1 0-3,5 4-4,-9-16-28,16-3-1,0-21-1,0-14-1</inkml:trace>
  <inkml:trace contextRef="#ctx0" brushRef="#br2" timeOffset="11599.2208">4173 3116 70,'-12'-20'35,"-2"5"-1,14 15-1,0 0-30,0 0-2,0 0-1,29-1-1,-1 8 0,4 1 0,6 4 1,2 1 0,-3 4 2,1 8 1,-10 3 1,-2 10 0,-12 1 1,-1 8 0,-14-1 0,-2 6 0,-6-6-2,-1-2 0,-2-8-1,2-7-1,2-10 0,5-6 0,3-13 0,18-16 0,3-11 0,6-8 0,6-8 1,6-7-1,3-3 0,1 0 0,-3 5 0,-4 9-1,-6 12 1,-5 13-1,-8 14 0,-5 14-1,-7 16-1,-5 10-1,2 15-2,-5-1-1,9 14-4,-8-17-20,18 9-8,-3-20 0,18-2 0</inkml:trace>
  <inkml:trace contextRef="#ctx0" brushRef="#br2" timeOffset="11926.8214">5338 3223 86,'1'-26'36,"-1"26"0,0 0 1,-10 11-31,-1 16-2,5 14 0,-1 5-3,3 10 1,1 0 0,8 1-1,2-8 2,8-6-1,2-17 0,10-12 1,1-18 0,8-15 0,0-18-1,1-15 1,0-6-2,-5-8 1,-2-1-1,-7 1-2,-3 10-2,-8 6-2,2 24-8,-14-1-25,12 19-2,-12 8 1,18 0-1</inkml:trace>
  <inkml:trace contextRef="#ctx0" brushRef="#br2" timeOffset="12114.0218">5990 3179 95,'0'0'37,"16"27"1,-22-12-1,7 17-31,-10 1-1,3 11-2,-3 5 0,0 1-3,1 1 0,3-2-2,6-4-5,-5-21-30,20-3-1,-5-23 1,17-4-2</inkml:trace>
  <inkml:trace contextRef="#ctx0" brushRef="#br2" timeOffset="12582.0226">6215 2981 101,'0'0'36,"-16"11"1,21 6-2,7-7-35,11-3-1,9-3 1,12 0 1,6-2-1,6-2 1,0-2 0,-1 1 0,-6-3 1,-8 3 1,-11 1 0,-10 6 0,-20-6 0,0 21 0,-18-5-1,-11 7 1,-6 2-1,-2 4-1,0-1-1,3 2 1,7-3-1,11-1 1,12-9-1,18-5 0,11-7-1,10-3 1,9-5 0,3-3 0,1 0 0,-3-1 1,-7 5-1,-10 8 0,-9 9 0,-14 9 1,-12 6-1,-8 5 0,-6 3-1,-2-2 0,2 2-3,-1-13-3,19 4-29,3-29-3,0 0 1,27-9-2</inkml:trace>
  <inkml:trace contextRef="#ctx0" brushRef="#br2" timeOffset="12769.2229">7190 3123 107,'-13'19'39,"-2"16"0,-17 0-1,2 12-35,2 5-1,6 3-1,6 0-1,6-6 0,11-9-4,8-20-4,23-6-28,-5-29-4,15-10 3,-2-22-3</inkml:trace>
  <inkml:trace contextRef="#ctx0" brushRef="#br2" timeOffset="12909.6232">7336 2311 100,'-18'-19'34,"3"14"-5,3 2-27,12 3-38,0 0-1,29-4-1</inkml:trace>
  <inkml:trace contextRef="#ctx0" brushRef="#br2" timeOffset="13377.624">7738 2132 97,'-20'32'39,"4"18"0,-8 5-1,5 22-33,1 7-1,7 11 1,0 8-1,2 0-1,0-1-1,3-1 1,1-11-1,-1-13 0,2-13-1,-2-11 0,2-17-1,4-10 1,2-16-1,-2-10 1,15-22-1,-3-6 0,2-6 1,3-10-1,5-6 0,0-2 0,4 2 0,-2 5-2,3 6 2,-1 9-1,3 8 1,1 10-1,3 11 1,-2 14-1,-1 6 1,-1 8 1,-3 5-1,-6 4 0,-7 4 1,-13 5-1,-11 1 0,-11-2 1,-12-2-1,-8-3-1,-4-3-1,-5-12-2,12 5-18,-2-32-17,24-2-2,4-28 1,27-8-3</inkml:trace>
  <inkml:trace contextRef="#ctx0" brushRef="#br2" timeOffset="13627.2244">8595 2085 103,'-25'32'40,"-18"7"1,7 26-3,-6 10-36,4 16 0,2 8 0,5 12 0,3-2 0,6-2-1,8-7-1,8-11-1,5-13-3,1-24-9,15-4-25,-5-25-2,17-6 0,-5-22-1</inkml:trace>
  <inkml:trace contextRef="#ctx0" brushRef="#br2" timeOffset="13954.825">8504 3019 72,'0'0'40,"15"24"-1,-2-20 1,21 4-16,3-13-20,9 0 0,2-11-2,5-3 1,-2-7-2,-2-2 1,-7-5-2,-11-1 0,-11-3 0,-11 1-1,-13 7 2,-13 8-2,-12 10 2,-12 11 1,-5 15 0,-4 16 1,-1 13-1,4 10 1,7 7-2,10 3 1,14-1-1,20-5-2,19-8-3,16-22-8,34 0-28,9-26-1,32-8-1,8-23-1</inkml:trace>
  <inkml:trace contextRef="#ctx0" brushRef="#br3" timeOffset="19524.0348">10431 2872 77,'-6'-17'37,"6"17"-2,-17 12 1,4 10-32,-2 3 0,6 11-1,-4 3 0,5 6 0,0-1 0,9 0-1,5-6 0,10-8-1,6-11 0,7-8 0,5-11 0,6-11 0,3-10-1,3-9 1,1-10 0,-4-5 0,-3-3 0,-4 2 0,-6-1 0,-6 7 0,-6 7 0,-7 7 1,-6 14-1,-5 12 0,-6 12 0,-2 15 0,-2 9-1,-2 5 1,2 9-2,2 0 0,3 3-1,4-6-1,10-5-2,3-19-4,20 4-16,-6-27-13,15-2-1,-4-19 1,11 0 1</inkml:trace>
  <inkml:trace contextRef="#ctx0" brushRef="#br3" timeOffset="19898.4354">11203 2974 80,'0'0'37,"0"0"-2,-20 2 1,12 14-31,-5-3 0,5 9 0,-5 3-2,5 4 1,0-2-2,2 2 1,4-8-1,3 1 0,3-10 0,7-9 0,5-13 0,11-12-1,4-13 0,7-7 1,2-9-1,2-5-1,-2-3 0,-2 1 0,-5 5 1,-8 9-1,-6 11 1,-6 10-2,-13 23 2,0 0 0,6 19-1,-8 19 1,0 13-2,0 4 1,4 9-2,2-2-1,12 3-4,-3-25-12,25 0-20,-4-26 0,20-9 0,0-26 0</inkml:trace>
  <inkml:trace contextRef="#ctx0" brushRef="#br3" timeOffset="20101.2358">12280 2143 93,'-10'-3'38,"-1"29"1,-10 12-1,0 24-34,-1 15-2,2 18 1,-2 7-1,1 13 0,1-5-2,3 1 0,5-5-5,-7-22-26,19-7-8,0-27 1,13-12-2</inkml:trace>
  <inkml:trace contextRef="#ctx0" brushRef="#br3" timeOffset="20475.6364">12303 2935 96,'2'24'38,"2"-12"1,16 2-1,3-16-34,12-2 0,4-14 0,8-1-1,2-9-1,2 0-1,-5-4 0,-5 1-1,-12 4 1,-9 3-1,-12 5 1,-14 6-1,-13 8 1,-10 9 0,-9 8 0,-8 9 1,-2 8-1,2 11 1,4 4-2,10 3 2,9 1-2,16-2 0,14-7-1,18-8-1,19-4-3,13-19-2,24 4-18,-3-23-14,20-2-1,-5-18 0,9 1 0</inkml:trace>
  <inkml:trace contextRef="#ctx0" brushRef="#br3" timeOffset="20787.637">13377 2761 82,'-13'-6'39,"-24"2"0,-2 19 3,-17-2-20,5 11-18,3 2-1,6 6 0,9-4-1,11 0 0,17-7-1,15 0 0,13-11 0,10 0-1,6-8 1,6-2 0,-1-1-1,1-4 0,-5 3 0,-9 0 0,-8 7 1,-9 2-1,-10 9 0,-13 3 0,-7 5 0,-6 0 0,-1 5-1,-2-4-2,7 0-3,2-20-12,31 12-10,1-28-12,27 1-2,7-23 0,22 0 1</inkml:trace>
  <inkml:trace contextRef="#ctx0" brushRef="#br3" timeOffset="21115.2376">14008 2619 109,'-34'-3'40,"-5"22"2,-12-4-2,-2 8-37,11 5-1,10 1 1,6-2-2,16-1 2,16-7-3,16-2 2,11-3-1,8 0 1,2 0-1,0 4 0,-4 0 0,-7 6 0,-10 5 0,-12 2-1,-13 2 2,-8 3-2,-12 1 0,-7-5 0,-6 2 0,-5-9 0,-1 2-4,1-11-4,14 9-12,-12-25-6,27 14-9,-8-16-7,20 2-3,-10-12 2</inkml:trace>
  <inkml:trace contextRef="#ctx0" brushRef="#br2" timeOffset="25202.4447">15243 2894 65,'-2'-10'35,"-4"-4"0,6 14 0,-6-19-18,6 19-12,0 0 0,-1 13-1,-4 10-1,3 9 0,-3 3-1,1 6-2,2 4-2,-2-7-4,13 3-23,-5-21-7,11-10 0,-2-19-1</inkml:trace>
  <inkml:trace contextRef="#ctx0" brushRef="#br2" timeOffset="25374.045">15250 2373 79,'-36'-13'34,"7"10"-5,13 9-18,2-7-42,14 1-1,16-10-2,14 1 0</inkml:trace>
  <inkml:trace contextRef="#ctx0" brushRef="#br2" timeOffset="25608.0455">15921 2136 74,'-5'54'32,"-5"12"1,0 19 0,-10 12-30,5 10 1,-7 5-2,0-1 0,-3-5-2,1-15-13,9-7-19,0-23 0,11-15-3,4-22 1</inkml:trace>
  <inkml:trace contextRef="#ctx0" brushRef="#br2" timeOffset="25748.4457">15696 2921 92,'-27'-13'37,"-2"-5"-1,29 18 0,-11-30-32,35 15-2,21-4-3,14-11-9,25 8-26,6-10-2,21 8 2,4-7-4</inkml:trace>
  <inkml:trace contextRef="#ctx0" brushRef="#br2" timeOffset="26934.0478">17367 2327 56,'-2'-33'34,"-2"3"0,3 10-1,-5 2-28,6 18 0,-11 3 0,8 19-1,-6 9-1,0 16-2,-1 12 1,2 15 0,-2 8 0,4 5 0,1 2-1,4 0 1,2-5-2,3-11 2,0-13-2,2-11 2,0-13-2,1-12 1,-3-12 0,-4-12 0,13-10 0,-5-10 1,0-10-1,3-6 0,0-5 0,4-5-2,4-1 1,1 5 0,0 5-1,2 7 1,2 10-1,1 10 0,-1 9 1,-2 8 1,-1 9 0,-4 5 0,-6 5 0,-5 10 1,-10 1-2,-6 4 1,-10 2 0,-6 1-2,-7 0 0,-1-6-2,1 2-6,-4-23-28,18 2 1,3-22 0,16 3-3</inkml:trace>
  <inkml:trace contextRef="#ctx0" brushRef="#br2" timeOffset="27729.6492">17950 2927 75,'-29'16'38,"4"7"-3,-10-5 3,11 7-33,-9-2-1,8 7 0,1-4-2,9 3 1,4-3-1,11 0-1,11-5 0,9-8 0,12-8-1,9-8 1,7-10 0,3-9-1,1-8 1,-2-9 0,-6-4-1,-8-2 2,-11 0-2,-10 4 0,-9 1 0,-9 6-1,-7 6 1,-4 10-1,-2 5 1,0 8-2,3 7 2,3 3 1,6 6-1,8 1 2,7 1-2,7 1 2,6-3-1,6-1 2,6-6-2,3-3 0,1-3 0,-1-5-1,-3-1 1,-2-3-2,-8-2 2,-4 3-1,-8-1 0,-14 11 0,0 0 1,0 0 0,-8 16 0,-9 12 1,-3 8-2,2 4 2,-1 5-2,6 2 1,6 0-1,9-6 0,9-9 0,10-11 0,10-13 0,7-10 1,6-11 0,4-9-1,2-11 0,0-5 1,-3-6-1,-4 0-1,-5 1 1,-7 5 0,-5 6 0,-9 7-1,-4 7 1,-13 18 0,0 0 0,0 0 2,4 26-1,-9 3 0,-1 5-1,-1 4 0,1 6-2,1-1-3,7 4-4,-6-17-17,21 13-14,-7-25 0,18 3 0,-5-21 1</inkml:trace>
  <inkml:trace contextRef="#ctx0" brushRef="#br2" timeOffset="28088.4498">19254 2884 95,'-6'-14'37,"6"14"1,-21 15-2,7 8-32,-5 5 0,2 9-2,-3 4 1,3 7-1,-3-5 0,8 0-1,2-8 0,6-6 1,5-10-2,7-7 1,5-12 0,6-12-1,6-6 1,-1-5 0,3-10 0,2 0 0,-3-7 0,1-1 0,-5 4 0,-5 6 0,-2 6-1,-4 4 0,-3 8 0,-8 13 0,0 0-2,5 25-1,-4-1-1,-1-1-4,14 15-18,-6-15-13,18 8 0,-1-19-1,18 4 1</inkml:trace>
  <inkml:trace contextRef="#ctx0" brushRef="#br2" timeOffset="28322.4502">19871 2879 98,'-19'4'38,"-14"-2"2,3 19 0,-8-4-36,3 10 0,-1 0-1,7 6-2,8-2 0,11-1 0,13-2-2,12-8-1,14-1-1,6-11-6,22 6-28,-10-18-1,15 8-1,-8-17-1</inkml:trace>
  <inkml:trace contextRef="#ctx0" brushRef="#br2" timeOffset="28696.8509">19990 3122 96,'-24'16'40,"18"2"-1,6-18-1,20 2-34,11-10-1,15-4 0,8-7-1,6-4 0,0-6-1,0 3 1,-7-4 0,-7 0 0,-12 2-1,-14 4 0,-15 3 0,-12 7 0,-15 10-1,-10 7 1,-11 10-1,-4 8 0,-2 6 0,2 6 0,7 4 0,11-1 0,15 0-2,17-10-2,24-2-2,10-20-8,28 6-25,3-22-1,23 2 1,-2-24-1</inkml:trace>
  <inkml:trace contextRef="#ctx0" brushRef="#br2" timeOffset="28977.6514">21101 2765 105,'-35'-19'39,"4"27"3,-17-3-3,7 6-34,-4 8-3,7 7 1,7-1-3,13 5 2,12-1-2,13-2 2,12-2-2,8-3 0,6 0 1,2-3-1,-1 1 1,-4-5-1,-4 2 0,-10 2 1,-10 0-1,-11 2 0,-12 0 0,-7 1 0,-5-2-1,-5-2-3,5 5-12,-6-21-24,17 5-1,-3-17 0,21 10-1</inkml:trace>
  <inkml:trace contextRef="#ctx0" brushRef="#br2" timeOffset="38283.1174">2320 4728 52,'8'-16'37,"-8"16"-1,7-13 0,-7 13-14,-7 16-18,1 7 0,-4 8-1,1 13-1,-4 8-1,-2 6-2,3 6 0,-2-6-8,13-1-26,-2-17-1,8-11 0,-5-29-1</inkml:trace>
  <inkml:trace contextRef="#ctx0" brushRef="#br2" timeOffset="38423.5177">2199 4430 74,'-38'-1'32,"8"12"-10,9-1-21,21-10-34,-3 14 0,24-13-2</inkml:trace>
  <inkml:trace contextRef="#ctx0" brushRef="#br2" timeOffset="38969.5187">590 3625 95,'0'0'40,"0"0"1,9-13-2,21 0-35,7-2-2,20 0 0,12-3-2,12-3 1,14 7-8,-3-14-18,17 19-14,-2-6 0,14 12 0,-10-2-2</inkml:trace>
  <inkml:trace contextRef="#ctx0" brushRef="#br2" timeOffset="39936.7204">3058 4849 55,'0'0'35,"-19"9"-1,14 6 0,-12 1-26,8 11 0,-6-1-4,3 7 0,0-2-2,2 1 0,2-4-1,7-5 2,5-13-2,11-6 1,8-15 0,10-7-1,7-11 1,7-6-1,3-7 1,1-4-1,-2 2 0,-5 5-1,-6 6 1,-8 13-1,-7 13 1,-5 15-1,-7 14 0,-3 12 0,-3 10 0,0 2 0,0 4-2,6-8-1,9-5-3,-1-26-14,22-8-17,5-22 0,18-16-1,3-20 1</inkml:trace>
  <inkml:trace contextRef="#ctx0" brushRef="#br2" timeOffset="40123.9207">4226 4194 75,'-27'59'36,"3"24"-2,-7 7 1,4 12-34,6 5 0,5-3-2,7-1-1,3-15-6,15-5-25,-5-23 0,9-15-2,-4-22 0</inkml:trace>
  <inkml:trace contextRef="#ctx0" brushRef="#br2" timeOffset="40529.5214">3943 4810 78,'-20'-5'38,"2"-1"-2,18 6 0,0 0-32,31 6-1,4-10 0,13-2-2,8-3 1,12-2 0,5-2-1,3 1-1,-3-1 1,-4 4 0,-9 2-1,-8 6 1,-12 4-1,-14 11 1,-14 6 0,-11 7-1,-10 11 0,-7 5 0,-4 3 1,1 4-1,7-3 1,6-5-1,13-9 0,15-13 1,14-15-1,7-14 1,8-13-1,3-12 1,-4-10-1,-4-5 2,-13-5-1,-15 1-3,-15 5-2,-20-3-6,-4 20-28,-26 0 1,-2 23-1,-14 2-3</inkml:trace>
  <inkml:trace contextRef="#ctx0" brushRef="#br2" timeOffset="40966.3222">2724 5665 70,'-36'8'37,"6"-6"-2,17 2 1,13-4-29,22-14-1,20-5 0,32-1-1,24-10-1,28-1-1,21-6-1,22 1 0,11 2-2,3 4 0,-4 6 0,-13 6-1,-15 10-1,-18 5-1,-15 7-2,-23-1-2,-9 11-4,-30-13-21,-2 9-5,-21-10-1,-7 2 1</inkml:trace>
  <inkml:trace contextRef="#ctx0" brushRef="#br2" timeOffset="41839.9237">6594 4922 53,'7'-38'34,"2"5"-1,-6 4 0,3 16-24,-7-1-1,1 14-3,-2 17-1,-1 12 1,-6 6-2,2 11 1,-1 3-1,3 5-1,2-2 2,8-2-3,7-13 3,12-8-3,8-16 1,12-10-1,5-16-2,10-9 3,3-12-3,-1-8 3,-1-5-3,-5-3 2,-6 1-1,-9 4 1,-9 5-1,-6 9 0,-10 7 1,-6 13-1,-9 11 0,6 20 0,-11 16 0,-4 19 1,-4 20 0,-8 18-1,-3 17 1,-6 10-2,-7 8 2,-6-1 0,-6-6 2,-5-10-2,-4-17 1,-1-14 0,-1-23 0,-1-18 0,2-25 0,4-18-3,6-17-3,6-21 2,13-11-5,7-20 1,18-3-4,8-18-7,26 11-22,4-9 2,23 10 1,5 0-1</inkml:trace>
  <inkml:trace contextRef="#ctx0" brushRef="#br2" timeOffset="42838.3255">7702 4821 59,'47'-30'35,"-10"12"1,-23-3-1,-14 21-21,-9-10-8,-11 21 1,-17 4-1,-2 15-1,-10 6-1,1 9-1,-2 3-1,8 4 0,7 0 1,12-1-3,15-7 2,15-9-2,19-9 2,14-13-3,12-11 1,10-13 2,1-10-3,6-12 2,-3-8-2,-6-8 1,-11-1-1,-12 1 1,-12 1 0,-11 3-1,-10 8 1,-9 6 0,-9 10 0,-1 7 0,-2 6 0,3 7 1,14 1-1,-11 8 0,11-8 0,23 7 1,3-7-1,7-5 0,7 0 0,5-6 1,0 2-1,-4-1 1,-6 1-1,-3 4 1,-10 4-1,-9 6 1,-9 10-1,-11 10 1,-8 8-1,-6 8 1,-2 8-1,-2 3 0,3 0 0,3-2 0,7-6 0,10-10 0,14-14 0,11-11 1,14-15-1,10-13 0,7-11-1,3-8 2,2-7-1,-5-2 0,-6-3 1,-7 4-2,-12 9 2,-9 6-1,-9 12 1,-11 19-1,0 0 0,-17 12 0,3 15 0,1 4 0,2 1 0,4 4-1,6-3 1,9-5 0,13-11 0,9-8-1,9-12 1,10-6 0,7-11 0,5-4 0,2-5 1,-1 2-1,-6 0 0,-8 5 0,-7 10 1,-11 10-1,-11 14 0,-15 12 0,-11 14 0,-10 6 0,-4 7 1,1 2-1,2-2 1,3-6-1,6-11 1,9-11-1,0-23 1,29 1 1,-4-19-3,0-11 3,3-10-3,0-8 3,0-6-2,-1-3 0,-4 2 1,-2 4-4,-2 7 2,2 2-3,8 12-1,0-1-6,24 20-25,-4-6-4,26 14 1,3-8-1</inkml:trace>
  <inkml:trace contextRef="#ctx0" brushRef="#br2" timeOffset="43321.9263">10532 5098 74,'0'0'37,"30"-6"-2,7-13 2,29-3-34,-3-9 1,11 0-1,-4-9 2,0 5-3,-12-6 1,-8 4 0,-16 2 0,-13 2-1,-16 3 0,-15 7 0,-19 6-1,-12 8 0,-12 10 0,-5 10 0,-5 10-1,2 11 1,5 10-1,9 5 0,15 4 0,19 2 0,16-3-1,19-8 0,22-6-1,16-14-1,21-6-3,10-19-2,22 3-18,-7-26-12,12 3 1,-12-16-1,0 3 3</inkml:trace>
  <inkml:trace contextRef="#ctx0" brushRef="#br2" timeOffset="43805.5271">11760 4756 86,'-22'11'37,"-13"-2"1,7 18-1,-4-2-32,7 9 0,2 0-3,9 3 1,6-2-2,14-3 1,9-8-1,9-6 0,10-10 0,8-10 1,6-10-1,7-9 0,3-11 0,2-7 0,-1-3 0,-1-3-1,-5 0 1,-5 4-1,-8 5 0,-7 10 0,-11 14 0,-11 14 0,-9 18 0,-9 18 0,-8 21-1,-6 15 1,-7 18 1,-3 8-1,-2 7 1,-2 0-1,2-2 1,-1-7-1,1-10 2,1-17 1,5-13-3,0-15 3,1-20-2,4-15-1,4-16 1,4-16 0,7-19 0,8-11-3,10-15 2,11-11-2,10-1 1,11-3 1,7 5-4,3-1 0,10 18-7,-12-4-27,17 23-3,-10 0 1,7 15 0</inkml:trace>
  <inkml:trace contextRef="#ctx0" brushRef="#br2" timeOffset="44148.7278">12646 4879 96,'0'0'40,"0"0"-1,0 0-2,25-5-34,8-7-1,5-8 0,5-2-1,1-3 1,0-1-1,-5-2 0,-5-1 0,-12 0 0,-10 2-1,-16 7 1,-11 6 0,-14 8 0,-9 8 0,-8 15 0,-5 11 0,2 13-1,4 6 1,9 6-1,14 0 0,20-5 0,21-5 0,24-11-1,20-14-3,27-6-5,5-20-29,30-1-2,0-17 0,11 0-1</inkml:trace>
  <inkml:trace contextRef="#ctx0" brushRef="#br2" timeOffset="44897.5291">584 7355 96,'9'11'39,"9"-15"1,24 3-2,15-12-34,12-1-1,12-7 0,6-2-1,8 1-4,-1-5-6,8 12-29,-9-6-1,-4 14-1,-10-2-2</inkml:trace>
  <inkml:trace contextRef="#ctx0" brushRef="#br2" timeOffset="45552.7302">2474 6530 68,'-14'-10'33,"14"10"1,-21 14-2,15 16-24,-2 8-2,8 21 1,-5 11-2,3 20 1,-5 11-4,-1 11 1,-1 4-3,-1-5-5,7 4-18,-6-20-13,8-12 1,-3-22-2,10-18 1</inkml:trace>
  <inkml:trace contextRef="#ctx0" brushRef="#br2" timeOffset="46363.9316">2306 7199 99,'0'0'38,"0"0"1,30 8-2,4-12-32,11-1-2,7-4 1,8 2-1,-1-1-1,3 3-1,-9 3 1,-5 5-2,-11 5 1,-7 6-1,-12 8 0,-5 2 0,-8 4 0,-9 2 0,-3-1 0,-1-3 0,-3-4 0,0-6-1,1-10 1,10-6 0,-14-15 0,14-7 0,3-8 0,2-5 0,3-8 0,2-2 0,4 0 0,0 3 0,4 5 0,-3 9 0,3 5 0,2 8 0,4 5 0,3 7 0,6 3 0,9 1 0,3 3 1,6-2-2,5-1 2,0-2-1,-1-3 0,-3 0 0,-7-1 1,-7 1-1,-13-1 0,-10 0 0,-15 5 0,0 0 1,-22 5-1,-6 3 0,-9 7 0,-8 3 1,-4 10-1,0 4 0,-1 6 0,6 5 0,5 2 0,12-2 0,14-4 0,13-4 0,16-10 0,13-9-1,12-10 1,7-12 0,7-12 0,2-11 1,-1-8-1,-4-6 0,-6-4 1,-11 1 0,-7 0-1,-8 5 1,-10 9 0,-8 10-1,-2 22 1,-21-4-1,2 20 0,-2 10 1,0 9-2,4 5 2,3 4-2,8-3-1,12-2-1,9-15-4,21 1-8,0-24-24,21-1 0,-2-17 1,14 0-2</inkml:trace>
  <inkml:trace contextRef="#ctx0" brushRef="#br2" timeOffset="46675.9322">4051 7013 93,'-24'0'37,"13"14"0,-8-1 0,10 9-31,-6 4-1,7 11-1,0 1 0,4 4-2,3-2 0,6-1 1,2-6-1,4-6 0,4-9-1,4-11 1,3-14-1,5-9 1,0-13-1,3-8 0,1-8-1,0-4 0,-1-2-1,-3 0 0,-2 10-3,-6 3-4,4 22-17,-14-5-14,5 20 0,-14 1 1,12 16-2</inkml:trace>
  <inkml:trace contextRef="#ctx0" brushRef="#br2" timeOffset="47034.7328">4427 7184 88,'8'16'36,"-8"-16"0,18 11 1,-7-11-31,10 2 0,-1-6-2,6 1-1,3-9 0,4 0-1,-2-5-1,1-4 0,-1-3 0,-4-1 0,-5-2 0,-5 1 0,-10 2 0,-9 4-1,-9 8 1,-9 8 0,-9 9 0,-4 11 0,-7 9 0,1 10 0,-1 7-1,8 6 1,5-1-1,11-2 1,13-6-1,13-9-1,19-9-1,13-15-3,21-5-8,2-25-25,22-3-1,-2-20 1,12-6-2</inkml:trace>
  <inkml:trace contextRef="#ctx0" brushRef="#br2" timeOffset="47237.5332">5435 6506 91,'-29'20'39,"-14"11"1,4 23 0,-13 6-33,11 15 0,3 1-3,7 6-1,6-4-1,11-4-3,12-2-3,7-17-4,24-2-28,-5-25-4,21-8 1,1-18-1</inkml:trace>
  <inkml:trace contextRef="#ctx0" brushRef="#br2" timeOffset="47565.1338">5726 6922 103,'-27'18'40,"-14"-1"1,3 15-2,-5-4-34,11 1-1,3-2-1,9 1-2,11-7 1,13-6-1,9-5-1,11-4 0,6-3 1,0 0-1,1 0 0,-1 1 0,-5 3 1,-9 4-1,-8 5 0,-8 7-1,-13 4 1,-5 2 0,-8 2-1,-6-2-3,7 8-17,-8-18-18,11 3-1,-3-18 1,25-4-3</inkml:trace>
  <inkml:trace contextRef="#ctx0" brushRef="#br2" timeOffset="48033.1346">6893 6934 85,'-1'16'36,"-1"13"-1,-12 9 1,-3 10-33,-2 8-1,2 2-1,0 4-2,4-12-2,11 0-11,5-24-21,12-12 0,4-22-2,15-14 1</inkml:trace>
  <inkml:trace contextRef="#ctx0" brushRef="#br2" timeOffset="48454.3353">7024 6709 95,'-19'-1'37,"6"11"-1,0 2 1,13 6-35,6 2-1,8 3 0,8 2-1,4 4 1,3 2 0,3 4 0,-3 1 1,0 3 0,-10 0 0,-3 0 0,-10-1 1,-3-1-1,-7-6-1,-1-4 1,0-8 0,-2-5-2,7-14 1,0 0 0,16-24 0,1-3 0,7-7 0,2-5 0,4-4 0,4 2 0,-3 2 0,-4 8 0,-4 8 0,-3 8 0,-6 13 0,-3 13-1,-4 13-1,-2 7 0,-2 10-2,2 3-2,5 13-5,-3-11-28,20 10-2,-1-15 1,21 0-1</inkml:trace>
  <inkml:trace contextRef="#ctx0" brushRef="#br2" timeOffset="48969.1362">8790 6935 91,'4'-18'36,"-6"-4"0,0 10 1,-12-2-31,1 12-1,-9 4-1,-1 10-1,-5 5-1,0 7 0,2 3 0,4 2-1,5-3 0,12-2 0,7-6 0,11-7-1,11-6 1,10-5-1,7-6 0,3 0 1,0 1-1,-2 1 1,-6 6-1,-11 9 0,-11 8 1,-11 9-1,-14 8 0,-10 5-1,-4 3 1,-4-1-2,3-3 0,1-12-5,19-4-26,6-24-6,15-10 2,14-24-1</inkml:trace>
  <inkml:trace contextRef="#ctx0" brushRef="#br2" timeOffset="49171.9366">9558 6326 97,'-23'2'37,"-2"25"1,-13 11-1,9 14-31,-6 8-4,5 10 1,3 5-2,7 7 1,3 0-3,7-5-2,10 3-7,-6-17-26,11-2-2,-4-16 0,6-7 0</inkml:trace>
  <inkml:trace contextRef="#ctx0" brushRef="#br2" timeOffset="50014.3381">9127 6885 104,'-18'-6'37,"18"6"2,0 0-1,32-14-34,4 3 0,15 1-1,4-4 0,7 3-1,0-1 1,-1 5-1,-6 4-1,-6 7 0,-11 5 0,-9 10 0,-12 6 0,-9 11-1,-11 6 0,-9 5 1,-5 4-1,-5-1 0,0 0 0,1-6 0,4-7 0,5-12 0,7-11 0,5-14 0,15-8 0,3-13 0,1-11 0,5-9 1,0-5-1,0-5 1,-2 0-1,-3 3 0,-4 6 1,-4 7-1,0 10 0,-2 9 0,-9 16 0,21-9 0,-4 16 0,7 3 0,6 0 0,8 2 0,8-3 0,9-2 0,5-3 1,1-3-1,0-1 0,-5-2 0,-9 0 0,-9 1 0,-15 0 1,-23 1-1,0 0 0,-14 9 0,-17 1 0,-11 3 0,-8 5 0,-3 5 1,-3 6-1,3 2 0,3 4 0,10 2 0,11-4 0,15 1 1,16-9-1,15-7 0,15-8 0,13-9 0,10-10 0,5-10 1,2-7-1,1-8 2,-6-2-2,-6-2 0,-10 3 0,-8 1 0,-12 8 0,-10 6 0,-11 20 0,0 0 0,-21 8 0,2 15 0,0 6-2,1 5 1,7 4-2,5-5 0,15-1-1,6-10-2,19-2-3,3-25-12,20 5-19,-4-18 2,11-3 1,-8-12-1</inkml:trace>
  <inkml:trace contextRef="#ctx0" brushRef="#br2" timeOffset="50185.9384">10877 6890 87,'-3'-20'36,"3"20"0,-22-1 1,7 24-19,-11 5-13,6 12-1,-2 7-2,4 6 0,4 0-2,5-3-3,8 1-1,2-20-4,20-4-29,-8-19-1,15-7 1,-2-19-1</inkml:trace>
  <inkml:trace contextRef="#ctx0" brushRef="#br2" timeOffset="50310.7386">10923 6676 108,'-19'-28'38,"-10"5"0,7 16-2,-1 7-36,-1 3-33,22 12-5,2-15 1,21 27-3</inkml:trace>
  <inkml:trace contextRef="#ctx0" brushRef="#br2" timeOffset="50903.5396">11401 6971 74,'0'0'38,"-27"-22"0,12 17 1,-12-10-12,0 21-22,-12 6 0,1 12-1,-6 6 0,4 6-1,4 3 0,9-1-1,11-2-1,12-7 0,16-10 0,15-9 0,12-12-1,13-10 1,9-9-1,3-9 0,1-7 1,-1-3-1,-9-1 0,-4-1 0,-11 6 0,-11 4 0,-11 12-1,-7 9 1,-11 11-1,-4 19 0,-5 15 1,-6 14-1,-3 16 1,1 12-2,-1 11 1,-1 7 0,3 7 0,1-3 0,1-6 1,-1-4-1,-3-15 2,-2-8-1,-8-13 1,-4-15-1,-3-16 1,-4-16-1,3-13-2,2-18-2,14-11-4,-3-25-28,31-7-5,7-22 2,23 0-1</inkml:trace>
  <inkml:trace contextRef="#ctx0" brushRef="#br2" timeOffset="51340.3404">12290 6214 102,'-20'14'39,"2"20"0,-10-2-3,4 24-31,-5 10 0,2 15 1,-5 8-2,1 5 2,-1 0-4,8-3 2,3-7-2,4-9 1,9-15-1,7-15-2,10-21 0,12-17 0,7-16 0,4-12 0,3-9 0,4-7 0,-2-2 0,-2 2 0,-5 6 0,-8 8 0,-7 11 0,-15 12 0,12 17 0,-13 7 0,-2 8 0,1 2 0,5 4-2,4-4-3,14-2-4,0-25-12,22 2-19,0-21-1,17-6 2,-3-20-1</inkml:trace>
  <inkml:trace contextRef="#ctx0" brushRef="#br2" timeOffset="51511.9407">12938 6546 81,'10'-60'38,"0"21"-2,-19 12 3,9 27-28,-27 15 0,5 24-3,-11 14-3,3 14 0,0 6-4,5 6 1,6 2-3,3-8-1,13 0-6,-7-20-25,16 0-6,-8-21 1,8-4-1</inkml:trace>
  <inkml:trace contextRef="#ctx0" brushRef="#br2" timeOffset="51683.541">12681 6888 116,'-8'-23'41,"-7"-4"1,9 16-2,6 11-32,-7-11-3,7 11-4,32-3-2,5 3-3,7-11-8,25 11-28,3-12 0,18 5-1,3-12-1</inkml:trace>
  <inkml:trace contextRef="#ctx0" brushRef="#br2" timeOffset="52182.7419">14060 6426 83,'0'0'37,"-20"6"0,6 23 0,-11 3-27,7 24-3,-8 5-2,8 14 0,-3 1-2,8 3 1,5-5-3,7-6 1,7-8-4,6-15-2,17-6-5,-3-22-27,21-6-2,-1-18 0,10-5-1</inkml:trace>
  <inkml:trace contextRef="#ctx0" brushRef="#br2" timeOffset="52369.9422">14389 6824 96,'-17'8'37,"-13"4"2,3 18-2,-10 2-30,9 11-2,1-3-1,5 3-2,7-4-1,6-5-1,13-6-2,6-13-3,19-3-30,-3-19-3,12-3 1,-3-17-3</inkml:trace>
  <inkml:trace contextRef="#ctx0" brushRef="#br2" timeOffset="52822.343">14483 6629 99,'0'0'38,"-13"14"0,15 5 1,0-5-33,6 4 0,2-2-2,6 5 1,-4-1-1,3 4 0,-4 0-1,-3 4-1,-6-1 0,-4 4 0,-5 1-1,-3-1 1,-2-2-2,-1-4 0,3-3 0,2-5 0,4-5 0,4-12 0,11 1 0,1-12 0,6-1 0,5-8 0,2-2 0,2-3 0,0-1 0,-2 2 0,-3 4 0,-2 3 0,-4 5 0,-4 8 0,-12 4 0,11 15 0,-11 5 0,-1 5-2,-1 6 0,1 0 0,3 4-2,1-6-1,10 0-2,0-14-6,20 2-25,-7-17-2,15 0 1,-8-15 0</inkml:trace>
  <inkml:trace contextRef="#ctx0" brushRef="#br2" timeOffset="53196.7436">15001 6862 102,'-18'5'38,"-5"-3"1,11 10-2,-2-6-31,13 6-3,10-1 0,12-4-2,9-3 1,12-4-1,7-6 0,11-4 0,2-7-1,2-4 1,-4-3-1,-6 0 0,-10-2 1,-9 1-1,-12 1 1,-13 3-1,-13 4 0,-9 5 1,-13 7-1,-8 9 0,-9 7 0,-6 11 1,-1 9-1,-1 6 1,4 7-1,7 3 1,14 0-1,12-4 1,18-6-2,16-11-1,23-9-3,10-17-4,34-4-29,-1-20-1,20-1 0,-4-19 0</inkml:trace>
  <inkml:trace contextRef="#ctx0" brushRef="#br2" timeOffset="53508.7442">16017 6566 116,'-54'12'42,"-15"-2"-2,10 14-2,-1-3-35,11 3 0,12 0-2,13-2 1,18-2-2,19-3 1,15-3-1,10 1 0,7-1 0,1 1 1,1 1 0,-7 1 0,-7 5 0,-13 5 1,-14 4-1,-12 3 1,-12 2-2,-11 0 0,-8 0 0,-5-1 0,-2-2 0,0-8 0,8-3-6,3-13-4,25 5-27,-8-17-4,16 3 0,6-14-1</inkml:trace>
  <inkml:trace contextRef="#ctx0" brushRef="#br2" timeOffset="59545.9548">658 9464 56,'-12'2'36,"12"-2"1,0 0 0,14-1-11,-14 1-22,24-14-1,-1 6-1,10 4 1,7-1-1,11 3 0,7 3-1,5 1-2,5 5-2,-1-5-5,12 10-27,-9-9-1,5 6 0,-6-10-3</inkml:trace>
  <inkml:trace contextRef="#ctx0" brushRef="#br2" timeOffset="60185.5559">2747 9129 74,'-10'-15'36,"-10"-1"0,2 9 1,-18-2-29,6 16-2,-11 3-1,-1 17 0,-4 4-1,1 14-1,1 4-1,7 5 0,6 1-2,13-1 1,12-1-1,18-9-2,19-6-2,10-20-8,24 1-25,3-19 0,18-1-1,2-17 0</inkml:trace>
  <inkml:trace contextRef="#ctx0" brushRef="#br2" timeOffset="60622.3567">3438 9177 80,'-38'-1'37,"2"4"0,-12-1 1,5 11-31,-11 3-1,5 12 0,-3 2-2,8 8 0,4 1-2,9 4 0,12-5-1,9-5 0,16-9 0,14-9 0,14-11 0,11-10-1,9-11 1,8-8 0,2-9 0,2-5-1,-4-3 0,-8 1 0,-9 2 1,-10 3-1,-10 6 0,-10 7 0,-7 8 0,-8 15 1,0 0-1,-15 6 0,3 18 0,-2 8-1,0 12-1,0 3-1,7 12-3,-4-11-7,19 11-25,-2-17 0,16-3 0,0-23 0</inkml:trace>
  <inkml:trace contextRef="#ctx0" brushRef="#br2" timeOffset="60949.9573">4058 9176 75,'-20'40'37,"-10"6"-1,1 16 1,-8-5-29,9 6-1,-1-11-1,13-3-1,6-18 0,17-15-1,12-21-2,11-17 0,9-17 0,5-13-1,4-9 0,3-5 1,-5 0-1,-4 7 0,-7 8 0,-7 15 0,-8 15 0,-5 18 0,-5 18-1,-6 16-1,0 15-2,-1 6-1,10 14-8,-3-12-25,18 7-3,2-16 2,21-3-3</inkml:trace>
  <inkml:trace contextRef="#ctx0" brushRef="#br2" timeOffset="61667.5585">5964 8463 76,'1'-13'37,"-1"13"-1,-10 24 1,-2 8-32,7 15-1,-7 12 1,5 11-2,-2 11 1,4 4-2,1 3 2,5 2-2,1-5 0,4-4-1,4-13-1,3-8 1,1-14-1,2-10 1,-1-18-1,0-14 1,-1-16 0,-2-10 0,-5-10 0,-3-7 0,-4-6 0,-1-5 0,1 0-1,1 4 1,2 8-1,5 8 0,6 10 1,4 8-1,7 11 0,2 11 0,3 11 0,-1 7 1,-1 4-1,-3 8 0,-6 3 0,-8 3 1,-10 3-1,-12-1 0,-13-1 0,-8-4-1,-9-3-2,-6-17-6,11-1-28,-8-22-2,19-6 0,7-21-2</inkml:trace>
  <inkml:trace contextRef="#ctx0" brushRef="#br2" timeOffset="62041.9592">6505 9252 89,'0'0'38,"12"18"0,3-28 0,13-2-33,6-9-1,12 0-1,-2-8 0,4-1-1,-5-3 1,-6 2-2,-10 4 0,-13 2 1,-15 4-1,-13 4 0,-13 10-1,-11 13 1,-8 12 0,-7 16 0,-1 15-1,2 14 1,5 10-1,10 4 1,14-1 0,17-7 0,19-13-2,23-23-1,34-11-10,15-35-27,36-12 0,13-28 0,32-9-3</inkml:trace>
  <inkml:trace contextRef="#ctx0" brushRef="#br2" timeOffset="70653.1743">8117 8348 73,'-13'-20'37,"13"20"-1,-12-25-7,12 25-21,-9-15-1,9 15-1,0 0-1,-1 16-2,1 9 0,2 17-1,-2 12-1,1 16 1,-4 14 1,-2 12-1,-3 6 0,-2 1 0,-2-5 1,2-8-2,0-14 1,6-12-1,3-23 0,6-15 0,8-22-1,7-17 0,5-17 1,5-12-1,4-8 1,1-5-1,0-4-1,-1 3 1,-1 5-1,-1 7 1,-3 12-1,-1 8 1,-3 10-2,2 8 3,-4 12 0,-2 10-1,-1 6 2,-6 4-2,-6 6 2,-6 2-1,-11 3 1,-11 2-1,-12-1-1,-10-3 1,-10-5-1,-6-1 1,-1-8-2,0-10-1,10-5-3,6-23-11,32 5-17,0-21-7,30 1 0,9-16-1</inkml:trace>
  <inkml:trace contextRef="#ctx0" brushRef="#br2" timeOffset="71339.5755">8587 9052 85,'-8'42'37,"3"-15"0,12-4 2,7-24-33,16-2 0,8-16-2,13-5 0,5-8-1,3-3-1,-2-7-2,-4 2 1,-10 1-2,-12 6 1,-12 4 0,-15 7 0,-13 6-1,-12 7 2,-9 10 1,-6 10-1,-3 9 1,1 8-1,1 7 1,6 7-1,11 2 2,9 0-3,13-4 1,15-8 0,13-8 0,14-7 0,14-14-1,9-8 1,7-8 0,3-7 0,-2-4 0,-2-2 0,-11 2-1,-9 2 1,-15 7-1,-10 6 0,-16 10 1,-8 13-1,-12 11 0,-9 13 0,-5 6 0,-2 8 0,1 0 0,2-1 0,7-6 0,8-13 0,10-16 1,11-17-1,10-17 1,7-17-1,7-12 1,4-11 0,2-3 0,0-4-1,-4 7-1,-8 9 1,-7 16 1,-9 17-1,-17 16 0,10 23 0,-15 13-1,-3 12 1,2 11 1,5-3-3,8-1 0,11-11-2,19-10-5,4-32-11,28-3-6,-5-35-6,20-7-9,-8-25 0,11-4 0</inkml:trace>
  <inkml:trace contextRef="#ctx0" brushRef="#br2" timeOffset="71511.1758">10481 8351 92,'-19'28'38,"-11"17"0,5 23 1,-10 9-31,10 8-5,3 4-1,4 1-1,7-6-1,-1-10-6,17 0-26,-10-22-7,6-10 1,-5-20-2</inkml:trace>
  <inkml:trace contextRef="#ctx0" brushRef="#br2" timeOffset="71698.3761">10085 8831 114,'-6'-24'43,"28"26"1,5-9-3,24 8-35,10-14-3,19-2-2,14-4-2,10-10-3,14 13-11,-11-19-9,21 21-7,-20-9-12,8 13-1,-14-3-1,1 10 3</inkml:trace>
  <inkml:trace contextRef="#ctx0" brushRef="#br2" timeOffset="253102.7496">813 11201 85,'39'15'43,"24"1"-1,12-16-5,0-6-41,49 2-24,12-14-11,20 1-1,-2-12-1</inkml:trace>
  <inkml:trace contextRef="#ctx0" brushRef="#br2" timeOffset="253601.9505">3140 11025 66,'-5'-22'38,"-7"7"0,-17-2 0,-9 10-32,-19 6-3,-5 11-1,-7 10 1,2 11-2,-3 8 2,8 12-3,7 4 2,15 7-2,15-1 0,18-3-1,19-3 1,18-12-2,26-6-8,12-24-28,33-11 1,9-21-2,17-11 1</inkml:trace>
  <inkml:trace contextRef="#ctx0" brushRef="#br2" timeOffset="254007.5512">4010 10947 81,'-57'31'36,"-10"0"0,1 11 0,-13 3-34,8 9-1,1 6 1,11 7 0,6-6 0,14 0 1,16-8-2,20-9 1,19-18-1,20-17 0,23-24 0,21-19-1,14-19 1,9-16-1,5-13 2,-1-9 0,-4-6 0,-8 2 0,-16 8 0,-16 11 0,-18 14 0,-15 17 0,-15 24-1,-15 21-1,-9 27 0,-9 19 0,-4 17-1,0 12-1,2 4 1,6 2-1,12-9-2,16-17-2,25-13-5,7-31-24,32-14-4,3-23 0,17-9 2</inkml:trace>
  <inkml:trace contextRef="#ctx0" brushRef="#br2" timeOffset="254319.5518">5231 10901 69,'5'15'37,"-16"8"-2,-4 17 1,-18 2-27,6 12-5,-7-3 0,9 2-3,3-11 1,11-7 0,9-18 1,13-13-1,9-19 1,14-14-1,12-16 1,9-11 1,6-8-2,5-4 1,1-4-1,2 7 0,-3 6 0,-4 10 0,-8 14-2,-8 15 0,-8 19 1,-8 16-2,-8 19 1,-10 13-3,-3 11-1,-7 1-8,14 12-21,-11-17-9,15-5 1,4-18-2</inkml:trace>
  <inkml:trace contextRef="#ctx0" brushRef="#br2" timeOffset="254834.3527">7378 10002 106,'-31'32'38,"-3"0"1,11 21-8,1-2-31,6 6 0,8 12 0,5 13 1,-3 8-1,1 12 1,-4 7-2,-1 5 1,-6 1 1,-1-5-1,-1-9 1,2-14-2,3-18 2,2-18-1,6-22 1,5-29-1,3-10 1,4-25-1,5-12 0,2-14 0,1-9 1,3-4 1,2 0-1,4 7 1,2 11-1,0 14 1,2 12-1,1 16 1,2 14-2,1 12 1,-2 12-1,-1 6 0,-5 8-1,-4 2-1,-9 5 0,-12 6 0,-13 4 0,-15 5-1,-11 4 0,-12-3-2,-2 1-4,-14-20-24,16-3-6,2-23 0,19-14-2</inkml:trace>
  <inkml:trace contextRef="#ctx0" brushRef="#br2" timeOffset="255239.9534">7580 11070 79,'-18'27'38,"7"-1"-1,-1-12 2,17-2-35,10-11-1,19-5 1,15-11-2,18-8 0,14-9 1,16-6 0,10-7-1,2-1 1,-6-1-2,-12 2 1,-19 2-1,-23 7 2,-33 7-3,-28 10 0,-30 6 1,-27 11-1,-19 9 1,-13 11 1,-6 14-1,1 13 0,10 12 0,15 11-1,22 9 0,30 4 0,35-4-1,37-11-1,47-17-3,39-34-14,100-11-17,-16-35-5,38-21 0,17-28 0</inkml:trace>
  <inkml:trace contextRef="#ctx0" brushRef="#br2" timeOffset="255910.7546">10066 10081 88,'-9'-14'37,"9"14"0,-8 37 0,7 12-31,-4 20-5,4 17 2,-1 15-3,0 14 1,-1 3-1,-2 1-1,0-7 2,-1-6-1,0-14 0,0-11 1,0-15 0,2-14-1,-2-17 2,4-10 0,2-25-1,0 0 1,-4-28-1,9-9-1,5-11 1,5-9 1,6-7-1,9-3 0,6 6 0,6 8 0,3 10 0,4 14 0,-1 14-1,0 14 0,-4 14 0,-7 12-1,-10 8 0,-10 9-1,-15 6 1,-13 4 0,-17 6 0,-13 2-1,-12 1 0,-10-5-1,2 2-6,-12-21-24,23-7-7,7-22 0,23-16-1</inkml:trace>
  <inkml:trace contextRef="#ctx0" brushRef="#br2" timeOffset="256706.356">10844 10912 86,'-17'19'37,"-7"-5"0,4 4 1,-4-3-35,2 6-1,-1 2 1,2 9-1,-3 6 1,2 8-1,-4 5 1,5 5-1,3-1 0,5-2 0,8-9-1,11-11 0,13-17 0,11-19-2,17-22 1,12-18 0,11-15 0,3-11-1,-4-5 1,-5-6 1,-14 5 0,-14 6 0,-20 12 0,-18 13 1,-18 15-1,-15 15 1,-9 15-2,-6 12 0,1 11 1,3 7-1,9 4 0,13-3-1,16-5 1,22-10-1,19-11 2,23-11 0,22-10 0,15-7 0,11-8 1,4 0 0,-3 0 0,-9 5 0,-14 5-1,-17 8-1,-20 9 0,-18 10 0,-18 11 1,-18 9-2,-11 10 1,-9 8-2,-6 7 1,1 5 0,-1-1 0,6 1-1,9-6 2,14-7-2,19-14 2,16-14 0,19-17 0,18-20 0,16-13 0,11-13 0,4-11 1,-2-4 0,-12-2 0,-11 3 0,-17 8 0,-18 12 0,-20 12 0,-17 15 1,-14 19-2,-13 16-1,-7 19 0,-3 15 0,-2 14 0,6 6-1,10 2-1,10-6-1,21-9-4,9-32-13,40-1-6,-4-37-13,25-12-1,-2-24-2,9-6 2</inkml:trace>
  <inkml:trace contextRef="#ctx0" brushRef="#br2" timeOffset="257049.5566">12754 10781 91,'-20'14'40,"-11"10"-1,3 17-2,-10 11-33,3 7-3,3 3 0,0 4-1,6-3 1,5-5-1,6-11 1,7-9 0,8-14 1,10-19-1,11-17 1,15-21-2,10-15 1,13-13-1,10-8 2,4-5 0,2-3-1,4 8 1,-5 12 0,-7 16 0,-11 16-1,-12 20 2,-12 17-3,-11 16-1,-10 14 0,-12 6-3,-1 6-2,-4-10-5,18 9-18,-10-23-13,21-4 1,4-17-2,19-5 3</inkml:trace>
  <inkml:trace contextRef="#ctx0" brushRef="#br2" timeOffset="257299.157">13826 10808 82,'-15'-11'40,"-21"2"-1,-2 14 2,-17 2-32,1 13-3,-5 7-3,2 8 0,3 3-1,9 3-1,10-2 0,17-3-1,18-5 0,19-6 0,21-8-1,13-9-1,18-3-5,-4-19-19,22 6-15,-7-14 0,3-1 0,-13-8 0</inkml:trace>
  <inkml:trace contextRef="#ctx0" brushRef="#br2" timeOffset="257673.5577">13998 10896 95,'-16'30'38,"2"-7"1,18 4-1,4-14-34,21-2-4,17-9 1,17-5 1,13-12 0,9-8 2,3-10-2,0-4 1,-5-9-2,-13 0 1,-18-1-1,-18 3-1,-22 5 0,-25 9 0,-21 11 0,-20 14 1,-20 14-1,-15 14 1,-9 14-1,-1 11 0,0 8 0,12 4-1,15 0 1,24-3-2,27-7 1,33-11-2,34-11 0,28-18-5,40-1-14,6-25-17,34-3 1,0-16-3,11-1 2</inkml:trace>
  <inkml:trace contextRef="#ctx0" brushRef="#br2" timeOffset="258047.9583">15431 10623 99,'-43'-7'40,"-23"5"2,1 20-1,-11 5-35,5 13-2,5 8-1,14 8 0,12 3-3,16-2 0,19-8 0,22-10-2,16-17 3,18-16-1,18-17 1,10-18-1,13-21 2,9-18-1,5-13 0,1-14-1,-3-6 1,-3-5-1,-10 1 1,-11 9-1,-14 20 1,-17 26-1,-20 33 1,-16 37 0,-20 36-3,-14 33 3,-11 33-2,-6 14 0,1 11-4,2-15-10,26-1-11,-1-39-11,33-18-6,12-32-3,19-20 1</inkml:trace>
  <inkml:trace contextRef="#ctx0" brushRef="#br2" timeOffset="258937.1599">3780 12930 65,'71'23'37,"13"-8"-1,20 11-9,15-16-20,30 4-2,23-7 1,30 3 0,19-8-1,29 4-1,22-5 0,27 3-1,18-2-1,22 3 0,17-3 0,22 3-1,65-5 1,-24-4 0,24-5 0,54-4 0,-22-7-1,11-5 1,45-1-1,-49-2 0,-63 4-1,18 8 0,-40 10-2,-82 8 0,-18 17-2,-57 3-2,-100 20-7,-30-8-24,-47 15-4,-64-2 0,-54 2 0</inkml:trace>
  <inkml:trace contextRef="#ctx0" brushRef="#br2" timeOffset="259295.9605">5675 13789 50,'131'-4'39,"38"-10"-1,44 7 0,78-9-29,3 10-1,31-5 1,44 7-1,26-4-2,59 2-2,-8-6 1,11-3-2,6-10-1,-1-9-2,-14-7-3,-23-16-7,-23-1-31,-76-16 1,-11 5-2,-52-12 1</inkml:trace>
  <inkml:trace contextRef="#ctx0" brushRef="#br2" timeOffset="259545.561">10429 12155 96,'-166'131'42,"5"38"2,-14 20-3,-8 28-42,-7 18 0,-2 9-1,0 4 0,6-12-1,16-19-2,18-42-28,48-25-8,36-46-2,51-42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4909187"/>
              </p:ext>
            </p:extLst>
          </p:nvPr>
        </p:nvGraphicFramePr>
        <p:xfrm>
          <a:off x="214283" y="762000"/>
          <a:ext cx="8750332" cy="452689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any latecomers to sit test on Plants and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our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starting well helps us do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HRT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way light travels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travels unless…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03960" y="1181520"/>
              <a:ext cx="1103400" cy="347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93160" y="1177560"/>
                <a:ext cx="1119960" cy="34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240" y="300600"/>
              <a:ext cx="7386480" cy="493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284400"/>
                <a:ext cx="7404840" cy="495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53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534</TotalTime>
  <Words>162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72</cp:revision>
  <dcterms:created xsi:type="dcterms:W3CDTF">2006-08-16T00:00:00Z</dcterms:created>
  <dcterms:modified xsi:type="dcterms:W3CDTF">2013-04-18T03:40:15Z</dcterms:modified>
</cp:coreProperties>
</file>