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608695"/>
              </p:ext>
            </p:extLst>
          </p:nvPr>
        </p:nvGraphicFramePr>
        <p:xfrm>
          <a:off x="214283" y="762000"/>
          <a:ext cx="8750332" cy="4645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any latecomers to sit test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Plants and Reproduction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plants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 learning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our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HRT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402</TotalTime>
  <Words>172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69</cp:revision>
  <dcterms:created xsi:type="dcterms:W3CDTF">2006-08-16T00:00:00Z</dcterms:created>
  <dcterms:modified xsi:type="dcterms:W3CDTF">2013-04-16T01:37:24Z</dcterms:modified>
</cp:coreProperties>
</file>