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  <p:sldId id="260" r:id="rId3"/>
    <p:sldId id="262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5449065"/>
              </p:ext>
            </p:extLst>
          </p:nvPr>
        </p:nvGraphicFramePr>
        <p:xfrm>
          <a:off x="214283" y="762000"/>
          <a:ext cx="8750332" cy="464564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Sit the End-Of-Topic Test on Plants and Reproduction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we have learned about plants and reproduction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write down the objectives of the new unit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be learning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books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our bookwork stacks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on our title pages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starting well helps us do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on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homework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HRT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ready, get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HW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HW stacks up.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2331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2421915"/>
              </p:ext>
            </p:extLst>
          </p:nvPr>
        </p:nvGraphicFramePr>
        <p:xfrm>
          <a:off x="533400" y="533400"/>
          <a:ext cx="8094663" cy="416356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Topic Test: Plants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Tues 16 April 2013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the skills and knowledge pertaining to (about) plants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605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27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402</TotalTime>
  <Words>168</Words>
  <Application>Microsoft Office PowerPoint</Application>
  <PresentationFormat>On-screen Show (4:3)</PresentationFormat>
  <Paragraphs>31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68</cp:revision>
  <dcterms:created xsi:type="dcterms:W3CDTF">2006-08-16T00:00:00Z</dcterms:created>
  <dcterms:modified xsi:type="dcterms:W3CDTF">2013-04-14T22:19:52Z</dcterms:modified>
</cp:coreProperties>
</file>