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3" r:id="rId2"/>
    <p:sldId id="260" r:id="rId3"/>
    <p:sldId id="262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4/15/2013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9Manu 15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Paenga-Wh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wh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2013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94096509"/>
              </p:ext>
            </p:extLst>
          </p:nvPr>
        </p:nvGraphicFramePr>
        <p:xfrm>
          <a:off x="214283" y="762000"/>
          <a:ext cx="8750332" cy="4645640"/>
        </p:xfrm>
        <a:graphic>
          <a:graphicData uri="http://schemas.openxmlformats.org/drawingml/2006/table">
            <a:tbl>
              <a:tblPr/>
              <a:tblGrid>
                <a:gridCol w="4510117"/>
                <a:gridCol w="4240215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Leave space for the objectives of the new unit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we will be learning next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Use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Mr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H’s HDSDRM for tomorrow’s test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maximise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our marks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Get our books marked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our bookwork stacks up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Work on our title pages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That starting well helps us do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Work on our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homework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of HRT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ready, get our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HW marked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well our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HW stacks up.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223310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92421915"/>
              </p:ext>
            </p:extLst>
          </p:nvPr>
        </p:nvGraphicFramePr>
        <p:xfrm>
          <a:off x="533400" y="533400"/>
          <a:ext cx="8094663" cy="4163568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31 and 37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heSansBold-Plain" pitchFamily="34" charset="0"/>
                        </a:rPr>
                        <a:t>Mon 18th Mar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Dissolving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110 - 119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heSansBold-Plain" pitchFamily="34" charset="0"/>
                        </a:rPr>
                        <a:t>Mon 25th Mar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Living things, cells and microscopes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Topic Test: Plants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Tues 16 April 2013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All the skills and knowledge pertaining to (about) plants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132 - 143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Fri 19th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of April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Plants and reproduction, including microscopes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260582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5272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401</TotalTime>
  <Words>162</Words>
  <Application>Microsoft Office PowerPoint</Application>
  <PresentationFormat>On-screen Show (4:3)</PresentationFormat>
  <Paragraphs>31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67</cp:revision>
  <dcterms:created xsi:type="dcterms:W3CDTF">2006-08-16T00:00:00Z</dcterms:created>
  <dcterms:modified xsi:type="dcterms:W3CDTF">2013-04-14T22:06:01Z</dcterms:modified>
</cp:coreProperties>
</file>