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59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8859365"/>
              </p:ext>
            </p:extLst>
          </p:nvPr>
        </p:nvGraphicFramePr>
        <p:xfrm>
          <a:off x="214283" y="762000"/>
          <a:ext cx="8750332" cy="439229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up the results and conclusion (for our seed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our new knowledge to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Clean up the lab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finish a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Check the objectives of our unit to see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we’ve covered them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plan a Science course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finished, do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HDSDRM AND plan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prepare for tests and 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9845798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3810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Chloroplast</a:t>
            </a:r>
          </a:p>
          <a:p>
            <a:r>
              <a:rPr lang="en-NZ" dirty="0" smtClean="0"/>
              <a:t>Vacuole</a:t>
            </a:r>
          </a:p>
          <a:p>
            <a:r>
              <a:rPr lang="en-NZ" dirty="0" smtClean="0"/>
              <a:t>Starch Grains</a:t>
            </a:r>
          </a:p>
          <a:p>
            <a:r>
              <a:rPr lang="en-NZ" dirty="0" smtClean="0"/>
              <a:t>Fruits and Vegetables – differences</a:t>
            </a: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2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383</TotalTime>
  <Words>133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63</cp:revision>
  <dcterms:created xsi:type="dcterms:W3CDTF">2006-08-16T00:00:00Z</dcterms:created>
  <dcterms:modified xsi:type="dcterms:W3CDTF">2013-04-10T01:48:02Z</dcterms:modified>
</cp:coreProperties>
</file>