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59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4-08T23:07:19.98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4-08T23:07:25.948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7855 5628,'0'-11</inkml:trace>
  <inkml:trace contextRef="#ctx1" brushRef="#br0">2215 1611 43,'8'-46'27,"-8"46"3,4-50-3,-4 50-24,0 0 1,14-68 0,-14 68 1,0 0 0,21-54 1,-21 54 0,0 0 0,0 0 1,26-51 0,-26 51-2,0 0 2,0 0-2,19 9-1,-5 26 0,-7 9-1,0 11-1,-8 9-1,-1 9-1,-8 5 0,1-3 0,-1-6 0,0-9-2,8-7-3,-5-20-20,15-4-13,1-18 1,9-14-3,-3-14 2</inkml:trace>
  <inkml:trace contextRef="#ctx1" brushRef="#br0" timeOffset="592.801">1982 1451 103,'-30'0'39,"8"0"3,22 0-4,0 0-35,0 0-2,0 0 2,0 0-4,60-58 1,-60 58 0,79-36-1,-32 15 0,2 0 0,5-1-1,2-1 1,-1 2 1,2 0-1,1 4 1,-1 1-1,-3 3 2,-3 5-2,-4 4 3,-47 4-2,75 12 2,-53 1-1,21 30 0,-25 17-1,-12 12 2,-13 5-1,0 3-1,-7-2-1,3-4 3,0-23-3,4-6 1,2-12 0,5-5 1,2-11-1,2-7 1,7-13-1,4-9 1,3-9 0,4-9 0,3-6 0,-1-7 0,0-2 1,2-1-1,-3 7 0,-3 1 0,-5 8 0,-1 10 0,-14 20 0,17-6-1,-12 24 0,-2 8 0,-2 12 0,1 11-1,-1 8 0,-1 7-2,1 3 1,-2-2-3,7 0-1,-6-15-11,16 0-24,-1-14 0,15-9 0,-2-19 0</inkml:trace>
  <inkml:trace contextRef="#ctx1" brushRef="#br0" timeOffset="982.8017">3391 1724 87,'-8'13'38,"12"4"0,-4-17-1,23 13-33,5-15 0,11-6-1,6-7 0,10-3 0,-1-9-1,4-3-1,-6-3 1,-7-2-1,-12 3 1,-12 4-2,-15 5 1,-17 8 0,-12 14 0,-13 10 1,-8 12-1,-7 12 0,0 7 0,2 11-1,5 5 2,11 3-2,10-4 0,13-4 0,19-12-1,16-10-2,23-10-3,11-24-25,31-3-10,3-18 0,18-1-1</inkml:trace>
  <inkml:trace contextRef="#ctx1" brushRef="#br0" timeOffset="1544.4027">4943 1468 82,'0'0'38,"39"-57"-3,-39 57 2,-26-17-32,-12 24-1,-17 14 0,-9 11 0,-1 6 1,-8 4-3,13 0 1,30-13-1,16-2-1,18-7 0,20-1-1,10-6 0,12 0 0,5 1 0,2-1 1,-1-3-1,-1 3 0,-13 4 1,-10 6-1,-15 4 0,-13 4-1,-13 2 1,-8 3-2,-4 1 0,-9-7-3,9 0-8,-8-17-26,19-4 1,0-17 1,20-6-2</inkml:trace>
  <inkml:trace contextRef="#ctx1" brushRef="#br0" timeOffset="1918.8033">5136 1749 91,'-12'23'37,"12"-23"-1,0 14 1,0-14-32,32-1 0,-8-8-1,10-3-1,0-4 0,5-3-1,-5-1 0,0-1 0,-11 0-1,-7 2 1,-14 3-1,-11 4 0,-9 6 0,-8 5 0,-7 8 0,-4 7 0,-3 7 0,1 6-1,7 7 1,4 2-1,9 1 0,10-2-1,10-2 1,13-8-3,14-8 0,10-11-1,21-4-9,-4-18-25,19-1-1,-4-13 0,13 0-1</inkml:trace>
  <inkml:trace contextRef="#ctx1" brushRef="#br0" timeOffset="2152.8037">5867 1536 99,'-25'14'39,"-11"0"2,7 9-2,-8 7-32,8-4-3,0-2 0,7 3-1,2 2-1,10 0-1,7-6-2,9-5 1,15-9-2,9-10-1,19 0-3,3-19-7,25-3-25,-5-11-2,14-2 2,-8-5-2</inkml:trace>
  <inkml:trace contextRef="#ctx1" brushRef="#br0" timeOffset="2776.8048">6243 1569 91,'-45'33'38,"8"6"3,-6-4-2,14-1-20,3-2-16,13 2 0,8-4-1,14-4-1,9-8 0,12-7 0,7-7-1,6-9 0,2-7 0,-1-6-1,-1-7 1,-7-6 0,-6-2-1,-10 1 0,-10 2 0,-7 0 1,-9 6 0,-5 2-1,-5 6 2,-2 7-1,-1 5 1,4 4 0,2 4-1,13-4 1,-4 16 0,11-5 0,5 0 0,6-2-1,4 0 1,4 0 0,-1 2 0,1-3-1,-2 0 1,-4 1 0,-2 3-1,-6-1 1,-6 3-1,-3 5 0,-7 2 1,-6 3-2,0 1 1,0-2 0,0-4 0,4-1-1,5-8 1,1-10 0,20-13 0,1-5 1,5-7-1,3-7 1,3-2 0,-1-3 0,3 3-1,-7 7 1,-4 5-1,-3 7 0,-7 10 0,-13 5 0,14 18 0,-12 1 0,0 4-2,1-1 0,10 2-3,4-5-1,21-2-9,-6-13-25,25-1 0,-5-12-1,16-2 1</inkml:trace>
  <inkml:trace contextRef="#ctx1" brushRef="#br0" timeOffset="3151.2055">7336 1584 104,'-35'-19'40,"10"20"1,-16 2 0,12 6-34,-13 4-2,7 8 0,-3 4-2,9 5 0,9 3-2,8 0 0,10-4 0,8-2-1,10-8 0,10-10 0,8-7 0,7-14 0,4-11 0,2-14 0,4-9 1,-51 46-1,52-62 2,-52 62-2,59-73 0,-59 73 0,47-75 0,-47 75 0,41-65 0,-41 65 0,0 0 0,51-58 0,-51 58 0,-12 28 0,-10 14-3,-3 21-5,11 17-12,-3-9-5,29 1-8,10-25-9,20-8 0,6-15-2</inkml:trace>
  <inkml:trace contextRef="#ctx1" brushRef="#br0" timeOffset="3900.0068">8362 1250 74,'0'0'37,"35"-60"0,-35 60 2,0 0-33,0 0 0,0 0 1,0 0-1,0 0-1,3 15-2,-22 43 1,-6 7-1,5 13 0,-5 4-2,8 3 1,-2-6-1,12-8 0,4-26-1,3-12 1,5-13 0,6-12 0,5-12 0,6-8 1,4-10-1,-1-6 0,2-3 1,1-2-1,-4 4 0,-3 1-1,-6 6 1,-5 9-1,-10 13 0,17 3 0,-10 13 0,-3 6-1,2 8 0,1 9 0,2 5-1,1 1 0,3-1-2,1-6-2,11-6-4,-7-19-13,23-3-17,-10-19 1,13-6-2,-3-14 2</inkml:trace>
  <inkml:trace contextRef="#ctx1" brushRef="#br0" timeOffset="4274.4075">9006 1611 83,'-18'-9'40,"3"6"0,-12 2 1,9 7-20,-9 1-18,3 9 1,-2 5-1,1 5-1,0 7 0,3 6-2,3 1 2,5 3-2,4-5 1,6-3-2,6-8 2,7-5-1,8-10 1,7-13-1,7-14 0,5-11 1,3-5-2,5-8 2,-2-5 0,-1-3-1,-5 3 0,-7 2 1,-10 12-1,-6 10 0,-11 7 0,-2 13-1,-17 10 0,0 8 1,-1 8-2,1 8 0,5 2-2,3-1-1,16 0-6,-2-17-28,26-3-2,0-14 0,18-3 1</inkml:trace>
  <inkml:trace contextRef="#ctx1" brushRef="#br0" timeOffset="4508.4079">9581 1300 97,'13'-70'41,"-13"70"3,0 0-3,2-54-35,-2 54-1,-14 30-2,-3 20-1,0 34 0,-2 8-3,4 15 0,5 1-3,9-11-4,20-28-24,-6-20-8,18-7 0,-2-23-2</inkml:trace>
  <inkml:trace contextRef="#ctx1" brushRef="#br0" timeOffset="4820.4084">10313 1229 103,'0'0'42,"1"-69"0,-1 69 1,-17-53-42,17 53 2,0 0-1,-54-28 0,54 28 1,-55 35-1,-3 21-1,8 21 0,0 15-1,16 13 2,3 5-3,16 1-2,10-14 0,9-22-4,15-13-2,-8-26-11,16-4-22,-10-18 1,7-7-1,-14-17 3</inkml:trace>
  <inkml:trace contextRef="#ctx1" brushRef="#br0" timeOffset="5007.6088">9880 1693 107,'-20'-16'42,"-3"4"1,23 12 0,0 0-35,15-9-3,20 1-3,10-3-1,12 0-3,4-4-3,19 0-14,-18-9-5,22 12-9,-26 2-8,7 8-3,-16 0 1</inkml:trace>
  <inkml:trace contextRef="#ctx1" brushRef="#br0" timeOffset="5538.0097">11040 1670 81,'11'-13'38,"-11"13"-1,6-11 1,-6 11-32,-22 0 1,4 9-2,-10 2 0,1 5-1,-5 8-1,3 4 1,4 3-2,5 4-1,9-1 1,10-1-1,10-3 0,12-4-1,10-7 1,11-11-2,6-8 1,4-9 1,2-10-1,-6-6 0,-6-4-1,-11-5 1,-11 0-1,-15-1 1,-15 3-1,-12 2 0,-9 7 0,-7 2-1,0 8-1,-3 1-1,13 5-11,2-3-25,26 10 1,-6-12-1,28 5-1</inkml:trace>
  <inkml:trace contextRef="#ctx1" brushRef="#br0" timeOffset="5928.0104">11929 1168 80,'0'0'40,"0"0"-2,-49-63-1,49 63-34,0 0 1,-58-19 1,58 19-1,-38 28 0,-2 24-1,3 16-1,6 23 0,6 12-3,4 7 0,11-1-7,-1-23-15,25-20-16,-3-22 1,8-10-2,-4-19 1</inkml:trace>
  <inkml:trace contextRef="#ctx1" brushRef="#br0" timeOffset="6099.6107">11505 1652 110,'-19'-6'42,"19"6"1,0 0-1,20 0-39,11-4-2,16-7-3,20 0-8,2-18-14,33 4-5,-8-5-12,19 2-1,-9 1-1,4 7 1</inkml:trace>
  <inkml:trace contextRef="#ctx1" brushRef="#br0" timeOffset="6505.2114">12856 1256 83,'0'0'36,"0"0"2,16-58 1,-16 58-34,0 0-1,0 0 1,-11-6-1,0 40-1,-7 21 0,0 17-1,-1 13 0,6 5-2,2 3-3,8-7 0,15-23-12,-2-19-25,12-7 2,-6-16-2,9-10 1</inkml:trace>
  <inkml:trace contextRef="#ctx1" brushRef="#br0" timeOffset="6723.6118">12674 1626 107,'-33'-2'40,"16"9"2,2-3-2,15-4-36,17-4-2,22-10-3,17-8-1,-56 22-2,74-34-5,-74 34-9,99-49-22,-46 20-1,5-4 0,0-1 2</inkml:trace>
  <inkml:trace contextRef="#ctx1" brushRef="#br0" timeOffset="7098.0124">13412 1136 100,'0'0'40,"0"0"2,0 0 0,0 0-38,15-2 1,-56 63-1,1 26 1,-2 10-2,8 2 0,0-1-2,12-7 0,0-16 0,11-20-1,4-14 1,5-12-1,5-14 0,-3-15 1,26-5 1,-5-14-2,7-9 0,-1-7 0,5-1 0,0-6 0,-2 4 0,-4 6 0,-6 9 0,-4 4 0,-4 11 0,-12 8 0,11 14 0,-11 6 0,2 6-2,0 1-2,9 3-3,-2-5-3,18 5-12,-15-20-6,21 6-13,-8-14 1,10-4-1,-6-7 1</inkml:trace>
  <inkml:trace contextRef="#ctx1" brushRef="#br0" timeOffset="7441.213">13828 1610 100,'-20'7'40,"16"8"1,-5-3-1,15-1-31,-6-11-6,30 15 0,-3-14 0,9-5-1,4-5-1,6-5 1,0-4-2,-5-4 0,-4-4 1,-9-4-1,-12 1 1,-12 1-1,-15 5 0,-12 9 1,-11 11 0,-8 11 0,-7 10 0,1 12 0,2 7 0,8 8 0,13 0-1,13 1 2,16-7-5,14-4 1,21-5-6,6-20-12,33 5-6,-6-18-6,23 2-9,-3-11-2,12 1 1</inkml:trace>
  <inkml:trace contextRef="#ctx1" brushRef="#br0" timeOffset="8283.6145">15218 1445 88,'0'0'37,"-12"-2"-1,5 14 1,-7 0-31,3 9 0,-9 5 0,5 9-2,-7 0 0,6 6 0,-3-1-1,9 2 0,3-5-1,8-5-1,7-9 0,9-9 0,10-11 0,5-9 0,8-9-1,3-9 0,-3-3 1,1-6-1,-5 1 0,-7 2 0,-6 6 0,-7 5-1,-16 19 1,10-4-1,-10 4 1,-10 30-1,1-5 1,1 6 0,0 6 0,5 0 0,7-4 0,2 0 0,6-9 1,7-9 0,5-8 0,5-13 0,4-9 0,-3-8 0,-1-9 0,-3-7 1,-4-3-1,-3-4-1,-6 0 1,-5 2-1,-4 5-1,-3 4-1,1 9 0,-4 6-2,2 20-2,7-21-11,11 25-23,-5 0-1,14 9 1,0-3-1</inkml:trace>
  <inkml:trace contextRef="#ctx1" brushRef="#br0" timeOffset="8658.0152">16102 1537 101,'4'12'38,"-4"-12"2,-7 25-1,-10-5-34,13-1 0,-4 3-2,2 7 0,-2 1-1,1 5 1,0-2-2,2 0-1,-1-3 0,2-3-1,3-7 2,4-7-2,-3-13 1,16 4 0,-5-18 0,7-6 1,-1-6-1,2-6 2,-2-5-2,-2-4 2,-2 2-2,-4 1 1,-2 6 0,-5 2-1,1 4 1,-1 7-1,5 4-1,3 6 0,8 2-1,4 0-2,10 6-3,-1-9-4,24 5-23,-12-3-6,11 6 1,-11-6 0</inkml:trace>
  <inkml:trace contextRef="#ctx1" brushRef="#br0" timeOffset="8829.6155">16654 1489 86,'-10'12'36,"5"11"1,-11 1 1,9 11-26,-9-4-5,6 6-1,-4-2-2,6 4-1,1-4-2,5-6-1,8-8-5,-6-21-27,30 6-7,-8-18-1,15-6 0</inkml:trace>
  <inkml:trace contextRef="#ctx1" brushRef="#br0" timeOffset="9001.2158">16831 1297 70,'-16'-56'38,"16"56"-7,-22-51-16,22 51-29,0 0-22,-14-60-3,14 60 2</inkml:trace>
  <inkml:trace contextRef="#ctx1" brushRef="#br0" timeOffset="9204.0161">16991 1031 88,'0'0'40,"0"0"-1,58 17 2,-58-17-34,21 41-1,-20 23-2,-11 21 1,-13 11-4,1 7 2,-2 3-4,9-2 0,5-12-4,3-37-5,16-9-29,-4-21-2,13-9 1,-3-20-2</inkml:trace>
  <inkml:trace contextRef="#ctx1" brushRef="#br0" timeOffset="9391.2165">16938 1488 113,'-16'3'42,"13"7"1,3-10-2,0 0-39,27-1-3,9-8-3,16 1-9,-52 8-15,53-17-11,6 3-3,12 1 0,1 3 0</inkml:trace>
  <inkml:trace contextRef="#ctx1" brushRef="#br0" timeOffset="9796.8172">17405 1649 100,'-25'16'39,"20"1"1,5-17-1,25 5-36,8-12 0,13-4 0,6-6-1,6-3-1,2-3 0,-1-2 0,-9 0 0,-7-3-1,-43 28 0,0 0 0,0 0 1,43-56 0,-49 39 1,-15 5 0,-16 6 0,-12 9 0,-10 7 1,-3 10 0,-7 5-1,13 11 0,8-5 0,10 1-2,12 0 0,14-3 0,12-1 0,14-6 0,13-3 0,13-2-2,15-2-7,-1-10-8,28 6-8,-16-16-5,29 6-5,-15-11-4,18 1-3,-6-8 0</inkml:trace>
  <inkml:trace contextRef="#ctx1" brushRef="#br0" timeOffset="10124.4177">18242 1687 73,'-17'7'42,"-7"-7"-3,13 2 3,0-12-17,11 10-21,17-19-3,12 4-3,16 2-10,5-8-28,16 4-1,0-3 1,10 6-1</inkml:trace>
  <inkml:trace contextRef="#ctx1" brushRef="#br0" timeOffset="10670.4187">18918 1429 104,'0'0'40,"-17"14"1,0 4-11,2 6-26,-4 5 0,2 7 0,-4 3-1,6 0-1,2 2 1,9-2-2,8-5 1,11-6-1,11-8 0,9-10 0,9-6 0,4-8 0,4-11 1,1-9-1,-4-8 0,-1-10 0,-9-1 0,-4 1 0,-35 42-1,29-43 0,-29 43 0,15-39 0,-8 13-1,-7 13 1,0 13-1,-17 16 0,4 9 0,-1 10 0,-1 6-1,7 2-1,11-4-3,2-10-6,25-3-12,-11-19-7,23 1-8,-1-12-2,15-5 1,-5-11 1</inkml:trace>
  <inkml:trace contextRef="#ctx1" brushRef="#br0" timeOffset="11263.2197">19720 1452 102,'0'0'40,"-16"7"1,6 18-1,-6 3-35,-1 11 0,-4 4-3,2 7 0,-1 2-1,4 5 0,2-6 0,5-4-1,2-8 1,4-7-2,3-6 2,5-14-2,-5-12 2,20-11 0,-6-12-1,2-7 1,0-7-1,0-12 1,2-6 0,0-9 0,-18 64 0,21-69-1,-21 69 1,19-69 0,-19 69 0,26-60-1,-26 60 2,26-57-2,-26 57 1,0 0 1,53-58-4,-48 44 2,34 4-1,-2 16 0,-4 15 0,-5 14 1,-11 7-2,-9 6 1,-16-3 0,-15-2 0,-11-3 0,-7-2 0,-4-4 0,0-2 0,0-5 0,3 1 1,3-1 0,5-2-1,9 0 2,7 3-2,7 1 3,4 3-2,2 5 1,1 8 0,-2 4 0,-1 5-1,-4 1 0,0 3-1,-1-3 0,2-2-3,7-3-3,-2-26-10,26 11-7,-11-38-4,33 8-9,-8-25-5,19-1 2,-3-19 1</inkml:trace>
  <inkml:trace contextRef="#ctx1" brushRef="#br0" timeOffset="11419.22">20121 1978 118,'-2'-11'44,"2"11"-2,-19 6 0,19-6-42,0 0-6,-16 1-11,29 6-8,-13-7-5,0 0-10,0 0-2,5 12-3</inkml:trace>
  <inkml:trace contextRef="#ctx1" brushRef="#br1" timeOffset="16242.0727">19798 1982 31,'-14'6'28,"-6"-3"1,2 3 1,3 3-23,-11-3 0,8 6 0,-10-5-1,5 5 1,-11-4-2,5 6 1,-10-7-2,4 4 1,-7-6-2,3 3 0,-5-3-1,0 1-1,-2-3 0,-4 1 0,-1-1-1,-4 2 1,-4-1-1,-4 2 1,-8-1 0,-3 1 0,-6-1 0,1 0 0,-2 0 1,-1-2-1,-2-1-1,4-2 1,2 0-1,-2-1 1,0-1-1,-2 1 0,-2 0 0,0 1 0,-4 0 0,-4 3 0,-3 0 1,-3 2-1,-3 1 0,-1 0 0,-4 1 1,1 2 0,-2-2 0,0 1 0,0 0-1,2 0 0,2-1 1,0 0-1,1 0 1,2-4-1,-2 4 1,0-5-2,0 2 2,0 0-1,1 1 1,0-3-1,-4 2 0,1-3 1,-4 0-1,4 0 0,-1 0 1,2-2 0,-4 0 0,3 0-1,-2 0 1,-1 2 0,1-2 0,0 1-1,-1-1 1,-2 1-1,0 0 0,-1-2 0,-5 2 0,2 0 0,-2 2 1,-1-1-2,-3 0 1,-3 1 1,-3 1-1,0 0-1,1 0 1,0 1 1,0-1-2,0 2 1,-4 1 1,-1 0-1,4 0 0,-1 3 0,-3-1-1,1 2 2,-4-1-1,2 0 0,1-1 0,5 1 0,-2-4 0,1 0 0,-1-2 0,2 0 0,2-4 0,2 1 0,-3-2 0,-4 2 1,-2 0-1,2 0 0,0 2 0,1-4 0,-1 2 0,-4 2 0,2-4 0,4 1 0,2-1 1,2 0-1,-2-1 0,-4 1 1,2 0-1,1-1 1,-2 3-1,-2-1 1,-6 2-1,-4 1 1,-2 0-1,-2 1 1,-2 1-1,-4 0 1,-2 1-1,1-2 0,3-1 1,2-1-1,0 0 1,3-1-1,4-1 0,3 1 0,5-3 0,0 1 0,-1 2-1,-1 0 1,3-1 0,0 1-1,1 0 0,0 1 1,-4 0-1,1 2 1,4-2-1,5 1 1,3-1 0,5 2-1,0-2 1,4 0 0,5 0 0,3-1 0,5 1 0,1-2 0,4 2 0,1-2 0,5 1 1,2-1-1,2-1 1,5-1-1,-1 1 1,3-2-1,2 0 1,4-1-1,3 1 1,4-1 0,5 2 0,6-2 0,6 0 0,6 0-1,7 0 0,3-3-4,8 3-1,0-13-17,20 18-18,-17-17 0,17 17-1,-4-14 0</inkml:trace>
  <inkml:trace contextRef="#ctx0" brushRef="#br2" timeOffset="44868.123">8675 7770,'0'0,"-12"0,12 0,0 0,0 0,0 0,0 0,-11 0,11 0,0 0,0 0,0 0,0 0,0 0,0 0,0 0,0 0,0 0,0 0,0 0,0 0</inkml:trace>
  <inkml:trace contextRef="#ctx1" brushRef="#br2" timeOffset="40078.9146">1759 3688 75,'0'0'36,"0"0"0,17 4-1,-5-9-27,16 0-5,9-3-2,11 1 0,8-1-1,7 0-2,10 4-3,-2-9-15,14 11-16,-4-5 2,2 5-2,-2-6-1</inkml:trace>
  <inkml:trace contextRef="#ctx1" brushRef="#br2" timeOffset="40578.1155">3240 3267 52,'6'-13'34,"-6"13"-1,0 0 0,-14 2-24,10 26-2,-9 4 0,6 15-3,-3 9-1,2 14-2,0 9 0,1 7 0,3 2-1,2-2-1,7-1-2,-1-15-7,17-3-22,-6-20-1,8-10-2,1-23 1</inkml:trace>
  <inkml:trace contextRef="#ctx1" brushRef="#br2" timeOffset="40796.5159">3237 3862 81,'-23'-12'37,"7"10"-1,2-6 1,14 8-32,14-12-2,9 2-1,11-6 0,11-5-2,11-4-2,5-10-1,13 5-11,-8-16-22,7 3 0,-8-10-1,-1 4 0</inkml:trace>
  <inkml:trace contextRef="#ctx1" brushRef="#br2" timeOffset="40968.1162">3842 3161 77,'-32'2'37,"6"19"0,-6 10 0,10 17-29,-5 12-4,7 13-1,3 5 0,5 9-1,4-1-1,5 0-2,7-6-2,6-13-3,16 1-8,0-25-24,17-7 1,-2-24-1,13-8 2</inkml:trace>
  <inkml:trace contextRef="#ctx1" brushRef="#br2" timeOffset="41514.1171">4122 3679 85,'-13'11'36,"-9"4"1,4 14 0,0 0-33,4 6-1,1-1 0,11 3 0,3-5 0,10-4-1,8-10-1,8-7 0,4-14 1,7-11-1,4-11-1,-1-10 1,2-11-1,-1-3 1,-3-2-1,-1-1 0,-7 5-1,-6 9 1,-5 10-1,-5 15 1,-15 13 0,9 39-2,-15 15 2,-6 26-1,-6 27 0,-7 21 1,-3 17 0,-3 7 0,-2 0 0,2-8 0,3-16 0,5-22 0,6-26 0,5-26 0,5-30 1,7-24-1,3-31 1,2-17-1,1-18 1,1-16 0,1-15-1,-1-10 1,0-4 0,0 7 0,2 6-1,-1 9 0,4 11-1,1 12-1,5 16-2,3 6-4,15 26-14,-5-13-15,18 12-1,-3-6 0,11 9 0</inkml:trace>
  <inkml:trace contextRef="#ctx1" brushRef="#br2" timeOffset="42044.518">4871 3669 83,'-9'13'37,"-4"-5"1,5 16 0,-12-2-32,10 12 1,-4 3-3,1 9 0,-1 2-1,2 5-1,0-2 0,2-4-1,1-3-1,4-8 0,2-7 0,3-11 0,0-18 0,10 1 0,1-20 1,-1-10-1,3-10 0,-1-10 1,0-9-1,1-3 1,0 0-1,0 4 0,-1 5 0,3 4 0,2 11-1,-1 9 2,2 7-2,4 9 2,0 8-2,-1 7 1,-1 4 1,-2 9-1,-5 6 1,-5 6-2,-8 6 1,-9 6 0,-5 1 0,-6 1 0,-4 0-1,-1-2 1,-3-4 0,2-2 0,3-2-1,5-1 1,0 5 0,3 2 0,1 8 0,-1 7 0,0 10 0,-2 5-1,-2 4 1,2-3-2,3-2-2,1-15-5,20-2-12,-8-40-8,25-8-9,2-30-1,19-12-1,3-23 1</inkml:trace>
  <inkml:trace contextRef="#ctx1" brushRef="#br2" timeOffset="42403.3187">5290 3646 94,'-24'9'40,"4"18"2,-9-4-3,9 16-34,-2 3-2,5 6-1,3 2 0,3 2 0,5-2-1,6-5 0,3-8-1,8-9 1,5-14-1,5-14 1,4-15-1,4-12 0,-1-12 1,-1-7-1,-4-6 0,-5-4 0,-7 0 0,-7 7 0,-6 7-1,-7 11 1,-5 11-2,-3 9-2,4 12-2,-2-2-6,23 22-12,-8-21-9,20 13-5,3-18-1,23-1 1</inkml:trace>
  <inkml:trace contextRef="#ctx1" brushRef="#br2" timeOffset="42621.7191">6003 3039 103,'-32'23'39,"11"22"0,-8 9-2,10 22-33,-7 10-1,5 14-1,4 4 0,2 0-3,9-2-3,0-20-7,16-2-25,-8-22-4,10-11 1,-7-27-1</inkml:trace>
  <inkml:trace contextRef="#ctx1" brushRef="#br2" timeOffset="43152.12">5781 3644 103,'1'16'38,"-1"-16"2,22 5-1,-1-20-39,21-10 0,15-10-1,3-10 1,6-7-3,0-9 2,2-2-1,-7 0 0,-7 3 1,-12 6 2,-13 7 1,-7 11 1,-13 7 1,-4 16 0,-5 13-1,-18 17 1,-3 12-2,-2 21 1,-6 12-1,-1 12-1,-1 9 0,4 5 0,3-2 0,7-5-1,7-9 1,8-14-1,9-14 0,7-15 1,7-15 0,3-15-1,3-13 1,2-10 0,0-9 0,-2-4 0,0-2-1,-4 2 1,-5 6-1,-2 9 1,-6 11-1,-10 11 0,9 17-2,-11 8 0,1 11-1,-1 3-3,6 10-1,0-12-8,18 15-8,-9-28-7,21 7-9,-1-21 1,14 0 0,-4-21 2</inkml:trace>
  <inkml:trace contextRef="#ctx1" brushRef="#br2" timeOffset="43495.3206">6854 3732 99,'-15'16'39,"16"9"0,-1-13 0,26-2-34,0-9-1,14-5 0,8-11-2,9-5 0,4-10-2,-2-5 1,-3-5 0,-8 1-1,-13-3 0,-9 5 1,-14 6-1,-17 6 0,-15 12 1,-9 11-1,-11 13 0,-4 12 0,-4 12 0,3 7-1,4 5 1,9 1-2,15 2-1,11-11-3,22 3-5,0-29-13,35 4-15,3-22 1,20-3-2,0-19 2</inkml:trace>
  <inkml:trace contextRef="#ctx1" brushRef="#br2" timeOffset="43822.9212">7768 3497 106,'-30'14'39,"-17"-1"1,7 17-2,-6-2-34,4 5-2,5 1 1,9-1-2,13-5 1,14-5-1,14-7 0,12-9-1,9-6 1,5-5-1,3-4 0,-1-2 1,-2 1 0,-7 1-1,-4 4 0,-10 5 1,-18-1 0,13 21-1,-15-2 0,-6 5 0,-2 4 0,-1 4-2,0 2-1,0-4-2,9 10-6,-9-21-10,23 12-11,-12-31-7,22 19 0,-8-31-1</inkml:trace>
  <inkml:trace contextRef="#ctx1" brushRef="#br2" timeOffset="43994.5215">8082 3356 123,'0'0'41,"-30"-1"-1,12 26-6,-6 4-33,0 5-4,4 15-4,-7-12-13,23 19-11,-9-14-9,14 7 0,-1-12-2</inkml:trace>
  <inkml:trace contextRef="#ctx1" brushRef="#br2" timeOffset="44649.7226">8521 3402 77,'-13'14'41,"-13"-6"-2,1 15 2,-11-11-17,6 13-20,-3-1 0,6 2-2,4-1-1,9-5 0,13-2 0,11-8-2,10-3 2,6-4-2,7-3 2,0 0-1,1 2 0,-1 2 0,-9 5 0,-9 5 0,-8 5 0,-11 1-1,-5 6-3,-11-9-10,11 17-8,-20-26-10,15 8-7,-2-17-2,16 1 0</inkml:trace>
  <inkml:trace contextRef="#ctx1" brushRef="#br2" timeOffset="44821.3229">8199 3035 107,'-41'4'29,"0"-3"-12,9 8-15,6 7-40,8-1-4,3-5 1</inkml:trace>
  <inkml:trace contextRef="#ctx1" brushRef="#br2" timeOffset="45414.124">2138 5336 95,'-16'10'40,"16"-10"1,13-13-3,26-6-34,26-8-3,23-2-1,10-4-5,24 12-26,-6-4-7,9 14-1,-12 2-2</inkml:trace>
  <inkml:trace contextRef="#ctx1" brushRef="#br2" timeOffset="46162.9253">3410 5098 71,'0'0'35,"0"0"-1,0 0 2,6-11-32,-6 11-1,0 0 1,0 0-1,0 0 3,2 24-3,-8-5 2,-1 11-3,-5 7 3,-2 9-3,-5 5 0,0 3 0,-1-2-1,1-2 0,3-10-1,4-8 0,6-13 0,6-19 1,10-11-1,4-16 1,4-14-1,3-8 1,1-10-1,0-6 1,-2-1-1,-3 1 0,-5 5 0,-3 8 0,-3 10 0,-3 8 0,-1 13 0,-2 21 0,0 0 0,1 14 0,1 13-1,4 3 1,2 4 2,8 2-3,4-5 3,8-6-2,6-11 0,9-8 0,4-12 1,2-6 0,1-9-2,-3-4 2,-6-4-1,-4 1 1,-9 4 0,-7 4 0,-9 6 0,-12 14-1,0 0 0,3 21 0,-12 9 1,-2 9-2,0 10 2,-1 6-2,4 6 0,5-1-1,10 0-2,2-15-6,22 6-12,-10-28-6,21 1-10,-8-22-1,9-2-1,-9-17 1</inkml:trace>
  <inkml:trace contextRef="#ctx1" brushRef="#br2" timeOffset="46537.3259">4173 5204 89,'-24'15'39,"18"1"-1,6-16 2,-3 22-35,3-22-2,24 15 0,-1-15-1,7-2 0,6-6-1,3-4 0,-2-2 0,-3 1 0,-6-1-1,-7 0 1,-9 4-1,-12 10 1,-4-11-1,-10 11 0,-5 6 0,-6 3 0,-1 6 0,-1 6 0,1 3 0,7 6 0,6 1 0,10-1 0,9 1-1,13-9-1,16-2-2,9-14-3,24 2-10,-3-30-11,21 2-10,-6-18 1,11-3-4,-9-15 3</inkml:trace>
  <inkml:trace contextRef="#ctx1" brushRef="#br2" timeOffset="46724.5263">5018 4766 88,'-43'44'38,"4"23"0,-7 2 1,8 12-34,5-1-1,11 1-2,9-7-2,7-12-5,21 2-21,-3-26-13,10-6 0,-5-19-1,6-8 0</inkml:trace>
  <inkml:trace contextRef="#ctx1" brushRef="#br2" timeOffset="47239.3272">4815 5190 88,'0'0'39,"0"0"0,16-5 0,12-12-34,3-1-4,9-6 2,5-10-2,9-7 0,6-10-1,1-4 0,-2-3 0,-7 2-1,-8 2 1,-7 10 0,-11 5 1,-11 13 0,-14 14 0,-1 12 0,-24 22 0,2 12 0,-4 13 0,-3 12 1,3 9 0,0 5-1,6 0 1,5 1 0,4-8 0,6-8-1,9-15 1,7-9-1,5-17 0,8-11 0,3-14-1,5-13 1,1-8-1,2-4 1,-3-5-2,-4 1 2,-6 3-2,-3 7 2,-8 7-2,-11 20 1,0 0 0,0 0-2,4 21 2,-9 4-2,2 9 0,0 0-2,7 5 0,2-6-3,10 1 0,-1-19-9,24 10-10,-9-27-12,18-1 1,-4-19-1,9-1 2</inkml:trace>
  <inkml:trace contextRef="#ctx1" brushRef="#br2" timeOffset="47520.1277">5908 5038 91,'-12'2'38,"-14"2"3,3 19-3,-15 5-30,9 7-5,1 3 2,7 5-3,6-1 1,13-2-1,8-8-1,8-5 0,10-12 0,7-11 0,4-12-1,1-9 1,0-10-1,-4-8 0,-4-6-2,-5-4 1,-5 3-3,-8-3-1,-1 12-5,-14-5-7,13 27-12,-19-6-9,11 17 0,0 0-1,-3 16 2</inkml:trace>
  <inkml:trace contextRef="#ctx1" brushRef="#br2" timeOffset="47863.3283">6347 5068 77,'13'-7'39,"-13"-4"-1,0 11 0,-11 0-28,2 13-2,-12 2 0,1 10-3,-4 5 0,3 8-2,1 0 0,6 1-2,9-3 2,7-5-3,12-13 0,11-11 1,11-16-1,12-16 1,5-13-2,5-13 2,-1-9-1,-2-9 0,-5-5 0,-8 1 0,-10 9-1,-14 9 1,-12 15 0,-14 16-1,-10 24-1,-18 18-2,-6 31-4,-16 4-9,10 30-5,-22-11-9,15 21-9,-7-8-2,9 6 3</inkml:trace>
  <inkml:trace contextRef="#ctx1" brushRef="#br2" timeOffset="48284.529">1985 6777 107,'0'0'40,"0"0"-1,29-14-1,16 0-35,16-1-4,13-11-12,21 10-21,1-7-6,17 7 2,-3-3-3</inkml:trace>
  <inkml:trace contextRef="#ctx1" brushRef="#br2" timeOffset="48643.3296">3286 6475 91,'15'-15'37,"-9"2"1,-6 13 1,1 15-35,-1 12 0,-8 11-1,-1 16 1,-6 11-2,-2 5 0,0 4-2,3-4 0,7-3-3,1-19-3,20-7-30,-1-26-2,15-15 0,1-21-1</inkml:trace>
  <inkml:trace contextRef="#ctx1" brushRef="#br2" timeOffset="48830.53">3315 6433 107,'-14'-4'40,"4"-5"0,10 9-1,17-13-37,14-2-1,16-7-2,8-2-2,16 5-3,-6-10-22,15 18-11,-11-2 0,-2 17-1,-19 2 0</inkml:trace>
  <inkml:trace contextRef="#ctx1" brushRef="#br2" timeOffset="49017.7303">3446 6747 104,'-15'8'38,"15"-8"0,23-7-3,13-8-33,15-4-2,10-4-1,10 4-5,-6-6-26,7 11-5,-14 1-1,-9 12 0</inkml:trace>
  <inkml:trace contextRef="#ctx1" brushRef="#br2" timeOffset="49204.9306">3508 7010 95,'-35'35'38,"6"-17"1,22-1-2,7-17-27,34-12-9,19-14 1,16-6-3,18-4-3,3-10-4,19 12-18,-10-11-11,0 10 0,-14-1-1,-10 11 0</inkml:trace>
  <inkml:trace contextRef="#ctx1" brushRef="#br2" timeOffset="49657.3314">4338 6671 95,'-21'5'37,"-9"-2"2,6 12-2,-16 0-27,14 17-2,-8 1-2,8 8 0,2-2-2,9 4-1,7-6 0,10-5-1,10-12 0,11-12-1,10-15-1,6-8 2,4-12-2,1-5 0,-3-5 0,-6-1 0,-6 2 0,-8 6 0,-11 10 0,-7 9 0,-3 11-2,-23 26 2,-2 12-1,-5 15 1,-5 14-1,-3 13 1,0 6 0,1 2 1,4-2-1,9-7 0,9-14 1,10-14-1,14-21 2,11-22-2,14-19 0,8-20 0,10-14 0,5-12 0,2-11-3,0-10-1,2 6-4,-15-11-10,12 22-5,-24-12-5,9 18-13,-12-3 2,5 15-2,-9 2 3</inkml:trace>
  <inkml:trace contextRef="#ctx1" brushRef="#br2" timeOffset="50047.3321">4897 6628 112,'-11'19'40,"-8"-7"1,9 16-4,-5-4-31,6 10-1,-1-2-1,4 4-2,5-3 0,6-4 0,5-4-1,5-7 0,5-9 1,6-10-2,3-11 0,2-4 0,-1-10 0,1-3 0,-1-7 0,-1 0 0,-2 1-2,-5 0 1,-3 7 1,-4 5-1,-4 9 1,-11 14 0,0 0-1,4 22 1,-10 7 0,-5 7-1,4 8-1,-1-2-1,6 1 0,2-8-3,13-3-3,-2-23-7,26 5-11,-9-28-12,16-3 1,-3-17 1,7 0 1</inkml:trace>
  <inkml:trace contextRef="#ctx1" brushRef="#br2" timeOffset="50218.9324">5538 6616 99,'8'-11'37,"-8"11"1,-13 6 1,-9 12-32,7 16-3,-6 6 0,4 10-2,-1 3 0,6 0-2,6-1-3,5-13-2,17 1-17,-8-25-16,18-10 0,-3-20-1,12-8-2</inkml:trace>
  <inkml:trace contextRef="#ctx1" brushRef="#br2" timeOffset="50359.3327">5650 6436 104,'-19'-10'39,"6"15"0,-3 3-5,4-1-46,16 9-25,-3-4-2,13 7 1,-2-7-1</inkml:trace>
  <inkml:trace contextRef="#ctx1" brushRef="#br2" timeOffset="50905.3336">5857 6672 96,'-3'28'39,"-7"-3"0,4 10 0,-14-3-34,13 4 1,-3-4-2,3 3 0,-1-5-1,3-4 0,1-9-1,2-5-1,2-12 1,0 0-2,14-28 1,-3 2-1,2-10 1,2-5-1,3-8 0,2-3-1,0-3 1,-1 3-1,1 6 1,0 5-1,-4 9 1,2 9-1,-3 8 1,0 12 0,1 8 1,0 8-1,2 4 0,3 4 1,2 3-1,-1 3 2,-1 3-2,-3 1 0,-8 2 1,-8 2 0,-9 3-1,-9 1-1,-8 1 1,-9-1 0,-4-2 0,-1-3 0,1-4 0,1-4 1,7-6-1,2-2 1,7 0-1,5 1 1,4 4 0,3 5 0,3 15-1,0 11 1,-5 14-1,-2 11-1,-2 12-5,-8-6-9,14 14-6,-17-19-5,21 8-10,-9-27-6,15-11 0,5-24 0</inkml:trace>
  <inkml:trace contextRef="#ctx1" brushRef="#br2" timeOffset="51763.3351">6652 6623 82,'0'0'37,"0"0"0,-16 6 1,0 8-32,4 9-1,-5 5 1,2 11-2,-6 4-1,5 5 0,-4 2-1,4-2 1,1-4-2,7-6 1,0-9-1,8-9 0,0-20 0,12 4 0,3-18 0,4-7-1,2-12 1,0-3 0,2-5-1,-5-2 1,0 3-1,-3 5 1,-6 7-1,-2 7 1,-3 9 0,-4 12-1,0 0 1,2 24 0,-2 0 0,2 3-1,4 2 1,3 0-1,7-4 0,8-9 1,7-8-1,9-10 0,7-11 1,3-7 0,-1-9-1,1-2 1,-6-4 0,-7 4 0,-9 2 0,-8 5 0,-11 8-1,-9 16 0,0 0 0,-10 11 0,-2 14 0,-2 9-1,1 8 0,1 6-1,5 5-1,4-2 0,10 0-4,3-17-6,21 5-7,-14-24-6,24-1-14,-9-18 1,10-7 0,-8-13 1</inkml:trace>
  <inkml:trace contextRef="#ctx1" brushRef="#br2" timeOffset="52605.7366">7359 6795 100,'-2'13'38,"2"-13"2,0 0-2,22 8-33,2-12-1,7-8 0,8-2-2,0-3 0,1-3-1,-4-2 0,-3 2 0,-11-1-1,-6 1 1,-12 3-2,-11 2 1,-6 5 0,-6 3-1,-6 7 1,-4 8 0,-2 8 0,-2 10 0,4 7 0,5 7 1,4 1 0,10-1-1,11-4 1,14-8 1,15-8-2,14-11 1,11-14 1,7-12-1,4-9 0,4-4 0,-6-5 0,-6 1 0,-10 0 0,-12 5 0,-12 7 0,-11 10 0,-13 12-1,0 0 1,-17 21-1,-1 2 0,0 5 0,0 5 0,2-1-1,6-3 1,5-6 0,11-8 0,6-9 0,8-11 0,3-10 1,5-9-1,1-6 2,0-4-2,-1-1 0,-4 0 0,-4 6 0,-4 6 0,-4 8 0,-12 15 0,0 0 0,9 20 0,-11 4 0,-1 7 0,2 4 0,5 2 0,4-6 0,7-7 0,8-11 0,12-12 0,6-14 0,8-11 0,6-12 0,0-13 0,2-8-2,-1-7-2,-3-5 0,-8-4-1,-3 5 0,-11 4 0,-3 12 2,-12 15-1,-7 20 3,-9 17 1,-9 32 1,-7 20 1,-7 16 1,-2 13 2,0 6-3,5-1 1,5-2-5,5-16-5,17-1-9,-9-32-3,23-4-12,-10-29-8,10-9-2,-10-18 3</inkml:trace>
  <inkml:trace contextRef="#ctx1" brushRef="#br2" timeOffset="52777.3369">8565 6459 123,'0'0'42,"0"0"1,36 12-2,7-13-43,3-8-7,24 11-10,-15-17-5,25 17-7,-19-13-10,4 10-1,-19-4 0,-14 5 3</inkml:trace>
  <inkml:trace contextRef="#ctx1" brushRef="#br2" timeOffset="53198.5376">2025 8403 112,'53'-12'35,"19"-3"-21,10 0-22,12-5-30,3-7-1,11 9 0</inkml:trace>
  <inkml:trace contextRef="#ctx1" brushRef="#br2" timeOffset="53697.7385">3350 8039 86,'26'-28'36,"-7"-1"2,1 12 1,-18 5-33,-2 12-2,0 0 1,5 23-2,-17 7 1,2 13-2,-5 10 0,-1 12-1,3 6 1,3 4-1,7-2 0,5-8-1,11-10 2,8-14-1,8-19 0,8-17-1,7-24 1,4-15 0,3-15 0,0-8 0,-3-9-1,-9-2 0,-5-3 1,-8 3-2,-3 11-1,-11 5-1,0 14-2,-10 3-6,17 24-11,-15-1-17,16 19 1,-5 7-2,13 9 1</inkml:trace>
  <inkml:trace contextRef="#ctx1" brushRef="#br2" timeOffset="54586.9401">4321 8134 82,'-44'15'40,"2"15"-2,-13 0 3,9 16-30,-8-3-3,12 8-1,5-5-3,14-1 0,12-7-1,18-8-1,15-14-1,15-14-1,13-11 0,6-12 0,3-6 0,-3-7-1,-3-4 1,-9 0-1,-11 2 1,-12 5-1,-10 7 1,-10 6-1,-8 7 1,-7 10 0,-5 7 0,-2 9 1,-1 6-1,5 5 0,4 2 0,6-1 0,11-3 0,9-6 0,10-8 0,11-7 0,11-11 0,3-7 0,4-6 1,2-5-1,-3 1 0,-6 0 0,-8 3 0,-8 3 0,-7 7 0,-8 5 0,-14 7 0,4 11 0,-11 7-1,-4 8 1,-3 6 0,-1 6-1,-3 2 1,3-1 0,1-5 0,6-6 1,5-9-1,3-19 0,14-4 1,0-15-1,5-10 1,2-9-1,1-3 1,0-3-1,-2 3 0,-4 4 0,-2 8 1,-4 6-1,0 7 0,-2 5 0,3 5 0,2 2 0,6 2-1,5-3 1,7 0 0,4-2 0,4-1-1,3-2 0,-1-2 0,-1 4 1,-6 3-1,-8 4 1,-7 5 0,-9 7-1,-7 6 1,-9 7 1,-4 11-1,-6 3 0,0 2 0,2 5 1,3-3-1,3-2 0,7-5-2,4-10-1,12-5-5,-2-26-8,23 3-5,-15-30-7,18 4-12,-10-17 0,6 0 1,-13-15 2</inkml:trace>
  <inkml:trace contextRef="#ctx1" brushRef="#br2" timeOffset="54696.1403">5314 7877 104,'-25'-14'36,"10"12"-1,15 2-21,-14 14-50,31-4 0,8-4-2,18 4 0</inkml:trace>
  <inkml:trace contextRef="#ctx1" brushRef="#br2" timeOffset="55054.9409">5937 8005 97,'-10'20'40,"-18"-5"-1,1 9 1,-10-3-35,-1 8 0,-3 2-1,3 3 0,3 2-2,9-1 0,8-3 0,10-3-1,11-9 0,13-6 0,9-10-1,7-10 0,8-8-1,1-9 1,2-3-1,-1-4 1,-5 1 0,-7 0-1,-6 2 1,-5 9 0,-10 8 0,-9 10 0,0 0 0,-7 17 0,-1 4-1,-2 4-1,5 6-3,3-9-3,18 7-8,-16-29-6,46 14-10,-11-27-8,19-8-1,2-20 3</inkml:trace>
  <inkml:trace contextRef="#ctx1" brushRef="#br2" timeOffset="55522.9417">6533 7501 109,'-28'9'41,"4"31"1,-11 6-1,5 20-35,-4 6-2,6 12-1,2 2-2,8-3 1,5-4-2,6-7 1,7-9-1,7-10-1,4-12 1,6-17-1,3-12 1,5-10 0,-2-12-1,2-9 1,0-8 0,-1-6 0,2-6 0,-3 1 0,1 3 1,-2 5-1,1 6 1,-1 8-1,0 8 0,1 11 1,-1 11-1,-1 5-1,-2 7 0,-4 6 1,-7 4-1,-5 3 1,-8 1 0,-7 0-1,-8-5 1,-6 0 1,-3-8-2,-3-11 1,4-8-1,1-13-1,8-5-4,1-23-8,20 5-5,-8-33-4,27 6-8,-5-22-9,20-3-2,6-12 3</inkml:trace>
  <inkml:trace contextRef="#ctx1" brushRef="#br2" timeOffset="55756.9421">7201 7449 105,'-12'16'40,"-7"2"1,9 20-1,-11 8-36,4 17 0,-4 11-1,1 13 0,1 1-2,6 2 0,6-5-1,4-10-2,10-12-2,3-22-8,21 1-7,-13-36-6,25 3-6,-14-22-9,8-5-1,-9-18 2</inkml:trace>
  <inkml:trace contextRef="#ctx1" brushRef="#br2" timeOffset="56100.1427">7239 8039 70,'-18'17'39,"12"6"0,-1-7 0,16 9-10,3-13-26,10-4-1,6-13 1,6-5-1,5-7-1,2-6 0,-1-5-1,2-3 1,-6-4 0,-4 2-1,-9 4 1,-5 4 0,-14 5 0,-8 10 0,-11 7 0,-11 10 1,-6 11-1,-3 6 0,-2 10 0,2 4-1,6 2 0,8-3-1,12-4-1,10-9-2,19-2-5,2-22-8,28 7-7,-8-28-8,20 4-7,-2-15 0,14-1 1</inkml:trace>
  <inkml:trace contextRef="#ctx1" brushRef="#br2" timeOffset="56412.1433">7995 7645 108,'-44'37'40,"-13"1"1,13 19-7,-1-12-28,16 2 0,8-8-2,20-5-1,14-12-2,16-11-1,11-5 1,8-8-1,3-3 0,0-1 1,-5 0 0,-4 6 1,-13 6 0,-12 9-1,-11 7 0,-12 6 0,-9 4-1,-10 4 0,-7 1-3,-7-5-2,3 7-9,-14-23-6,18 14-5,-20-24-5,18 6-10,-13-13-3,2-2 2</inkml:trace>
  <inkml:trace contextRef="#ctx1" brushRef="#br3" timeOffset="68713.3654">2778 9218 47,'2'-20'32,"2"9"3,-4 11-1,0 0-15,-11 17-4,9 13-5,-10 6-4,5 13-2,-3 9-1,4 17-1,-1 12-1,1 6 1,1 6-1,3 3 0,-1-4 0,0-6 0,0-11-1,2-15 1,0-18-1,1-15-1,0-21 2,0-12-1,6-33 0,0-14 1,1-15 0,3-14-1,-4-15 1,4-12 1,-2-7-2,2-5 0,0 5 0,0 6 0,3 8 1,2 11-1,4 12 0,7 12 0,4 15 0,6 14 0,2 11 1,4 9-1,0 10 0,-2 10 0,-6 10 0,-9 10 1,-11 13-1,-14 11 0,-11 8 0,-15 5 0,-9 6 0,-6 0 0,-6-2 0,-1-4 0,2-9 0,9-8 0,7-10 0,12-6 0,8-7 1,12-2 0,8-4 0,11 2 0,8 2 1,7 2-1,4 5 0,3 5 1,2 2-1,3 2-1,-2 3-1,-1-3-2,4 5-6,-15-12-30,12 2 1,-9-15-2,8-3 0</inkml:trace>
  <inkml:trace contextRef="#ctx1" brushRef="#br3" timeOffset="69103.3661">3606 9698 96,'-5'-12'38,"5"12"0,18-2 0,-2 1-34,12-6-1,11-1 1,5-7-1,9-1 0,3-7-2,1-3 0,-4-4 0,-6-1 0,-7-2-1,-11-1 0,-12 1 0,-13 3 0,-14 5 0,-12 6 0,-12 12 0,-12 12 0,-8 16 1,-4 16-1,-3 14 1,0 15 1,8 8-1,10 3 0,17-4 0,17-9 0,27-14-2,25-21-2,29-13-4,9-30-28,32-5-4,8-24 0,19-2-2</inkml:trace>
  <inkml:trace contextRef="#ctx1" brushRef="#br3" timeOffset="69446.5667">4852 9334 75,'-61'32'40,"-12"0"-1,6 11 2,-6-11-15,15 5-23,11-6 1,17-2-1,19-6-1,17-5 1,17-7-2,18-5 0,12-3-1,6-2 1,3 2-1,-2 5 0,-3 3 1,-11 9-1,-12 7 0,-17 9 0,-13 7 0,-14 5 1,-15 3-1,-6 0 0,-6-5-1,-3-8-1,7-7-3,-2-25-11,22 0-21,5-26-2,24-3 0,5-22-1</inkml:trace>
  <inkml:trace contextRef="#ctx1" brushRef="#br3" timeOffset="69836.5674">5216 9468 97,'0'0'38,"0"0"2,-27 10-1,6 13-33,3 7 0,4 10-1,-1 6-2,6 8 1,3 1-1,7 0 0,6-8-2,9-5 1,6-13 0,13-13-1,6-15 0,8-15-1,6-14 0,3-12 0,1-11 1,-4-5-2,-2-3 0,-6 1 0,-9 5 0,-6 8 0,-10 12 1,-6 12-1,-16 21 0,9 10 1,-14 19 1,-5 12-1,1 12-1,-4 3 0,8 5-1,4-10-1,14-4-3,4-28-9,31-1-8,-7-35-13,28-8-3,0-28-1,16-10 2</inkml:trace>
  <inkml:trace contextRef="#ctx1" brushRef="#br3" timeOffset="70023.7677">6545 8849 98,'2'-18'40,"-15"12"1,2 29-1,-14 9-31,7 25-5,-2 13 0,5 16-2,1 6-1,6 5-1,6 0-1,3-5-3,9-1-3,-5-25-24,16-6-9,-3-27 2,14-12-3</inkml:trace>
  <inkml:trace contextRef="#ctx1" brushRef="#br3" timeOffset="70242.1681">7141 8727 85,'-23'44'40,"-5"31"0,-16 11 1,7 19-28,-2 4-7,5 5-2,5-5-3,10-8-2,12-7-5,-3-25-23,18-4-10,-4-27 2,10-9-3</inkml:trace>
  <inkml:trace contextRef="#ctx1" brushRef="#br3" timeOffset="70725.7689">6789 9286 98,'0'0'39,"26"12"1,0-18-1,22 1-35,6-8-1,13-2 0,5-4-1,5 0-1,-2-3 0,-3 0 0,-12 2 0,-8 4 0,-15 2 1,-12 3-1,-15 3 0,-10 8 0,-17-2-1,-5 10 1,-4 6-1,-3 7 1,2 7-1,4 5 0,6 3 0,10 0 1,9-3-1,12-4 0,9-6 1,10-5-1,6-5 1,3-4 0,0 2 1,-4 1-1,-9 5 1,-8 8 0,-14 6 0,-13 5 0,-13 4-2,-10 4 0,-7 0 0,-4 0 0,2-6 0,-2-8 0,12 0-8,-2-25-9,24 8-7,-10-32-4,27 6-10,-7-24-4,15-5-2,2-14 1</inkml:trace>
  <inkml:trace contextRef="#ctx1" brushRef="#br1" timeOffset="75358.9771">2861 10413 31,'-15'8'30,"-4"1"2,4-2-1,1 5-12,0-10-12,14-2 0,0 0-1,0 0 1,0 0-3,18 0 0,-8-5 0,6 3-1,0-1 0,1 1-1,1 1-1,3 2 0,2 1 0,6-2 1,6-2-1,7 0 0,7-4 1,5 1-1,6-6 0,4 2 0,2-1 1,1 0-1,-1 3-1,-1 2 1,1 1-1,1 1 0,5 0 1,6 0-1,2-3 0,5-2-1,6-3 3,5-4-2,5-1 2,3-2-2,2 0 2,-1 2-2,0-1 1,-1 5 0,0 3-1,-3 2 0,0 1 0,-1 2 0,-3 0 0,-1 0-1,0 0 1,1-1 1,0-2-1,0-1 0,-1-1 0,-1-1 0,-1-2 1,-1 0 0,-3 1-1,-1-1 0,-3 1 1,-2 1-1,-6 0 1,0 3-1,-5 2 0,-5 0 0,-4 3 0,-5 2 0,-7 0 0,-5 2 0,-7 0 0,-4 2 0,0-3 1,-1 0-1,-1-2 1,2-3-1,1-1 1,3-2 0,-2 0-1,-1-1 1,-7 0-1,-6 1 1,-5 2-1,-6 2 1,-13 3-1,0 0 0,0 0 0,-16 15-1,3-7 0,-1 0-2,7 3-3,-5-12-22,12 1-10,13 6-1,9-8 0</inkml:trace>
  <inkml:trace contextRef="#ctx1" brushRef="#br0" timeOffset="79243.3839">2518 10961 73,'9'-15'39,"-6"-6"-2,-3 21 3,0 0-34,0 0-2,1 31-2,-4 9-1,-6 13 0,0 15-1,-4 11-1,-1 6 0,2 2-1,0-9-2,10-1-3,-3-24-7,18-1-23,0-25 1,13-9 0,1-21-1</inkml:trace>
  <inkml:trace contextRef="#ctx1" brushRef="#br0" timeOffset="79617.7845">2842 11263 60,'-1'-15'35,"1"15"-1,0 0 0,-4 18-25,-3 0-3,3 12-2,-2 3 0,2 7-1,-2 1 0,4 1 0,-2-5-1,5-3 0,3-11 0,5-9 0,4-17 0,7-11-1,3-12 0,4-10 0,4-6 0,2-6-1,-2 1 1,-3 3 0,-2 8 0,-7 8-1,-3 9 1,-6 15-1,-10 4 1,14 28-2,-10 6 0,5 6-1,6 10-3,3-5-6,19 9-26,0-15-1,20-1-1,3-17 0</inkml:trace>
  <inkml:trace contextRef="#ctx1" brushRef="#br0" timeOffset="79929.7851">4483 10761 82,'0'0'38,"-15"1"-1,12 20 1,-6 6-31,4 18-3,-4 6-1,1 13-3,-2 10 0,0 5-1,0 4 0,0-1-2,4-2 0,-1-11-3,11 2-12,-4-21-20,10-8 2,-6-21-3,9-10 2</inkml:trace>
  <inkml:trace contextRef="#ctx1" brushRef="#br0" timeOffset="80116.9854">4277 11322 77,'-17'3'38,"2"-4"-1,16 11 1,-1-10-31,28-1-3,9-13-2,15-10-4,20-5-5,2-18-28,20 0 0,-3-14 0,8 4-3</inkml:trace>
  <inkml:trace contextRef="#ctx1" brushRef="#br0" timeOffset="80475.786">5109 10738 82,'-22'38'37,"-4"1"-1,7 16 2,-6-4-30,11 13-3,-4-1 0,8 6-2,0-2 0,5 0-3,3-7 2,5-7-1,2-10 0,5-10 0,3-13 0,4-15-1,5-15 1,5-13-1,1-9 0,2-7 0,0-4 0,-2-2 0,-2 4 0,-1 6 0,-6 10 0,-2 10-1,-6 14 2,-1 12-1,-6 12-1,0 8 1,-2 6-1,0 5-1,9 2-2,-1-10-2,16 5-11,-3-23-23,16-4 1,-4-20-1,14-4 2</inkml:trace>
  <inkml:trace contextRef="#ctx1" brushRef="#br0" timeOffset="80662.9864">5721 11161 85,'-10'-7'38,"0"22"0,-11 3 1,10 11-34,-6 2-1,5 6-2,4 1 0,4 0-2,7-4-3,0-13-6,18 2-29,-7-17 0,9-3-1,-4-17-1</inkml:trace>
  <inkml:trace contextRef="#ctx1" brushRef="#br0" timeOffset="80834.5867">5689 10858 92,'-22'-9'36,"11"11"0,11-2-2,0 0-37,26 12-13,4-16-20,23 4 1,4-8-2,15 5 1</inkml:trace>
  <inkml:trace contextRef="#ctx1" brushRef="#br0" timeOffset="81099.7871">6267 10836 85,'-13'25'38,"-17"-11"0,1 8 2,-9-8-30,6 9-4,1-6-1,11 4-3,6-4 1,16-2-3,12-2 1,11-2-2,10-2 1,6 0-1,1 1 1,0 3 1,-5 4-1,-9 5 1,-12 6-1,-13 5 1,-12 3-1,-11 1 1,-7-2-1,-6-3-1,1-3-2,-2-13-3,19-2-31,-8-18-3,23 4-1,-6-27-1</inkml:trace>
  <inkml:trace contextRef="#ctx1" brushRef="#br0" timeOffset="81879.7885">7382 10853 81,'0'0'38,"11"-6"-1,-11 6 1,-6 18-31,5 4-3,-6 3 0,1 12-2,-3 5 1,2 5-1,-1 1 0,2 2-2,2-4 1,4-4 0,1-9 0,4-6 0,1-11-1,-6-16 1,17 0-1,-6-16 0,-2-9 0,0-6 0,-1-5 1,0-6-2,-1-3 2,3-2 1,-2 2-2,2 1 2,2 3-1,1 7 1,2 4-2,3 8 2,2 7-2,2 8 0,0 8 0,-1 7 0,0 6 0,-3 4 0,-1 7-1,-5 2 1,-5 6 0,-7 1-2,-7 3 1,-8 2 0,-6 1 0,-6 0-1,-4-3 2,-5-3-1,0-4 0,-1-3 1,3-4 0,3-5 0,4-1 0,2 1 0,7 5 0,2 6 1,3 8-1,4 8 1,0 9-1,3 6-1,0 5 0,1-4-2,3 1-3,-5-18-22,10 2-13,-3-17 0,10-9-1,-10-20 2</inkml:trace>
  <inkml:trace contextRef="#ctx1" brushRef="#br0" timeOffset="82924.9903">8198 10898 80,'-12'-3'37,"-6"-2"0,0 9 2,-13-2-31,2 11-2,-10 2-1,-1 12-2,-6 6 1,3 8-1,-1 1 0,9 4-3,7-5 2,15 0-1,13-11 0,15-11 0,16-13-1,13-12 0,13-11 0,6-11 0,5-7 1,1-7 0,-5-1 0,-9 2 0,-11 5 0,-11 4 1,-15 8-2,-11 8 2,-7 16-2,-18-9 0,0 19 0,-2 6-1,1 5 1,4 4-2,7 4 2,7-3-2,12 0 1,10-7 0,10-5 0,9-8 0,7-7 1,5-6 0,2-5 0,-4-3 0,-5-3 1,-8 2 0,-9 0 0,-8 4 1,-7 4-2,-13 8 2,0 0-2,-9 14 0,-4 4 0,-2 5-2,-1 7 2,0 1-2,1 2 2,3-3-2,5-5 2,4-6 0,3-19 0,12 5 0,3-16 0,3-10 0,3-8 1,-1-3-1,2-4 0,-2 0 2,-2 5-2,-7 5 2,0 6-1,-4 7 1,-7 13-2,11-5 2,-11 5-2,17 12 0,1-7 0,6 0 0,6-7 0,10-6 0,8-8 0,8-8-1,3-8 1,1-9-2,0-2 1,-3-8-2,-3 3 1,-13 6-1,-11 7 2,-12 10-1,-10 14 2,-8 11-1,-11 33 2,-5 8 0,-6 15 0,2 6-2,4 7 1,5 1-3,6 0-1,-2-20-18,15 5-17,-2-20-2,13-7 0,-8-19 2</inkml:trace>
  <inkml:trace contextRef="#ctx1" brushRef="#br0" timeOffset="83096.5906">9212 10803 105,'-28'-3'41,"-3"1"0,21 11 0,4 2-36,21-9-2,19-4-2,17-5-3,15 3-5,-2-15-15,25 9-17,-10-7-1,5 9-1,-12-6-2</inkml:trace>
  <inkml:trace contextRef="#ctx1" brushRef="#br0" timeOffset="83236.9909">9749 11159 80,'-30'54'6,"1"-8"-7,7-12-2,7-9-32</inkml:trace>
  <inkml:trace contextRef="#ctx1" brushRef="#br0" timeOffset="84032.5923">10452 10763 82,'-14'7'39,"-2"-4"-1,7 7 1,-5-12-32,10 13-2,0 1 0,4 7-1,-4 5-1,1 7 0,-3 2-1,1 4-2,-2-1 1,4-2-1,2-5 0,4-6-1,5-8 1,5-11-1,9-9 1,7-11 0,3-6 0,4-6 2,0-3-2,-2 0 2,-3 1-2,-4 6 2,-8 4-1,-6 10 0,-13 10-1,11 2 0,-11 12 0,-2 7 0,0 5-1,2 4 0,4 3 1,2 0-1,7-3 1,5-3-1,4-8 2,5-9-1,4-8 1,4-10 0,-1-11 1,0-7 2,-4-8-3,-2-5 2,-6-5-2,-5-1 0,-4 4-1,-8 4-1,-1 7-2,-4 4-2,5 16-3,-11-6-23,6 16-10,13 8 1,2 6-1,-1-4 0</inkml:trace>
  <inkml:trace contextRef="#ctx1" brushRef="#br0" timeOffset="84406.9929">11295 10931 98,'-3'17'41,"3"-17"-1,8 17 0,4-18-35,19-2-1,9-9-1,11-3-1,1-6 0,1-2-1,-5-2 0,-8 0-1,-13 0 1,-12 3-1,-16 4 0,-16 8 1,-13 6-1,-11 10 1,-10 8-1,-7 10 1,-2 9 0,3 7-1,9 2 1,9 0-2,15-2 2,20-5-3,21-9 1,15-10-4,26-4-4,4-20-8,34 10-7,-6-24-9,25 8-8,-4-11-3,12 3 4</inkml:trace>
  <inkml:trace contextRef="#ctx1" brushRef="#br0" timeOffset="85077.7941">12536 10783 86,'0'0'39,"13"-6"-1,-13 6 1,2 19-33,-12-1-2,1 13 0,-3 3-1,1 7-1,0 1 0,4 2-2,2-4 1,7-4-1,10-9 0,8-7 0,9-12 0,9-8 1,6-9-1,3-8 0,3-8 0,-1-1 1,-5-5 0,-6 2 1,-8 0-2,-9 5 2,-7 5-2,-8 6 2,-6 13-1,0 0-2,-15 13 0,4 7 0,1 7 0,1 4-1,3 3 2,4 1-2,5-4 2,6-5 0,6-6 0,6-7 1,5-11 0,1-7 0,2-7 0,3-9 0,-7-8 0,1-3 2,-9-4-2,-2-2 1,-9 2-1,-4 2 0,-3 5-1,-5 4 0,3 8-2,-4 5-3,7 12-2,-1-11-14,15 19-18,-3-4-2,16 5 2,-3-7-3</inkml:trace>
  <inkml:trace contextRef="#ctx1" brushRef="#br0" timeOffset="85608.1951">13525 10833 94,'0'0'39,"-4"16"0,-1 3 0,-9-4-33,5 10-2,-5-1 0,3 5-3,1-2 1,3 2-1,1-3 0,4-5-2,0-3 1,3-6 0,-1-12 0,10 3 1,0-14-1,1-6 0,1-7 1,4-6 2,-1-6-2,1-3 0,-2-3 1,1 3-1,-2 3 0,-3 6 1,0 7-2,-2 8 0,-8 15 0,18-9 0,-5 13-1,2 3 0,6 2-2,3-3-1,13 2-3,-3-11-4,18 13-15,-9-16-15,10 7 2,-10-16 15,9 16 12,-15-6 8,-8 3 5,-6 9 5,-23-7 18,11 13 13,-22-1 1,6 18-13,-20-8-14,12 11-4,-6-1-4,5 4-1,0-3-1,6-2-2,6-3 0,2-8-4,11-3-6,-11-17-29,31-5 1,-10-16-2,12-3 1</inkml:trace>
  <inkml:trace contextRef="#ctx1" brushRef="#br0" timeOffset="85764.1953">14169 10429 90,'-17'-14'36,"2"7"-2,15 7-7,0 0-62,6-17 0,21 9-2,5-8-2</inkml:trace>
  <inkml:trace contextRef="#ctx1" brushRef="#br0" timeOffset="85951.3957">14606 10298 96,'-8'62'40,"-12"2"-1,4 18-1,-8-3-32,5 4-2,-2-3-2,5-3-3,4-7-2,3-15-4,12-1-15,-7-22-19,11-9 0,-7-23 0,13 3 0</inkml:trace>
  <inkml:trace contextRef="#ctx1" brushRef="#br0" timeOffset="86154.196">14396 10697 107,'0'0'42,"-21"11"1,25 4-1,-4-15-38,24 5-2,10-9-1,9-3-3,8 0-2,1-10-9,17 16-10,-18-20-5,14 14-13,-14-7-1,5 9 0,-13-6 2</inkml:trace>
  <inkml:trace contextRef="#ctx1" brushRef="#br0" timeOffset="86497.3966">14951 10772 91,'-21'26'39,"13"3"2,1-13-2,22 0-31,3-14-3,15-3-2,6-9-1,5-4-1,0-7 0,-3-1 0,-6-2-1,-9 0 0,-14 0 0,-9 4 1,-14 8 0,-10 6 0,-11 7 0,-7 9 0,-4 10 1,-1 8 0,2 7-1,7 3 1,9 0-1,10-1-1,18-4-1,12-9-3,18-2-2,6-19-11,26 10-5,-8-23-8,25 6-11,-3-12 0,17 3 1,-2-6 1</inkml:trace>
  <inkml:trace contextRef="#ctx1" brushRef="#br0" timeOffset="87105.7977">16276 10815 69,'0'0'37,"-12"-20"-1,0 13 2,-11-8-27,7 8-4,-10-7-1,4 8-1,-7 0 0,1 9-1,-3 5 0,3 9 0,-3 10-1,4 8-1,4 7 0,6 4-2,10-2 1,9-5-2,12-8 1,14-11-1,9-17 1,13-18 1,8-16 0,8-14 1,2-13-1,-2-7 1,-6-8-1,-6-4 1,-11 2-2,-12 5 0,-13 10 0,-12 11 0,-12 17 0,-10 16-1,-6 21 1,-7 22 0,-2 18 0,-3 14-1,7 11 0,2 2-2,17 6-4,2-18-12,33 8-4,-5-25-15,27-3-3,0-19-3,20-5 5</inkml:trace>
  <inkml:trace contextRef="#ctx1" brushRef="#br0" timeOffset="87916.9991">16902 10793 100,'-16'0'40,"-12"0"1,6 15-1,-10 5-34,8 7-2,1 4-2,6 4-2,4 5 1,7-2-2,6-3 1,8-5-2,6-8 2,8-10-2,4-10 2,2-10-1,3-9 1,-1-7 1,0-9 0,-3-4-1,-3-4 0,-7-3 1,-4 1-1,-5 4 1,-3 6-1,-7 5-1,-3 8 1,-2 8 1,7 12-1,-14-2 1,14 2-1,-1 14 1,1-14 0,23 18 0,0-12 0,7-2 0,6-3 0,4-1 0,0-1 0,0 0 0,-4-1-1,-5 2 1,-7 0-1,-5 2 0,-9 4 0,-6 4 1,-7 5-1,-6 5 0,-6 5 1,-2 5-1,-3 2 0,4 1-2,3-3 2,7-4-2,8-6 2,9-9-2,12-8 2,7-11 1,8-9 1,4-3 0,4-7-1,-3-2 1,-1 2-1,-7 1 1,-5 8-3,-8 5 1,-7 11-1,-15 2 1,9 22-1,-11 2 1,-2 4-2,1 3 0,2 1 1,2-2-1,4-6 1,3-4-1,4-9 1,3-7-1,3-8 4,-1-6-2,2-8 1,-2-7 2,-2-2-1,-2-6 0,-3-4 0,1-2-1,-2-2-3,-1-3 1,4 12-8,-11-11-7,15 23-6,-17-13-5,16 19-15,-9 0 1,8 14 0,0 0 2</inkml:trace>
  <inkml:trace contextRef="#ctx1" brushRef="#br0" timeOffset="88525.4002">18096 10800 90,'-2'-11'37,"2"11"0,-5-13 0,5 13-30,0 0-3,0 0 0,-10 8 0,2 10-1,-5 3 0,-1 12 0,-6 2-1,1 6-2,-3-1 1,3-1-1,3-5 1,8-6-2,4-9 0,4-19 1,22 6 0,0-16 0,9-12 2,3-6 0,2-6 0,0-2 1,-2-4-1,-3 3 0,-4 1 0,-4 6 1,-6 7-3,-3 6 0,-3 12 0,-11 5 1,13 17-1,-8 5 0,-1 10-2,0 3-2,7 5-4,-6-9-9,20 12-4,-11-21-7,27 4-14,-1-14 0,25-3 0,3-12 4</inkml:trace>
  <inkml:trace contextRef="#ctx1" brushRef="#br0" timeOffset="89196.2014">19141 10788 77,'11'-21'37,"-1"14"1,-10 7 1,0 0-25,-15 8-6,5 13-2,-8 2-1,1 8-2,-3 2 0,6 4-4,-1-2 2,8 0-2,6-5 1,7-4-1,5-6 0,9-9-1,6-6 1,4-7 1,3-8 1,1-6 2,-2-6-2,0-3 1,-2-2 0,-6 0 0,-4 1-1,-5 4 2,-4 7-3,-11 15 0,10-10 0,-10 10 0,-6 22 0,1 1 0,-1 5-1,3 2 0,-1 1 0,4-1 0,4-5 0,6-4 0,9-7 1,4-11-1,6-7 3,1-9-2,3-9 2,0-6 1,-2-6-1,-4-3 0,-5 0-2,-8-1 0,-2 3-3,-7 1 1,4 9-6,-9-8-10,12 16-21,-5-9 0,14 10-1,-1-7 0</inkml:trace>
  <inkml:trace contextRef="#ctx1" brushRef="#br0" timeOffset="89586.202">20056 10373 103,'0'0'40,"-7"10"0,-11 6 0,5 15-34,-10 10-1,3 12-1,-3 7-1,1 8 0,-2 3-1,2 2-1,0-3 0,5-6-2,5-8 0,5-10 0,4-11 0,7-10-1,6-13 1,8-12-1,6-12 3,3-7 1,1-7 0,0 0 0,0-3-1,-1 3 2,-5 5-2,-5 6 1,-17 15 0,14-2-4,-14 2 1,-1 23-1,1-4-1,0 0-3,6 5 0,3-8-4,18 8-10,-5-18-21,21 6 1,-4-14-1,13 2 3</inkml:trace>
  <inkml:trace contextRef="#ctx1" brushRef="#br0" timeOffset="89945.0027">20469 10891 105,'-14'-8'41,"-13"-1"-1,5 13-2,-9 1-32,2 13-2,-4 5-1,3 8-3,1 2 2,6 4-3,6-3 2,11-4-1,8-8 0,12-9-1,12-9 2,6-10-1,9-11 2,4-6 0,1-6 0,-3-2 0,-3-2-1,-7 2 1,-6 4-1,-9 6 3,-6 11-4,-12 10-2,0 0 2,-12 24-1,0 0 0,1 3-2,3 1 0,2-2-2,11-3-1,3-13-5,21 1-6,-6-30-9,27 3-13,-8-15 2,17-3-1,-6-13 2</inkml:trace>
  <inkml:trace contextRef="#ctx1" brushRef="#br0" timeOffset="90116.603">21046 10586 109,'-29'51'39,"2"11"0,-7-6-5,7 7-33,5-1-6,-2-15-16,16 3-18,-4-13-1,12-5 0,-3-14 0</inkml:trace>
  <inkml:trace contextRef="#ctx1" brushRef="#br0" timeOffset="90303.8033">20821 10882 114,'-2'-18'45,"-3"-4"-3,13 9 0,-6 1-36,12 3-2,7 6-4,5 1-1,6 4-4,3-3-5,22 14-9,-9-16-5,27 15-17,0-9 1,21 5-2,3-7 2</inkml:trace>
  <inkml:trace contextRef="#ctx1" brushRef="#br0" timeOffset="91052.6046">22084 10938 103,'-11'-13'37,"11"13"1,-14-20-1,14 20-33,-14-5-1,14 5 1,-15 12-2,6 7 0,-4 3-1,2 5 0,-3 3 0,3 1-2,3-1 2,7-2-2,3-6 1,10-8-1,4-7 1,5-10 0,7-8 0,4-8 0,3-8 2,1-7 0,4-4-1,-5-2 1,-1 0-1,-4 4 1,-5 3-1,-4 8 1,-8 11-2,-13 14 0,0 0 0,0 18 0,-12 7 0,-4 7 0,0 4-1,1 3-1,6-2 2,8-3-2,6-7 2,14-6-1,12-9 0,10-10 0,6-11 3,4-4 0,-1-10 0,0-5 1,-9-6-1,-6-1 0,-10-3 0,-9 1 0,-7 5-2,-8-2-1,-1 10-1,-4 1-3,5 11-1,-2-4-9,18 20-20,-17-4-5,30 8 1,-8-5-3</inkml:trace>
  <inkml:trace contextRef="#ctx1" brushRef="#br0" timeOffset="91458.2053">22896 10856 115,'-35'16'41,"12"7"1,1-8-2,22-4-35,4 3-1,17-3-2,14-4-1,10-5 0,6-6-1,6-2 1,-2-7-1,0-3 0,-9-3 1,-8-3-1,-13-1 0,-14 0 0,-12 1 0,-14 5 0,-12 7 2,-11 8-2,-12 13 0,-5 10 0,-3 14 0,0 8 0,7 4 0,10 2-2,15-3 2,18-8-2,20-10 0,22-12-2,23-13 0,13-18-6,25 5-7,-8-25-6,21 11-4,-19-16-13,5 3-1,-16-8 2,-11-1 0</inkml:trace>
  <inkml:trace contextRef="#ctx1" brushRef="#br0" timeOffset="92597.0073">1833 12311 62,'9'-14'37,"-8"-2"-2,-1 16 2,0 0-28,14 17-3,-17 10-1,2 14-1,-6 9-1,-2 8 0,-3-1-1,0 2 0,-1-7-1,1-7 0,4-10 0,4-12 0,4-13-1,0-10 1,17-16-1,-3-8 0,3-12 0,1-5 1,0-5 0,-2-3-1,-1-1 0,-4 5 1,-4 6-1,-3 7 1,-1 9-1,-3 5 0,0 18 0,-1-12 1,1 12-1,4 10 1,-4-10-1,16 16 0,-1-10 1,6-3-1,7-3 1,3-4-1,5-5 1,4-4 0,-1-1-1,0 0 1,-4 4-1,-5 2 1,-5 7-1,-6 6 0,-6 12 1,-4 7 0,-5 8-1,-3 6 0,-1 6 0,-2 1-1,3-1 1,0-3-2,6-4-2,1-13-4,18-1-8,-10-25-4,24 7-6,-11-23-12,14 1-2,-7-17 2</inkml:trace>
  <inkml:trace contextRef="#ctx1" brushRef="#br0" timeOffset="92971.408">2710 12368 68,'-1'16'39,"1"-16"-1,-3 27 1,2-14-28,12 1-6,2-8 0,9-2-2,6-7 0,4-5-1,5-10-1,4-4 0,-2-5 0,-3-4 0,-5-4 0,-6 0-1,-10 4 0,-8 1 1,-12 6-1,-10 3 0,-7 10 0,-8 6 0,-6 12 1,-3 10-1,-2 10 0,-1 11 1,5 7 0,5 7 0,7 1-1,12-3 0,11-5-1,16-12-2,18-5-2,9-17-4,26 3-8,-3-26-15,23 8-6,-4-17-1,8 4 0</inkml:trace>
  <inkml:trace contextRef="#ctx1" brushRef="#br0" timeOffset="93345.8086">3534 12205 78,'-15'-16'39,"-12"-4"0,4 16 0,-10 4-33,6 8-2,-3 7 0,4 13 0,-2 10 0,5 9-1,2 1-1,8 2-1,3-4 0,10-4 0,8-8 0,9-9-1,9-12 1,7-13-1,4-10 0,3-11 1,1-9 0,-4-6-1,-2-4 0,-6 0 1,-6 4-1,-7 3 0,-7 11 1,-5 11-1,-4 11 0,-8 13 0,0 10-1,-2 9 0,3 8-2,2 1-1,6 5-3,2-14-7,19 8-6,-7-27-8,21 0-11,2-22-1,14-5 1</inkml:trace>
  <inkml:trace contextRef="#ctx1" brushRef="#br0" timeOffset="93673.4092">4081 12124 74,'-23'-10'39,"2"17"0,-12-2 0,12 14-31,-11 1-1,8 6-2,0 1-1,12-1-1,7-3-1,11-3 0,11-8-1,10-5 0,9-3 0,3-4-1,2 0 0,-2 1 1,-2 4-1,-8 4 0,-7 6 0,-11 8 0,-10 5 0,-6 2 0,-5 3-1,-5-1-1,0-2-1,-2-7-2,8-2-4,-1-24-10,10 3-5,8-15-15,10-8 0,-3-18 0,14 0 2</inkml:trace>
  <inkml:trace contextRef="#ctx1" brushRef="#br0" timeOffset="94391.0105">4412 12087 89,'0'0'39,"0"0"1,-13 20 1,6 3-36,-7 5 0,4 6-1,0 3-1,0 3-1,5 1 0,3-1-1,6-6 0,6-6 0,6-7-1,10-9 1,5-9-1,6-7 1,5-10-1,4-8 0,-2-5 1,-1-5-1,-6-1 0,-4-2 0,-8 2-1,-6 3 1,-8 4 0,-6 8 0,-4 7-1,-1 11 1,0 0 0,-15 28 0,6 0-1,1 4 0,1 5-1,3-1-1,8-1 0,3-6 0,12-6-2,7-10-1,17-7 0,3-18-4,22 5-8,-10-25-10,21 12 6,-19-20 7,10 9 9,-13-3 4,-13 3 3,-7 12 6,-23-9 9,4 25 9,-27-10-1,11 23-7,-19-2-9,4 11-2,-3 4-3,3 8 0,2 2-2,1 4 1,6 0-1,1-2 0,3-4 0,4-4-1,-1-9 1,3-6 0,-6-12 0,16-11 1,-8-7-1,3-9 0,-1-7 1,2-6-1,2-6-1,1-3 1,2 0 0,1 3-1,1 2-1,0 6 0,0 6 0,-1 5-2,3 15-4,-10-3-8,14 22-4,-25-7-8,30 0-12,-13-3-2,10 8 2,-4-7 1</inkml:trace>
  <inkml:trace contextRef="#ctx1" brushRef="#br0" timeOffset="94905.8114">5828 12188 78,'0'0'39,"24"17"0,-8-19 1,14 3-33,-1-14-3,8-4-1,4-4-2,1-4 0,-2-3 0,-1-2-1,-6 0 1,-9 1-2,-8 4 1,-9 3 0,-11 3 1,-10 7 0,-10 7 1,-8 10 0,-7 9 0,-3 12 1,-2 10 0,2 9 0,7 4 0,7 4-1,12-3 0,13-6-1,18-10-1,17-14-1,19-13-2,12-19-3,26-3-8,1-28-5,28 9-5,-10-23-10,18 9-7,-8-7-1,4 8 2</inkml:trace>
  <inkml:trace contextRef="#ctx1" brushRef="#br0" timeOffset="97261.4155">7667 11951 29,'6'-15'33,"-6"15"1,-6-22-10,6 22-4,-13-16-4,13 16-4,-23-7-2,9 13-4,-7 1-1,4 11 0,-4 7-1,4 8-1,1 5-1,5 7 0,7-1 0,6 1-1,7-7-1,7-7 1,9-10-1,6-11 1,5-13-1,1-12 0,2-11 1,0-6-1,-6-6 0,-4-2 0,-8-1 1,-7 3-2,-8 5 2,-7 5-1,-6 6 0,-6 7 0,-5 6 0,1 4 1,1 4-1,4 2 0,12-1 1,0 0-1,12 2 1,13-7 0,10-4 0,9-2 0,5 1 0,2 1 0,-1 2-1,-4 9 1,-9 7 0,-12 11-1,-11 10 1,-10 9-1,-12 7 0,-8 6 1,-5 0-1,-2-4 0,0-6 0,4-11 0,5-14 1,14-17-1,-1-12 1,15-16-1,6-13 1,8-8 0,2-3 0,4-1 0,-2 5 1,-3 7-2,-5 9 1,-4 9-1,0 9 0,-1 7-2,6 6-1,4-3-4,20 12-10,-6-16-6,30 14-10,-4-11-7,16 2-1,2-5 1</inkml:trace>
  <inkml:trace contextRef="#ctx1" brushRef="#br0" timeOffset="97760.6164">9490 11777 70,'-6'-13'38,"6"13"2,-26-4-3,10 16-29,-10 1-3,4 11 0,-5 5-2,2 9-2,0 1 2,6 4-2,6-2 1,11-1 1,8-7-1,14-4-1,10-12 0,10-7 0,9-13 0,7-7-1,1-8 0,0-8 0,-7-2 1,-9-5-1,-10 0 0,-11-2-1,-13 3 1,-13 1-1,-9 2-1,-9 0 1,0 7-2,-6 0 0,7 11-4,-3-9-4,26 20-28,-12-14 3,12 14-3,20-7 2</inkml:trace>
  <inkml:trace contextRef="#ctx1" brushRef="#br0" timeOffset="98228.6172">10050 11398 75,'-3'-15'39,"-13"2"-1,3 15 1,-16 4-33,12 16 0,-3 6-1,6 14 2,-1 6-3,4 12 1,1 5-2,4 2-1,1 0-1,4-2 0,1-8 0,2-5-2,2-10 1,3-12-2,3-13 3,2-11 0,3-13-1,0-10 0,1-6 1,-1-9-1,0 0 0,-1-1 0,0 3 0,-1 3 0,-3 6 0,1 9 2,-1 5-2,3 8 0,-2 7 0,3 6 0,-1 5-1,0 6 1,-3 6 0,-3 2-2,-7 1 2,-8 1 0,-6 0 0,-8-2 0,-7-5-1,-4-6-1,-3-8-1,-4-12-2,8 2-4,-10-25-23,21 6-8,-3-14-1,15 0-1</inkml:trace>
  <inkml:trace contextRef="#ctx1" brushRef="#br0" timeOffset="99102.2188">10629 11791 63,'-7'-14'41,"-7"-7"-3,3 6 4,-15-7-32,11 12 0,-8-1-4,3 11 1,-4 3-4,3 10 0,1 4 0,4 6-3,5 2 2,4 2-4,4-2 3,9 0-3,6-6 3,5-6-3,6-3 2,6-5 0,1-3 0,3-1 0,-2 0 1,-3 2-1,-5 1 0,-4 7 1,-11 4-1,-9 8 1,-11 2-1,-5 3 0,-7 1 0,-1-1 0,2-2-1,0-8-2,9-2-3,-1-23-16,15 7-19,14-19 0,8 0-1,0-14 0</inkml:trace>
  <inkml:trace contextRef="#ctx1" brushRef="#br0" timeOffset="100007.0203">10863 11852 86,'-9'12'41,"8"3"-1,1-15 0,7 15-35,-7-15-1,29-3-1,-4-7-1,8-4 0,4-6-1,4-4 2,-1-3-3,-4 0 3,-6 1-3,-8 1 1,-11 1-2,-9 6 3,-12 3-3,-9 5 0,-7 8 1,-7 6 0,-5 7 1,-1 11 1,1 7-1,4 5-1,8 4 1,11 1-1,11-4 1,13-4-2,16-9 2,13-10-3,15-11 3,13-8-1,7-8 1,0-5-1,-1-5 0,-3 0 2,-9-2-2,-11 3 3,-9 3-3,-15 5 2,-11 5-2,-14 11 3,0 0-4,-3 11-1,-10 9 2,-2 4-2,-3 6 2,1 5-2,1-1 2,1-2-3,3-3 3,4-5 0,5-11 0,3-13 0,0 0 0,19-16 0,-2-7 0,0-6 0,3-7 0,-1-1 2,0 2-2,-2 1 2,-3 5-2,-1 6 2,-5 5-2,2 5 2,1 6-2,-11 7 0,22-3 1,-11 6-1,5 2 0,-1 4 0,2-1 0,-1 5 0,-2 1 1,-1 2-3,-3 1 2,-4 5-3,-1 2 3,-4-1-2,-1 5 2,-1-4-2,1-1 3,1-2-1,5-5 0,5-5 1,4-8-1,8-6 1,5-8-1,3-5 0,2-7 1,1-4-1,-3-4 0,-2-1 2,-4 1-2,-7 1 1,-4 3-2,-6 6 2,-3 3-4,-2 3-1,-3 15-5,2-14-9,13 25-3,-15-11-8,16 0-12,-3-1-2,13 5 3</inkml:trace>
  <inkml:trace contextRef="#ctx1" brushRef="#br0" timeOffset="100365.821">12332 11771 85,'-9'26'39,"1"-11"0,15 2-1,5-14-33,12-1-1,3-12-1,9 0 1,-1-8-2,2-3 1,-3-5-2,-8 2 1,-5-2-1,-8 0 0,-10 4-1,-8 2 0,-9 5 0,-7 7 0,-6 6 1,-3 8 1,-4 8-1,3 10 2,1 5-2,6 5 0,6 0 1,11 1-2,9-4 1,10-6-3,13-5 1,9-11-4,17 0-3,-2-17-8,26 13-7,-17-21-4,21 9-15,-9-8 0,5 6 1</inkml:trace>
  <inkml:trace contextRef="#ctx1" brushRef="#br0" timeOffset="100537.4213">13073 11936 110,'-37'13'43,"11"0"0,-3-17-3,3-5-43,26 9-12,-8-34-6,27 28-5,-13-20-7,22 15-9,1-7-1,12 7 1</inkml:trace>
  <inkml:trace contextRef="#ctx1" brushRef="#br0" timeOffset="101582.6231">13741 11491 49,'12'-4'37,"-12"4"-2,6 19 2,-12-4-23,9 16-5,-10 0-4,4 13 0,-3 3-2,-3 8-3,1 1 1,-2 2-3,3 3-1,-5-10-7,14 6-19,-7-20-9,7-3 1,-2-18 1</inkml:trace>
  <inkml:trace contextRef="#ctx1" brushRef="#br0" timeOffset="102175.4242">13522 11566 82,'-23'8'40,"11"6"-1,12-14 1,0 0-35,13 7-2,16-13 0,7-7 0,10 0-1,1-7 0,9-2-1,-2-3 0,0-1-1,-4 3 0,-8 3 0,-6 3 0,-7 5 0,-7 4 0,-9 8 1,-13 0-1,9 24 0,-13 1 0,-4 9 0,-3 6 1,0 10 1,-3 4-2,0 5 0,0-2 1,2-1-2,5-7 2,4-5-1,3-9 0,3-11-2,8-10 2,4-12 1,6-11-1,4-9 0,2-8 0,3-6 3,-1-3-3,-1-3 3,-3 5-3,-4 3 2,-4 5-2,-5 8 2,-12 17-1,12-5-1,-10 19 0,-3 9-2,-4 8 3,2 4-3,-2 3 2,3 1-4,4 1 1,4-10-3,10-5-1,0-18-8,20 1-24,-7-17 0,14-1-1,-7-13 1</inkml:trace>
  <inkml:trace contextRef="#ctx1" brushRef="#br0" timeOffset="102362.6245">14546 11734 80,'-6'-13'39,"6"13"1,-10-4 0,12 18-31,-10 1-4,3 8-3,1 6 0,0 5-3,2 5 1,1-1-5,5 2 0,-5-19-15,13 5-19,-12-26 1,26 15-2,-10-27 1</inkml:trace>
  <inkml:trace contextRef="#ctx1" brushRef="#br0" timeOffset="102783.8252">14589 11499 78,'-26'-11'38,"0"3"-1,9 9 1,0 2-36,17-3-2,20 12-4,2-12-4,17 9-1,2-9 1,14 7 0,-4-6 1,9 8 0,-10-2 4,-3 2 4,-7 8 5,-18-8 2,-5 12-1,-20-9 0,-2 10 4,-19-8-3,2 6 0,-8-5-2,3 2-1,3-3-2,8 1 1,6-4-1,13 4-2,-3-15 1,30 22-1,-3-10 0,3 1-3,1 2 3,-1 3-3,-6 3 2,-9-1-2,-6 6 3,-11-1-3,-6 0 2,-7 2 0,-2-2-3,-5-6-1,9 6-9,-9-17-26,16 3 0,6-11-1,0 0 0</inkml:trace>
  <inkml:trace contextRef="#ctx1" brushRef="#br0" timeOffset="103205.026">15898 11664 77,'15'-3'39,"-1"8"1,-14-5-1,19 21-32,-14-1-3,1 10-2,-5 5 1,-2 7-3,-3 4 0,-2-1-4,2-1 1,-3-8-5,10-1-6,-7-21-24,4-14 1,15-3-2,1-17 2</inkml:trace>
  <inkml:trace contextRef="#ctx1" brushRef="#br0" timeOffset="103657.4268">15871 11462 92,'-22'13'39,"3"-3"-2,15 11-3,8-9-35,12-9-5,22 10-8,-6-17-18,21 11-4,-2-9 1,17 10 15,-16-11 8,6 7 8,-10 3 6,-14-9 9,2 13 17,-25-8 7,-1 7-1,-24-10-13,7 13-8,-16-8-5,2 6-3,-4-1-1,5 3-1,2-2-1,9 3 1,6-1-1,9 1 1,8 0-1,11-1 1,1 1-1,6 4 0,-2 0 0,-5 3-5,-5 2 4,-7 2-4,-12 3 4,-9 2-4,-10 0 3,-5-4-4,-2-1 3,-2-7-3,6 1-7,-7-17-27,28-2-1,-16-14-1,24-2 0</inkml:trace>
  <inkml:trace contextRef="#ctx1" brushRef="#br0" timeOffset="104094.2275">17287 11432 76,'0'0'37,"-2"26"0,-9-6-2,2 12-31,-5 3 0,4 10 0,-1 4-1,3 5-2,1 1 0,3 1-2,7-2-2,-2-12-6,16 2-27,-11-14-3,10-3 1,-8-16 2</inkml:trace>
  <inkml:trace contextRef="#ctx1" brushRef="#br0" timeOffset="104281.4279">17156 11793 64,'-29'-8'40,"12"9"-2,1-1 2,16 15-17,0-15-19,28 3-2,10-5-4,9-8-2,18 2-6,-5-13-27,17 1 0,-4-10-2,8 1 1</inkml:trace>
  <inkml:trace contextRef="#ctx1" brushRef="#br0" timeOffset="104640.2285">17784 11300 80,'-28'31'39,"-4"5"-1,9 15 1,-2 1-32,5 11-1,0 0-1,5 4-3,3-4 1,2-3-2,5-7 1,3-7-1,5-10 0,4-10-3,3-11 3,5-10-1,1-8 1,2-7-1,-1-7 0,0-2 0,-1-2 0,-3 1 0,-2 5-1,-3 5 1,-8 10 0,10 2 0,-7 11-1,-1 7 0,4 4-2,1-1-2,11 9-7,-6-12-27,17 2 0,-2-13-1,11-2 1</inkml:trace>
  <inkml:trace contextRef="#ctx1" brushRef="#br0" timeOffset="105030.2292">18088 11759 87,'-2'18'36,"-3"-3"3,10 8 0,-4-6-28,9 0-10,4-6 1,6-4-2,2-3 1,1-6 1,2-5-2,2-4 1,-5-5-1,0-4 2,-7-3-3,-4 0 1,-7-1 0,-6 3 0,-6 4-1,-9 3 2,-4 10-1,-6 8 1,-2 9-1,-1 7 0,1 8 2,5 3-2,6 3 2,12-2-2,10-6 0,11-6-3,19-6-2,3-14-7,23 8-13,0-17-14,18 2-1,0-8-1,10 3 1</inkml:trace>
  <inkml:trace contextRef="#ctx1" brushRef="#br0" timeOffset="105779.0305">19088 11744 87,'0'0'38,"0"0"-2,0 0 3,0 0-32,-5 12-2,4 2-2,-4 1 0,3 7-4,-4 3 3,2 8-3,-6 0 3,2 3-3,-1 2 2,1-6-3,0-3 3,2-6 0,0-7 0,6-16-1,0 0 1,0 0-1,15-30 0,-4 3 0,0-7 1,3-3-2,1-5 1,-2-2 3,3 2-3,-1 5 0,-1 6 0,1 5 1,-1 6-1,1 6 1,-1 10-1,1 5-1,0 7 1,-1 7 2,1 5-3,0 0 0,-3 6 1,-2 0-2,-4 2 2,-6 1-2,-6-1 2,-5-2-3,-7-3 3,-4-1 0,-4-5 0,-3-1 0,-1-5 0,1-3 0,1-3 0,2 1 0,4 0 1,4 6-1,0 4 1,3 9-1,0 10 1,1 8-1,2 9 0,-2 8 0,0 4-1,0-7-3,9 7-13,-7-21-22,15-5 0,-2-20-2,13-9 1</inkml:trace>
  <inkml:trace contextRef="#ctx1" brushRef="#br0" timeOffset="106013.0309">19657 11354 98,'-21'24'40,"-4"23"0,-14 4-1,3 16-36,-2 7-2,4 4-1,8 4 0,3-5-4,11-2-1,4-19-14,21 1-19,-1-21-3,15-6 2,1-22 0</inkml:trace>
  <inkml:trace contextRef="#ctx1" brushRef="#br0" timeOffset="106449.8317">19950 11768 91,'-27'-16'37,"13"15"3,-12-9-3,4 20-27,-10 1-5,3 10-3,-4 4 1,3 8-2,-1 1 1,8 3-2,7-2 1,9-5-3,9-7 3,10-7-1,10-8 0,8-9 1,5-9-1,4-6 0,3-4-1,-3-7 1,-2-1 1,-3 1-2,-7-2 2,-5 7 1,-7 1-2,-6 10 3,-9 11-4,0 0 0,0 0 0,-5 22-2,0 3-1,-5-2-6,13 16-7,-8-15-24,15 5 3,0-11-2,15-1 2</inkml:trace>
  <inkml:trace contextRef="#ctx1" brushRef="#br0" timeOffset="106683.8321">20495 11739 92,'-17'-5'41,"-12"1"-2,1 14-1,-12-6-31,7 16-2,-3 3-1,6 7-4,2 2 3,9 1-3,8-2 1,11-5-2,12-8 0,9-6-1,13-4-3,-1-18-12,16 7-22,-8-13 0,9 1-1,-7-9-1</inkml:trace>
  <inkml:trace contextRef="#ctx1" brushRef="#br0" timeOffset="107042.6327">20646 11847 91,'-7'25'35,"-3"-12"3,12 6 1,-2-19-33,10 7-2,8-13-1,4-3-2,3-8 0,2-3 3,2-4-4,-1-2 3,-3 0-4,-4 0 1,-8 3-1,-8 4 2,-6 7-1,1 12 1,-25-3 0,2 17 0,-5 6 1,-3 9 0,2 6 0,2 2 0,6 0 0,10-2-4,8-5 1,11-12-5,18-2-4,-1-21-23,26 1-7,3-17 0,16 0-2</inkml:trace>
  <inkml:trace contextRef="#ctx1" brushRef="#br0" timeOffset="107463.8334">21927 11469 75,'4'-18'39,"-4"18"-1,7-20 1,-7 20-24,-5 11-10,-2 12 0,-6 10-2,-1 14 1,-5 11-2,-1 7-1,-1 3-1,3-3-1,5 0-2,0-14-4,15 1-25,-4-22-10,11-7 4,-9-23-2</inkml:trace>
  <inkml:trace contextRef="#ctx1" brushRef="#br0" timeOffset="107916.2342">21670 11814 92,'-34'-3'42,"-3"-7"-2,18 17 2,0-7-33,19 0-3,17 9-4,17-7 0,16-6-2,14-4 0,9 0 0,5-4 0,2 1 0,-2-1 2,-9 3-2,-10 0 0,-11 3 0,-16 2 0,-12-1 0,-8 2 1,-12 3-1,0 0 1,-18-9 0,2 12-1,-4 3 1,-2 9 0,2 4 0,-1 8-3,3 4 4,6 2-4,7 1 3,7-3-2,11-6 1,10-11-2,10-9 2,7-11 0,5-9 0,-1-12 0,-3-3-1,-8-4 4,-7-2-4,-13 0 0,-12 4-3,-15-3-3,-1 15-9,-24-12-4,11 19-13,-19-12-9,8 10 1,-9-6 1</inkml:trace>
  <inkml:trace contextRef="#ctx1" brushRef="#br0" timeOffset="109117.4363">1829 13285 61,'10'-15'36,"-10"15"-2,-4 13-1,-3 11-29,-8 4 0,1 12 0,-5 3-1,4 7-1,-1-4 1,7 0 0,5-9 0,10-7-1,8-15 1,11-11-2,9-13 0,8-9 0,4-10-1,0-4 0,-2-4 1,-3 1-2,-8 5 1,-6 6 0,-8 7-1,-9 4 0,-10 13 1,0 0-1,0 12 0,-6 5 0,2 6 1,-1 6-1,4 2 1,3 2 1,5-1 0,5-4 0,3-8 1,8-8 0,1-14-1,6-9 1,2-14 0,-1-11-1,-4-6 0,-1-6 0,-6-2 0,-5 1-2,-6 3 1,-6 5-1,-2 9 0,-6 4-2,4 11-2,-5 2-1,6 15-10,0 0-20,22 10-1,-8-6-1,11 8 1</inkml:trace>
  <inkml:trace contextRef="#ctx1" brushRef="#br0" timeOffset="109507.437">2742 13249 63,'11'13'35,"-11"-13"1,1 28-3,-4-12-27,4 10-2,-3-1 1,1 8-1,-3 0-1,3 2 1,-4-3-1,2 1 0,-2-9 0,3-1-1,1-10 0,1-13 0,0 0-1,17-30 0,-3-5 0,3-7-1,3-7 1,0-4-1,-1-1 1,-2 4-1,-3 9 1,-5 10-1,-5 8 1,0 9-1,-4 14 0,0 0-1,16-1-2,-4 6-1,10 5-2,3-8-2,19 11-20,-3-16-10,13 5-1,-2-11 0,9 6 3</inkml:trace>
  <inkml:trace contextRef="#ctx1" brushRef="#br0" timeOffset="109663.4373">3459 13208 73,'-10'36'38,"-7"-4"0,4 18-7,-4-11-26,6 4 0,1-6-3,5-5 0,7-6-3,3-15-3,17-5-27,-3-26-6,12-7-2,-2-19 1</inkml:trace>
  <inkml:trace contextRef="#ctx1" brushRef="#br0" timeOffset="110022.2379">3597 12790 65,'0'0'36,"0"0"-2,0 0 1,19-18-33,6 4 0,4-3-2,3 0 0,5 1-1,-1 1 0,0 5 1,-4 5 0,-4 5 1,-5 7 0,-9 6 2,-2 13 0,-9 2 1,1 14 1,-8 5-2,2 13 1,-7 7-2,2 7 1,-4 1-2,2 1 0,0-2-2,2-9-1,4-9-2,1-16-2,14-4-12,-12-36-20,22 8-1,-13-27 0,8-6 1</inkml:trace>
  <inkml:trace contextRef="#ctx1" brushRef="#br0" timeOffset="110209.4383">3799 13117 83,'-31'-11'42,"14"13"-2,-1-3 0,18 1-32,0 0-3,30 9-2,4-11-2,10-4-1,9-1-3,4-6-2,10 9-8,-11-18-7,11 17-18,-18-9-2,-1 11 0,-15-6 0</inkml:trace>
  <inkml:trace contextRef="#ctx1" brushRef="#br0" timeOffset="110537.0388">4190 13243 76,'-7'22'38,"15"1"1,2-19 1,16-4-35,4-14 0,9-5-1,4-9 0,2-4-2,-4-4 1,-8 2-1,-11 0-1,-9 6 1,-13 10-2,-11 6 0,-13 12 0,-5 10 0,-3 7-1,-2 11 1,5 6-1,5 4 1,7 2-1,9-2 1,10-5 0,8-5-2,11-6 0,8-11-3,14-2-4,-1-18-19,23 7-12,-3-12 1,17 5-3</inkml:trace>
  <inkml:trace contextRef="#ctx1" brushRef="#br0" timeOffset="111114.2399">5401 13019 77,'4'-13'39,"-4"13"0,0 0 1,0 0-34,-1 20-3,-4 0 0,-4 5-1,-1 12 0,-3 3 0,0 6-1,-1 3 0,1-2 0,3-5 0,0-4 0,6-10 0,4-10-1,0-18 1,17-8 0,2-17 0,6-9 0,4-8 0,4-5 0,0-3 0,1 3 0,-2 3 1,-4 10-2,-6 8 2,-5 13-2,-3 9 1,-14 4-1,17 30-1,-13 0 1,2 9-2,-1 3 1,2 5-2,3-4 0,5-1-2,0-12-3,12 3-6,-10-31-7,20 7-13,-11-21-5,8-1-1,-10-17 2</inkml:trace>
  <inkml:trace contextRef="#ctx1" brushRef="#br0" timeOffset="111457.4405">5923 13081 82,'0'0'41,"-18"-4"-2,12 15 0,-3 0-34,5 12 0,-2 2-2,3 8-1,2 2 0,5 1-1,3-3 0,5-4 0,6-7 0,3-9-1,3-10 1,6-10-1,3-11 0,1-9 1,1-7 0,-3-6-1,0-2 1,-4-1-1,-3 2 0,-6 5 1,-6 10-1,-3 10-1,-10 16 1,0 0-1,-1 23-1,-5 5 1,2 8-2,1-2-2,6 6-2,0-14-6,17 8-24,-8-21-2,15 0-2,-1-21 1</inkml:trace>
  <inkml:trace contextRef="#ctx1" brushRef="#br0" timeOffset="111987.8414">6568 13042 79,'1'-18'40,"-1"18"-1,-13 2 0,7 12-33,-3 1-2,1 11-1,1 5 0,0 3-2,3 0 1,1 0-2,2-4 1,5-6 0,1-9 0,6-11-2,2-14 2,3-8 0,2-10 0,4-4-1,-1-7 1,2-2-1,-4 0 1,-1 5 0,-3 6-1,-2 8 0,-5 7 0,-8 15 1,0 0-1,11 3 0,-10 9 1,2 3-1,1 2 1,2 0-1,2-5 0,4-2 0,2-6 1,5-4-1,1-6 0,0-4 0,2-6 1,0-3-1,2-1 0,-5 0 1,1 2-1,-5 5 0,-1 6 0,-1 8 0,-4 11 0,-1 7 0,-2 10 1,-3 6-1,1 3-2,-3 3 1,4 2-5,-4-12-3,13 9-8,-13-25-5,25 13-10,-8-21-10,13 1 0,-1-15 2</inkml:trace>
  <inkml:trace contextRef="#ctx1" brushRef="#br0" timeOffset="112689.8426">7540 12587 73,'-6'-20'40,"6"20"-2,-14-3 2,5 20-35,-3 11-1,5 15 0,-4 10-1,3 13 1,-3 4-1,4 9 0,3-3-2,2-3 1,2-9-1,4-8 0,0-13 0,3-10-1,4-14 0,2-13 0,-1-14 0,3-10 2,-1-10-1,0-6-1,-2-5 1,-1-5 0,-1-2-1,-1 2 0,-1 6 1,1 6-2,3 9 1,1 8 0,2 12 0,2 9 0,2 13 0,0 6 0,1 11 0,-4 4 0,-1 5 0,-3-2-1,-8 1 1,-6-5 0,-8-3-1,-10-6 0,-8-6 1,-5-10-2,-3-8 1,-3-11-2,8-5-2,0-20-7,19 7-5,-4-25-6,31 16-12,-3-13-5,18 10 0,0-3 1</inkml:trace>
  <inkml:trace contextRef="#ctx1" brushRef="#br0" timeOffset="113594.6442">7971 13077 82,'1'11'42,"-1"-11"-2,18-6 1,-3-5-37,11 1-1,3-5-1,3-3-1,0-1 0,-1-1 0,-5-1-1,-5 1 0,-6-1 0,-5 0 0,-9 1 0,-7 2 0,-4 3 0,-7 2 0,0 6 0,-3 7 0,-2 11 0,-1 8 0,2 8 1,3 4-1,4 4 1,6 2 0,7-5 0,10-7 1,9-9-1,16-9-1,8-13 1,10-6 0,5-10-1,2-3 1,-1-4-1,-5 1 0,-8 4 0,-8 4 1,-9 7-1,-11 11 0,-17 2 0,10 20 0,-13 1 0,-4 4 0,-1 4 0,0 0 0,1-2 0,1-3 0,3-6 0,2-7 0,1-11 0,0 0 0,10-17 0,-3-4 0,4-8 0,-1-2 0,3-1 0,1-1 0,-1 1 0,5 5 0,0 1 0,4 3 0,3 4 0,3 0 0,0 1 1,4 1-1,0 0 0,-1 2 0,-2 4 1,-4 2-1,-9 4 0,-6 5 0,-10 0 0,-4 15 0,-10 2 0,-9 6 0,-6 5 0,-3 4 1,1 3-1,2-2 1,6 0 0,8-6 0,9-7-1,14-7 1,12-11-1,11-7 1,9-7-1,6-3 1,5-3-1,2 3 0,-2 5 1,-6 6-1,-8 13 0,-10 6 0,-12 10 0,-10 8 1,-12 7-2,-7 2 0,-6 0-2,-4-8-3,9 4-7,-11-27-5,26 10-4,-14-36-7,31 3-10,-7-19-4,16-3 3</inkml:trace>
  <inkml:trace contextRef="#ctx1" brushRef="#br0" timeOffset="113703.8444">9236 13154 74,'-18'56'2,"-5"-5"-2,3-13-1,15-12-36</inkml:trace>
  <inkml:trace contextRef="#ctx1" brushRef="#br0" timeOffset="114811.4463">9609 12867 77,'0'0'38,"-13"-11"-1,13 11-10,0 0-21,-1 11 0,1-11-1,6 31-1,-5-5-1,3 10 0,-3 5-1,1 6 0,-1 1-1,-1-2-1,0-3 0,-1-7 0,1-7 1,0-10-2,0-19 2,0 0-2,0 0 2,9-30 0,-8-1 0,0-7 0,0-7 0,1-6 0,-2-2 0,1 0 0,0 3-1,4 3 0,1 7 0,6 7 0,3 6 1,4 8-1,4 6 0,3 6 0,5 6 0,-1 4 0,0 5 0,-2 2 0,-5 6 0,-5 4 0,-7 6 0,-10 3 0,-9 3 0,-10 1 0,-5 4 0,-7 0 0,-2 0 0,-2 1 0,2-1 0,4-1-1,6-3 1,7-1-1,3 3 1,5 1-1,3 3 1,-2 5-1,0 3 1,-3 5 0,-3 0 0,-2 0 1,3-5-2,-1-9-2,9-7-2,3-31-8,18 0-27,0-26 1,16-8-3,2-16 2</inkml:trace>
  <inkml:trace contextRef="#ctx1" brushRef="#br0" timeOffset="115232.6471">10170 12815 80,'0'0'41,"3"-16"-2,-3 16 2,-11 3-36,8 8-1,-6 4-1,3 9 0,-3 5-1,2 5 0,-1 4 0,2 4 0,5-3-1,4-3 0,7-6 0,6-9 1,6-13-2,6-12 1,7-14-1,3-12 1,3-8-1,-4-5 0,0-4 1,-7 1-2,-4 4 1,-7 7 0,-6 11 1,-6 12-1,-7 12 0,-1 12 0,-6 12 0,1 11 0,-2 4 0,5 3-1,3-1 0,4-8-2,14-5-3,1-24-5,25 2-12,-10-33-18,20-5 1,-5-21-2,10-4 2</inkml:trace>
  <inkml:trace contextRef="#ctx1" brushRef="#br0" timeOffset="115419.8474">10967 12426 62,'-12'18'38,"-11"7"0,5 20 1,-5-5-18,4 23-17,1 2-2,3 5-3,6-4-4,-3-15-10,14 2-24,0-17 1,8-11-1,-10-25 0</inkml:trace>
  <inkml:trace contextRef="#ctx1" brushRef="#br0" timeOffset="115591.4477">10812 12678 88,'-11'-13'42,"-3"-5"1,14 18-1,6-14-35,14 7-3,8 0-2,10-1-3,11 3-3,2-7-8,22 14-9,-15-11-19,16 7-2,-9-6 0,7 6 0</inkml:trace>
  <inkml:trace contextRef="#ctx1" brushRef="#br0" timeOffset="116309.049">11713 12698 81,'0'0'39,"0"0"0,2 28-10,-10-16-21,5 10-3,-3-1-1,3 9-1,-3 0 0,2 5-1,-2 0 0,0-1-1,-1-4 0,4-2 1,-4-6-1,4-7 0,3-15 0,0 0-1,0 0 1,8-31-1,3 2 1,-2-6-1,5-5 0,-1-4 0,1-1 0,2 0 0,1 5 0,2 3-1,-2 8 1,2 5 0,-1 7 0,2 5-1,-2 9 1,0 4-1,-2 6 1,-2 4-1,-1 4 0,-5 2 1,0 3-1,-5 3 1,-4 1-1,-6 1 1,-4 0 0,-6 3 0,-3-2-1,-5-1 2,-4 2-1,-1-3 0,1 0 0,1 3 1,4 1-1,3 3 1,0 3-1,6 9 0,-1 4 1,0 7-2,-2 4 1,2 4-1,2-2-1,-2-7-1,9-2-4,-10-27-22,23-1-12,-6-23 1,31-24-1</inkml:trace>
  <inkml:trace contextRef="#ctx1" brushRef="#br0" timeOffset="116745.8497">12388 12273 92,'-3'-14'40,"-6"26"1,-11 0-1,4 11-37,-2 7-2,3 12 1,-2 5 0,0 11 0,1 3-1,1 4 1,1-2-1,3-2-1,2-7 1,4-11-1,5-13 1,9-14 0,4-18-1,12-13 0,4-13 1,2-9-1,3-3 0,-1-3 0,-1 5 1,-6 6-1,-5 10 0,-8 13 0,-13 9 0,7 18 0,-10 6 0,-2 6 0,0 5-1,1 2-1,4 1-1,5-9-1,10-4-3,4-20-6,21 6-12,-6-23-15,17-2 0,-6-15 0,8 1 1</inkml:trace>
  <inkml:trace contextRef="#ctx1" brushRef="#br0" timeOffset="117026.6502">12863 12633 81,'0'0'39,"-29"0"1,10 15 0,-10 0-32,8 11-2,-2 2-1,6 7-1,6-2-1,9 3-1,8-5-1,10-5 1,6-7-2,6-9 1,4-9-1,3-9 0,-3-7 0,-3-4 0,-5-7-1,-9-3 1,-8 2-1,-9-3-1,-6 3 0,-7-4-3,4 9-6,-14-12-7,21 19-4,-18-13-14,18 14-4,-2-4-1,6 18 1</inkml:trace>
  <inkml:trace contextRef="#ctx1" brushRef="#br0" timeOffset="117447.851">13426 12302 64,'7'-11'38,"-7"11"-1,0 0 2,-14-3-31,9 23-2,-5 4-1,6 15 1,-4 5-3,1 10 0,0 5-2,1 5 1,-2 1-3,1-3 0,1-1-2,-2-12-2,10 3-9,-8-25-25,10-4 0,-4-23 0,11-2 0</inkml:trace>
  <inkml:trace contextRef="#ctx1" brushRef="#br0" timeOffset="117869.0517">13218 12602 76,'-17'8'41,"-1"-4"0,16 9 0,2-13-27,22 8-10,12-13-2,17-3 0,12-4 0,7-1-1,3-2 0,1 2 0,-6 3-1,-8 4 0,-15 4 1,-14 5-1,-16 4 0,-11 4 0,-14 1 0,-6 6 0,-7 1 1,-3 5-1,0 3 1,0 2 0,5 2-1,9-1 2,7-5-2,12-4 1,9-7 0,11-10-1,6-9 0,9-8 0,-1-8 0,-2-5 0,-5-3 0,-9-1-1,-8 1-1,-10-1-2,-5 8-3,-19-10-8,14 18-5,-23-16-6,17 16-15,-9-5 0,11 8 1</inkml:trace>
  <inkml:trace contextRef="#ctx1" brushRef="#br0" timeOffset="118586.653">14227 12549 65,'13'-6'37,"-13"6"0,0 0 1,0 0-30,0 0-2,-23 17-2,2 6 1,-10 4-1,1 8 1,-5 5-1,4 2 0,3-1-1,7-1-1,8-9 0,11-5-1,12-13 0,12-11 0,10-14-1,9-10 1,6-8-1,1-7 0,0-2-1,-3-3 2,-7 3-2,-9 2 1,-8 4-1,-8 8 2,-8 3-2,-5 9 2,0 13-2,-11-2 1,2 15-1,-2 12 1,0 15-1,-2 13 0,-1 17 1,-2 11-1,-3 8 0,1 7 2,-1-1-1,2-4-1,2-5 1,1-12 0,1-14-1,3-14 1,2-14 0,-2-14-1,0-11 1,-1-10 0,-1-10 0,-3-9 0,2-8 1,0-11-1,5-5 1,6-6-1,6-4 1,8-1 0,11-2-1,6 0-3,12 10-6,-7-7-6,20 24-5,-21-12-15,14 19-5,-10-6-1,7 10 0</inkml:trace>
  <inkml:trace contextRef="#ctx1" brushRef="#br0" timeOffset="119538.2547">14695 12580 64,'18'-10'38,"-8"-3"-1,3 5 1,-10-4-29,-3 12-4,0 0-1,0 0 0,-6 10-1,-4 11 0,-4 7-1,0 9 1,-5 4-1,3 5 0,-2-1-1,6 0 1,1-7-1,5-4 0,4-12 0,4-10 0,-2-12-1,17-8 1,-3-9-1,0-8 0,1-4 0,-2-5 0,0 1 1,-3-2-1,-1 4 0,-3 4 0,0 6 0,1 3 0,0 7 0,-7 11 0,23-12 0,-4 12-1,6 4 0,5-1-1,8 5-1,2-5-2,8 5-3,-6-9-4,9 9-2,-16-13 1,4 9 4,-12-9 3,-6 3 4,-10-2 2,-11 4 5,1-11 4,-17-2 3,6 12 0,-14-10-4,3 9-1,-8 0-3,1 8 0,-2 3-1,1 10 0,-2 6-1,3 8 0,2 3 0,5 6 0,8-1 0,7-2 0,7-5-1,10-9 0,13-12 0,9-11 0,9-11-1,4-12 0,3-7 0,-2-5 0,-1-5 0,-7 0 0,-8 3-1,-8 4 1,-8 7 0,-8 5-1,-5 9 1,-2 10-1,-11 3 0,1 11 1,0 8-1,1 5 0,3 4-1,2-1 0,8 1-2,1-9-2,14 2-6,-8-23-15,20 4-13,-5-18 2,10 2-1,-6-14 0</inkml:trace>
  <inkml:trace contextRef="#ctx1" brushRef="#br0" timeOffset="120053.0556">15554 12653 64,'0'0'37,"-9"11"-1,-1 0 1,5 14-26,-5-3-7,4 6 0,-3 2-1,2 5 1,-1-4-2,2 1 1,0-5 0,3-5-1,1-10-1,2-12 0,0 0 0,0 0-1,17-26 1,-6-1-1,2-5 0,2-5 0,3-2 0,1-2 0,1 2 0,0 4 0,-2 6 0,3 5 0,0 6 1,0 7-2,0 5 1,-2 5 0,0 3 0,-1 2 0,0 1 0,-4 2 0,-14-7 0,15 18-1,-15-8 1,-5 4 0,-5 2 0,-5 5 0,-7 4 0,-5 4 0,-4 4-1,-3 5 2,-1 3-2,1 2 2,2-2-2,2 1 2,2-3-1,5-1 0,5-4 0,3-4 1,3-2-1,2-3-1,4 1-1,-1-9-5,13 12-25,-11-11-7,9 9 0,-7-9-2</inkml:trace>
  <inkml:trace contextRef="#ctx1" brushRef="#br0" timeOffset="120755.0568">16099 12188 62,'0'0'36,"0"0"0,-13 8 1,10 18-30,-7 6-2,3 17 2,-6 2-2,1 10-1,-4-1 1,2 2-1,1-5-1,4-4 0,2-11-1,4-6-1,4-12 0,5-8 0,4-9-1,5-9 0,3-7 1,0-5-1,1-5-1,-2 0 1,-1-1 0,-1-1 0,-2 4 0,-1 4 0,-12 13 0,17-12 0,-17 12 0,16 15 0,-7 4-1,0 7-1,3 7-2,0-4-2,15 14-20,-9-20-13,15 3 0,-3-18-1,14-3 0</inkml:trace>
  <inkml:trace contextRef="#ctx1" brushRef="#br0" timeOffset="121145.0575">16678 12537 62,'0'0'36,"-7"-14"0,7 14 2,0 0-30,0 0-1,-10-8-2,10 8 0,-19 19 0,6-2-1,-11 2 1,4 3-3,-6 0 1,5-1-2,2-3 1,5-1-1,8-6 0,6-11 0,14 13-1,4-12 0,5 1 1,2 2-1,1 0 0,-1 4 0,-6 5 0,-3 3 0,-8 5 0,-7 2 1,-6 1-2,-5 1 1,-3-2-1,-2-6-2,3 2-4,-5-19-8,17 14-5,-12-19-19,12 5 0,3-17-2,5 5 1</inkml:trace>
  <inkml:trace contextRef="#ctx1" brushRef="#br0" timeOffset="126277.4665">17011 12845 59,'3'-23'36,"5"6"0,-5-8 0,5 11-27,-7 0-4,-1 14-1,0 0-2,-2 10 1,-5 13-3,-4 7 0,4 8-5,-8-11-16,13 12-14,-3-13-1,11-2-1,0-13-1</inkml:trace>
  <inkml:trace contextRef="#ctx1" brushRef="#br0" timeOffset="127993.4695">19001 12613 42,'-14'-15'32,"1"7"3,3 7-2,-13-6-21,9 14-3,-14-4 1,5 14-3,-11-2 0,3 11-1,-5 3-2,3 8 1,1 2-2,9 2 0,7-1-1,12-5 0,16-9 0,12-11-1,12-16 0,16-16-1,9-16 1,6-14-1,6-14 0,-1-10 1,-4-4 0,-6 0 0,-11 4 0,-11 6 0,-14 9 0,-10 12 0,-14 13-1,-10 16 0,-8 17 0,-8 14 0,-1 18-1,-3 13 1,3 11 0,3 6-2,8 5 0,4-5-2,15-2-3,3-19-9,20 2-22,0-22-1,15-2 0,-5-18 1</inkml:trace>
  <inkml:trace contextRef="#ctx1" brushRef="#br0" timeOffset="128336.6701">19521 12662 68,'-13'-4'35,"13"4"0,-16 16 0,14 4-28,-12-2-2,6 9-1,-6-2 0,4 5-1,-2-6 1,5 2-1,-1-9-1,4-5 1,4-12-1,0 0-1,13-12 0,0-9-1,3-6 1,5-7 0,1-3 0,1-2 0,0 0 0,-1 3-1,-4 5 1,-3 8 1,-4 7-2,-11 16-1,17-11-2,-17 11-1,15 13-1,-15-13-2,23 30-3,-23-30-12,33 27-15,-14-16 0,9 3 0,-4-6 3</inkml:trace>
  <inkml:trace contextRef="#ctx1" brushRef="#br0" timeOffset="129210.2716">19890 12668 58,'3'-10'35,"-3"10"-1,-14-8 0,14 8-22,-18-7-5,18 7-1,-27-3-1,11 7 0,-6 2 0,2 7 0,-4 3-1,0 7 0,0 5-1,4 5 0,4-1-2,6 3 1,8-5-1,7-5-1,10-10 1,11-8-1,6-13 0,7-9 0,2-9 1,2-8-1,-2-5 0,-3-3 0,-6 3 0,-7 1 0,-8 5 0,-4 6 0,-6 7 1,-5 7-1,-2 11-1,0 0 1,-17 18 0,6 5 0,1 4 1,1 4-1,2 0 0,2 0 0,6-7 0,7-6 0,7-10 0,7-11 0,6-8 0,6-9 0,2-4 0,2-4 0,-2 1 0,-4-1 0,-4 6 0,-6 3 0,-6 6 1,-5 7-1,-11 6 0,5 10 0,-7 7-1,-4 6 1,-1 7 0,-1 3 0,-1 4 0,2 0 0,2-3 0,4-2 1,6-10-1,4-8 0,7-9 0,6-10 0,6-8 0,3-8 1,2-6-1,0-3 0,-1 0 0,-3 0 0,-5 4-1,-5 3 1,-4 7 0,-5 5 0,-10 11 0,0 0 0,13 14-1,-14 6 0,1 4 1,0 1-1,4 4-1,0-5 0,4-2 0,0-7 0,4-7 1,0-9-1,1-9 1,1-6 1,-1-7 0,-2-5 0,-3-3 1,-1-3-2,0-1 0,-2-1-1,2 2-1,0 0-1,8 7-4,-5-11-17,18 15-13,0-3 2,12 6 0,1-3 1</inkml:trace>
  <inkml:trace contextRef="#ctx1" brushRef="#br0" timeOffset="130364.6737">21351 12630 52,'3'-10'33,"-3"-1"-1,0 11 1,-1-18-24,1 18-2,0 0 0,0 0-2,-7 13-1,3 8 1,-4 3-1,1 10 0,-3 2-1,2 8-1,-3 0 0,3 1 0,1-6-1,4-2 0,-1-9-1,4-9 1,2-6 0,-2-13-1,11-8 1,-3-11-1,1-5 1,-1-6 0,0-4-1,-1-6 0,0 0 1,0 0-1,-1 2 0,1 3 0,0 3 0,2 4 0,3 7 0,3 4 0,2 7 0,3 5 0,2 5 0,1 5 0,-1 4-1,-1 2 1,-5 3 0,-3 2 0,-8 3-1,-7 0 1,-6 1 0,-7 1-1,-6 0 1,-3-1 0,-3-1 0,-1-1 0,1-1 0,-1-2 0,4-1 0,1 4 0,2 1 0,3 4 0,1 7 1,1 6-1,0 8 0,0 9 0,0 5 0,1 3-1,0-1 0,2-4 0,3-2-3,1-12-2,10-1-6,-7-23-24,18-6-1,-12-12-1,32-19 1</inkml:trace>
  <inkml:trace contextRef="#ctx1" brushRef="#br0" timeOffset="130583.0741">21720 12679 81,'9'-14'38,"-9"14"-3,5 17 2,-5 10-32,-14 4-2,-1 8-2,-3 5 0,1 2-1,2 0-2,1-7-1,12 1-5,-6-23-25,20 0-2,0-20-2,13-6 1</inkml:trace>
  <inkml:trace contextRef="#ctx1" brushRef="#br0" timeOffset="130739.0743">21916 12447 67,'0'0'28,"-11"-7"-13,11 7-15,11 22-28,2-8-4,4 1 0</inkml:trace>
  <inkml:trace contextRef="#ctx1" brushRef="#br0" timeOffset="131004.2748">22211 12657 79,'-32'20'38,"-11"-3"0,9 14 1,-6-10-29,11 14-3,3-1-3,16 4 0,6-5-1,13-4-1,15-9-2,10-11-1,15-8-2,7-16-6,18 1-28,-12-19-3,11 0 1,-10-14-1</inkml:trace>
  <inkml:trace contextRef="#ctx1" brushRef="#br0" timeOffset="131191.4751">22770 12263 92,'-16'43'38,"-9"7"-2,4 17 0,-7 0-32,1 8-3,0 1-3,-1-7-7,10 5-27,-4-15-2,11-6 2,-2-18-2</inkml:trace>
  <inkml:trace contextRef="#ctx1" brushRef="#br0" timeOffset="131706.276">22466 12709 92,'0'0'38,"-23"-5"0,23 5 1,-3 13-34,14-7-2,7-5-2,8-1 0,6-5 0,3-2 0,2-4 0,1-2 0,-1-1 0,-4 0 0,-5 1 0,-5 1 1,-7 2-1,-3 3 0,-13 7 0,11-6 0,-11 6-1,-3 14 1,-5 2-2,0 8 1,-6 7-1,0 4 1,-1 2 0,3 1-1,4-5 1,6-4 0,7-10 0,-5-19 1,32-2-1,-2-15 0,7-9 0,4-9 0,0-3 1,0-4-1,-3 6 0,-6 2 0,-5 8 0,-11 7 0,-16 19 0,0 0-1,-2 13 0,-12 11-1,-6 12-2,-3 0-1,7 15-12,-6-14-21,16 7 0,-2-15 0,20 1-1</inkml:trace>
  <inkml:trace contextRef="#ctx1" brushRef="#br0" timeOffset="132236.677">23371 12627 70,'-20'13'36,"15"2"-1,-4-2 1,9 12-27,-10-1-4,1 6-1,-3 2-1,-1 6 1,-2-1-1,2-2-1,0-5 1,8-7-1,1-11-1,4-12 1,0 0-1,21-13-1,-6-13 2,2-4-1,0-4 1,-2-3-1,-5-1 1,-1 2 0,-3 3 0,-2 4-1,-3 7 1,1 4-2,3 6 1,3 1-2,6 7 0,5 0-2,10 6-1,3-4-2,11 8-4,-6-12-9,16 13-20,-9-9 1,8 8-1,-11-6 3</inkml:trace>
  <inkml:trace contextRef="#ctx1" brushRef="#br0" timeOffset="132642.2777">23586 12724 80,'-3'11'37,"3"-11"-1,-2 29-3,2-29-23,8 26-4,3-16-2,6-1 0,3-5-1,3-4-1,1-6 0,2-7-1,1-5 0,-4-4 0,-4-4-1,-2 0 1,-6 1-1,-5-1 1,-6 3-1,-2 5 1,-10 3-1,-3 7 0,-6 6 1,-4 8-1,-4 8 1,-1 9 0,0 6-1,-1 7 1,7 3 0,6 5 0,7-2-1,10-1 0,9-7-1,9-6-1,15-5-2,4-16-5,22 3-26,-10-21-4,16 0-1,-6-16 0</inkml:trace>
  <inkml:trace contextRef="#ctx1" brushRef="#br0" timeOffset="133016.6783">24220 12544 88,'-29'1'38,"8"12"-1,-8-9 2,11 10-31,-2-6-4,5 4-1,0-2 0,3 2-1,3 0 0,5 1 0,4-1-1,6-1 0,6-2-1,6-1 1,4-1-1,5-1 0,-1 1 1,0 1-1,-4 3 1,-6 2-1,-7 7 0,-6 2 1,-9 7-1,-8 4 0,-7 3-1,-4 3 1,-4 0-1,-1-3 0,4-3-2,1-13-7,15 4-8,-8-25-13,18 1-8,6-16-2,14 0 0</inkml:trace>
  <inkml:trace contextRef="#ctx1" brushRef="#br0" timeOffset="133203.8787">24355 12911 114,'-21'20'43,"-6"-15"-2,11 0-3,16-5-43,-15-25-12,26 18-7,-13-21-6,18 14-11,-6-9-1,10 10 1</inkml:trace>
  <inkml:trace contextRef="#ctx1" brushRef="#br0" timeOffset="159193.5243">1984 14228 37,'0'0'33,"-8"-12"1,8 12-1,-23 2-25,11 11-3,-5-1 1,4 8-1,-4 2-1,4 10 1,1 1-2,8 5-1,1-1 0,8-2-1,4-1 0,6-4 0,5-8-1,7-10 0,2-9-1,2-14 1,0-12 0,2-11 0,-3-12 0,-1-9-1,-5-3 1,-5-2 0,-4 2 0,-6 6 0,-4 11 0,-8 9 0,-5 15 0,-3 13 1,-6 9-1,1 13 1,-2 4-1,2 5 1,7 0-1,7-2 1,8-5-1,10-6 1,11-6-1,8-7 1,8-4-1,6 1 0,0 0 0,-2 3 1,-6 6-1,-7 6 0,-8 5 0,-10 9 0,-9 3 0,-8 2 0,-5 0 0,-2-3 1,-1-6-1,-1-6 0,10-17 1,-10 3 0,11-20 0,5-6 0,2-5 1,3-5 0,-1 0 0,3 1 0,-1 3-1,1 3 1,1 6-1,3-1 0,7 1 0,3-3-2,12 2-3,1-11-12,22 16-10,-9-14-11,18 8-5,-1-4 2</inkml:trace>
  <inkml:trace contextRef="#ctx1" brushRef="#br0" timeOffset="161034.3275">3846 14075 45,'2'-16'34,"-1"-5"1,4 11-12,-6-8-15,1 18 0,13-11-2,-13 11-2,15 24-1,-8 4 1,-3 9-1,1 9-1,-5 4 0,0 4-2,-3 0 2,0-3 0,-3-6-2,2-7 2,1-9-2,1-7 1,1-10 0,1-12-1,0 0 1,5-19-1,0-7 0,1-7 1,0-7-1,2-9 0,1-3 1,3-3-2,0-1 2,3 6 0,3 2 0,0 9 0,2 8 0,0 8 0,-1 8-1,0 8 2,-1 8-2,-3 5 0,-1 6-1,-2 3 0,-3 4 0,-2 2-1,-5 3 2,0 0-1,-7 3 0,-2-3 0,-5 0 0,-4-1 1,-3-2 0,-5-1 0,-1-4 0,-3 0 0,-1-2 0,1 2 0,2 2 0,1 8 1,6 6-1,0 9 1,6 7-3,3 7 3,3 6-3,1 4 0,4 2 0,1-7-3,3-1-4,-3-22-21,15-2-8,-4-19-2,15-10 2</inkml:trace>
  <inkml:trace contextRef="#ctx1" brushRef="#br0" timeOffset="161283.928">4428 13578 67,'0'0'39,"3"28"-2,-8 12 0,-3 8-36,-6 9 0,1 10-1,0 8-3,3 6-1,-2-7-4,12 5-4,-7-20-17,14 2-7,-1-17-2,12-9 3</inkml:trace>
  <inkml:trace contextRef="#ctx1" brushRef="#br0" timeOffset="161595.9285">4683 13953 57,'-22'16'38,"2"18"-2,-9 0 3,10 12-35,-4-3 0,10 2-1,5-8-1,14-4 1,6-13-2,13-11 1,8-13-2,8-10 1,2-10-1,-2-6 1,0-3-1,-10-2 0,-7 2 0,-10 3-1,-10 4 0,-11 2 0,-7 5-2,-9-1 0,3 10-6,-11-14-9,12 13-18,-2-6-1,13 7 1,1-9-1</inkml:trace>
  <inkml:trace contextRef="#ctx1" brushRef="#br0" timeOffset="161814.3289">5101 13573 58,'12'6'38,"-18"12"-1,4 14 0,-11 7-31,4 12-2,-4 8-3,4 8-1,-2 4-1,2-2-3,6 3-6,-8-16-27,13-1 0,-2-17-2,7-8 2</inkml:trace>
  <inkml:trace contextRef="#ctx1" brushRef="#br0" timeOffset="162017.1293">4928 13989 71,'-16'4'41,"3"-4"-1,13 0 0,13 4-36,11-13-1,10-9-2,13-6-2,14 5-12,-1-17-25,17 7 0,-5-6-1,2 11-1</inkml:trace>
  <inkml:trace contextRef="#ctx1" brushRef="#br0" timeOffset="163327.5316">6269 13902 38,'-12'5'36,"-10"2"-1,3 11 1,-14-3-27,8 13-3,-7-4 1,10 10-1,0-6-2,7 6-1,6-5 0,11-6-2,11-7 1,9-8-1,8-10-1,6-9 0,4-11 1,4-9-1,-1-8 1,-4-4 0,-4 0 0,-4 1 0,-9 5 0,-6 7 0,-8 9 0,-8 21 0,0 0-2,-7 28 1,-2 15-1,-5 19 0,3 20 0,-5 15 0,5 12-1,0 7-1,3 1 2,3-5-1,0-7 0,1-14 1,2-15 0,-1-11 0,-3-18 1,-1-11 1,-3-14 0,-4-13-1,-4-15 1,1-13-1,-1-15 1,5-12-2,1-13 3,4-11-1,7-7 1,5-5-1,7 2 1,4 3-1,5 5-2,0 7 0,8 11-5,-5-4-10,12 21-21,-6-2-1,7 12-2,-4-3 3</inkml:trace>
  <inkml:trace contextRef="#ctx1" brushRef="#br0" timeOffset="164622.3338">6778 14063 61,'0'0'40,"0"0"-2,0 0 2,0 0-34,0 0-2,0 0-1,0 0-1,-13 16 0,3 6-1,0 9 0,-3 3 0,2 8-1,-4 2 0,1-2 1,1-5-1,4-7 0,4-8 0,5-22 0,0 0 0,20-15 0,-4-14 0,4-8 0,1-5 0,2-4 0,-1 0 0,-4 2 0,-1 8 0,-5 7 0,-4 7 0,0 10 0,-8 12 0,18-8 0,-5 9 0,3 3 0,6 0 0,6-2 0,5-1 0,5-1 0,4-3 0,1-1 1,-2-1-1,-3-2 0,-5 0 0,-5 2 1,-8 0-1,-10 1 0,-10 4 0,0 0 0,-17 3 0,-4 5 0,-6 4 0,-3 5 0,-2 4 1,-1 7-1,2 2 1,5 3 0,7-2 0,10-1 0,10-6-1,9-5 1,12-9-1,10-10 1,6-8-1,4-9 0,3-6 1,-1-7-1,-4-1 0,-3-3 0,-10 2 0,-5 2 0,-7 2 0,-8 8 1,-6 7-1,-1 13 0,-10-1 0,-2 15 0,-1 9-1,1 7 0,2 6 0,3-1-3,9 1 1,1-9-1,13-1-2,4-18-1,18 0-7,-10-26-12,20 5-11,-7-14-1,7 4 3,-15-14 16,8 13 10,-17-2 6,-8 0 10,3 18 13,-18-4 14,-1 12 2,0 0-2,-9 14-13,-7-5-10,10 14-2,-6-1-4,5 8-1,0 0-2,3 4 1,-1 0-1,4-3 0,0-5-1,2-2 0,0-6 0,3-8-1,-4-10 1,0 0-1,10-18 0,-7-3 1,1-6-1,2-6 0,-1-5 0,2-4 0,4-4 0,0-1 1,5 3 0,0 4 0,1 4 0,3 8 0,-2 6 0,2 10 0,-4 9-1,-2 12 0,-3 4 0,-3 7-1,-4 4 1,-4 5-1,-4 6 0,-4 4 0,-6 3 0,-3 2 0,-3 1 1,-2-1 0,-2-2 0,0-4 0,0-6 0,2-6 0,2-6 1,3-6-1,4-4 0,1 0 0,5 2 0,3 7 0,0 5 0,2 10 0,-1 13-1,-3 8-2,-1 10 0,-5-2-3,9 11-16,-10-24-18,14-3 0,-3-23-1,17-17 1</inkml:trace>
  <inkml:trace contextRef="#ctx1" brushRef="#br0" timeOffset="165090.3347">8276 13645 54,'-19'7'37,"8"1"1,0-10-1,11 2-27,0 0-5,0 0-1,0 0 0,-8 23 0,0-1-1,-2 14 1,-5 9-1,-1 10-1,-6 7 0,-1 9 0,0-3 0,2-2-1,5-9 0,4-10 0,7-13 0,8-14 0,8-15-1,9-15 0,7-11 0,5-11 0,3-3 1,1-3-2,-3 3 2,-1 3-1,-7 8 0,-5 10 0,-7 9 0,-13 5 0,11 18-1,-12 0-1,2 9-2,-3-3-2,16 16-13,-18-21-6,27 12-13,-9-14-4,16-1 1</inkml:trace>
  <inkml:trace contextRef="#ctx1" brushRef="#br0" timeOffset="165480.3353">8812 13892 71,'-27'8'41,"4"10"0,-10-3-1,11 9-31,-4-6-5,5 3-2,6-3-2,9-4 1,6-2-1,0-12 0,26 10 1,-4-8-1,3-1 1,3-1-1,-2 4 0,-1 0 1,-4 5 0,-4 4 0,-5 6-1,-8 5 1,-5 3-1,-5 4 1,-4 0 0,-5 1-1,-3-2 0,0-3-1,3-4-3,-3-19-10,20 11-8,-14-29-5,25 9-12,-3-17-4,15 0 1</inkml:trace>
  <inkml:trace contextRef="#ctx1" brushRef="#br0" timeOffset="165636.3356">9268 14245 100,'-18'28'44,"5"-2"0,-5-25-5,7-5-46,11 4-12,-2-26-7,15 16-6,-14-21-5,13 6-7,-6-3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8T23:13:19.0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2614 1666 48,'3'-24'32,"-9"-1"3,-2 3 0,-17 1-23,8 8-1,-19 4-1,4 9-2,-18 9-1,1 9-1,-11 10-2,2 11 0,-6 9-2,5 11 0,2 4 0,6 6-1,9 2 0,10 4 0,14-3 0,11 0-2,18-8 1,15-5-3,16-7 0,12-10-4,22-5-2,1-28-8,25 0-21,-5-21 1,7-5-2,-5-21 3</inkml:trace>
  <inkml:trace contextRef="#ctx0" brushRef="#br0" timeOffset="639.6011">3065 1988 55,'-22'1'34,"-11"4"3,4 11-2,-7-2-12,8 16-16,-5 3-1,12 10-1,2-3-2,9 6 0,7-3-1,10-3-2,10-6 0,11-9 0,9-13 0,8-11 0,8-13-1,4-15 0,2-10 0,-3-7 1,-4-6-1,-10-3 1,-10 1-2,-10 2 3,-14 5-2,-12 11 4,-11 10-3,-7 6 3,-6 8-3,0 7 2,1 5 0,7 6-2,7 2 2,12 0-2,11-3 1,13 0-1,10-4 1,7 1 0,8-2-1,-1 0 0,1 4 1,-7 3-1,-5 6 0,-8 6 1,-9 8-1,-9 9 1,-9 3-1,-4 6-1,-7-4 1,1 0 0,-2-7 0,4-6-1,3-13 1,4-17 0,18-14 0,2-11 1,8-10 0,6-9 1,4-4-2,0-3 2,-1 3-1,-2 6 1,-7 12-2,-5 8 0,-8 13 0,-4 11 0,-8 12 0,-2 7-1,0 8-1,0 4-2,12 4-1,0-4-6,19 3-28,-3-10 1,20 0-1,-4-11-2</inkml:trace>
  <inkml:trace contextRef="#ctx0" brushRef="#br0" timeOffset="873.6015">4522 1970 98,'-21'3'38,"-12"3"3,4 13-2,-13 1-34,13 7 0,4-1-2,7 6-1,9-2-1,12-3-1,15-6-1,12-12-3,19-2-4,0-19-28,27 2-3,-5-19 1,15-1-3</inkml:trace>
  <inkml:trace contextRef="#ctx0" brushRef="#br0" timeOffset="1092.0019">5106 1455 113,'-24'-2'38,"6"25"3,-8 14-13,7 26-24,-2 17-1,6 9-2,5-3-1,4-3-3,11-4-2,-7-16-31,21-2-2,-3-27-1,15-6-1</inkml:trace>
  <inkml:trace contextRef="#ctx0" brushRef="#br0" timeOffset="1497.6026">5355 1882 103,'-13'21'38,"-10"-3"2,11 12-4,-3-3-31,7 3-1,3-2-1,3 2-1,6-4 0,5-4-1,5-5 0,6-5-1,4-8 1,4-5-1,3-8 0,2-6 1,0-7-1,-2-5 0,0-1 1,-5-4-1,-4 4 1,-4 2 0,-6 5-1,-4 8 1,-8 13-1,0 0 1,3 10-1,-10 12-1,-4 8 0,1 9 0,-2 7-2,2-1-3,12 13-17,-5-17-17,19 5 1,3-11-1,18-1 0</inkml:trace>
  <inkml:trace contextRef="#ctx0" brushRef="#br0" timeOffset="1996.8035">6187 1847 87,'0'0'37,"-19"-1"0,8 20 2,-21 1-29,9 9-4,-9-1 1,2 4-3,-3-1 1,8 0-3,4-5 0,10-4-1,13-6 0,14-6 0,14-7-1,12-5 0,7-1 0,5-4 0,-2 1 0,-2 2 0,-7 4 0,-13 3 0,-14 9 0,-14 11 0,-12 2 0,-8 5-1,-4 1 0,0-1-1,4-2-1,2-7-3,17-1-8,-1-20-24,24-5-1,0-18 1,23-1-1</inkml:trace>
  <inkml:trace contextRef="#ctx0" brushRef="#br0" timeOffset="2184.0038">6656 1897 111,'0'0'37,"0"0"3,-15 31-2,2-7-33,1 7-3,0 5 1,0 7-2,1 1 0,4-4-3,3 0 0,3-7-4,9 2-18,-4-20-15,12 0 1,-3-24-1,10 1 0</inkml:trace>
  <inkml:trace contextRef="#ctx0" brushRef="#br0" timeOffset="2340.0041">6744 1647 107,'-9'-18'37,"-12"8"1,8 16-2,-5 12-31,5-14-18,19 10-22,-3-4-3,18 4 0,3-2-1</inkml:trace>
  <inkml:trace contextRef="#ctx0" brushRef="#br0" timeOffset="2995.2053">7195 1808 107,'-28'27'39,"-13"1"1,10 9-1,-12 5-34,18-2-2,4-2 0,7 4-2,9-6 1,10-2-1,12-6-1,6-7-2,9-11 1,2-7-1,3-6-1,-2-12-1,0-2 1,-6-12-1,-4-1 0,-7-5 2,-5 2-1,-8-1 3,-1 2-1,-4 7 4,-4 2-1,2 8 1,-1 2-1,3 13 2,0 0 0,19-7-2,-3 8 0,11 2 0,3 0 0,6-1-1,2 3 0,2 0-1,-4 3 2,-3 1-1,-5 2 0,-9 6-1,-9 2 1,-9 4 0,-8 3-1,-7 2 1,-4-2-1,-2 0 0,0-3 0,3-1 1,9-9-1,8-13 0,11-4 0,13-12 1,9-6-1,7-8 1,5-4-1,1-8 1,-1 5 0,-1 5 0,-9 7 0,-6 9 1,-10 12-2,-19 4 0,10 27 0,-15 0 0,-2 8 0,-3 2-3,7 8-3,-4-15-11,26 9-10,-4-19-16,25-1 2,4-15-2,25-3 1</inkml:trace>
  <inkml:trace contextRef="#ctx0" brushRef="#br0" timeOffset="3135.6055">8500 2138 106,'-25'3'39,"3"2"-5,1-4-32,6-12-31,15 11-11,0 0-1</inkml:trace>
  <inkml:trace contextRef="#ctx0" brushRef="#br1" timeOffset="8408.4148">2218 2683 52,'0'0'31,"0"0"3,15-13-3,1 9-22,-4-11-3,8 8-2,-3-4 1,3 6-3,-6 2 1,1 5-2,-3 1 0,3 7 0,-1 0 0,4 3 0,3-3 1,5 2-1,8-7 0,6 0 0,9-5 0,5-2 0,5-5 0,5 0-1,5-2 1,1 0-1,4 1 1,2 3-1,-1 0 0,0 2 0,2-1 0,0 2 1,2-3-2,3 1 2,4-5-1,3 0 0,4-3 1,1-1-1,3-1 1,-1 0-1,0 2 1,-2 2 0,-1 3 0,-3 4 0,-1 1-1,-1 3 1,-3-1-1,3 1 1,-1 0-1,2-2 1,3-1-1,1-2 1,4-2-1,1-2 1,3 0 0,0-2 0,-1 1-1,2 1 1,-1-2 0,0 2-1,-3 1 1,0 2-1,-3-2 1,-1 3-1,-2 1 0,-5 0 0,-2 2 0,-4-1 0,-4 2 0,0-1 0,-4 2 0,1-2 0,-2-1 0,-2 0 0,-2 0 0,-4-3 0,0 1 0,-1-1 0,-4 1 0,-6-1 1,-3 2-1,-6-1 0,-6 2 0,-9 1 0,-6-1 0,-7 1 1,-4 1-1,-12 0 0,12 1 0,-12-1 0,0 0 0,15 3 0,-15-3 0,21 3 0,-8-3 0,4 0 0,-1-1 0,2 0 0,0-3 0,-1 1 0,-2 0 0,-1 0 0,-1 1 0,2 1 0,0 0 0,1 3 0,2 0-1,2 2 1,2 0 0,2 1 0,0-2 0,-2 2 0,-1-3-1,-3 1 1,-3-3 0,-3-2 0,-12 2 0,14-2-1,-14 2-3,0 0-4,0 0-27,-11-7 0,11 7 0,-17 3-3</inkml:trace>
  <inkml:trace contextRef="#ctx0" brushRef="#br2" timeOffset="12636.0222">2114 3511 63,'0'0'33,"2"-11"0,-2 11-1,1 16-25,-4 0 0,4 16-3,-2 6 0,2 18-2,-3 8 1,0 14-2,0 5 0,-1 0-1,0 0-3,-1-12-1,8 2-20,-5-25-10,8-11 1,-1-23-3,7-14 2</inkml:trace>
  <inkml:trace contextRef="#ctx0" brushRef="#br2" timeOffset="13166.4231">1899 3636 72,'-37'-6'37,"13"10"-2,4-7 1,20 3-26,0 0-6,34-17 1,9-3-1,15-3 0,11-8-1,13-3 0,7-6-1,1 3-1,-4 3-1,-8 7 1,-12 11-1,-10 10 1,-14 17-1,-12 12 1,-12 14-1,-8 12-1,-7 11 2,-3 8-1,-5 5 0,-1 3 0,-3 1 0,0-1 0,0-2 0,3-8 1,0-9-2,4-9 2,3-12-1,5-14 1,4-18 0,5-16 0,6-17 1,4-12-2,1-9 2,3-7-2,-2 1 1,-1 3-1,-5 9 1,-2 9-1,-4 13 0,-5 15-1,-10 7 2,14 28-1,-8 1-1,0 8 0,4 8-2,1 0-1,10 4-4,-4-16-8,20 5-22,-5-21 1,16-1 1,-5-24-2</inkml:trace>
  <inkml:trace contextRef="#ctx0" brushRef="#br2" timeOffset="13369.2235">3424 3743 86,'0'0'35,"-11"5"0,7 22 0,-8 5-29,6 15-2,-3 6-1,5 7 0,-1 3-4,4-4 1,5-1-5,-1-23-10,11 0-20,-2-27-1,15-10-1,-4-24 1</inkml:trace>
  <inkml:trace contextRef="#ctx0" brushRef="#br2" timeOffset="13509.6237">3488 3454 81,'-18'-10'34,"7"13"-5,11-3-10,0 0-50,9 14-3,23-3-1,8-4 1</inkml:trace>
  <inkml:trace contextRef="#ctx0" brushRef="#br2" timeOffset="13806.0242">4078 3587 87,'-26'29'36,"-14"-6"2,6 14-4,-5-10-27,10 4-2,4-7 0,15 1-2,12-7 0,15-4-2,16-7 0,10-2-1,5-1 1,5 0-1,0 3 1,-8 6-1,-8 5 1,-14 7 0,-14 9-1,-13 5 0,-15 8 0,-12-1 0,-7 0-2,-5-5-1,5 0-6,-10-18-28,23-1-1,0-21 0,25-1-1</inkml:trace>
  <inkml:trace contextRef="#ctx0" brushRef="#br2" timeOffset="14196.0249">5093 3664 90,'0'0'37,"0"0"1,19 12-1,-12 9-35,2 14 1,-2 7-1,0 11-1,-1 6-1,-1 1-1,2 0-2,-1-12-4,16 0-28,-7-26 0,13-9-2,-1-24 0</inkml:trace>
  <inkml:trace contextRef="#ctx0" brushRef="#br2" timeOffset="14352.0252">5303 3373 66,'-33'-10'35,"3"11"-3,12 10-4,14 7-29,11-7-30,26 4-1,10-7-2,17 4 1</inkml:trace>
  <inkml:trace contextRef="#ctx0" brushRef="#br2" timeOffset="14664.0258">5873 3577 97,'-41'22'37,"9"9"0,-9-11-2,10 5-30,4-6 0,12 0-2,8-5 0,19-4-2,9-2 0,10 0 0,7 1-1,3 3 1,-1 3-1,-3 4 1,-6 5-1,-14 6 0,-11 4 0,-11 6 1,-10 1-1,-8 1 0,-5-2-1,-2-6-2,1-1-3,-5-19-22,20 7-10,-2-21 1,16 0-2,0-17 0</inkml:trace>
  <inkml:trace contextRef="#ctx0" brushRef="#br2" timeOffset="15241.2268">7286 3703 67,'-1'-22'34,"-4"-5"1,5 11 0,-17-5-27,17 21 0,-31-13 0,10 25-1,-13 6-1,1 12-2,-8 8 1,3 9-2,1 4 0,8 4-1,7-3 0,11-4 0,12-7-1,15-10 0,11-15 0,15-13 0,7-14-1,5-11 1,2-10 0,-3-9 0,-4-4-1,-8-2 1,-7 3-1,-11 5 1,-7 7-1,-8 10 1,-5 9-1,-3 13 0,-12 13 0,2 12 0,-2 12 0,1 5-1,4 8-2,2-2-2,20 10-13,1-22-20,29 2 0,8-20-1,27-5-1</inkml:trace>
  <inkml:trace contextRef="#ctx0" brushRef="#br2" timeOffset="15724.8276">8523 3583 56,'15'-8'36,"-15"8"-1,0 0 1,0 0-15,-15 7-12,-10 4 0,2 11-4,-9-1 0,3 4-2,-2-1 0,7 1-1,2-1 0,9-3-1,7-5 0,12-2-1,9-5 0,8-2 1,7-3-1,6-1 0,4-2 0,1-2 1,1 1-1,-3 0 0,-6 3 0,-4 3 0,-9 5 0,-10 8 0,-8 5 0,-9 6 0,-8 4-1,-7 2 0,0 4-1,-4-7-3,6 5-5,-6-18-27,21-1 0,5-19-1,0 0 0</inkml:trace>
  <inkml:trace contextRef="#ctx0" brushRef="#br2" timeOffset="16099.2283">8889 3853 88,'-3'16'35,"3"-16"1,0 0 0,19 3-32,8-10 0,4-8-1,8-4-1,2-5 1,5-5-2,-5-4 0,-4 1 0,-9-2 0,-9 4 1,-12 0-1,-11 7 1,-12 5-2,-11 10 2,-6 10 0,-6 12-1,-3 11 1,-2 9-2,3 9 2,6 5-2,7 2 2,13-2-2,12-3-1,18-10 1,20-13-2,15-15-2,18-7-4,1-25-9,22 3-21,-11-17 1,9 5-1,-18-14-1</inkml:trace>
  <inkml:trace contextRef="#ctx0" brushRef="#br2" timeOffset="16442.4289">9598 3642 93,'-19'18'37,"-14"-1"0,9 18 1,-5-5-32,8 7 0,0-1-2,8 1-1,4-6-1,8-3-1,7-9 1,5-9-1,6-10 0,3-8 0,4-10 0,2-8 0,1-6 0,-1-6 0,0-3-1,-1 1 2,-3 2-2,-2 7 1,-4 5-2,-2 9 1,-3 12 0,-11 5 1,11 24-1,-8 0-1,0 8 1,3 2-2,7 0 1,6-6-2,14-5-2,5-20-7,27-2-26,-4-22-1,17-3 0,-6-21 0</inkml:trace>
  <inkml:trace contextRef="#ctx0" brushRef="#br2" timeOffset="16629.6292">10486 3134 92,'-27'-8'37,"5"34"1,-16 8 1,6 25-25,-2 10-10,2 11-1,6 0-2,6 2-2,11-3-2,2-16-7,18 3-27,-6-25-3,11-1 2,-8-25-2</inkml:trace>
  <inkml:trace contextRef="#ctx0" brushRef="#br2" timeOffset="16801.2295">10114 3617 103,'-22'11'41,"-3"-8"0,21 13-2,4-16-33,21 7-5,17-10-1,16-8-3,20 9-8,1-17-27,18 11-1,-7-13 0,7 12-1</inkml:trace>
  <inkml:trace contextRef="#ctx0" brushRef="#br2" timeOffset="17144.4301">10730 3691 88,'-25'19'38,"13"6"-1,4-15 1,18 1-30,8-8-5,13-3 1,8-8-2,5-3-1,4-7 0,-3-4 0,-6-1-1,-6-3 1,-11 0 0,-14 2-1,-12 1 0,-9 6 2,-13 8-1,-8 8 0,-6 7 0,-2 11-1,-1 6 1,6 7-1,5 5 1,11 3-2,14-1 0,11-4-2,20-3-2,7-14-5,28 3-28,-2-19 0,18 0-1,-4-18 0</inkml:trace>
  <inkml:trace contextRef="#ctx0" brushRef="#br2" timeOffset="17472.0307">11426 3601 85,'-22'22'37,"-15"0"0,8 15 1,-10-9-24,12 10-9,0-5 0,11 1-1,5-9-1,11-7-1,0-18-1,26 5 0,1-18 0,4-7 0,5-9 0,0-5-1,1-4 1,-1 1 0,-5 2-1,-5 5 1,-7 7 0,-5 6 0,-14 17-1,12-1-1,-12 15 1,-2 6-3,2 7 0,-3 1-3,10 11-4,-6-11-29,24 5 0,-1-15 1,19 2-2</inkml:trace>
  <inkml:trace contextRef="#ctx0" brushRef="#br2" timeOffset="17721.6311">12191 3589 110,'-35'-10'40,"5"18"-1,-16-9-1,0 16-35,1 4 2,2 6-3,4 4 1,9 3-2,11 2 1,11-3-1,15-2-2,13-5-1,15-3-3,5-17-11,20 9-23,-3-20-2,15 5 1,-5-18 0</inkml:trace>
  <inkml:trace contextRef="#ctx0" brushRef="#br2" timeOffset="18252.0321">12455 3764 102,'-11'3'38,"11"-3"0,0 0-8,28-1-26,0-7 0,13-1-1,5-7-1,8-2-1,3-2-1,0-5 0,-5 0 0,-8-1 0,-9 0-1,-13 1 1,-14 1 0,-14 4 1,-14 6 0,-11 10 1,-12 7 0,-7 11-1,-6 10 3,-1 11-2,2 6 2,8 6-2,10 1 0,14-3-2,18-6 0,18-7-1,23-8-3,17-21-18,32 5-17,8-21-2,30-1 1,7-17-1</inkml:trace>
  <inkml:trace contextRef="#ctx0" brushRef="#br2" timeOffset="19203.6337">14075 3517 76,'0'0'35,"0"0"0,-27-5 0,8 18-25,-18-4-1,3 16-3,-6-1-1,3 10-1,0 0 1,9 3-2,7-1 0,14-2-1,14-6-1,15-7 1,13-11-1,15-9 0,8-8 0,8-9 0,1-8-1,-5-5 0,-7-4 0,-12-3 0,-17 2-1,-16 3 1,-15 5-1,-14 5 1,-10 7 0,-5 6 0,-1 5 0,3 3 0,6 4 0,9 2 1,17-6-1,0 0 1,24 9 0,13-10-1,11-4 1,5 2-1,5-1 1,0 3 0,-6 5-1,-6 5 0,-11 6 1,-12 7-1,-11 6 0,-9 3 0,-7 2 1,-5-1-1,-1 1 0,1-6 1,-1-4-1,2-6 0,8-17 1,0 0 0,0 0-1,15-15 1,-3-8 0,2-5 0,0-6 0,4 0 1,-3-4-1,4 3 1,-1 2 0,3 3-2,5 3 0,3 2 0,5 4-2,2-1-2,13 11-7,-8-16-8,21 21-13,-12-18-10,9 11 1,-7-10-2</inkml:trace>
  <inkml:trace contextRef="#ctx0" brushRef="#br2" timeOffset="19656.0345">16007 2980 89,'0'0'36,"2"-11"-1,-7 34 1,-11-1-28,4 21-2,-4 7-2,2 14-2,0 8 0,3 3-1,2 1 1,3 0-3,5-2-1,-1-11-5,14 4-10,-6-26-20,12-3 1,-6-21-2,10-4 1</inkml:trace>
  <inkml:trace contextRef="#ctx0" brushRef="#br2" timeOffset="20264.4356">15786 3457 106,'-37'-11'37,"18"15"1,1-11-1,18 7-32,30-7-2,13-3 0,14-5-2,14-2 0,7-4 0,7 1 0,-3 1-1,-8 4 0,-11 3-1,-14 6 1,-13 8 0,-18 6 0,-12 6 0,-14 4 0,-8 8 0,-5 4 0,-4 5 0,2 1 0,1 0 0,4 0-1,7-2 2,9-4-1,11-8 1,9-7-1,9-11 1,10-8 0,5-10-1,7-9 1,-3-7-1,2-6 1,-7-1-1,-4 0 0,-8 5 1,-8 7-2,-8 6 1,-13 19 0,0 0-1,0 0 1,-9 33-1,1-2 0,2 6 1,2 2-1,8 2 1,6-4 0,9-6 0,9-8 0,7-10 0,6-9 1,2-11 0,1-11 0,-4-6-1,0-7 1,-8-5-2,-6-1 2,-9 0-2,-3 1 0,-5 0-2,-3 1-2,4 12-9,-13-10-23,17 12-3,-12-7 0,12 13 0</inkml:trace>
  <inkml:trace contextRef="#ctx0" brushRef="#br2" timeOffset="20919.6367">17614 3424 64,'0'0'35,"-22"-21"0,5 23 1,-17-8-24,7 18-2,-15 0-3,5 11-2,-4 4 0,8 9-1,1 3 0,10 5-2,11-1 1,14-1-2,14-6 1,13-6-2,15-10 2,7-10-2,7-10 1,1-11-1,-1-10-1,-5-10 1,-9-9-1,-12-5-1,-12-2-2,-15-8-1,-8 4-2,-16-1 0,-1 16-4,-21-3-21,6 27-3,-13 2-1,8 23 0</inkml:trace>
  <inkml:trace contextRef="#ctx0" brushRef="#br2" timeOffset="21652.838">19101 2885 66,'0'0'36,"0"0"-1,-14 20 1,-1-2-22,8 20-7,-7 6-1,2 21-2,-5 10-1,1 12-1,-2 7 0,2-1-2,3-1-1,3-9-2,8-4-3,-2-27-15,19-3-16,-4-23 0,12-7-1,-9-20 2</inkml:trace>
  <inkml:trace contextRef="#ctx0" brushRef="#br2" timeOffset="21855.6384">18680 3606 96,'-51'-4'39,"20"13"1,8-14-2,23 5-33,36-17-2,13-4-2,24-9-2,14-11-3,21 0-4,0-19-9,16 14-21,-15-13 1,-1 14-1,-22-9 1</inkml:trace>
  <inkml:trace contextRef="#ctx0" brushRef="#br2" timeOffset="22214.439">19595 2859 75,'-18'-8'37,"-8"0"0,10 17 0,-5 1-22,12 20-7,-4 5-2,6 14-1,-7 11-1,0 14-1,-4 9-1,-3 5 0,-4-2-1,-1-4 0,1-8 0,3-10 0,5-12 0,7-12-1,8-15 1,9-12-1,8-15 1,10-11 0,6-9-1,5-7 1,1-5-1,-1-1 1,-1-2-1,-6 4 0,-4 8-1,-8 9 1,-6 10-1,-11 6 0,10 20-1,-8 2-2,4 9-1,-1-5-5,20 17-15,-8-18-14,23 4 1,-2-18-2,20 1 3</inkml:trace>
  <inkml:trace contextRef="#ctx0" brushRef="#br2" timeOffset="22604.4397">20176 3443 87,'-17'-15'37,"-18"-2"0,2 18 1,-14-2-27,6 18-4,-6 6-1,5 11-2,2 3-1,8 3 0,8 0-1,10 0-1,10-6 1,12-4-1,12-8 0,8-7-1,8-8 0,7-8 1,1-8-1,0-7 0,-3-6-1,-1-6 1,-5-4-1,-6-2 1,-7 2 0,-7 3 0,-6 6 0,-7 7 0,-2 16 0,-14-7-1,2 20 1,-5 7-1,2 7 1,1 1-2,6 2-1,6-6-3,20 8-14,1-23-19,22 4 0,-2-22-1,20 1 0</inkml:trace>
  <inkml:trace contextRef="#ctx0" brushRef="#br2" timeOffset="22822.8401">20841 3024 106,'-19'27'38,"-13"6"2,5 31-3,-8 4-34,2 14 0,1 4-1,6 3-1,5-2-1,6-9-3,10-3-4,-2-24-31,21-4 0,-5-27-1,13-8-1</inkml:trace>
  <inkml:trace contextRef="#ctx0" brushRef="#br2" timeOffset="22994.4404">20507 3451 115,'-19'-9'41,"19"9"1,17 0-3,27-9-37,7 5-5,10-9-7,22 13-28,-3-14-2,11 10 0,-14-7-3</inkml:trace>
  <inkml:trace contextRef="#ctx0" brushRef="#br2" timeOffset="25755.6452">2340 5405 55,'-3'-14'33,"1"4"0,-7-3 0,9 13-23,-32-8-1,12 17-1,-16 3-2,-1 16 0,-11 5-2,3 12 1,-3 2-2,7 6 1,5-2-2,12-2-1,12-4 0,15-8-3,16-8-1,12-14-2,21-5-2,5-20-4,28 3-9,-8-26-3,23 4-3,-14-23 2,13 8-4,-13-9-3,-5 2 2</inkml:trace>
  <inkml:trace contextRef="#ctx0" brushRef="#br2" timeOffset="26551.2466">2898 5397 9,'12'-9'21,"-25"-2"5,-7 19 7,-16 1 1,-1 18 0,-16-4-15,10 20-7,-8-4-5,11 9 0,2-3-3,15 3-1,11-6-1,12-4-1,13-9 0,15-8 0,12-11 0,7-11-1,8-12 0,1-8 0,2-12 0,-3-9-1,-3-6 0,-8-2-1,-9-1 1,-10 1 0,-11 6 0,-9 5 0,-10 8 1,-8 8 0,-5 7 0,-1 5 1,-1 7 0,3 4-1,7 2 1,10-2 0,0 0 0,17 12 0,6-11 0,10-1 0,4-1 0,4 1 0,1 0 0,-1 3 0,-5 5-1,-5 4 1,-7 6 0,-9 8-1,-9 5 0,-6 3 1,-6 2-1,-3 0 0,-3-4 0,1-4 0,-1-5 0,4-7 0,8-16-1,0 0 1,16-9 1,3-12-1,5-7 0,4-3 0,2-5 1,3 0-1,-4 1 0,-3 5 0,-7 8 0,-3 8 0,-16 14 0,0 0 0,6 16 0,-14 6 1,-1 4-1,1 1 0,4 2 0,3-2 0,6-8 0,8-6 0,7-12-1,8-9 1,6-9 0,7-7 0,2-8 1,1-3 0,-1 0 0,-1 2-1,-7 4 1,-5 6 0,-8 8 0,-5 10-1,-17 5 0,9 21 0,-13 3 0,-1 8-1,-1 5 0,1 6-1,5 2-1,1-7-4,16 7-16,-5-20-16,17 1 1,-3-18-2,13-3 2</inkml:trace>
  <inkml:trace contextRef="#ctx0" brushRef="#br2" timeOffset="27112.8476">4287 5348 60,'0'0'36,"-14"-1"0,8 18 2,-7-7-14,5 21-18,-3 3-1,3 11-1,-2 3-2,3 2 1,2-2-2,1-2 0,1-5 0,3-7-1,1-10 0,1-8 0,-2-16 0,14 1 0,-2-15 0,-1-7 0,1-11 1,1-6-1,-1-4 0,0-8 0,1-2 1,-3 0-1,2 2 0,-1 5 1,0 4-1,3 9 0,1 5 0,2 10 0,2 9 0,0 7 0,1 7 0,0 4 0,-2 6 0,-2 4 0,-4 4 0,-5 3 0,-8 1 0,-6 3 0,-7 2-1,-6-2 1,-3 0 0,-4-3 0,1-2-1,-1 2 1,3 0 0,1 0 0,2 6 0,2 10 1,1 6 1,-1 13-1,-2 8 1,2 8 0,-1 2-1,0-2-1,8-1-4,-6-21-26,18-2-8,-1-24 0,15-9-2</inkml:trace>
  <inkml:trace contextRef="#ctx0" brushRef="#br2" timeOffset="28220.4496">5092 5390 53,'15'-21'35,"-11"-3"0,-2 11 0,-14-4-22,0 17-4,-16-1-1,1 16-1,-11 4-2,2 17 0,-7 7-1,3 10-1,-2 2-1,8 3 1,8-2-2,8 0 1,11-11-2,11-7 1,12-18 0,12-10-1,10-15 1,6-10-1,4-10 1,-1-12-1,-1-5 1,-3-6-1,-6 1 1,-7-1-1,-8 4 1,-7 6-1,-5 7 0,-6 6 0,-4 10 1,0 15-2,0 0 1,-11 15 0,5 8 0,3 5 0,1 5 0,5 0 0,4 1 0,4-6 0,10-6 0,8-12 0,7-8 1,4-9-1,3-8 0,1-4 0,-2-6 1,-4 1-1,-6 4 0,-9 0 1,-8 7-1,-15 13-1,0 0 1,-1 27 0,-13 2-1,-5 5 1,1 4-1,-3 4 1,1-1 0,4-3 0,5-11 0,8-10 0,3-17 0,17-2 0,3-17 1,1-9 0,3-11-1,1-8 1,-6-1-1,-1-1 1,-7 6-1,-3 6 1,-4 5-1,-2 12 0,-2 9 0,0 11-1,11 6 1,0 6 0,10 3 0,9 0 0,10-2 0,6-2 0,9-7 1,7-5-1,0-4 0,-1-7 0,-7-3 1,-10-3-1,-11-3 1,-13-2-1,-14 1 0,-15 3 0,-11 4 0,-10 7 0,-7 9 0,-6 10 0,1 8 0,1 13 0,5 7 0,8 5 1,11 4-2,11-4 0,17-4-2,16-14-4,28 4-12,0-29-20,30-1 0,3-21-1,17-1 0</inkml:trace>
  <inkml:trace contextRef="#ctx0" brushRef="#br2" timeOffset="28563.6502">6828 5263 97,'-45'5'39,"5"12"0,-12-7 0,12 9-35,-1-2-1,12 5 0,8-2 0,10-2-2,14-2 0,12-3 0,9-5-1,11-2 1,6 1-1,0-3 0,-2 2 0,0 3 0,-10 3 0,-9 6 0,-11 5 0,-15 5 0,-9 3 0,-11 1 0,-4 3 0,-6-3-1,3-1-1,-1-5 0,7-2-4,1-18-13,19 6-20,-5-14 0,12 2 1,4-16-3</inkml:trace>
  <inkml:trace contextRef="#ctx0" brushRef="#br2" timeOffset="29016.051">8077 4781 82,'18'-27'38,"-15"10"-2,-3 17 2,-10 34-34,0 9 0,-4 14 0,1 16-2,-6 11 0,3 14-2,-3 2 2,9-2-2,2-7 1,5-10-4,8-8-3,-4-23-30,19-5 0,-8-24-1,11-8-1</inkml:trace>
  <inkml:trace contextRef="#ctx0" brushRef="#br2" timeOffset="29203.2513">7890 5411 98,'0'0'38,"0"0"0,23-10-1,14-5-35,20-8-2,12-11-3,16 0-6,-7-15-26,16 3-2,-13-12 1,4 8-3</inkml:trace>
  <inkml:trace contextRef="#ctx0" brushRef="#br2" timeOffset="29530.8519">8655 4679 88,'-16'20'38,"-8"3"-1,10 24 1,-8 11-32,6 11 0,-4 7-1,3 14-2,-3 1 0,1 2-1,3-6 0,3-7-1,4-10 0,7-13 0,4-16-1,10-17 1,6-15-1,9-16 1,3-14-1,4-7 1,0-9-1,1-2 1,-2-2-1,-5 4 0,-3 8 0,-7 9 0,-4 13-1,-14 7 0,11 21-1,-10 1-2,1 13-2,-4-7-6,17 14-26,-10-14-2,14 2 2,-3-18-2</inkml:trace>
  <inkml:trace contextRef="#ctx0" brushRef="#br2" timeOffset="29889.6525">9060 5303 90,'-6'20'37,"-7"-4"1,15 12 1,-4-14-32,16 7-2,7-4-2,11-6 0,1-6-2,7-9 1,2-6-1,-3-6 0,-2-5-1,-7-4 0,-6-4 1,-12 0-2,-7 1 1,-10 4 0,-9 8 0,-8 8 0,-9 11 0,-5 14 1,-4 10 0,2 10 0,2 8-1,7 5 1,11-1 0,14-5-1,16-5-2,15-12-3,32-1-27,1-22-8,30-3 1,3-18-2</inkml:trace>
  <inkml:trace contextRef="#ctx0" brushRef="#br2" timeOffset="30654.0538">10672 4637 69,'0'0'37,"-10"-1"-2,7 20 2,-7 3-30,4 16 0,-8 8-3,4 17 1,-9 7 0,2 12-2,-3 4 1,2 5-2,-2-4 1,5-5-2,4-12 1,5-11-1,6-16 0,9-16 0,7-20-1,9-14 1,8-15 0,2-9 0,2-7-1,0-2 1,-2-1-1,-4 6 0,-6 9 0,-4 10 0,-7 13 0,-2 10 0,-4 12 0,-2 7-1,2 6-1,1 1-1,7 5-1,-1-9-4,16 10-16,-4-22-14,14-1 0,-3-17-1,12-1 2</inkml:trace>
  <inkml:trace contextRef="#ctx0" brushRef="#br2" timeOffset="31168.8547">11316 5254 94,'-20'-22'38,"10"26"0,-11-2-1,6 13-32,-1 5-1,3 10-1,-1 5-1,5 4 0,3 0-1,9 1 1,5-9-1,9-6-1,8-11 1,8-12-1,5-12 1,4-12-1,0-9 0,-2-7 1,-3-8-1,-6-3 0,-5 2-2,-8 4 3,-4 9-4,-7 7 3,-4 16-1,-3 11 0,-10 31 0,-1 16 1,-5 21 1,-4 17-3,-4 16 4,-2 9-1,-1 7 1,0-2-1,0-5 1,1-11 0,2-15-1,3-15 1,4-15 0,1-17-2,3-16 0,0-17 1,3-17-1,2-14 0,5-14 0,5-12 0,2-11-2,9-11 3,7-2-4,6 0 1,7 3-2,1 3 0,9 13-6,-7-7-17,14 23-11,-9 2-2,6 14 1,-8-6 2</inkml:trace>
  <inkml:trace contextRef="#ctx0" brushRef="#br2" timeOffset="31730.4557">11973 5298 86,'-20'6'38,"16"15"-1,-11-5 1,6 17-27,-7 0-7,4 10 1,-5 2-3,5 1 1,0-1-2,3-6 0,4-2-1,3-6 1,2-10-1,3-11 0,-3-10 0,15-9 0,-5-8 0,0-9-1,2-7 1,-1-11 0,2-4 0,0-4 0,2-5 0,2 2 0,4 2-2,2 4 2,1 9-1,3 7 1,0 10 0,0 11 0,-1 10 0,-5 10 0,-4 7 1,-6 6-1,-4 5 1,-7 5-1,-5 1-1,-7 3 1,-5 0-1,-4-2 1,-7-1 0,-1 0-1,-2-1 1,-2-1 0,-1 0 0,-1 1 0,3 8 0,2 4 2,2 6 0,-2 5 0,3 10 0,0 5 0,3 3 0,3-2-1,6-6-1,1-13-8,19 0-25,-5-26-6,18-10 1,2-25-1</inkml:trace>
  <inkml:trace contextRef="#ctx0" brushRef="#br2" timeOffset="32292.0567">12505 5319 82,'-6'-13'38,"-5"20"-1,-12 1 2,1 15-29,-10 1-5,4 12 0,-3 2-2,5 4 0,7 0-1,8-3-1,10-5 0,14-8 1,10-10-1,9-8-1,11-11 1,5-8 0,2-7 0,0-9-1,-3-5 1,-8-4-1,-6-4 0,-13-1 0,-10-1-1,-13 2-1,-8 5 0,-8 3-1,1 8-1,-5 1-3,10 19-11,-1-10-20,14 14 0,6-12 0,17 8 1</inkml:trace>
  <inkml:trace contextRef="#ctx0" brushRef="#br2" timeOffset="32541.6572">13253 4654 93,'-2'-15'38,"-15"6"-1,6 25 0,-15 17-33,4 21 0,-5 14 0,-1 16-2,-3 13 0,2 8-1,3 1 0,3-6-3,10-4-2,-1-24-10,14-3-24,-1-24 1,14-11-2,-13-34 0</inkml:trace>
  <inkml:trace contextRef="#ctx0" brushRef="#br2" timeOffset="32713.2575">12923 5303 108,'-7'14'39,"7"-14"0,6 13-2,19-15-36,9-11-2,16-2-4,-1-21-16,21 8-18,-3-17 3,13 4-4,-7-17 2</inkml:trace>
  <inkml:trace contextRef="#ctx0" brushRef="#br2" timeOffset="33056.4581">13733 4588 91,'-22'40'38,"-19"7"0,5 22 1,-13 3-30,5 13-4,-2 4 0,3 5-1,3-2-1,5-5 0,11-9-1,7-11-1,12-13 1,9-13-2,11-18 0,8-16 0,8-13 1,6-10-1,1-11 0,0-5 0,-2-4 1,-4 2-1,-4 1 1,-6 8-1,-4 8 0,-8 10-1,-10 7 1,9 16-2,-7 5-1,-5 3-1,7 14-7,-14-11-24,17 9-5,-7-12 1,13 1-1</inkml:trace>
  <inkml:trace contextRef="#ctx0" brushRef="#br2" timeOffset="33430.8587">13961 5291 72,'0'0'37,"-14"15"1,15 4 0,-1-19-10,6 24-23,7-12-1,10-3-1,6-6-1,9-7-1,6-6 0,6-6 0,0-6-1,-3-4 0,-5 0 0,-9-3 0,-9 2-2,-13 2 2,-16 7-2,-11 5 2,-13 9 1,-8 10-1,-6 10 1,-5 13 0,-1 9 2,2 6-2,8 3 2,8-1-3,13-2-1,12-8 0,20-3-4,6-22-22,34 4-13,5-16 2,20 1-3,4-13 2</inkml:trace>
  <inkml:trace contextRef="#ctx0" brushRef="#br2" timeOffset="33945.6596">14864 5106 91,'-19'-3'35,"-2"10"2,-15-3 2,10 11-35,-15 1 2,2 10-3,2-1 2,8 4-3,6-1 2,15 0-2,8-2-1,13-4-1,14-6 1,8-3-1,8-4 0,5-2-1,-1-3 2,-5 1-2,-5 1 2,-8 2-1,-12 6 0,-10 3 0,-14 6 0,-9 3 0,-6 4 0,-2 0 0,1 2-1,2-7-2,10 0-4,1-17-27,26 0-5,6-18 1,23-4-1</inkml:trace>
  <inkml:trace contextRef="#ctx0" brushRef="#br2" timeOffset="34132.86">15345 5111 90,'-28'23'40,"4"24"-2,-14 0 2,9 17-23,-3-4-13,10 0-2,9-4-2,8-7-2,17-1-20,3-26-15,20-5-2,0-21 0,13-6-2</inkml:trace>
  <inkml:trace contextRef="#ctx0" brushRef="#br2" timeOffset="34273.2602">15394 4862 86,'-18'-7'33,"18"7"-25,-9 14-7,16 1-33,9-9-4</inkml:trace>
  <inkml:trace contextRef="#ctx0" brushRef="#br2" timeOffset="34632.0608">15850 5004 97,'-32'12'39,"-15"-6"0,8 15-1,-4-4-32,5 10-3,3 3 1,10 5-3,10 2 2,13 1-2,14-3 1,14-6-1,11-7-1,8-6 0,3-6 0,2-5 0,-5-5 1,-4-1 0,-9-3 0,-12 6 0,-20-2 1,-1 18-1,-19-1 0,-8 8 0,-5 4-1,-3 1 0,-1 5-1,1-5 0,7 1-3,1-14-4,22 9-18,-4-25-14,10-1 0,1-14-1,10-5 1</inkml:trace>
  <inkml:trace contextRef="#ctx0" brushRef="#br2" timeOffset="35458.8623">17229 5171 42,'1'-12'36,"-15"-4"-2,-5 7 1,-14-7-11,3 17-16,-16-5 0,7 17-2,-8 2 2,5 13-5,-1 6 3,7 9-3,5 3 1,9 3-2,6-1-1,11-4 0,8-5-1,11-9 1,8-12-1,10-10 1,6-13-1,7-11 0,4-13 0,1-7-1,-3-7 1,-3-4 0,-6 1-2,-6 1 2,-8 7-2,-9 6 2,-8 13-2,-9 9 2,2 10-1,-22 18 1,6 9 2,-1 10-2,0 9 2,1 5-2,4 2 0,6-3-3,14-1-4,4-18-6,19 1-26,2-21 2,16-7-2,-3-19 2</inkml:trace>
  <inkml:trace contextRef="#ctx0" brushRef="#br2" timeOffset="35802.0629">17720 5167 76,'0'0'36,"-18"5"0,6 19-1,-15 4-26,7 14-4,-7 3 1,3 10-2,-2-4 0,5 1-1,2-7-1,8-5 0,6-13 0,10-9-1,-5-18 0,26-5 0,-1-14-1,4-9 1,4-12 0,3-2-1,1-4 1,-1 0-1,-2 3 0,-3 7 0,-5 8 1,-7 12-1,-3 13-1,-4 10 0,-6 12 0,-3 8-2,2 10-1,-5-1-2,15 10-5,-6-14-25,21 5-2,1-18 1,17-1-1</inkml:trace>
  <inkml:trace contextRef="#ctx0" brushRef="#br2" timeOffset="36176.4635">18410 5241 93,'-41'1'38,"3"19"-2,-11-1 2,6 14-32,-1 2-2,10 8-1,8-1 0,10-3-1,14-7 0,14-9 0,12-14-1,17-11-1,8-15 1,9-12 0,6-11 0,1-8-1,-3-7-1,-1-5 2,-7-3-3,-9-1 1,-6 3 0,-10 6 0,-11 9-1,-9 10 1,-11 16 1,-11 17-1,-9 19 1,-7 17 0,-2 18 2,-4 10-4,5 14-2,-5-10-23,23 10-10,-1-15-1,21-2-1,2-16-1</inkml:trace>
  <inkml:trace contextRef="#ctx0" brushRef="#br2" timeOffset="36644.4644">19718 4647 75,'0'0'37,"-7"21"-1,-10 9 1,2 15-33,-7 14-2,0 13 2,-3 8-1,2 6-1,1 4 0,4-5-2,6-6-2,2-18-7,18-1-26,-4-21-1,16-6-1,-5-22 1</inkml:trace>
  <inkml:trace contextRef="#ctx0" brushRef="#br2" timeOffset="36831.6647">19381 5238 101,'-22'3'38,"6"-4"1,26 8-2,11-9-35,20-8-2,19 0-7,7-15-6,22 4-25,-4-14 0,12 5-1,-9-12 0</inkml:trace>
  <inkml:trace contextRef="#ctx0" brushRef="#br2" timeOffset="37206.0653">20136 4671 96,'-30'63'39,"-8"0"0,9 22-6,-6-5-27,5 8-1,0 0-1,4-3-2,3-10 1,8-9-1,6-8 1,8-13-3,8-15 0,9-15 1,9-16-1,9-11 0,3-12 0,3-8 0,-2-7 0,-1-3 0,-5 1 0,-3 3 1,-8 8-1,-5 7 0,-16 23 0,11-6 0,-15 21-1,-3 11 0,-3 12-1,-1 3-1,9 7-5,-6-13-14,22 7-18,-4-17 1,22-5-1,-2-20 2</inkml:trace>
  <inkml:trace contextRef="#ctx0" brushRef="#br2" timeOffset="37549.266">20448 5324 97,'-1'25'37,"-3"-11"2,19 7-2,0-13-32,12-2-1,4-8-2,6-6-1,0-6 0,2-6 0,-6-3 0,-5-5-1,-9 1 0,-10-1 0,-9 3-2,-11 4 2,-9 8 0,-13 9 0,-6 10 0,-5 13 0,-3 9 1,3 8 0,5 6 2,9 3-2,11-2-1,17-6-1,19-4-5,7-20-10,28 4-23,10-17 0,26 1 0,4-14-1</inkml:trace>
  <inkml:trace contextRef="#ctx0" brushRef="#br2" timeOffset="38064.0669">21723 5213 87,'-23'7'36,"-1"3"1,3 11 1,-10-3-29,4 17-4,-2 4-1,6 7 0,1 1-2,6 3 1,4-6-2,9-3 1,3-8-1,7-7 0,2-12 0,2-8 0,1-9-1,1-9 0,-4-8 1,0-7-1,-2-5 1,-1-5-1,1-6 0,-1-3 0,2-1 0,2 1 0,3 4 0,2 5 0,2 6-1,3 5 0,3 8 1,3 7-3,5 12-3,-10-8-26,15 17-7,-7-6 1,8 10 0</inkml:trace>
  <inkml:trace contextRef="#ctx0" brushRef="#br2" timeOffset="38438.4675">21986 5370 95,'-6'23'38,"1"-9"1,16 3 0,1-5-30,11-4-5,6-6-1,7-3-1,2-6-1,3-2 0,-4-5 0,-5-1-1,-5-4 1,-8-1-1,-9-2 1,-10-1-1,-8 5 0,-10 3-1,-7 6 1,-8 8-1,-6 11 0,-5 10 1,-1 10 0,3 8 0,5 6 0,9 1 0,12-2 0,15-7-1,19-6-2,12-22-9,26 2-25,4-20-1,20-2 0,-3-16-1</inkml:trace>
  <inkml:trace contextRef="#ctx0" brushRef="#br2" timeOffset="38781.6681">22660 5236 105,'-15'11'38,"-10"-5"1,10 10-2,-1-5-32,1 5-1,1-2-1,4 4-1,1-2-1,3 1 0,4-1 0,2-2 0,2 1-1,4-2 1,5-1-1,0 1 1,4 1-1,1 1 0,2 1 0,-3 2 1,0 1-1,-5 2 0,-4 2-1,-6-1 1,-6 1-1,-4-4 0,-6 1 0,-4-7-2,3 2-4,-10-18-11,13 9-19,-3-15-3,17 9 2,-4-32-2</inkml:trace>
  <inkml:trace contextRef="#ctx0" brushRef="#br2" timeOffset="39171.6688">22899 5310 95,'-9'26'37,"-12"-9"2,6 13-2,-11-8-26,11 14-4,-3-3-2,7 0-1,4-3-1,7-3-1,7-9-1,8-5 0,9-8 0,5-8-1,5-8 1,2-5-1,1-6 0,3-2 0,-4-5 0,-3-1 0,-5-1 0,-5 2 0,-7 5 0,-3 5 0,-7 9 0,-6 10 0,0 0 0,-16 25-1,4 3 1,-2 3-2,5 6-1,-5-7-4,20 11-18,-6-21-14,18 0 0,0-17-1,15-1 0</inkml:trace>
  <inkml:trace contextRef="#ctx0" brushRef="#br2" timeOffset="39405.6692">23693 4818 106,'-15'31'39,"-13"2"1,7 20-1,-7-1-33,5 12-2,1 3 0,1 3-3,2 0 1,8-3-4,5-2 0,1-19-11,18 1-25,-1-21-2,17-7 0,3-22-1</inkml:trace>
  <inkml:trace contextRef="#ctx0" brushRef="#br2" timeOffset="39624.0696">24213 4820 105,'-27'59'39,"-12"1"3,5 15-4,-8 0-32,8 2-4,1-3 0,8-8-4,6 2-6,-5-16-29,19-2-3,-4-17 1,12-6-2</inkml:trace>
  <inkml:trace contextRef="#ctx0" brushRef="#br2" timeOffset="40076.4704">23795 5285 110,'0'0'38,"0"0"1,27-7-1,8-3-36,7-2 0,8-1-2,10 0 1,4-1 0,2 3-1,-3 2 0,-6 3 1,-9 3 0,-9 3 0,-12 2 1,-15 5 0,-12-7 0,-17 20 0,-12-6 0,-3 3 0,-6 0-1,1 3-1,6-2 1,6 1-1,11-4 0,14-4-1,14-3 1,9-2 0,6-1 1,5-2-1,0-1 0,1 4 1,-6 3 0,-8 6 0,-10 4-1,-8 4 1,-8 6-2,-8-2 0,0 8-4,-11-13-10,17 14-10,-10-19-17,16 3 1,1-20-3,15 18 3</inkml:trace>
  <inkml:trace contextRef="#ctx0" brushRef="#br2" timeOffset="40232.4707">24795 5718 97,'-15'2'41,"15"-2"0,-18-4-9,9-9-28,19 5-42,-9-9-5,11 9 1,-7-7-1</inkml:trace>
  <inkml:trace contextRef="#ctx0" brushRef="#br3" timeOffset="48703.2855">2666 7120 87,'0'0'34,"0"0"0,0 0-1,0 0-29,6 15 0,1-4-1,-7-11 0,28 15-1,-5-14 1,8-4-1,5-10 0,6-3 0,1-7 0,2-4-1,-4-4 0,-6 1 0,-9 1 0,-8 4 0,-11 2-1,-10 4 0,-12 7 1,-11 7-1,-11 8 1,-7 8 0,-7 10-1,-3 10 2,-1 8-1,4 6 1,6 2-1,12 4 0,12-2-1,15-8 0,16-13 0,22-13-2,22-9-4,16-20-3,29 1-23,0-17-6,17 5 2,-4-11-2</inkml:trace>
  <inkml:trace contextRef="#ctx0" brushRef="#br3" timeOffset="49280.4866">3866 6913 81,'-19'-19'36,"1"8"-1,-12-2 2,8 13-28,-17 0-2,4 19-1,-8 7-1,4 14-1,1 5-1,6 3-1,9-1-1,12-4 0,12-6 0,11-11 0,15-13-1,13-12 0,7-13 1,9-10-1,2-9 0,-2-5 1,-1-3-1,-7-3 0,-8 2 1,-10 3-1,-7 6 0,-11 6 0,-9 13-1,-3 12 0,-11 8 0,-3 18 1,-1 19-1,-4 18 0,-1 16 0,1 16 1,-2 13-1,0 7 1,2 1-1,3-8 1,1-9 0,4-9-1,-2-16 1,0-16 0,-2-20 0,1-12 1,-6-15 1,-2-14-1,-1-10 0,-2-15 0,4-14 0,5-11 0,6-11-1,8-14-1,13 1 0,7-2-3,15 7-4,-3-4-28,22 16-1,-5 2-1,12 20 0</inkml:trace>
  <inkml:trace contextRef="#ctx0" brushRef="#br3" timeOffset="49467.6869">4653 7213 101,'-23'2'39,"7"2"2,-8-12-4,12 0-27,12 8-22,-14-22-25,14 22-1,15-26 0,2 19-1</inkml:trace>
  <inkml:trace contextRef="#ctx0" brushRef="#br3" timeOffset="50356.8884">6117 6514 54,'0'0'32,"-13"-13"0,1 13 1,-15 2-25,7 14-1,-12-2 1,5 13-1,-9 7-2,6 13 0,-3 6 0,5 15-1,4 2 0,7 5 1,6-2-2,11-3-1,8-9 0,14-12-1,13-18 0,14-19 0,13-23 1,7-19-1,8-19 0,2-15 0,-4-11 0,-7-7 0,-13-4 0,-18 3-3,-19 4 2,-15 10-2,-20 14 1,-15 11-1,-12 16 0,-11 12 0,0 15-1,-1 8-1,12 18-4,-1-3-26,25 12-2,9-8 0,26 2-2</inkml:trace>
  <inkml:trace contextRef="#ctx0" brushRef="#br3" timeOffset="50809.2892">6733 6801 89,'-12'18'36,"-8"-5"1,8 10 1,-7 4-29,7 3-5,2 1 0,5 5-2,4-2 0,7 0-1,7-6 0,7-7 0,7-11 0,7-9 0,4-12 0,5-8 0,0-9 0,-2-5 0,-1-8 0,-3 1-1,-7-1 1,-5 1-1,-6 7 0,-5 5 0,-7 11 0,-7 17 0,0 0-1,-7 15 1,-1 9-1,-3 6 0,4 6 0,3 0-1,6 0-3,4-10-1,15 2-8,-4-24-23,22-2 1,0-15-1,10-2 0</inkml:trace>
  <inkml:trace contextRef="#ctx0" brushRef="#br3" timeOffset="51090.0897">7444 6874 82,'-17'36'35,"-3"-2"1,7 8 0,-3-9-30,11 2 0,-1-8 0,8-2-1,0-13-1,-2-12 0,17 2-1,-4-15-1,-1-9 1,4-6-1,-4-5 1,3-4-2,2-2 1,-2 0-1,1 2 0,4 5-1,0 7 1,6 5-2,4 8-2,1-2-4,16 19-24,-7-8-7,19 10-1,-3-4 1</inkml:trace>
  <inkml:trace contextRef="#ctx0" brushRef="#br3" timeOffset="51714.0908">8815 6763 87,'6'-16'35,"-6"16"0,-12 4 1,7 8-30,-10 3-1,3 9-1,-4 5 0,3 9 0,-3 2-1,4 4-1,1-2 1,5-3-1,1-5-1,4-6 1,4-10-1,-3-18 0,18 4 0,-5-16-1,2-11 1,-3-6 0,2-7 0,-1-5 0,-1-3 0,-2 0 0,-1 0 0,1 3-1,-2 6 1,2 4-1,2 8 1,2 4-1,4 8-1,5 4 1,6 7-3,4 1-3,10 8-5,-9-6-25,16 6-3,-7-9 2,8 6-2</inkml:trace>
  <inkml:trace contextRef="#ctx0" brushRef="#br3" timeOffset="52072.8915">9253 6812 96,'-7'23'35,"0"-8"1,14 3 0,6-11-30,11 1-1,7-11 0,9-1-2,3-8 0,2-3-1,-2-5-1,-5-1 1,-8-1-1,-8 0 0,-13 3 0,-9 1-1,-11 5 0,-9 3 0,-9 8 1,-5 7-2,-3 6 1,0 10 0,0 8 0,5 7 0,5 3 0,11 3 1,11-1-2,12-4-1,18-5-3,7-18-4,25-3-27,1-15-2,21-5 2,-1-19-2</inkml:trace>
  <inkml:trace contextRef="#ctx0" brushRef="#br3" timeOffset="52369.292">10071 6661 106,'-23'8'36,"-14"-3"2,3 13-1,-12-4-31,16 4-1,3-2-2,12 0-1,9-4 0,6-12-1,24 14 0,3-12 0,5-1-1,3-1 0,-1 2 1,-5 3-1,-6 3 0,-7 5 1,-9 3-1,-8 5 0,-8-1 0,-6 5 0,-4-1 0,-1-1 0,1-1-2,1-7-2,9 2-5,-4-15-27,13-2-2,18-4 0,7-3-1</inkml:trace>
  <inkml:trace contextRef="#ctx0" brushRef="#br3" timeOffset="52743.6926">10352 6718 111,'0'0'38,"-14"1"1,6 11-2,-6-3-32,2 11 0,-2 1-1,3 4-2,4 4 0,4-2-1,6-2 0,9-2 0,8-7-1,9-7 1,3-8-1,9-7 0,1-7 0,4-6 1,-3 0-1,-6-6 0,-6 1 0,-7 3 1,-6 4-1,-9 7-1,-9 10 1,0 0 0,-16 13 0,4 6 0,0 5-2,4-1 1,8 3-3,5-8-2,17 6-10,1-21-22,25-1-1,1-21 1,15 0-2</inkml:trace>
  <inkml:trace contextRef="#ctx0" brushRef="#br3" timeOffset="52962.093">11323 6421 105,'-13'22'38,"-10"3"1,6 17 0,-8-3-33,7 8 0,1 1-3,5 3 1,6-2-3,5-3 0,8-2-3,0-10-5,17 5-26,-9-18-6,13-1 0,-2-17-1</inkml:trace>
  <inkml:trace contextRef="#ctx0" brushRef="#br3" timeOffset="53196.0934">11752 6397 105,'-8'15'37,"1"11"2,-10 3-1,7 10-31,-3 3-3,3 3 1,-2 1-3,4 2 1,1-1-3,3 0 0,4-6-5,-9-13-13,12 5-20,-6-13-1,9-1 0,-6-19 0</inkml:trace>
  <inkml:trace contextRef="#ctx0" brushRef="#br3" timeOffset="53664.0943">11579 6724 96,'0'0'38,"0"0"2,24-7-2,-5-6-16,11 3-19,7-2-2,8-1-2,3-3-1,2 2-1,2-1 0,-1 2 0,-3 1 0,-2 3 0,-6 2 2,-6 2 0,-8 1 1,-2 2 2,-13 1 0,-11 1 0,-1 10 0,-12-1 2,-11 3-1,-4 4 1,-4 1-1,0 4 0,3 0-1,7-2 1,8-4-2,12-2 0,15-5-1,10-6 0,10-3 1,6-2-1,3-1 0,-1 0 1,-2 3 0,-8 5 1,-10 4-2,-10 8 0,-12 4 0,-10 5 0,-8 3 0,-3 0 0,-2 1-2,-5-8-6,12 12-10,-15-18-20,18 3-3,-7-14 1,11 1-1</inkml:trace>
  <inkml:trace contextRef="#ctx0" brushRef="#br3" timeOffset="54865.2964">13440 6648 8,'10'-6'29,"-10"6"1,0 0 2,0 0-10,0 0-3,0 0-2,0 0-3,0 0-7,0 0-1,0 0-2,0 0-1,-5-13 0,5 13-1,0 0 0,0 0 0,0 0 0,0 0 0,-12 5-1,12-5 1,-21 13-1,8-4 1,-3-1-1,-2 1 1,0 0-1,2 1 0,-1-2 0,3 2 0,2 1 0,1 0 0,3 3-1,5 1 1,2 0-1,4 1 1,6-2-1,6-4 0,6-3 0,7-3 0,4-4 0,4-2 0,1 0 1,1 3-1,-6 3 0,-4 6 1,-10 5 0,-8 7-1,-15 5 1,-8 4 0,-10 2-1,-6 1 0,-5-2 0,1-6 0,2-1-2,2-12-2,15 1-5,-5-17-26,19 3-2,14-23 0,13 4-1</inkml:trace>
  <inkml:trace contextRef="#ctx0" brushRef="#br3" timeOffset="55302.0971">13954 6669 99,'3'-18'37,"-3"18"-2,1-20 2,-1 20-33,-10 0 0,5 11 1,-4 6-2,1 11 1,-6 4-2,3 6 1,-2 3-1,6 1-1,0-3 1,8-5-1,6-7-1,7-10 1,10-9 0,11-10-1,8-12 0,3-9 1,6-7-1,0-5 0,-2-2 1,-6 2-1,-8 1 0,-8 6 0,-12 10 0,-16 18 0,0 0 0,-13 3 0,-6 17-1,-2 8 1,0 5-2,3 1 0,8 5-3,9-8-1,21 6-4,2-22-15,24 7-14,3-16 2,20-2-1,3-11 2</inkml:trace>
  <inkml:trace contextRef="#ctx0" brushRef="#br3" timeOffset="55785.698">14950 6726 94,'-28'-18'36,"-1"12"1,-17-1 1,4 15-28,-11 1-4,5 15 0,-2 1-2,7 7 0,4 2-1,12 1 0,9-2-2,14-3 1,14-8-1,12-9 0,12-7-1,7-8 0,6-9 1,1-5-1,-1-7 0,-3-4 0,-6-3 0,-7-3 0,-5 1 0,-8 3 0,-6 4 0,-6 3-1,-4 9 1,-2 13 0,0 0-1,-16 30 1,6 5 0,2 14 0,-1 13-1,4 9 2,0 9-2,1 3 0,2 0-1,0-3 0,-4-2 1,-4-9 0,-1-9-1,-5-8 0,-4-13 1,-6-10 1,1-11 0,-3-11-1,3-10-1,0-15-1,9-6-2,0-19-5,19 3-25,-5-18-4,16 7 2,1-11 0</inkml:trace>
  <inkml:trace contextRef="#ctx0" brushRef="#br3" timeOffset="56331.6989">15469 6736 96,'-12'-3'36,"-13"-3"3,2 12-3,-11-2-29,5 10 0,-4 1-1,4 10-1,1 0-2,7 5 0,6-1-1,9 0 0,8-4-1,8-3 0,8-7-1,8-8 1,4-5-1,2-6 0,2-9 1,0-5-1,-4-7 0,-4-2 0,-3-2 0,-6-2 0,-5 1 0,-3 3 0,-6 8 0,-4 6 0,1 13-1,-13 9 1,2 17 0,-2 14 0,-2 13-1,-3 13 1,-1 8 0,-2 9-2,2 2 1,3-1 0,0-6 0,2-5-1,-1-9 2,2-8-2,0-12 1,1-12 2,-5-12-1,-2-11-1,-1-11 1,-1-10-1,3-10 0,-1-10-2,10-6-1,0-16-6,20 4-24,-4-12-4,17 4 1,0-10-1</inkml:trace>
  <inkml:trace contextRef="#ctx0" brushRef="#br3" timeOffset="56706.0996">15627 6844 106,'-13'8'38,"13"-8"0,18-7 0,8-1-33,12-6-1,12 1-1,4 0-1,4-1-1,-2 1 1,-3 3-1,-9 2 0,-9 0-1,-13 1 1,-10 0 0,-12 7 0,-10-11-1,-6 9 1,-8 2-1,-5 5 0,-6 6 0,-1 8 1,-1 8-1,1 3 0,7 5 1,11 1-1,9-4 0,16-3-2,13-11-1,22-6-3,8-23-11,20 4-22,1-18 0,12-1 0,-6-15 0</inkml:trace>
  <inkml:trace contextRef="#ctx0" brushRef="#br3" timeOffset="57018.1001">16512 6616 106,'-43'16'37,"2"15"4,-6-5-4,13 15-29,4-12-3,16-1-2,13-7-1,15-6-1,14-9 1,11-6-1,6-7-1,4-3 1,-3-3-1,-4 0 1,-9 2-1,-7 4 1,-11 3-1,-15 4 0,3 14 0,-13 3 0,-6 9 0,-5 4 0,-3 7-1,-1 1 1,3 2-2,4-6-2,13 1-6,-4-22-19,25 1-10,3-22 0,22-6-2,3-19 2</inkml:trace>
  <inkml:trace contextRef="#ctx0" brushRef="#br3" timeOffset="57220.9005">17174 6414 112,'-36'36'38,"3"17"4,-12-3-4,14 10-34,-2 1-2,5-3 0,9 1-5,3-15-12,20 2-23,-5-18-1,12-3 0,-11-25 0</inkml:trace>
  <inkml:trace contextRef="#ctx0" brushRef="#br3" timeOffset="57392.5008">16827 6709 129,'0'0'41,"0"0"0,17 16-2,15-18-38,14-5-2,20 2-10,-3-17-12,23 10-15,-7-14-5,10 7 3,-8-9-4</inkml:trace>
  <inkml:trace contextRef="#ctx0" brushRef="#br3" timeOffset="58390.9026">18283 6350 80,'2'-10'35,"-2"10"-1,0 0 1,-16 15-30,15 13-1,-5 10-1,4 12 2,-4 9-3,2 10 1,0 4-2,-1 3 1,4 1-5,-4-12-5,11 0-27,-6-13 1,9-8 0,-4-17-3</inkml:trace>
  <inkml:trace contextRef="#ctx0" brushRef="#br3" timeOffset="58593.7029">18128 6842 111,'-32'-10'39,"16"12"1,3-7-2,13 5-33,19-6-2,13-3-2,15-4-2,7-7-2,16 2-6,-8-11-29,19 4 0,-8-10-1,6 5 0</inkml:trace>
  <inkml:trace contextRef="#ctx0" brushRef="#br3" timeOffset="58968.1036">18889 6228 95,'-20'23'36,"4"18"1,-11 2 1,4 16-32,-10 3 0,8 11 1,-4 0-4,5 2 2,1-7-2,5-3 0,10-9-1,8-10 1,9-13-2,8-8-1,5-15 1,4-11-1,4-8 0,2-9 1,-5-4-1,-2-4 1,-4-1-1,-5 2 0,-3 4 0,-5 6 0,-8 15 0,0 0 0,11 5-1,-8 10-1,6 4-3,-1 0-4,20 7-27,-6-11-3,15 6 1,-2-16-2</inkml:trace>
  <inkml:trace contextRef="#ctx0" brushRef="#br3" timeOffset="59358.1043">19423 6740 106,'-13'-3'38,"-16"0"2,1 17-1,-16 2-31,7 11-1,-2 2-3,3 9-1,6 0-1,6 1 0,12-3-1,11-5 0,11-8-1,14-6 1,10-11-1,8-8 0,4-9 0,4-7 0,-3-9 0,-2-4 0,-6-2 0,-8-3 0,-9 3 0,-8 3 0,-9 7 0,-9 6 0,-6 13 0,-8 10-1,0 7 1,-4 8 0,4 5-1,4 1 0,10 2-2,5-6-1,17 0-4,3-21-16,20 4-14,3-15-2,17-3 1,-3-16 1</inkml:trace>
  <inkml:trace contextRef="#ctx0" brushRef="#br3" timeOffset="59545.3046">20172 6355 115,'-14'21'39,"-16"8"0,7 22-1,-5 6-33,-1 10-1,3 2-2,2 3 1,8-2-4,5-7-1,9-2-5,-5-18-24,18 0-9,-6-19 1,6-3 0</inkml:trace>
  <inkml:trace contextRef="#ctx0" brushRef="#br3" timeOffset="59732.5049">19839 6793 123,'-12'-9'40,"0"-3"1,12 12-2,14-12-35,13 6-3,15 4-7,-1-12-21,24 9-11,-2-7-2,13 6 0,1-6-1</inkml:trace>
  <inkml:trace contextRef="#ctx0" brushRef="#br3" timeOffset="60918.107">21134 6702 109,'0'0'38,"0"0"1,-12 17-2,-3-4-31,2 12-1,-5 3-2,0 4-1,1 4-1,5 2 0,7-3 0,5-3 0,10-5-1,9-9 1,7-9-1,7-8 0,5-7 0,1-9 0,-1-9 0,0-4 0,-8-5 0,-6-1 0,-8-2 1,-7 1-1,-12 4 0,-3 4 0,-7 5-1,-3 6 1,0 5 0,2 5 0,14 6-1,0 0 1,0 0 0,14 17 0,12-12 1,5 2-1,6-1 0,5-3 1,-1 0 0,-3-2-1,-5-2 0,-3 0 1,-8-2 0,-6 0-1,-16 3 1,0 0-1,0 0 0,0 0 1,-22 7-1,4 7 0,-3 5 1,2 8-1,1 2 0,3 4 1,5 0-1,8 1 0,8-4 0,7-5 0,8-7 0,8-10 0,6-7 0,6-10 0,2-10 0,2-7 0,-2-7 0,-3-4 0,-4-1 0,-8 0 0,-7 1 1,-7 6-1,-8 8 0,-6 8 0,0 15 2,-18-1-2,4 14 0,0 9 0,1 5 0,3 4 0,7 2 0,4-4 0,9-1-2,9-8 1,8-2-1,4-11-1,7-2-1,-2-10-2,5 1 0,-8-12-2,5 2-2,-11-10 0,7 5 0,-15-4 1,6 7 4,-10 0 2,-4 8 2,-11 8 4,0 0 2,1 28 3,-18-7 1,4 18 0,-11-3-1,7 11 0,-5-5-3,8 2 0,0-8-1,8-4 0,4-8-2,7-10 0,-5-14-1,23-1 0,-10-13 0,4-7 0,-2-7 0,1-2 0,-1-4 1,1-1-2,2 0 0,1 0 0,4 3 0,5 4 0,8 4 0,5 2 0,7 6 0,2-3-6,15 16-8,-12-12-17,16 13-11,-7-10 2,9 7-2,-9-7 1</inkml:trace>
  <inkml:trace contextRef="#ctx0" brushRef="#br3" timeOffset="62056.909">2874 7936 61,'5'-10'34,"-5"10"0,-5 20 1,-7-1-19,6 17-6,-11-3-3,6 10-1,-6-1-1,6 7-2,-2 1 0,4 8-1,-1-3-1,4 3 1,3-3-2,3 0 1,1-7 0,5-8-1,1-10 1,3-13 0,4-16 0,5-15 0,4-14 0,4-9 0,0-8 0,2-2 0,0-2-1,0 4 1,-2 5-1,-4 10 0,-4 12 0,-6 11 1,-2 13-1,-4 10 0,-2 12 0,-3 5-1,4 7 0,-2 1-1,9 4-3,1-10-3,14 7-16,-4-22-14,15-1 1,-3-17-1,9 0 1</inkml:trace>
  <inkml:trace contextRef="#ctx0" brushRef="#br3" timeOffset="62665.3101">3563 8260 74,'0'0'36,"-2"-22"0,2 22 1,-2-10-27,2 10-4,0 14 0,2 5-1,-6 4-2,3 10 0,-1 2-1,-1 4-1,2 0 1,2-3-1,3-4 0,5-8 0,5-13-1,8-12 1,7-15 0,7-9-1,3-10 1,6-6-1,1-4 2,-1-2-2,-5 5 0,-5 5 0,-7 10 0,-8 10-1,-10 11 1,-10 6-1,-3 26 1,-10 8-1,-7 15 0,-3 14 1,-4 13 0,-1 13 1,1 4 0,-1 4-1,4-2 1,3-8-1,6-8 1,5-10 0,2-17 0,4-15-2,4-15 1,0-22 0,0 0 0,11-26 0,-5-6 1,1-12-1,0-6-1,1-7 1,1-4-1,1 0 2,0 3-2,2 3 1,0 3-2,6 2 1,5 8-2,2-2-3,14 17-17,-4-10-14,13 10 0,-4-8-2,13 10 1</inkml:trace>
  <inkml:trace contextRef="#ctx0" brushRef="#br3" timeOffset="63211.311">4414 8209 89,'-11'3'37,"4"9"-1,-6-1 1,5 13-30,-4 2-1,4 12-2,-3 3-1,3 4 0,-2 0-1,3-1-1,3-6 0,0-4 0,4-7 0,4-11-1,-4-16 0,12 1 0,-3-15 1,1-9-1,0-8 0,0-6 0,0-7 0,-1-2 0,1-1 0,0 0 0,2 4 0,0 4 0,2 8 0,3 3 0,1 8 0,3 6 0,1 8 0,0 4-1,-1 5 1,-2 4 0,-1 2 0,-5 4 0,-8 2-1,-6 2 1,-6 4 0,-8 2 0,-6 0 0,-5 2 0,-3 2 0,-3 1 0,4 4 0,0 2 0,2 4 0,3 4 0,3 4 0,2 3 1,0 6 0,3 1 0,-1 3 0,1-4-1,4-3-1,1-9-3,11-2-5,-5-20-25,18-5-5,-3-25 1,21-8-2</inkml:trace>
  <inkml:trace contextRef="#ctx0" brushRef="#br3" timeOffset="63554.5116">4871 8202 99,'-5'-17'38,"5"17"1,-28 17-1,10 6-34,-5 7 0,1 12-1,-2 4-1,7 6-1,3-1 0,10-3 0,6-6-1,8-10 1,9-13-1,6-15 1,5-16 0,3-11-1,-2-11 1,0-9 0,-5-4 0,-6-3-1,-9 4 1,-6 2-1,-9 10-1,-6 5 0,-5 13-2,-9 4-4,8 18-9,-11-5-22,16 11-2,-4-5 2,15 6-3</inkml:trace>
  <inkml:trace contextRef="#ctx0" brushRef="#br3" timeOffset="64022.5124">5478 7794 88,'1'-16'38,"-7"-1"-1,6 17 0,0 0-32,-8 14-1,7 12-2,2 13-1,-1 13 0,0 8-1,-1 10 0,-1 5-1,-2 3 0,-1-7-2,3 0-1,-4-17-4,14-1-23,-8-23-4,11-8-1,-11-22-1</inkml:trace>
  <inkml:trace contextRef="#ctx0" brushRef="#br3" timeOffset="64194.1128">5390 8221 88,'-33'-12'37,"12"13"-1,-1-4 0,22 3-29,0 0-2,21-1-3,18-8-4,9-13-3,22 3-13,-2-15-18,12 0 1,-6-7-2,3 1 1</inkml:trace>
  <inkml:trace contextRef="#ctx0" brushRef="#br3" timeOffset="64537.3134">5940 7695 103,'-17'18'38,"-9"8"0,8 25-8,-7-4-25,6 16-1,-6 4-1,3 7-1,0-3 0,5 0 0,3-8-1,8-6-1,2-10 0,7-12 0,6-12 0,6-12 1,5-12-1,3-13 0,4-7 1,-1-5-1,3-6 0,-2-1 0,0 4 1,-4 4-1,-5 9 0,-3 9 0,-15 7 0,13 17-1,-12 5-1,-2 6-1,4 5-3,-6-8-11,15 10-22,-6-13 1,16-2-1,-4-16 0</inkml:trace>
  <inkml:trace contextRef="#ctx0" brushRef="#br3" timeOffset="64880.514">6240 8197 92,'-5'11'37,"5"-11"0,2 16 1,11-13-34,9-5-2,9-6 1,9-6-2,8-9 0,1-4 0,2-4-1,-4-3 0,-8 2 0,-9 1 0,-12 5 1,-16 8-1,-14 11 1,-13 8-1,-11 11 2,-6 11-1,-4 8 0,2 6 0,4 1-1,12 2 1,10-3-2,17-6-2,21-2-5,4-22-28,26-2-2,4-17 0,18-3-2</inkml:trace>
  <inkml:trace contextRef="#ctx0" brushRef="#br3" timeOffset="65192.5145">6972 7987 99,'-42'24'39,"-12"-1"0,5 9 0,-7-2-36,15 4 0,11-4 0,16-1-2,13-6 0,19-10-1,15-6 1,10-6-1,8-6 0,4-5-1,-1 0 1,-5 0 0,-7 3 1,-12 5-1,-12 5 0,-13 8 1,-10 8-1,-8 7 1,-6 6-1,-2 2 0,2 3-2,1-2 0,11-1-4,-1-18-12,21 4-21,-1-19 0,17-3 0,-4-20-1</inkml:trace>
  <inkml:trace contextRef="#ctx0" brushRef="#br3" timeOffset="65379.7148">7331 8112 95,'0'-10'39,"-4"26"0,-15 1-2,4 23-31,-6 1-2,5 8-1,0-1-2,9-3-1,7-2-2,2-12-4,18 0-26,-6-24-7,15-6 1,-4-19-1</inkml:trace>
  <inkml:trace contextRef="#ctx0" brushRef="#br3" timeOffset="65535.7151">7477 7764 91,'-16'1'33,"1"9"-6,9 8-26,5 7-33,13-3-2,4-7-2</inkml:trace>
  <inkml:trace contextRef="#ctx0" brushRef="#br3" timeOffset="65839.116">7892 7894 96,'-26'12'37,"1"11"3,-16-5-2,9 14-32,-4-4-1,8 5-2,6-3-1,12-4-1,13-4-1,12-5 0,13-3 0,10-8 1,-1-1 0,3-1 0,-7 3 0,-4 5 0,-14 4 1,-9 5-1,-14 4 0,-10 4-1,-6 1-1,-6 0-2,5 2-6,-13-18-10,19 7-21,-9-16 0,15-1 0,-2-16-1</inkml:trace>
  <inkml:trace contextRef="#ctx0" brushRef="#br3" timeOffset="66713.334">8874 7949 89,'0'0'37,"9"-16"-1,-9 16 1,0 0-33,-15 10-1,5 3 0,2 12-1,-4 4 0,5 9 0,0 2 0,4 5-1,2 1 1,5 2-2,3-6 1,6-7 0,2-9-1,5-8 1,2-13-1,5-10 0,3-14 1,3-8-1,2-9 0,2-10 1,-3-3 0,-3 1 0,-3 2 0,-4 5 0,-4 9 0,-8 9 0,-5 11-1,-7 12 0,0 23-1,-2 5 1,-1 9-1,-1 7 1,3 3 0,3 2 0,6-6 0,7-6 1,6-10-1,7-11 1,7-11 0,2-12 0,4-12-1,-2-8 1,-1-13 0,-4-2 0,-8-4 0,-5 1 0,-7 1 0,-5 5 0,-4 5-1,-5 8 0,1 9-2,-1 5-3,0 12-5,0 0-25,22 10-4,-11-2 0,12 9-2</inkml:trace>
  <inkml:trace contextRef="#ctx0" brushRef="#br3" timeOffset="67134.5348">10012 7979 96,'-8'-17'38,"-3"20"2,-15-3-2,4 16-31,-18 4-2,0 11-1,-7 6 0,1 8-2,2 1 0,6 3-1,10-3 0,12-5 0,15-11-1,14-10 1,15-10-1,12-11 0,8-11 0,3-6 0,3-8 0,-3-5 0,-7 0 0,-10 0 0,-7 0 0,-9 8 1,-9 4-2,-7 8 1,-2 11-1,-14-2 1,4 14-2,-2 2 0,4 11-1,1-6-3,14 9-5,-8-13-22,25 7-7,-1-12 1,17-1-1</inkml:trace>
  <inkml:trace contextRef="#ctx0" brushRef="#br3" timeOffset="67462.1353">10542 7957 99,'0'0'38,"-29"0"0,13 14-1,-10 1-31,6 13-1,-1 1-2,7 2-1,5-2 0,11-2-1,10-9-1,12-6 1,10-5-1,4-9-1,5-1 1,-4 1 1,-3 1-1,-9 6 0,-11 8 0,-14 8 0,-15 6 1,-9 8-1,-7 2 0,-2 1 0,0-3-1,1-4-2,10-1-5,-2-22-11,21 4-21,1-12 1,12-11-1,-2-11 0</inkml:trace>
  <inkml:trace contextRef="#ctx0" brushRef="#br3" timeOffset="68226.5367">11716 7966 90,'0'0'38,"-13"6"-2,6 8 1,-9-3-33,4 13 0,-3 1 0,2 4-2,-2 1 0,5 4 0,2-5-1,4 0 0,8-5 0,7-7-1,6-4 1,4-5-1,5-7 0,4-4-1,2-7 1,0-4 0,-1-2 0,-2-3 0,-2-7 0,-5 1 1,-4 2-1,-2 1 1,-6 5-1,-2 4 1,-8 13-1,0 0 1,4 12-2,-6 8 1,2 6 0,4 3-1,3 1 1,2-2 0,6-2 1,6-10-1,6-7 0,3-8 1,2-10 0,3-7 0,-1-12 0,-3-4 1,-5-5-2,-6-2 1,-5 0-1,-6 1 0,-4 5-1,-5 2-2,0 15-4,-6-6-7,6 22-23,4-10-3,-4 10 2,13 4-1</inkml:trace>
  <inkml:trace contextRef="#ctx0" brushRef="#br3" timeOffset="69224.9384">12623 7920 93,'0'0'37,"0"0"0,0 0 1,-14 27-33,2-5-1,2 15 0,-5 1-1,2 6-1,0 0 0,3-1-1,1-5 1,2-4-2,3-8 1,4-11-1,0-15 0,13-1 1,-4-13-1,4-8 0,1-9 0,1-6 1,-1-2 0,0-2-1,-1 1 1,-1 3-1,0 2 1,1 8-1,-1 6 0,2 5 0,5 5 0,6 4 0,7 5 0,2 2 0,6 4 0,0-1 0,4 2 0,-2-2 0,-4 2 0,-8-1 0,-8 2 0,-9 0-1,-13-6 1,-2 13 0,-13-3 0,-6 3 1,-7 4-1,-1 9 0,-2 3 1,4 4-1,5 1 0,8 1 0,11-2 0,9-3-1,11-6 1,10-11-1,8-7 1,6-11-1,3-5 1,0-9-1,-3-8 0,-6-7 1,-3-3 0,-8-3 0,-7-1 0,-6 0 0,-6 4 0,-4 5 1,-5 9-1,-3 6 0,7 17 0,-12-12 1,12 12-1,-5 13 0,5-13 0,15 19 1,3-9-1,8-5 0,5-1 0,6-3 1,2-1-1,0 0 1,-3 1-1,-4 1 1,-6 5-1,-10 5 1,-11 4 0,-10 9 0,-10 5-1,-6 3 0,-4 2 0,-3 1 0,2-1 0,4-4 0,8-7 0,11-11-1,3-13 1,29-5 0,1-13 0,9-9 1,7-5-1,1-6 1,2 0 0,-6 1 0,-4 6-1,-9 5 1,-8 13-1,-10 8 0,-12 5 0,1 17 0,-8 4-2,-5 6 0,4 6-5,-6-7-6,18 13-9,-11-20-16,23 3-2,3-12-2,16-1 1</inkml:trace>
  <inkml:trace contextRef="#ctx0" brushRef="#br3" timeOffset="69848.9395">14247 7962 91,'-30'-4'37,"3"10"2,-15-4 0,7 11-31,-9 0-3,5 9-1,2 3 0,9 1-2,10-1-1,12-3 0,13-4 0,14-7-2,11-8 2,10-10-1,7-7 0,2-5 1,-2-3-1,-1-3 1,-5-1-1,-10 1 1,-6 7-1,-10 3 0,-17 15 0,0 0 0,0 0 0,-13 24 0,-9 8 0,-4 12-1,-3 9 1,0 10-1,-2 7 1,1 4-1,3 1 1,2-5-1,3-4 1,3-6 0,-1-11 0,3-11 0,1-11 0,-2-12 0,1-12 0,1-9 0,0-10 0,1-8-1,3-13 1,4-5-1,6-6 1,6-1-1,7 0 0,5 1-1,9 6-1,5 0-5,17 20-11,-10-8-20,16 12 0,-3-3-1,9 7 0</inkml:trace>
  <inkml:trace contextRef="#ctx0" brushRef="#br3" timeOffset="71845.743">4885 6604 68,'4'-17'34,"-4"-4"0,3 7 0,-10-7-23,8 11-3,-8-6 0,7 16-3,-11-9-1,11 9 0,-10 15-2,4 5 0,-1 8 0,3 7 0,-2 7-1,2 8 1,0 5-2,0 6 1,1 4-1,-1 0-1,3 1-4,-2-13-7,10 4-24,-4-20-1,13-4 1,-1-20-3</inkml:trace>
  <inkml:trace contextRef="#ctx0" brushRef="#br4" timeOffset="80113.7576">2734 9901 87,'-18'16'36,"1"-4"-1,12 6 2,-3-8-34,21 3 0,11-6 0,12-2 0,8-7-1,10-2 0,6-5-1,1-5 0,-1-3 0,-7-1 0,-7 0-1,-13-2 1,-11 1 0,-15-2-1,-11 1 1,-13 3-1,-9 2 0,-9 2 0,-4 4 1,-5 9 0,0 8 0,-2 11 1,1 9-1,5 10 1,4 7 0,9 6 0,6 2-1,13 0 0,12-3-2,12-11 0,17-7-2,13-14-2,20-6-1,4-17-2,17-5-2,-3-17-1,11 2-1,-12-18-2,3 6 2,-19-13 3,-8 7 4,-17-3 3,-16 4 3,-8 4 2,-20-2 4,-2 16 1,-19-5 3,4 18 1,-12-4-3,5 15 0,-6 2-1,6 19-1,-5 2 0,7 15-1,1 3-2,8 7 0,4-3-2,10 0 0,8-11-1,10-9 0,10-12 0,8-14-1,4-11 0,4-12-1,0-8 2,-3-6-2,-5-2 1,-7-1 0,-7 5 0,-6 4-1,-7 10 1,-8 22-1,0 0 1,-14 25 0,1 22 0,1 19 0,-2 21-2,-1 18 2,1 14-1,2 6 1,3-3-1,2-5 0,2-8-1,0-13 2,-2-17-1,0-19 0,-5-16 0,-3-15-1,-5-15 1,-3-13 2,-4-13-1,0-13-1,1-12-1,1-17-4,15-5-27,-1-22-2,18 6-3,0-8-3</inkml:trace>
  <inkml:trace contextRef="#ctx0" brushRef="#br4" timeOffset="80581.7584">4305 9519 97,'10'-23'38,"11"7"1,-4-8-4,17 9-30,-12 0-1,8 8-1,-4 6-1,-1 11 0,-9 10 0,-5 10-1,-9 9 0,-8 8 1,-8 6-1,-8 5 1,-6 3 0,-5 1 0,-3-3-1,2-5 2,4-8-2,9-5 1,8-10-1,13-11 1,15-14-2,17-9 1,15-11-2,13-4-1,13-2 0,5-6-5,12 11-19,-7-14-13,3 16-1,-17-5 0,-3 12-2</inkml:trace>
  <inkml:trace contextRef="#ctx0" brushRef="#br4" timeOffset="81845.3606">6378 9296 66,'-16'-6'34,"-10"7"-1,-2 20-5,-13-2-17,6 24-2,-8 2-1,8 16 0,-2 0-1,12 8-1,7-4-1,18 1-1,12-9-1,16-5-1,11-13-1,11-9 0,8-15 0,4-10 0,1-17-1,-4-12 1,-6-10-1,-9-14 0,-9-5 0,-12-5-1,-11-4 0,-12 1-1,-8 5 0,-10 3 0,-1 5-1,-4 9 0,2 13-2,-3 1-3,24 25-6,-25 4-23,25 19 1,-1 1 0,10 15 1</inkml:trace>
  <inkml:trace contextRef="#ctx0" brushRef="#br4" timeOffset="82282.1614">6949 9591 67,'-1'-11'36,"-13"0"1,2 11 0,-11-4-17,5 21-13,-6-1 0,7 16-1,-1 5-2,5 8 1,4 1-2,10 1 0,7-4-2,8-7 1,8-9-2,9-12 1,5-10-1,4-12 0,2-9 0,-3-10 0,-2-5 0,-3-4 0,-10-1 0,-3-1 0,-10 1 0,-4 5 0,-6 7 0,-3 5-1,0 19 1,-13-9-1,6 20 1,-3 7-1,3 10-1,0 3 0,6 5-3,-2-6-2,17 3-2,-3-21-13,16 7-15,0-19 0,15-1-1,-3-16 3</inkml:trace>
  <inkml:trace contextRef="#ctx0" brushRef="#br4" timeOffset="82562.9619">7551 9632 71,'-21'-2'35,"10"18"-2,-6 1 3,10 15-28,-11-7-1,12 13 1,-5-7-2,10 6-1,-3-8 0,8-3-2,-1-11 0,-3-15 0,16 8-1,-5-13-1,0-12 1,2-4-1,-1-7 1,3-3-1,0-4 0,3-2 0,3 2 0,4-1-2,1 5 1,4 2-3,7 9-5,-10-6-30,16 14-1,-10-3 0,13 9-1</inkml:trace>
  <inkml:trace contextRef="#ctx0" brushRef="#br4" timeOffset="83218.163">8720 9611 78,'11'-6'34,"-11"6"0,9-11-3,-9 11-25,0 0 1,0 0-2,0 0 1,0 0-2,-9 16 1,3-5-2,2 6 1,-1 1-1,0 6-1,-2 0 0,3 6 0,1 1-1,2 0 0,1-1 0,2 1 0,2-2-1,0-5 1,2-2-1,-1-6 1,-1-5-1,-4-11 0,0 0 0,0 0 1,0 0-1,-15-21 0,7-2 1,4-7-1,2-8 0,6-6 1,4-7-1,8-1 0,6 0 0,4 4-1,1 6 1,2 9-1,-1 9 0,1 8-1,1 12-2,-2 0-2,9 13-6,-9-9-26,16 9 0,-5-10 0,11 7-1</inkml:trace>
  <inkml:trace contextRef="#ctx0" brushRef="#br4" timeOffset="83592.5637">9193 9637 90,'-8'26'36,"3"-8"0,13 7-4,5-17-27,12-1 0,7-10-1,11-4-1,-2-8 0,4-5-1,-4-5-1,-3-3 0,-9-2 0,-7 4-1,-10 1 0,-11 3 0,-12 7-1,-4 6 1,-7 10 0,-7 12 1,-3 10 0,1 9 1,-2 8 0,7 6 0,6 0-1,8 1 1,12-5-1,10-11-2,19-7-4,3-23-8,24 0-25,3-20 0,15-3-1,-2-15-1</inkml:trace>
  <inkml:trace contextRef="#ctx0" brushRef="#br4" timeOffset="83920.1643">9967 9473 69,'-24'16'39,"-9"0"-1,5 9 1,-4-15-15,12 12-20,3-2 0,11-2-1,8-3-1,8-4 0,9-5 0,5 0-1,3-3 0,0 2 0,-3 0 1,-3 0-1,-6 4 0,-6 2-1,-4 1 1,-5 1-1,-5 4 0,-2 0 1,-3 1-2,-2 2 1,1 2-1,-3-3-2,6 3-3,-5-11-5,15 5-27,-2-16 0,0 0-1,21-12-1</inkml:trace>
  <inkml:trace contextRef="#ctx0" brushRef="#br4" timeOffset="84263.3649">10260 9482 76,'0'0'39,"-17"13"-1,9 10 3,-14-1-29,14 15-2,-5-3-2,10 8-2,0-4-2,5 0-1,5-10-1,7-6 0,8-13-1,7-11-1,4-12 1,4-10-1,0-8 0,5-3-1,-6-3 0,-2 1 1,-9 6-1,-6 6 0,-11 14 1,-8 11-1,-3 16 2,-9 7 0,-1 12 0,-2 6-1,4 5-1,3-1-1,13 0-3,2-24-9,23 3-26,2-21 0,23-9 0,1-21 0</inkml:trace>
  <inkml:trace contextRef="#ctx0" brushRef="#br4" timeOffset="84481.7652">11271 9048 90,'-34'16'39,"11"26"0,-12 11 1,12 15-32,-3 1-4,8 5-2,8-1-1,5-9-3,14 0-5,-3-22-28,17-4-4,-2-20 2,14-6-2</inkml:trace>
  <inkml:trace contextRef="#ctx0" brushRef="#br4" timeOffset="84684.5656">11634 9065 87,'-28'41'38,"2"21"1,-14 7 0,4 14-30,-8-6-6,6 0 0,9-1-6,4-13-2,18-2-20,-4-25-12,15-7-1,-4-29 0,22 10-1</inkml:trace>
  <inkml:trace contextRef="#ctx0" brushRef="#br4" timeOffset="85105.7663">11343 9436 94,'1'16'39,"-1"-16"0,20 20 0,4-22-34,7-4-1,5-4-1,7-3-1,2-3-1,0 0 1,-3 2-1,-5 4-1,-6 4 1,-5 3 0,-10 8 1,-10 5-1,-10 8 0,-7 5 0,-9 3 0,-2 5 0,-2 2 1,2-1-1,3-2 0,10-7 0,10-7 0,10-7 0,12-6-2,6-8 1,7-2-1,1-1 0,-4 1 1,-5 7 1,-9 6-1,-10 8 1,-13 6 0,-8 7 1,-8 4-2,-5 1-1,1 5-6,-12-16-23,16 8-9,-7-16-2,14 0 0,-4-14-1</inkml:trace>
  <inkml:trace contextRef="#ctx0" brushRef="#br4" timeOffset="85885.7677">13014 9455 66,'-5'-12'35,"-7"12"1,-13 2-1,4 15-25,-18-4-4,5 14 1,-6-5-1,9 7-1,6-5-1,12 0 0,10-5-1,16-4 0,12-5-1,12-4 0,7-1-1,3 2-1,-1 0 1,0 6-1,-13 3 1,-8 8-1,-17 6 1,-13 6 0,-14 1-1,-6 1 1,-5-3 0,-4-8-2,8-8 0,6-16-4,20-3-8,3-22-25,26-4-1,4-18 1,17 4-2</inkml:trace>
  <inkml:trace contextRef="#ctx0" brushRef="#br4" timeOffset="86291.3684">13420 9511 83,'-11'-2'38,"0"2"-1,6 11 1,-6 0-31,5 11-1,-5 3-1,1 13 0,-4 2-2,2 8 1,1-2-1,4-2 1,5-9-3,6-3 1,8-13-2,10-12 1,8-13-1,9-12 0,4-10 0,4-5 0,-2-5 0,-2-3 0,-4 1-1,-8 7 0,-8 5 0,-8 8 0,-15 20 1,0 0 0,0 0 0,-11 27 0,-2-2 1,3 3-1,4 4-1,4-3-1,10 0-2,3-13-3,19 2-4,-5-18-24,21 3-4,-3-17 2,11 1-2</inkml:trace>
  <inkml:trace contextRef="#ctx0" brushRef="#br4" timeOffset="86837.3694">14101 9550 97,'-20'0'36,"8"14"1,-6-8-7,10 19-24,-2 4 0,5 10-1,-1 4-2,3 5 1,-1 0-2,4-1 1,0-4-2,3-6 0,-1-9 0,1-7 0,-3-21-1,13 11 0,-2-18 0,0-11 0,1-7 0,3-8 0,0-8 0,1-5-1,1-4 1,-2-4-1,-2-5 0,0 3 0,-1 5 1,-2 9-1,-2 6 1,1 9-1,-1 13 1,-8 14 0,21 9 0,-9 11 0,-2 7 1,2 4 0,-2 5-1,-2 2 1,-3 1 0,-3-1 0,-5 0-1,-5-2 2,-6-4-2,-4-3 0,-1 0 0,-4-4 0,-2 0 0,-2 4 0,-4 5 1,0 3-1,1 5 0,-1 9 0,1 3-1,2 3 2,5-1-2,5-4 2,10-5-3,6-7-1,12-3-7,-5-20-25,19 0-5,-4-17 1,10 1-3</inkml:trace>
  <inkml:trace contextRef="#ctx0" brushRef="#br4" timeOffset="87539.3706">14524 9632 65,'8'-10'36,"-7"-2"1,-1 12 1,-1-14-19,1 14-13,0 0 0,2 28-1,-5-6-1,0 12 0,-2 2-2,-1 9 1,-1 2-2,1 1 0,1-4 0,2-4 0,2-8-1,2-9 0,2-10 0,-3-13 1,16-4-1,-8-13 0,1-7 0,0-7 0,-2-6 1,4-7-1,-5-3 0,5-5 0,-1 1-1,3 2 1,0 6-1,2 6 1,1 5 0,1 9-1,4 8 1,-2 11-1,-1 9 2,2 5-1,-3 3 1,1 3-2,-5 6 2,-4 2 0,-6 3-1,-4 2 0,-5 0 1,-5-2 0,-4 2-1,-5 0 1,-1 0-1,-2-3-1,-2 2 1,0 1 0,2 1 0,2 2 0,1 3-1,3 0 1,2 5 0,1 2 0,4 1 0,-2 1 1,1 3-2,-2-1 1,-1-1-1,0-2 0,1-4-1,1-9-2,7 1-7,-8-20-25,19-1-3,-6-10 1,18-22-2</inkml:trace>
  <inkml:trace contextRef="#ctx0" brushRef="#br4" timeOffset="88303.772">15182 9610 92,'-22'-17'40,"6"22"-2,-15-3 2,8 13-32,-12 5-3,3 13-1,1 5 0,4 6 0,4 2-2,8-1 0,10-5 0,11-3-2,8-11 1,10-10-1,8-13 0,2-7 0,3-11 0,3-11-1,-3-6 1,-5-6 0,-4-1 0,-7-4-1,-6 1 0,-6 1 0,-4 6 0,-5 9-1,-6 6 2,-1 8-2,7 12 2,-18-2 0,18 2 0,-11 22 1,11-9 0,4-1 0,6-2-1,7-4 2,7-4-2,3-3 0,5-3 0,0 2 1,-2 1-1,-1 3 1,-6 4-1,-6 6 1,-8 5-1,-7 7 1,-6 6-1,-6 5 0,-2-1 0,-4 5 0,3-2 0,0-2 0,4-9 0,4-5 0,4-9-1,1-12 2,0 0-1,19-20 0,-6-4 1,1-6-1,0-4 1,1 0 0,-2-2 0,0 5-1,-3 4 1,-1 8 0,-1 5-1,3 6 0,0 6 1,7 2-2,3 2 1,5-1-2,10-2-1,5-7-2,13 2-6,-8-19-17,19 5-11,-9-14-2,7 0 1,-11-15 1</inkml:trace>
  <inkml:trace contextRef="#ctx0" brushRef="#br4" timeOffset="88459.7722">16200 9211 96,'-24'23'37,"3"22"2,-13 10-2,9 16-30,-10 2-3,5 6-2,4 2-5,3-15-5,13 2-29,1-21 0,13-5-1,0-22 0</inkml:trace>
  <inkml:trace contextRef="#ctx0" brushRef="#br4" timeOffset="88646.9726">15957 9568 115,'-11'-8'40,"0"-6"2,11 14-3,0 0-34,24 0-3,7-3-3,9-2 0,10 1-3,5-8-6,24 9-28,-8-8-3,12 8 2,-10-7-3</inkml:trace>
  <inkml:trace contextRef="#ctx0" brushRef="#br4" timeOffset="89957.3749">17185 9620 60,'-8'-18'37,"8"18"-3,-21-23-11,9 27 10,-16-9-23,7 15-3,-4-3-1,4 13-1,-3 2-1,6 9 0,4 1-1,10 6 0,6-1-1,12-1 0,8-4 0,12-6-1,9-9 0,5-10-1,3-9 0,0-13 0,-2-9-1,-6-5 0,-6-8 1,-13-1-1,-9-3 1,-10 1-2,-6 1 1,-8 4 0,-4 5 1,-2 8-1,-2 4 1,3 6 0,14 12 0,-12-2 1,12 2-1,18 10 1,4-4-1,11 0 1,6 0-1,3-5 0,3-2 1,-1-2-1,-5-1 1,-3-2-1,-8 0 1,-9 0-1,-8 1 0,-11 5 1,0 0-1,0 0 0,-13 11 0,-3 6 0,0 9 1,-1 5 0,0 5 0,3 2 0,6 0 0,7-1 0,8-6 0,9-8 1,10-12-2,9-8 1,7-13-1,7-8 0,3-9 1,2-6-1,-6-4 0,-4-2 0,-9 1 0,-7 3-1,-11 5 1,-10 8 0,-9 9 0,-9 8-1,-4 11 1,-2 8-1,0 7 1,3 4 0,4 5-2,7-3 1,11 2-1,6-7 0,13-2-3,3-12 0,11 1-3,-4-14-4,16 9-9,-18-17-16,9 5 1,-13-14 5,3 12 11,-17-12 8,1 8 6,-7 0 6,-14-1 13,3 15 17,0 0 2,-15 11-5,-5-1-7,11 20-5,-13-5-4,11 17-2,-8-8-2,10 6 0,-4-7-2,8-2 0,3-9-2,7-6 0,-5-16-1,15 0-1,-4-14 0,3-5 0,0-8 0,0 0 0,0-6 1,-1 1-1,2 2 0,-1 0 1,2 4-1,2 1-1,6 5 0,1 1-2,5 8-4,-5-11-17,14 18-16,-5-6-1,8 10 0,-5-6-2</inkml:trace>
  <inkml:trace contextRef="#ctx0" brushRef="#br4" timeOffset="93982.1819">19483 9126 77,'0'0'35,"0"0"-1,-7 17 1,2 6-28,-10 3-2,4 14 0,-9 5-1,3 12 0,-8 6-1,2 10 1,-2 2-1,1 2-1,4-7 0,2-6 1,4-12-2,6-11 1,8-13-1,7-16 1,8-14-1,7-14-1,5-11 1,5-5 0,2-5 0,1-3-1,-2-2 0,-1 5 0,-5 7 0,-3 9-1,-6 7 2,-5 10-2,-13 4 1,13 18 0,-11 3-2,-4 5 1,2 6-2,-3-2-2,8 9-4,-7-17-8,14 9-21,0-14 3,13-2-2,0-13 1</inkml:trace>
  <inkml:trace contextRef="#ctx0" brushRef="#br4" timeOffset="94496.9828">19937 9623 77,'-3'-22'35,"-1"9"-2,-8 1 3,12 12-24,-22-1-5,14 12-1,-3 4-2,5 10 1,-2 3-2,3 8 0,2-2 0,5 2-1,3-6-1,5-3 1,3-9-2,7-10 1,3-10 0,7-10-1,1-7 0,5-8 1,1-5-1,1-5 0,-2 1 0,-2 2-2,-5 6 1,-6 8-1,-6 14 0,-17 6 0,7 26 0,-17 13 0,-9 20 0,-7 16 2,-7 18-2,-7 11 2,-4 7-1,-3 4 2,1-2-2,3-8 3,1-15-3,8-15 3,4-21-2,12-14 2,3-23 0,15-17-1,-4-16 1,8-13-1,5-15 0,4-7 0,2-12 2,1-9-2,6-4 1,2-3-1,6-1 0,1 2-5,11 14-5,-6-7-27,11 17-2,-5-3 0,8 16-3</inkml:trace>
  <inkml:trace contextRef="#ctx0" brushRef="#br4" timeOffset="95386.1844">20560 9675 76,'0'0'35,"-6"-13"0,6 13 0,-12-2-24,8 12-4,-9 3-1,5 14-1,-6 2-1,2 13-1,-4 4 0,2 7 0,-3 0-2,5-1 1,1-7-1,4-6 0,3-10-1,4-10 1,0-19 0,10 0-1,0-19 1,4-10 0,0-6-1,1-9 1,2-6 0,-1-5 0,1-2-1,-1 0 0,2 6 0,-1 6 0,3 5 0,1 7-1,2 10 0,2 8 0,2 9 1,-2 12-1,0 5 2,-3 4-1,-4 5 0,-4 5 0,-7 2 0,-9 4 1,-7 4-2,-9 0 1,-5 0 0,-6 3 0,-2-1-1,-2-2 1,4-3 0,3-4-1,6-5 1,5-2 0,6-5 0,4-2 0,0 1 0,1 2 0,-5 4 0,-3 6 1,-7 7-1,-1 4 0,-6 4-1,-1 2 1,3 0-3,1-6 0,14 1-7,-5-16-25,21-1-4,-7-22 3,30 10-3</inkml:trace>
  <inkml:trace contextRef="#ctx0" brushRef="#br4" timeOffset="95776.1851">21085 9630 79,'0'0'38,"-29"9"0,6 17 1,-14-9-15,6 21-17,-4-2-3,8 6 1,3 0-3,9 0 0,10-6-1,12-5 0,15-10 0,9-12-1,9-8 0,1-9-1,2-5 1,-2-8 0,-6-5 0,-9-1 0,-10 0-1,-10 0 0,-9 5 1,-9 0-2,-5 3 0,-5 2-2,4 9-2,-6-8-9,24 16-21,-22-5-2,22 5 1,0 0 0</inkml:trace>
  <inkml:trace contextRef="#ctx0" brushRef="#br4" timeOffset="95994.5855">21594 9209 96,'-4'-22'36,"4"22"0,-17 19 0,4 19-30,-8 11-2,1 18-1,-3 10-2,-2 6-1,3 7-2,-1-9-3,12 2-29,-5-15-2,10-6 0,-2-19-1</inkml:trace>
  <inkml:trace contextRef="#ctx0" brushRef="#br4" timeOffset="96181.7858">21310 9705 106,'0'0'36,"0"0"1,0 0-4,33-7-34,9 4-11,1-17-23,14 0-1,-1-10-1,8-1 0</inkml:trace>
  <inkml:trace contextRef="#ctx0" brushRef="#br4" timeOffset="96524.9864">21985 9120 87,'-12'20'36,"-6"13"0,3 23 1,-15 0-27,5 19-2,-7 0-2,2 6-1,-6-4-1,7-4 0,1-12-1,7-8 0,9-13-3,6-11 1,9-13 0,9-12-1,6-12 0,7-9-1,0-2 2,1-4-1,-2 1 0,-3 1 0,-5 8 0,-4 9 0,-12 4 0,3 19 0,-7 3-2,-5 4-2,4 7-2,-7-12-14,13 15-18,-3-13 0,13 3 0,0-14-2</inkml:trace>
  <inkml:trace contextRef="#ctx0" brushRef="#br4" timeOffset="96899.387">22086 9793 109,'-2'13'37,"2"-13"1,6 21-3,6-21-31,9-1-1,3-7-1,6-5-1,3-3 0,-1-4 0,0-3-1,-2-1 1,-5-2-1,-2-2 0,-6-1 0,-8 4-1,-9 3 1,-4 6 0,-8 8 0,-8 8 0,-7 10 0,-4 13 1,-1 9 0,0 9 0,4 1 0,4 0 0,9-2-2,8-9-2,19 1-9,-1-22-24,23-4-2,3-19 0,16-2-2</inkml:trace>
  <inkml:trace contextRef="#ctx0" brushRef="#br4" timeOffset="97226.9876">22796 9500 92,'-29'12'38,"0"13"2,-10-1-2,5 13-28,-3-10-3,8 6-3,6-8 0,11-1-2,11-9-1,10-4-1,9-8 0,10-4 1,4-4-1,2-3 0,-1 1 0,-3 2 1,-4 2 0,-8 6 0,-6 5 0,-10 8 0,-6 3 0,-6 4-1,-5 5 0,0 1-1,-1 1-3,0-7-3,16 5-28,-6-18-4,16 0 1,-10-10-1</inkml:trace>
  <inkml:trace contextRef="#ctx0" brushRef="#br4" timeOffset="97398.5879">23178 9591 113,'0'0'40,"-14"15"-1,-10 4 1,3 16-34,-12 3-3,1 2-2,1 4-3,3-6-1,12 8-12,-4-17-22,17 0-2,0-19 1,21-2-2</inkml:trace>
  <inkml:trace contextRef="#ctx0" brushRef="#br4" timeOffset="97570.1882">23285 9394 107,'-11'-24'36,"6"13"0,5 11-13,-13-4-57,13 4-3,15 13-1,8-1 0</inkml:trace>
  <inkml:trace contextRef="#ctx0" brushRef="#br4" timeOffset="97882.1888">23705 9442 105,'-38'9'39,"-1"12"3,-15-7-5,7 12-31,3-1-2,10 2-1,9 0-1,12-3 0,14-4-1,14-4 0,12-5-2,10-5 2,4-3-1,-1 0 0,-1-2 0,-5 4 1,-7 3-1,-10 5 1,-10 6 0,-10 6-1,-8 4 0,-6 0 0,-2 3-2,-6-9-7,12 10-29,-7-16-2,15 1 1,5-18-2</inkml:trace>
  <inkml:trace contextRef="#ctx0" brushRef="#br4" timeOffset="98038.1891">23949 9951 122,'-24'3'41,"9"-4"-4,15 1-15,-18-22-43,18 22-20,10-27 0,8 18-3,-4-6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9329706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the overview of the formal scientific process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to do with the experiment once it has “done its thing”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 seed germination investigation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our new knowledge to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what we will do, write it up (hypothesis, method, equipment, variables –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dep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indep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/contr.) and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up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run a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84579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24960" y="371160"/>
              <a:ext cx="8143200" cy="5053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2000" y="359280"/>
                <a:ext cx="8164800" cy="507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4480" y="523080"/>
              <a:ext cx="8272080" cy="3447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1160" y="512280"/>
                <a:ext cx="8293320" cy="347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536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68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388</TotalTime>
  <Words>115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59</cp:revision>
  <dcterms:created xsi:type="dcterms:W3CDTF">2006-08-16T00:00:00Z</dcterms:created>
  <dcterms:modified xsi:type="dcterms:W3CDTF">2013-04-08T23:19:15Z</dcterms:modified>
</cp:coreProperties>
</file>