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0" r:id="rId3"/>
    <p:sldId id="259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5T00:00:29.014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7030A0"/>
    </inkml:brush>
    <inkml:brush xml:id="br5">
      <inkml:brushProperty name="width" value="0.05292" units="cm"/>
      <inkml:brushProperty name="height" value="0.05292" units="cm"/>
      <inkml:brushProperty name="color" value="#C00000"/>
    </inkml:brush>
    <inkml:brush xml:id="br6">
      <inkml:brushProperty name="width" value="0.05292" units="cm"/>
      <inkml:brushProperty name="height" value="0.05292" units="cm"/>
    </inkml:brush>
    <inkml:brush xml:id="br7">
      <inkml:brushProperty name="width" value="0.05292" units="cm"/>
      <inkml:brushProperty name="height" value="0.05292" units="cm"/>
      <inkml:brushProperty name="color" value="#0070C0"/>
    </inkml:brush>
    <inkml:brush xml:id="br8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406 429 82,'0'0'38,"0"0"0,0 0 0,0 0-35,0 0 0,0 0-1,35 15 2,-27 54-3,-5 17 2,-5 8-3,2 16 1,-4 4-1,2 5-2,-3-12-2,-3-47-8,12-15-25,-1-23 0,13-16-2,-1-24 2</inkml:trace>
  <inkml:trace contextRef="#ctx0" brushRef="#br0" timeOffset="546">282 707 92,'-62'-53'38,"62"53"3,-41-47 0,41 47-39,0 0-1,-8-65 1,8 65 1,0 0-1,82-63-1,-32 45 0,11-1 0,3-4-1,8 1 2,2-1-1,0 1-1,0 2 1,-1 4-1,-5 3 0,-5 7 0,-7 7-1,-9 8 2,-5 21 0,6 36 1,-31 22-2,-22 20 2,-11 7-3,1 0 3,1-12-3,13-19 2,4-30-3,5-14 2,4-17 1,4-14 0,3-13 0,3-11 0,0-12 1,1-11-1,-1-11 0,-1-5 0,-21 54 1,24-57-2,-24 57 2,20-54-2,-20 54-1,18-37 1,-3 12 0,4 20-1,-19 5-1,22 38 0,-16 3-2,5 10 1,1 5-3,-5-9-4,19-3-29,-5-15-2,14-6 2,-3-16-1</inkml:trace>
  <inkml:trace contextRef="#ctx0" brushRef="#br0" timeOffset="873.6">1802 957 87,'-3'19'37,"16"-7"1,0-7 1,22-5-36,-2-9 1,10-8 0,2-10 0,4-5-1,-49 32 0,46-41-2,-46 41 2,0 0-2,47-64 2,-47 64-3,0 0 3,6-45-2,-26 33 1,-13 22 0,-11 16-2,-6 17 2,-5 13-2,6 18 1,9 4-1,26-6 0,18-12-1,18-20-3,28-14-8,10-28-28,39-13-1,7-18 1,23-11-2</inkml:trace>
  <inkml:trace contextRef="#ctx0" brushRef="#br0" timeOffset="1513.2">3868 295 96,'0'0'40,"0"0"1,0 0-2,0 0-38,-59-16 2,59 16 2,-74 35-3,74-35 1,-86 47-1,86-47 0,-80 55-1,80-55 2,-52 51-1,52-51-2,-12 49 1,12-49 0,0 0-1,53 65 1,-53-65 0,40 37-1,39 6-1,11 0 1,-12 0-1,-14 6 1,-40 6-1,-30 10 1,-30-3-1,-16-9 1,1-14-1,3-12-1,12-13-2,7-17-5,25-8-29,5-16-2,25-3 1,5-10-2</inkml:trace>
  <inkml:trace contextRef="#ctx0" brushRef="#br0" timeOffset="1809.6">4642 652 108,'0'0'40,"0"0"2,0 0-4,0 0-34,-52-15 0,-6 33-1,0 17-1,-7 9-1,14 7 1,11 3-3,24 0 2,17-10-2,22-11 0,14-10-1,14-13-1,17-10-3,-2-17-3,19-8-25,-14-13-5,-71 38 1,80-44-1</inkml:trace>
  <inkml:trace contextRef="#ctx0" brushRef="#br0" timeOffset="1981.2">5011 686 117,'0'0'38,"-5"25"2,-12 3-10,0 17-27,-1 6-1,4 1-2,13-4-3,8-20-4,16-6-30,-6-16-2,13-9 2,-2-13-4</inkml:trace>
  <inkml:trace contextRef="#ctx0" brushRef="#br0" timeOffset="2121.6">5169 614 96,'0'0'37,"-18"-53"2,18 53-5,-27-47-56,27 47-17,0 0 0,-22-47-2</inkml:trace>
  <inkml:trace contextRef="#ctx0" brushRef="#br0" timeOffset="2761.2">5430 724 100,'3'36'39,"2"-7"0,11-8 0,2-18-34,19-6-1,1-9-1,-38 12-1,0 0 0,68-33-1,-68 33 0,0 0-1,52-48 1,-52 48 0,0 0 0,0 0 0,14-49-1,-15 38 1,-38 17-1,-3 16 2,-17 10-2,2 13 2,0 7-2,22 5 1,14-9 0,31-10-1,19-15 0,19-15 0,13-12-1,11-11 1,5-8 0,-1-6-1,-6-1 2,-8-2-1,-11 4 0,-15 5 0,-12 7 1,-11 9-1,-13 7 1,-7 19-1,-6 6 0,-4 9 0,-1 4 0,3 0 0,4-1-1,5-2 1,8-11 0,11-12 0,7-18 0,7-16 1,7-13 0,3-10 0,-37 45 0,43-55 0,-43 55 1,40-66-2,-40 66 2,42-58-2,-42 58 0,18-36-2,2 18 0,-7 22 0,0 18-2,-5 14 0,8 15-9,-4 8-27,19 4-1,7-23 0,25-10 0</inkml:trace>
  <inkml:trace contextRef="#ctx0" brushRef="#br0" timeOffset="3198">7002 199 103,'0'0'40,"2"-66"2,-2 66-5,0 0-33,0 0 0,0 0-2,0 0 0,0 0-1,0 0 0,3 54 0,7 14-1,-20 32 0,5 15-2,1 7-2,7-6-3,13-11-24,-6-22-9,8-22 0,-7-30-1</inkml:trace>
  <inkml:trace contextRef="#ctx0" brushRef="#br0" timeOffset="3556.8">6943 762 110,'0'0'40,"-64"-58"2,64 58-4,0 0-35,-39-47-1,39 47 0,0 0-1,0 0-1,0 0 0,50-39-1,-50 39 0,66 4-1,-66-4-1,79 4-2,-79-4 0,89 3-2,-89-3 1,88 0 0,-88 0 2,80-1 2,-80 1 1,60 1 3,-60-1 2,0 0 1,38 16 1,-31 1-2,-9 11 1,-13 2-2,-2 8-1,-1 3-2,6 5-1,8 1-5,4-20-27,18-1-6,-2-18 1,13-7-2</inkml:trace>
  <inkml:trace contextRef="#ctx0" brushRef="#br0" timeOffset="3728.4">7563 554 105,'-18'-71'40,"18"71"1,-22-61-5,22 61-63,-15-54-13,15 54 0,0 0-3,0 0 2</inkml:trace>
  <inkml:trace contextRef="#ctx0" brushRef="#br0" timeOffset="4071.6">8385 255 73,'-15'-60'42,"15"60"-1,-41-53 2,41 53-22,-59-38-18,59 38 0,-71-12 0,71 12-1,-80 19-1,80-19 1,-81 51-1,67-24 1,-51 68-1,6 21-1,19 13 1,12-3-3,18-11 1,14-15-9,2-27-29,22-32-3,-9-19 2,4-8-2</inkml:trace>
  <inkml:trace contextRef="#ctx0" brushRef="#br0" timeOffset="4274.4">7709 747 108,'-25'-5'41,"9"8"1,16-3-1,9 14-37,12-14-2,13-5-1,-34 5 0,54-11-2,-54 11-1,72-22-3,-26 9-7,-46 13-28,93-34-1,-93 34 0,93-34 0</inkml:trace>
  <inkml:trace contextRef="#ctx0" brushRef="#br0" timeOffset="4414.8">8360 606 76,'9'36'39,"-24"14"-1,-8 11 2,-2 3-26,9-1-9,6-2-5,11-24-1,16-9-25,-4-17-12,12-7 0,0-12-1</inkml:trace>
  <inkml:trace contextRef="#ctx0" brushRef="#br0" timeOffset="4586.4">8375 626 112,'0'0'44,"0"0"1,-64-58-2,64 58-42,0 0-2,-51-52-31,51 52-10,0 0-2,0 0 0</inkml:trace>
  <inkml:trace contextRef="#ctx0" brushRef="#br0" timeOffset="5070">8972 602 61,'0'0'40,"0"0"0,0 0 1,-10-47-16,10 47-16,0 0-1,-50-4-1,50 4-1,-65 36-3,11 3 1,-11 10-2,17 2 0,10 4-1,22 1-1,21-9-2,33-28-1,26-12-5,4-24-33,-19 5-1,0-2 0,2-4 0</inkml:trace>
  <inkml:trace contextRef="#ctx0" brushRef="#br0" timeOffset="6130.8">10097 468 54,'0'-52'40,"0"52"0,-2-48-1,2 48-13,0 0-21,-11-54-1,11 54 0,0 0-1,0 0 0,0 0-2,-41 49 2,16 18-2,1 14 1,-4 6-1,6 5 1,3-5-1,9-9-1,7-23 0,11-26 0,4-19 0,4-18 1,2-15 0,-18 23 0,0 0 0,34-67 0,-34 67 0,23-67-1,-23 67 0,22-84 0,-22 84 0,19-92 0,-12 45-1,-7 47 1,16-89 0,-16 89 0,9-80 1,-9 80-1,12-65 0,-12 65 1,0 0-1,13-56 0,-13 56 1,0 0-1,0 0 0,0 0 0,51 38 0,-51-38-1,0 0 2,68 50-1,-68-50 1,61 19 1,-61-19-1,72 5 1,-72-5-1,76-13 1,-76 13-1,72-30 0,-72 30 0,65-40 0,-65 40-1,54-39 0,-54 39 0,0 0 0,49-21 0,-49 21 0,0 0 1,26 74-1,-45 0-1,4 14 0,-2 10-2,7 3 0,7-8-3,9-26-7,18-23-28,1-23-1,13-14 2,-7-13-1</inkml:trace>
  <inkml:trace contextRef="#ctx0" brushRef="#br0" timeOffset="6520.8">10927 677 101,'0'0'39,"0"0"1,0 0-2,0 0-35,0 0 0,0 0 0,55-35 0,-55 35-1,50-6-1,-50 6 0,56-14 0,-56 14-1,54-26 1,-54 26-1,0 0 0,59-43 0,-59 43 0,0 0 1,0 0 0,0 0 1,0 0 0,0 0-1,-47-13 1,-14 42-1,7 12 0,8 5 0,19 4-1,15-6-1,30-12 0,21-20-1,-39-12-2,68-6-2,-68 6-22,91-23-13,-45 5 2,6-1-2,-2-4-2</inkml:trace>
  <inkml:trace contextRef="#ctx0" brushRef="#br0" timeOffset="6754.8">11771 207 106,'0'0'41,"8"-52"1,-8 52-3,0 0-37,0 0 0,0 0 1,-19 64 0,19-64-2,0 69-1,-6 31 1,-2 0-5,0-3-6,12-7-29,-4-18-2,6-16 0,-5-22 0</inkml:trace>
  <inkml:trace contextRef="#ctx0" brushRef="#br0" timeOffset="6942">11694 668 90,'0'0'40,"0"0"0,-53-58 0,53 58-23,0 0-18,0 0-3,13-59-2,-13 59-32,52-35-1,-52 35 0,83-40-1</inkml:trace>
  <inkml:trace contextRef="#ctx0" brushRef="#br0" timeOffset="7300.8">12362 44 94,'0'0'41,"0"0"2,0 0-2,0 0-25,0 0-12,-44 58 1,44-58-2,-31 79 0,-14 39 0,-3 6-1,13 1-2,6-11 0,15-17 0,5-27 0,15-27 0,10-41 0,5-16 0,-21 14 0,0 0 0,39-46 0,-39 46 0,0 0 0,50-69 0,-50 69 0,27-47 0,-27 47 0,0 0 0,0 0 0,28-50 0,-12 46 0,0 12 0,1 8-3,3 12-3,3 7-5,0-8-24,18-5-7,1-20 1,13-5 0</inkml:trace>
  <inkml:trace contextRef="#ctx0" brushRef="#br0" timeOffset="7628.4">12779 649 87,'0'0'39,"0"0"2,46-47 1,-46 47-18,0 0-18,-19 20-2,-2 12 0,-6 14-2,5 10 1,0-1-2,13 3 1,8-11-2,20-16 0,10-15 0,5-12 0,3-15 0,-1-8 0,-2-15 0,-34 34 0,0 0 0,35-68 0,-35 68 0,10-56-2,-10 56 0,-6-56-1,6 56-1,0 0-7,-24-68-22,24 68-9,0 0 1,0 0 0</inkml:trace>
  <inkml:trace contextRef="#ctx0" brushRef="#br0" timeOffset="8034">13211 547 105,'53'-21'42,"-53"21"4,0 0-4,-23 21-36,-29 12-2,-8 17 1,-5 5-2,15 3-1,10 2-2,23-6 0,21-19 0,28-25 0,12-22 0,-44 12 0,58-33 0,-58 33 0,73-57 0,-73 57 0,74-86 0,-34 36 0,-4-4 0,-3-1 0,-5 0 0,0 4 0,-5 5 0,-23 46 0,22-67 0,-22 67 0,0 0 0,0 0 0,24-8 0,-38 52 0,-5 27 0,3 25-5,19 14-11,6-9-6,37-19-20,10-32-2,25-40-1,-3-16 3</inkml:trace>
  <inkml:trace contextRef="#ctx0" brushRef="#br0" timeOffset="8174.4">14023 804 131,'-23'10'43,"3"4"-5,-4-13-13,24-1-66,-8 12-2,15 4 0,-6 7-2</inkml:trace>
  <inkml:trace contextRef="#ctx0" brushRef="#br1" timeOffset="12729.6">13161 1352 39,'-14'-8'29,"2"4"4,-3 4-2,-9-2-20,8 5-2,-10-4-1,5 5-3,-11-4 0,5 2-1,-8-3-2,-1 3 0,-6-3 0,-2 1 0,-6-1-1,-2 1 1,-6-1 0,-2 1 0,-7-3-1,-3 3 1,-8-1 0,-6 2 0,-6-1-1,-5 0 0,-8 0 0,-3 0 0,-7 0-1,-7 1 1,-4-1-1,-1 0 0,-4 2 0,-3 0 0,-9 1-1,-2 0 1,-3 0 0,1 2 1,-3-1-1,-5 3 0,-5-2 0,1 0 1,0-3-1,-1 1 1,-6 1-1,-1-2 0,-2 0 0,-1 1 1,-4 1-1,-2 0 0,-3 1 0,3 1 0,-3 1 0,1 0 1,0 0 0,5-1-1,-1 0 1,3-2 0,0 1 0,0-3-1,1 3 1,-1-2 0,-3 1-1,-6 4 1,0-4 0,-6 7 0,-3 0-1,-1 2 0,-2-2 0,-1 1 0,4-3 0,2-2-1,2 1 1,5-4-1,2-3 1,0 0-1,8-1 0,-1 2 1,-2 2-1,3-1 1,4 3-1,2 0 0,-2 1 0,4-2 1,3 1 0,6-1 0,4-1 0,0 0 0,3-3 1,7 0-1,4 0 2,7 2-2,5-1 1,1 1 0,9 0-1,9-2 0,11 3-2,6-4-3,21 11-11,5-13-21,21 4-1,6-6-1,18 3 1</inkml:trace>
  <inkml:trace contextRef="#ctx0" brushRef="#br2" timeOffset="17206.8">346 2271 64,'-4'-11'34,"-4"1"0,-4 7-1,-12-7-23,6 20-3,-11-6-1,1 13-2,-8 3 0,2 8-1,-1-1-1,5 3 0,5-1-1,9-3 0,8-6-1,12-2 1,11-6-1,15 0 0,11-4 0,8 1 0,3 2 0,0 1 0,-2 4 1,-9 10-1,-9 5 0,-17 8 1,-16 5-1,-15 4 0,-11 2 1,-9-1-1,-6-4 1,-1-6-1,4-8 0,6-13-2,10-9-1,9-18-4,26 0-29,3-17 1,19 2-2,-1-10-1</inkml:trace>
  <inkml:trace contextRef="#ctx0" brushRef="#br2" timeOffset="17596.8">986 2583 73,'-21'-3'35,"-2"11"1,-13 2 1,1 12-31,-9 5 0,5 11 0,-5 0 0,7 9-2,-1-5 1,10 1-3,11-8 0,12-4-1,17-12 0,14-10-3,19-9 0,12-11-1,17-1-4,-2-18-1,17 10-12,-12-18-17,4 8 0,-16-10-1,-5 7 3</inkml:trace>
  <inkml:trace contextRef="#ctx0" brushRef="#br2" timeOffset="17752.8">1374 2562 63,'-10'3'36,"-9"4"-1,6 10 1,-9 1-18,7 15-13,-2 1-1,3 9-1,3 4 0,4-1-3,7 2-2,4-14-3,14 3-18,-1-23-15,10-8 3,-2-19-3,8-8 0</inkml:trace>
  <inkml:trace contextRef="#ctx0" brushRef="#br2" timeOffset="17908.8">1361 2376 92,'-24'-15'36,"-3"0"1,8 10-3,19 5-42,-18-5-27,18 5-1,11 2-1,7 5-1</inkml:trace>
  <inkml:trace contextRef="#ctx0" brushRef="#br2" timeOffset="18595.2">1671 2771 74,'19'3'36,"2"-13"-1,0-14 0,14-2-31,-8-8 0,5 2 0,-8-6-1,-1 4-1,-7 2 1,-8 6-1,-10 4 1,-3 9-1,-12 4 1,-2 11-1,-9 7 0,-3 14 0,-4 10-1,-1 9 1,2 4-1,5 4 0,10-3 0,8-3 0,14-7-1,15-14-1,17-10-1,10-17-2,17-3-3,0-20-4,15 9-14,-13-21-13,5 9 1,-18-7-1,3 15 21,-25-3 11,-9 4 6,-7 13 6,-19-6 15,6 14 14,-20 18 0,9 5 1,-16-7-19,15 15-9,-5-2-2,8 5-2,-1-1-1,6-5 0,3-4-1,4-6 0,-3-18-1,16 10 1,-3-18-1,3-9 0,3-11 1,3-5-1,0-5 0,1-3-1,0 2 1,-2 4-1,-4 7 1,-2 7-1,-3 13 0,-12 8 0,14 14 1,-7 5-1,-4 7-1,4 2 0,6 1-1,0-5-5,18 0-30,-9-16-2,14 0 0,-4-18-1</inkml:trace>
  <inkml:trace contextRef="#ctx0" brushRef="#br2" timeOffset="19188">2894 2473 88,'-15'-17'37,"1"13"0,-11-3 1,-2 13-34,-2 4 0,1 11-1,-3 9 0,1 10-1,1 4 0,3 4 0,8 1-1,6-4 0,10-6-1,8-8-1,13-11-1,9-20-6,23-1-29,-1-24-3,16 2 1,0-17-1</inkml:trace>
  <inkml:trace contextRef="#ctx0" brushRef="#br2" timeOffset="19562.4">3127 2693 86,'-18'25'37,"2"-13"-1,19 0 2,10-14-37,13-6 1,8-9 0,7-4 0,3-7 0,4 1-1,-4-6 1,-6 2-1,-10 1 0,-11 3 0,-13 2 1,-11 9-1,-15 5 1,-7 8 0,-13 9 1,-3 10-1,-4 10 1,4 10-1,2 8 0,11 6 1,11-2-2,19 0 0,18-8 0,17-9-2,18-10-1,11-19-6,28-3-29,-5-23-4,13 0 2,-10-20-3</inkml:trace>
  <inkml:trace contextRef="#ctx0" brushRef="#br2" timeOffset="20685.6054">4314 2681 70,'6'18'34,"2"-7"0,7 6 2,2-11-30,7 5-2,3-11 1,8 0 0,0-11 0,6-3-2,-4-10 0,-1 0 0,-6-8-1,-5-2-1,-10 0 0,-9-1 0,-15 4 0,-8 5 0,-14 8 0,-4 8 1,-8 10-1,-4 12 0,0 14 0,3 13 1,4 7-1,9 7 0,10 2-1,12 0 1,14-7-1,16-12-1,21-11-3,19-24-3,30 0-16,1-31-14,21-1 0,0-19-1,14 1 2</inkml:trace>
  <inkml:trace contextRef="#ctx0" brushRef="#br2" timeOffset="21028.8077">5423 2544 99,'-52'59'35,"-10"-7"2,9 4-3,1-10-32,10-6-1,11-9-2,6-15-3,12-6-3,0-24-9,13 14-15,5-39 2,7 20 11,-14-21 4,9 9 5,-9-6 7,-4 3 7,3 15 11,-15-7 14,18 26-1,-30-16-8,27 31-5,-10-6-4,16 17-3,3-3-4,14 4-2,9-5-1,16-4-1,16-6-2,9-12-1,11-2-3,1-22-20,13 11-12,-10-14 1,3 6-2,-19-7 1</inkml:trace>
  <inkml:trace contextRef="#ctx0" brushRef="#br2" timeOffset="21590.4113">5853 2511 88,'-19'11'36,"-3"-4"0,8 15 2,-5-1-31,9 12-3,0 2 0,3 9 0,2 2-2,3 6 0,2-4-1,2-2 0,2-5-1,0-8 0,3-7 0,2-9-1,1-13 2,2-11 0,0-10-1,1-8 1,-1-12-1,0-8 1,-1-11 0,-1-2 0,-2-1-1,0 0 1,2 4-1,0 4 0,2 7 1,3 6-1,3 14 1,3 7-1,2 7 0,4 8 1,1 7-1,0 6 0,-2 5 0,-1 5 1,-7 4-2,-3 4 1,-7 2 0,-8 2 0,-8 0-1,-5 1 1,-5-4-1,-3-3 1,-2-3-1,-4-3 1,2-1 0,-2-4 0,2 2 0,-1 2 0,-1 4 1,0 10-1,0 5 0,0 8 0,4 10 0,1 4 0,5 3 0,5 1-1,9-2-1,4-12-5,20-1-30,-6-18-2,14-3 1,-5-20-2</inkml:trace>
  <inkml:trace contextRef="#ctx0" brushRef="#br2" timeOffset="22854.0192">6413 2575 24,'-2'-11'19,"2"11"0,0 0-6,0 0-11,0 0 2,-15-7 5,15 7 0,0 0 2,0 0 1,-18-8 1,18 8 0,0 0-1,0 0-2,-17 3-3,17-3-1,0 0-1,-2 12 0,2-12-2,10 11-1,-10-11 0,27 17 0,-7-7 0,5-2-1,2-2 1,4-3 0,-1-4 0,3-7 0,-3-4 0,-2-5-1,-6-4 1,-4-3-1,-6-1 1,-5-3-1,-8-1 0,-8 4 0,-6 1 0,-7 5 0,-5 6 0,-7 11 0,-3 8 0,-2 11 0,-1 8 1,5 10-1,5 4 1,8 6-1,8 0-1,13 0 1,15-6-1,12-9-2,13-7 0,11-9-1,10-4-3,5-19-1,10 6-4,-11-26-19,9 13-8,-15-14 1,1 8-1</inkml:trace>
  <inkml:trace contextRef="#ctx0" brushRef="#br2" timeOffset="23212.8217">7042 2453 91,'-20'-10'35,"20"10"0,-22 18 1,15 3-30,-4 4-2,5 10-1,-1 3-1,4 6 1,-2-2-1,5 1 0,-1-5 0,2-5 0,1-7-1,1-7 0,-3-19 1,0 0-1,15-2 0,-8-18 0,1-9 0,0-7 0,0-6 0,0-3 0,-1-1 0,0 3 0,-2 3 0,1 4 0,1 9 0,2 4-1,4 5 0,3 5-1,5 4 0,4 0-3,8 8-2,-3-8-6,15 15-26,-11-11-1,7 13 0,-8-9 0</inkml:trace>
  <inkml:trace contextRef="#ctx0" brushRef="#br2" timeOffset="23384.4228">7468 2436 89,'-4'12'36,"-9"-4"1,10 14 1,-11-8-31,7 20-2,-1 0-2,3 7 0,2 0-1,2-1-3,5-2-3,0-16-9,13 0-25,-2-24 1,14-4-1,-3-21-1</inkml:trace>
  <inkml:trace contextRef="#ctx0" brushRef="#br2" timeOffset="23992.8267">7541 2259 103,'-20'12'38,"-3"-8"2,17 12-3,4-4-36,2-12-1,29 14 1,1-6-1,6 2 0,5 3 0,2 1 0,0 5 1,-6 3 0,-4 7 0,-11 2 1,-10 4 0,-11 1 1,-6 1-1,-9-2 0,-1-2 1,-3-7-1,2-4-1,2-9 1,14-13-1,-10-5 0,14-15 0,8-7-1,4-7 0,5-6 1,2-3-1,0 2 0,1 2 0,-6 10 0,-2 6 0,-5 8 1,-11 15-1,0 0 0,7 12 0,-10 8 0,1 4 0,2 0 0,2 2 0,5-3 0,7-6 0,7-8 0,6-9 0,4-8 0,4-9 0,-1-5 0,4-3 0,-5-3 1,-5 0-1,-6 5 0,-5 4 0,-6 7 1,-11 12-1,0 0 0,-3 22 0,-4 4 0,1 6 0,0 8-2,2 3-1,10 6-3,0-16-17,20 12-17,-2-19-2,17 5 1,-5-18-2</inkml:trace>
  <inkml:trace contextRef="#ctx0" brushRef="#br2" timeOffset="24616.8307">8419 2543 88,'-19'17'37,"14"9"1,0-11 0,19-3-34,5-4-1,14-2 0,10-9 0,6-7-1,7-8 0,3-6-1,-2-6 1,-4-1-1,-9-1 0,-9 1-1,-14 1 1,-11 3 0,-13 4 0,-11 5 0,-9 8 0,-10 6 0,-6 9 0,-4 10 0,-2 7 0,2 8 0,6 6-1,8 5 1,9 2 0,13 2-1,15-5-1,15-4 0,17-7-1,9-7-2,12-5-2,-1-18-5,18 5-26,-16-20-2,7 5 1,-17-16-1</inkml:trace>
  <inkml:trace contextRef="#ctx0" brushRef="#br2" timeOffset="24975.6328">9190 2463 92,'-21'10'36,"13"11"1,-13-4 1,14 11-32,-10 1-2,5 6 0,-3-5-1,7 0-1,0-7 0,7-5 0,4-7-1,-3-11 0,25-8 1,-7-10-1,4-5 0,1-4 0,2-6 0,-2-1 0,-1 0 0,-2 3-1,-5 6 1,-3 4-1,-1 7 0,-11 14 1,15-4-1,-8 16 0,0 6 0,0 9 0,2 6-1,4 1 0,3 4-2,1-7-2,11 2-7,-8-22-27,17 1 0,-5-26 0,15-3 0</inkml:trace>
  <inkml:trace contextRef="#ctx0" brushRef="#br2" timeOffset="25194.0344">9889 1860 99,'-22'38'40,"-15"12"0,6 27 0,-2 3-36,4 8 0,2 1-2,9-1-1,8-4-2,7-11-6,12 6-9,-2-24-24,11 0 2,-10-21-1,8-1 0</inkml:trace>
  <inkml:trace contextRef="#ctx0" brushRef="#br2" timeOffset="25662.0374">9569 2416 102,'0'0'38,"-10"7"2,28-2-1,12-11-37,16-2-1,12-4 1,7-2-1,6-4 1,0 1-2,-7-2 1,-8 5 0,-14 2-1,-12 5 1,-15 4 0,-15 3 0,-7 11 0,-13 4 0,-4 6 0,-4 2 0,2 4-1,-1 0 1,6 0-1,7-1 1,12-5-1,11-4 1,12-7-1,8-4 0,7-6 1,0-1-1,2-1 1,-3 2 0,-5 0-1,-9 4 1,-11 8 0,-10 7 0,-10 8-1,-7 4 1,-6 1-1,-1 3-2,-3-1-1,1-5-2,9 8-25,-6-24-11,15 2 2,-3-20-2,11 5-1</inkml:trace>
  <inkml:trace contextRef="#ctx0" brushRef="#br2" timeOffset="26410.8422">10990 2432 73,'6'-24'36,"-6"24"-1,5-21 2,-5 21-27,0 0-3,0 0 0,0 0-2,-4 24-1,-5-2 0,1 7-1,-5 3-2,3 5 1,-2-1 0,3 1 0,1-7-2,4-2 2,4-11-1,5-7 0,5-10 0,3-11 0,4-9 1,3-7-1,2-8 1,-1-4-1,-1-2 0,-1 1 0,-4 4 1,-2 6 0,-4 6-1,-3 7 0,-6 17 0,0 0 0,0 0-1,5 21 1,-4 6-1,3 7 0,2 5 0,4 5 0,5 2-2,7-2-1,8-5-1,2-10-1,11-3-4,-6-24-10,14 9-20,-9-26-1,7 4 2,-16-17-1</inkml:trace>
  <inkml:trace contextRef="#ctx0" brushRef="#br2" timeOffset="26769.6445">11432 2506 100,'-28'0'36,"14"14"2,-1-11 0,15-3-33,16 7-1,10-6-1,7-6-1,12-2 1,5-6-1,2-1 0,0-2-1,-5-4 0,-8 3 0,-6 0 0,-12 1 0,-13 1 0,-11 1-1,-8 1 1,-10 3-1,-6 3 0,-6 2 1,-5 6-1,-2 7 0,-2 6 1,2 7-1,4 7 1,9 4-1,9 4 1,11 0-1,10-1 0,16-1-1,12-7-1,13-2-1,6-9-2,12 2-7,-9-20-25,17 8-3,-11-20 1,6 7 0</inkml:trace>
  <inkml:trace contextRef="#ctx0" brushRef="#br2" timeOffset="27175.2471">11976 2497 100,'-14'9'39,"18"9"0,-4-18-3,23 9-31,6-9 0,13-3-2,4-5 0,4-3-1,1-7-1,-1-1 0,-6-2-1,-8-1 1,-10-1 0,-11 1-1,-11-2 1,-9 5-1,-10 1 1,-8 8 0,-8 5-1,-4 8 1,-8 8 0,0 11 0,-1 8-1,6 3 1,5 6-1,10-1 1,12 0-2,12-4 0,17-4-1,14-11-1,19-2-2,3-17-4,21 11-19,-7-24-11,11 8 1,-8-18-1,3 9 2</inkml:trace>
  <inkml:trace contextRef="#ctx0" brushRef="#br2" timeOffset="27518.4493">12759 2454 98,'-19'-23'37,"1"24"1,-16-5-1,10 14-29,-14 1-2,2 9-1,0 3-1,6 9-1,5-3 0,8 4-1,12-9 0,10-6 0,12-11-1,13-10 1,7-12-1,9-13 0,6-9 0,2-10-1,-1-9 0,-2-6 1,-5-4-1,-5-2-1,-8 3 1,-7 7-1,-8 7 1,-6 13 0,-7 20 0,-5 18 0,-17 22 0,0 20 1,-4 18-1,-3 7 0,3 10-4,0-7-3,21 13-23,-3-27-10,19 3-2,1-27 1,25 1-1</inkml:trace>
  <inkml:trace contextRef="#ctx0" brushRef="#br2" timeOffset="28376.4548">14036 1865 97,'8'-12'37,"5"26"3,-13 3-4,-3 23-31,-1 5-2,0 13 1,-3 6-2,0 6 0,-1 2-1,1-3 1,2-5-2,0-5-1,4-7-1,2-13-1,6-5-2,-1-18-2,11 0-3,-17-16-4,32-9 0,-23-15 1,7 5 4,-15-13 2,-2 0 4,-8-1 4,-13-4 6,2 13 5,-20-10 2,12 20-1,-13-6-2,13 19 0,-3-4-3,12 15-1,4-1-3,16 5 0,11 0-2,15-3 0,13-2-1,16-3 1,12-4-1,9-3 1,4-2-2,-3-4 1,-5-1 0,-9-3-1,-12-1 1,-16 2-1,-16-2 1,-20 12-1,-6-11 1,-16 13-1,-13 4 0,-8 8 1,-4 8-1,1 5 0,2 6 1,8-1-1,13 2 1,18-3-1,20-7 1,17-6-1,17-12 0,10-9 0,4-6 0,0-7-1,-2-9 1,-14-5-1,-12 0 0,-18-2-1,-16 3 0,-17 4 0,-9 2-2,-13 4-1,2 17-12,-17-8-21,18 14-2,-6-7 1,20 13-1</inkml:trace>
  <inkml:trace contextRef="#ctx0" brushRef="#br2" timeOffset="29062.8591">15296 1853 67,'13'-25'38,"-12"-4"-1,5 18 1,-13-9-27,7 20-1,0 0-2,-9 20-3,2 7 0,3 16-2,-1 9 0,-1 14 0,0 5-1,0 7 1,0 1-1,1-4 0,-1-8 0,2-8 0,2-11-2,3-12 1,3-9 0,0-9 0,-4-18-1,19 2 1,-9-16-1,4-7 0,-3-7 1,1-4-1,0-9 0,2-1 1,-2 1-1,2 5 1,3 7-1,-3 7 1,5 9-2,-1 13 2,2 11-2,-1 6 0,-1 9 1,-1 4-2,-5 2 2,-3 1-1,-9 1 1,-9-3-2,-8-3 2,-8-3 0,-9-3 0,-4-6-1,-2-4-1,1-9-3,8-1-3,-2-22-12,23 10-20,-3-14 1,22 7-1,-1-12 0</inkml:trace>
  <inkml:trace contextRef="#ctx0" brushRef="#br2" timeOffset="29484.0619">15661 2459 92,'-6'15'38,"-6"-12"0,12-3 1,0 0-33,11-4-3,15-8 0,12-2-1,7-4 0,6-2-1,4-4 0,-1-1-1,-2-3 1,-10-1 1,-12 1-2,-9 2 2,-15 0-1,-11 5 1,-11 3-2,-12 8 2,-11 11-1,-7 13 1,-5 10 0,-2 10-1,3 7 1,9 7-2,10 1 2,16-3-2,20-7 1,20-10-3,22-13 0,15-13-4,22 0-13,-10-24-22,16 2-1,-12-16 0,1 5-2</inkml:trace>
  <inkml:trace contextRef="#ctx0" brushRef="#br3" timeOffset="33805.2895">17494 1790 56,'4'-46'39,"-15"-10"-2,-1 13 3,-13-9-17,0 16-17,-6 4-2,1 9 0,-4 6-1,2 16 0,-4 16-2,1 15 0,-1 14 0,0 20 0,1 12-1,0 12 1,4 8 0,3 6 0,7-2-1,5-2 0,10-6-2,6-17 0,9-5-4,-1-21-9,14 1-24,-9-27 1,7-2-1,-20-21 1</inkml:trace>
  <inkml:trace contextRef="#ctx0" brushRef="#br3" timeOffset="33992.4908">16828 2306 92,'-21'-17'38,"21"17"2,-6-15-2,27 5-33,8 3-3,15-5-2,13 4-1,9-9-5,18 15-27,-7-16-4,12 15-1,-8-4-1</inkml:trace>
  <inkml:trace contextRef="#ctx0" brushRef="#br3" timeOffset="34429.2934">17735 2189 79,'-13'-2'38,"-10"-5"0,-2 12 0,-19-1-30,9 17-1,-14 1-1,3 10-2,-7 4 0,6 6-1,3 0-1,15-1-1,9-2 1,16-6-1,14-8-1,14-9 1,15-9 0,10-7 0,7-8-1,1-8 1,0-8 0,-4-5-1,-6-3 1,-6-2-1,-10-2 1,-10 2-1,-7 4 1,-6 5 0,-6 6-1,-2 19 0,-11-3 0,-1 14 0,-1 12 0,-1 7-1,4 5-1,1 3 0,8 1-1,4-8-2,14-1-5,-3-16-28,26 4-2,-3-20 2,15 3-2</inkml:trace>
  <inkml:trace contextRef="#ctx0" brushRef="#br3" timeOffset="34600.8947">18176 2306 98,'0'0'37,"-10"6"2,5 14-1,-10 6-34,6 3-2,-1 3 0,2 4-2,4 0-1,2-5-1,9 4-7,-7-21-27,20-1-2,-5-18 0,13-1-1</inkml:trace>
  <inkml:trace contextRef="#ctx0" brushRef="#br3" timeOffset="35053.2974">18205 2039 95,'-19'-23'37,"19"23"1,-11-21-5,11 21-35,23-1-5,-7-4-6,18 19-22,-7-8 0,11 17 5,-12-13 7,14 20 13,-15-7 6,-2 4 6,-2 12 9,-15-11 21,6 10 3,-15-12-6,10 18-2,-18-16-14,11 11-5,-8-9-2,6 0-1,-3-6-1,3-1-1,1-6 0,1-5-1,0-12 0,0 0 0,0 0 0,8-12 0,-5-6 0,0-3 0,1-3 0,3-1-1,0 0 1,3 0-1,3 1 0,5 6 1,3-1-2,3 7 0,5 1-2,2 0-4,13 16-22,-11-15-11,10 15-4,-8-16 2,9 11-2</inkml:trace>
  <inkml:trace contextRef="#ctx0" brushRef="#br3" timeOffset="35755.3021">19696 1658 87,'1'-26'37,"3"10"0,-8 1 1,4 15-34,0 0 0,-2 18-1,-4 11 0,1 17 0,-4 13-1,-1 14 2,-4 9-2,0 10 1,-1 0-2,2-1 0,4-6-2,4-11 1,9-10-5,3-19-4,17-5-28,-8-25-2,14-2 2,-6-20-2</inkml:trace>
  <inkml:trace contextRef="#ctx0" brushRef="#br3" timeOffset="35958.1032">19507 2215 106,'-40'-11'39,"-2"-4"2,17 17-1,9-2-35,16 0-1,0 0-2,38 11-1,4-11-1,10-3-1,13 3-1,5-6-2,11 8-5,-13-10-27,12 9-4,-17-8 2,-3 10-1</inkml:trace>
  <inkml:trace contextRef="#ctx0" brushRef="#br3" timeOffset="36285.7053">19971 2301 98,'-6'24'37,"1"-13"1,18 7-2,3-12-32,14-4-1,6-7 0,10-2-1,1-8 0,0 3 0,-4-7 1,-5 0 0,-9-3-1,-7 1 0,-11-2 0,-10 3 0,-11 4-2,-7 1 2,-12 8-2,-3 6 1,-7 7 0,-4 12 0,0 6 0,1 8-1,6 3 1,8 3-2,12 3 1,10-5-3,19-3-1,13-18-6,29 3-28,1-18-2,23 2 1,-3-20-1</inkml:trace>
  <inkml:trace contextRef="#ctx0" brushRef="#br3" timeOffset="36628.9076">20714 2132 115,'-40'17'42,"-9"-7"-3,9 16 2,1-3-39,9 2-1,9-1 0,11-2-1,15-3 0,10-4 1,10-3-1,10-6 0,5-4 1,3-2-1,-1-2 1,-3-1-1,-6 2 0,-7 2 0,-6 4 0,-7 4 0,-12 6 0,-7 8 1,-8 6-2,-5 5 1,-3 2-1,-3 3 0,6-1-3,-3-11-4,26 1-30,-4-28-2,26 8 1,3-29-1</inkml:trace>
  <inkml:trace contextRef="#ctx0" brushRef="#br3" timeOffset="36862.9092">21300 1588 82,'-33'31'41,"4"31"-2,-11 4 1,10 25-11,-4 0-25,6 9 0,3 0-2,6-2 0,4-5-3,3-10 0,8-4-7,-8-26-23,14 0-9,-10-24 1,12-5-2,-4-24 2</inkml:trace>
  <inkml:trace contextRef="#ctx0" brushRef="#br3" timeOffset="37346.5123">20814 2217 111,'-21'-20'41,"21"20"0,0 0-1,12 0-31,14-1-7,16 0-1,12-3-3,11-2 2,11-1-2,2-5-2,3 0 1,-3-2-1,-5 2 1,-10-1 0,-12 3 3,-13 2-1,-12 0 3,-9 4 0,-17 4 0,0 0 1,-29 7 0,3 3 1,-6 4-1,-3 4 1,-1 1-2,3 4 1,5-2-1,9 1 0,11-5-2,10 0 0,13-7 0,10 1 0,6-5 0,1-1 0,4 1 0,-1-2 0,-5 3 0,-4-1 0,-9 6 0,-8 1 0,-10 5 0,-5 2 0,-9 3 0,-5 2 0,-6 3 0,-2-2 0,3 2-8,-4-14-8,22 8-24,-5-18-2,12-4 0,23-2-1</inkml:trace>
  <inkml:trace contextRef="#ctx0" brushRef="#br3" timeOffset="37533.7135">21969 2561 130,'-23'6'44,"4"6"-1,-5-19-5,12-13-38,12 20-6,-21-18-12,21 18-24,-7-14-1,7 14 0,-13-12-1</inkml:trace>
  <inkml:trace contextRef="#ctx0" brushRef="#br4" timeOffset="58094.6453">129 3717 35,'13'-11'29,"-13"11"3,0 0-10,0 0-9,0 0-2,-4 20-1,5 9-1,-10 4-3,7 17 0,-5 10-2,2 16 0,-2 7 0,1 10-2,-3 1 1,3 1-1,-1-3-1,4-11-3,5-11-1,-2-24-8,18-8-24,-4-23 1,12-12-2,-1-18 1</inkml:trace>
  <inkml:trace contextRef="#ctx0" brushRef="#br4" timeOffset="58313.0467">174 4353 73,'0'0'36,"0"0"-2,0 0 2,9-22-33,19 5 0,8-7-1,7-3-1,9-4-2,-1-8-8,12 7-25,-9-4 0,3 6-2,-9-5 1</inkml:trace>
  <inkml:trace contextRef="#ctx0" brushRef="#br4" timeOffset="58562.6483">767 3678 72,'-17'-2'36,"-6"6"0,5 15 1,-6 5-31,10 19 0,-3 8-1,5 17-2,1 8-1,2 10 0,5 2 0,0 2-2,5 0-1,1-9-4,10 3-16,-2-22-16,10-4 1,-1-20-3,11-9 1</inkml:trace>
  <inkml:trace contextRef="#ctx0" brushRef="#br4" timeOffset="59311.4531">988 4196 74,'0'0'37,"-11"4"-1,4 13 1,-14 3-31,8 13-1,-4 2 1,3 9-4,1-4 2,5 3-2,7-8 2,8-6-3,9-13 2,9-10-1,6-15-2,7-13 3,4-9-3,3-7 2,-2-7-2,-3-4 1,-3 0-2,-6 3 1,-7 3 0,-6 10-1,-5 10 1,-5 9-1,-8 14 1,0 18-1,-7 18 1,-2 16 1,-1 18 0,-4 16-1,-3 15 1,1 9-1,1 3 0,-2 1 1,-1-4 1,1-6-1,0-12 1,-1-12-1,0-19 1,-1-12 0,-2-18 0,-2-17-1,-2-17 0,-2-13-1,0-20-1,0-12 0,1-17-1,4-11 0,8-4 0,5-1-1,10 5-1,6-2-4,24 18-29,-5 3-2,13 20 1,-2 5-2</inkml:trace>
  <inkml:trace contextRef="#ctx0" brushRef="#br4" timeOffset="59982.2574">1762 4214 87,'-10'-9'38,"10"9"0,-20 16 0,7 3-33,2 4-2,5 11 0,-2 5 0,3 5-1,2 4 0,2 2-2,2-3 2,2-1-2,2-5 2,0-9-2,2-8 0,-2-9 0,-5-15 1,12-4-1,-6-15 1,1-11-1,-3-8-1,2-8 2,-1-9-2,0-8 2,2-1-1,2 1 0,1 3-1,0 5 2,4 9-1,4 6 0,1 11 1,5 9-1,1 11 0,4 7 0,1 5-1,1 6 1,-1 5-1,-1 6 0,-4 2 1,-8 4-1,-5 3 0,-12 2 0,-7 1 1,-8 1 0,-7-2 0,-5-2 1,-3-3-1,-1-2 0,-1-2 1,3-1 0,3 0 0,1 1-1,5 3 2,1 6-2,3 9 1,2 7 0,0 9-1,0 5 0,3 3 0,0 0 0,4 0-1,1-7 0,6-2-5,-2-28-18,18 0-14,-4-20-1,13-5-1,-5-19 0</inkml:trace>
  <inkml:trace contextRef="#ctx0" brushRef="#br4" timeOffset="60559.461">2403 4208 72,'0'0'37,"0"0"0,0 0 0,-6 10-28,-11 1-2,3 8-3,-7 6-1,0 9 0,0 3 1,4 8-3,3 0 2,7 1-2,8-3 1,8-5-2,9-9 2,11-11-1,7-10-1,5-14 0,6-12 1,-2-11 0,0-10-2,-6-8 1,-6-5-2,-10 0 1,-11 1-1,-10 4 1,-9 8-2,-9 9 1,-7 14-1,-5 6 0,1 16-3,-4-5-7,15 17-24,-1-9 0,20 5-1,-3-14 1</inkml:trace>
  <inkml:trace contextRef="#ctx0" brushRef="#br4" timeOffset="60809.0627">3057 3441 86,'-20'21'38,"3"24"0,-7 5 1,9 11-36,-4 11-1,8 12 0,-2 6-1,5 3-1,3-2 0,4-5-2,5-3-1,-3-12-6,12-2-28,-10-17 1,10-4-1,-7-19-2</inkml:trace>
  <inkml:trace contextRef="#ctx0" brushRef="#br4" timeOffset="61011.864">2827 4196 79,'-19'-8'40,"19"8"-1,-18 10 0,18-10-27,14-3-10,10-8-1,14-10-1,10-7-3,13-2-3,-1-19-31,19 4 0,-6-12-1,6 8-1</inkml:trace>
  <inkml:trace contextRef="#ctx0" brushRef="#br4" timeOffset="61417.4666">3580 3439 92,'-14'23'39,"-10"-1"0,5 19-1,-2 2-33,3 9 0,-4 7-2,1 11 0,-1 4 0,2 4-1,2 1-1,3-2 0,1-6 0,3-4 0,5-10 0,4-11-1,7-11 0,4-15 1,6-12-1,2-11 0,5-12 0,3-8 0,0-5 0,0-4 0,-5-2 0,0 2 0,-4 3 1,-2 9-1,-3 7 0,-11 13 0,14-1 0,-9 13 0,2 9 0,0 6-1,1 6-1,0 2 0,5 6-1,-4-7-3,11 11-14,-11-18-20,11 5 1,-7-15-2,10-1 1</inkml:trace>
  <inkml:trace contextRef="#ctx0" brushRef="#br4" timeOffset="61947.87">3891 4162 83,'12'-5'38,"-12"5"-1,21 13-5,-8-13-29,6 3 1,3-4-1,5-1 0,1-8-1,3-2 0,0-8 0,2 0 0,-5-6-1,-2-1 0,-4-6-1,-5 2 1,-9 0-1,-6 0 1,-8 4-1,-9 4 0,-6 8 1,-11 14 0,-10 10 1,-1 12 0,-3 15 0,1 10 0,4 7-1,6 6 1,10-3-1,13-3 0,17-5-2,9-8-1,16-10-1,6-16-4,25 0-29,-5-17-5,13 3 2,-4-13-2</inkml:trace>
  <inkml:trace contextRef="#ctx0" brushRef="#br4" timeOffset="62435.8823">4838 3915 85,'-14'5'38,"-15"-2"1,0 13-1,-17 0-33,4 4-2,-1 1 0,4 3-1,4-2-1,10 2 0,11-5 0,14-1-1,16-5 1,12-3-1,10-2 0,6-1 0,5 1 0,-1-1 0,-1 1 1,-9 1-1,-9 5 1,-11 1-1,-10 4 1,-9 0 0,-8 2 0,-5-1-1,-4-1 1,-1-3-2,3-3 0,1-5-2,15-8-1,0 0-4,0 0-15,20-33-16,11 11 1,-2-16-1,12 4 2</inkml:trace>
  <inkml:trace contextRef="#ctx0" brushRef="#br4" timeOffset="62635.9023">5199 3923 82,'0'0'38,"-1"19"0,-13 3 1,5 14-32,-9 9-3,1 10-1,0 1 0,4 4-1,4-6-1,4-5-1,8-8 0,2-13-3,9-11-2,-2-24-8,17-2-25,-11-19 0,11-2 0,-12-18 2</inkml:trace>
  <inkml:trace contextRef="#ctx0" brushRef="#br4" timeOffset="62779.705">5183 3773 96,'-17'-18'38,"-5"6"1,11 18-3,-1 8-34,12-14-6,23 25-24,1-21-9,21 8-1,2-9 0</inkml:trace>
  <inkml:trace contextRef="#ctx0" brushRef="#br4" timeOffset="63122.9072">5781 3768 99,'-16'18'40,"-19"-3"1,3 15-1,-14-1-37,5 3 1,0-1-2,8 6 0,8-5 0,14-3-1,14-10 0,14-8 0,18-7-1,8-7 0,7 1 0,0-4 1,-2 2 0,-4 4-1,-11 8 1,-12 10 0,-17 10 0,-12 8 0,-14 4 0,-7 5-1,-8 0 0,-1-4-1,0-3-2,-1-11-1,12-3-10,-7-25-5,34 1-20,-27-11-3,22-4 0,-8-17-1</inkml:trace>
  <inkml:trace contextRef="#ctx0" brushRef="#br1" timeOffset="67272.5337">5611 4764 29,'0'0'30,"-13"7"1,13-7 0,-22-5-18,22 5-4,-15-3 0,15 3-2,-15-7 0,15 7-1,-20-9-1,10 7-2,-9-2 0,-2 3-2,-7 1 1,-7 1-2,-7 1 0,-7 2 1,-3 0-1,-7 1 1,-5-2-1,1 0 1,-7-2 0,-2-2-1,-7-3 1,-3 2 0,-7-3-1,-1 2 1,-8-1-1,-5 2 1,-4 0-1,-7 0 0,-1 2 1,-1 0-1,-1 0 0,-2-2 0,-3 0 1,1-2-1,-1-1 0,4 0 1,0-2-1,1 0 1,-3 1-1,0 3 1,-3 2-1,0 3 0,1 3 1,-2 3 0,-4 2-1,0 1 0,-1-1 1,5 1-1,3 1 0,1-3 1,2-1 0,3-2-1,3-1 1,5-1 0,5 0-1,5-1 1,5 1-1,6-2 1,9 0-1,10-3-2,16 5-4,4-15-22,22 7-9,8-11 1,18 0-3</inkml:trace>
  <inkml:trace contextRef="#ctx0" brushRef="#br0" timeOffset="72030.5643">1488 5546 65,'14'-30'35,"-9"0"1,2 15 0,-11 1-27,4 14-1,-7 22-1,3 12-1,-6 9-3,1 12-1,-1 10-1,1 6 1,1 4-2,2-4 1,6-3-3,-1-14-2,15-1-24,-8-22-7,8-9 0,-3-20-3</inkml:trace>
  <inkml:trace contextRef="#ctx0" brushRef="#br0" timeOffset="72592.1679">1180 5500 93,'-21'-9'36,"21"9"1,0 0-1,12-9-31,20-2-2,14-2 0,11-5 0,16-3 0,7-5-1,7 1 0,0 0 0,-3 2-1,-7 3 0,-8 6 0,-11 4 0,-13 5-1,-12 6 0,-10 6 1,-8 7-1,-8 7 0,-6 9 0,-3 10 0,-8 11 0,-1 9 1,-4 8-1,0 5 1,-2 0-1,2-1 2,3-6-2,1-10 2,5-12-2,6-13 2,5-12-1,5-16 0,7-11-1,2-11 0,5-8-1,0-8 0,3-3 1,-2-3-2,-1 1 2,-3 5-1,-2 6 2,-5 8-2,-3 8 1,-11 13 0,16 6 0,-12 13 0,-2 8-1,-1 7 0,2 6 0,0 0 0,5 3-3,0-8-2,13 0-5,-6-20-18,20 3-9,-6-21 1,13-1-1</inkml:trace>
  <inkml:trace contextRef="#ctx0" brushRef="#br0" timeOffset="72794.9691">2569 5668 83,'0'0'35,"-13"7"1,0 10 0,10 17-29,-10 1-1,6 11 0,-2 1-2,5 0-1,3-6-2,3-5 0,6-6-3,0-20-8,9-4-25,-2-18-3,8-8 1,-6-15-3</inkml:trace>
  <inkml:trace contextRef="#ctx0" brushRef="#br0" timeOffset="73262.9721">2509 5374 97,'-16'-12'36,"16"12"1,-10 3-4,21 1-35,8 4-2,6-7-1,18 9-5,0-11-2,19 11-1,-7-14 1,13 14 3,-10-8 2,1 10 2,-11-2 4,-13 0 5,-5 10 5,-21-9 2,-2 18 1,-24-11 1,3 15-1,-19-10-1,7 13-2,-10-9-2,7 5-1,0-7-2,10-3-1,9-7-1,11-4 0,11-7-1,11-3-1,8-3 1,6 1 0,3 1-1,0 3 1,-3 3-1,-3 5 0,-11 7 1,-10 5-1,-10 3 0,-9 3 2,-9 2-2,-7-1 1,-2-2-2,-4-6-1,7-2-5,-8-14-28,18 0-4,-2-16-1,15-1 0</inkml:trace>
  <inkml:trace contextRef="#ctx0" brushRef="#br0" timeOffset="73668.5748">3800 5674 77,'10'-26'38,"3"14"-1,-8 1 1,5 17-31,-11 6-2,3 13 0,-2 10-3,-2 8 2,0 6-3,-1 3 1,3-2-3,0-6-3,14 3-18,-7-21-14,13-9 0,-2-17-2,8-8 1</inkml:trace>
  <inkml:trace contextRef="#ctx0" brushRef="#br0" timeOffset="73840.1759">3871 5414 78,'-28'-17'38,"12"13"-1,2 2 0,14 2-21,16 9-19,5-9-2,17 11-6,-5-12-24,18 8-1,-3-6-1,12 9 1</inkml:trace>
  <inkml:trace contextRef="#ctx0" brushRef="#br0" timeOffset="74136.5778">4317 5554 59,'-12'24'36,"-12"-4"1,2 7 2,-11-11-16,10 13-13,-5-9-3,10 3-2,3-6-1,14 0-1,8-6-1,13-4 0,11-4-1,4 1 0,5-3-1,2 2 1,-4 2 0,-3 6-1,-11 4 1,-11 7 1,-13 4-2,-10 3 2,-7 1-1,-6-3 1,-5 1-3,-1-10 1,4-2-4,-1-16-8,26 0-27,-15-11-1,22-2 1,0-12-2</inkml:trace>
  <inkml:trace contextRef="#ctx0" brushRef="#br0" timeOffset="74557.7804">5416 5280 88,'0'0'37,"0"0"-1,0 0 0,-5 41-33,1-2-1,0 16 0,-4 9 0,0 10-1,-5 5 0,2 2 1,-1-5-2,2-8 0,6-6-5,-4-22-10,16-2-22,-2-20 3,13-10-3,-3-15 0</inkml:trace>
  <inkml:trace contextRef="#ctx0" brushRef="#br0" timeOffset="74729.3816">5337 5767 89,'-23'6'38,"1"0"-2,15 5 1,7-11-32,6 14-2,22-15-2,12-8-2,15-5-4,3-19-9,16 4-22,0-18 1,9-1-3,-9-13 1</inkml:trace>
  <inkml:trace contextRef="#ctx0" brushRef="#br0" timeOffset="75119.3841">5983 5081 79,'-29'30'39,"7"20"0,-6 5 1,7 16-32,0 3-1,6 9-1,0-2-1,4 2-2,2-5-1,3-5 1,2-11-2,4-10 2,2-11-3,3-11 2,3-14-1,5-14 0,4-14-1,4-7-1,2-9 1,2-6-1,0-4 1,0-1-1,-2 5 1,-2 5-1,-4 8 1,-4 12 0,-13 9 0,17 13 0,-14 10-1,-1 4-1,2 9-1,-1 0 0,10 5-5,-8-13-21,19 6-10,-5-16 2,15-2-3,-4-16 3</inkml:trace>
  <inkml:trace contextRef="#ctx0" brushRef="#br0" timeOffset="75462.5863">6356 5754 92,'-7'25'37,"7"-25"1,13 16 0,8-16-34,7-3 0,3-7-1,6-5-1,3-7 0,2-4-1,-3-4 0,-5-3 0,-12-1-1,-10 4 0,-11 4 1,-11 9-1,-11 10 1,-14 14 1,-5 12-1,-4 13 1,-1 9 0,2 11 0,6 1 0,11 0 1,12-5-2,19-10 0,17-11-4,10-15-4,29-5-31,-1-20-1,23-2 0,0-14-3</inkml:trace>
  <inkml:trace contextRef="#ctx0" brushRef="#br0" timeOffset="75852.5888">7685 5585 76,'0'-14'39,"0"14"0,-7 16 0,6 11-17,-6-2-19,5 10 0,-4 6-1,3 6 1,0 2-2,3-2 0,6-2-2,2-10-2,12-2-9,-6-20-23,16-7-3,-6-21-1,10-5 0</inkml:trace>
  <inkml:trace contextRef="#ctx0" brushRef="#br0" timeOffset="76008.5898">7677 5360 103,'-31'-15'38,"14"14"-1,6 1-5,11 0-53,18 2-16,8-1 0,16 9-2,3-5 2</inkml:trace>
  <inkml:trace contextRef="#ctx0" brushRef="#br0" timeOffset="76460.9925">8298 5658 94,'-44'-3'38,"4"14"2,-9-1-1,6 13-32,-2 2-1,10 11-2,6 0-1,12 1 1,11-7-2,15-7 0,13-13 0,13-11-1,14-15 0,11-15 0,6-14-1,3-9-1,0-12 2,-5-4-1,-9-4-2,-7 0 3,-14 2-3,-12 8 3,-12 11-3,-9 14 3,-10 18-4,-9 20 3,-6 21 3,-6 22-4,-2 18 3,2 13-3,6 8 1,4 3-2,13 2-1,7-10-1,21-2-8,-2-23-24,26-5-5,-2-21 4,10-5-3</inkml:trace>
  <inkml:trace contextRef="#ctx0" brushRef="#br0" timeOffset="76819.795">8701 5756 102,'-10'15'38,"12"4"2,-2-19-3,16 20-33,9-19 0,12-5-2,7-8 0,8-7 0,2-6-1,-1-3 0,-7-3 0,-6 0-1,-13-1 1,-13 3-1,-15 5 0,-18 8 1,-11 6-1,-8 13 1,-8 9 0,-3 10 1,0 9-2,3 7 2,9 3-1,11 0 0,15-2-2,15-5 0,17-9-2,17-10-3,24 3-13,3-22-19,18 1-2,-2-14 0,10 5-1</inkml:trace>
  <inkml:trace contextRef="#ctx0" brushRef="#br0" timeOffset="78286.2044">9691 5751 47,'4'-14'33,"-6"-2"2,-2 2 0,-9-8-9,1 10-19,-14-5 0,3 8-1,-10-1-1,-2 9-1,-6 3 0,3 9-1,-2 4-1,4 9 0,2 2 0,9 5-1,4 1 0,10 3 1,9-4-2,9-4 3,13-11-2,9-7 0,10-12-1,9-11 1,7-10 0,5-12-1,2-8 1,-2-2-2,-8-1 2,-7 3-1,-10 7 0,-11 8 0,-12 12 0,-12 17 1,0 0-2,-20 30 1,4 4-1,2 4 0,10 9-5,-1-11-30,22 6-2,5-16-1,20-1 0</inkml:trace>
  <inkml:trace contextRef="#ctx0" brushRef="#br0" timeOffset="78972.6088">10572 5737 85,'12'-17'35,"-5"0"1,3 7 0,-5-1-32,-5 11 0,0 0 0,0 0-1,1 16 0,-8 8 1,-7 4-1,1 9-1,-2 1 0,5 3 2,-1-4-2,9-2 1,4-8-1,10-7 1,5-11-2,10-11 0,4-12-1,3-7-1,2-5 1,-2-6-1,-1-4 0,-4-1 0,-5 0 1,-5 4-1,-5 5 1,-3 5 0,-5 6 0,-6 17 0,5-12 0,-5 12 1,-5 22-1,0-1 0,1 6 0,0 4 0,2 1 1,2 0-2,5-4 2,5-7 0,6-9 0,5-9 1,2-9-1,6-11 1,0-5-1,4-9 1,-4-4-1,-5-3-1,-3 1-1,-5 0-1,-2 6-1,-8 1-3,3 15-5,-15-6-27,6 21-1,6-12 0,-6 12-1</inkml:trace>
  <inkml:trace contextRef="#ctx0" brushRef="#br0" timeOffset="79347.0111">11268 5789 93,'1'15'38,"-1"-15"-2,10 15 3,-10-15-35,30-3-1,-1-8 1,8 0-1,0-8 0,1-2-2,-3-3 1,-5-1-1,-7-2 0,-10 2 0,-10 2 0,-8 4-1,-13 7 2,-6 6-1,-10 8 1,-5 11-1,-6 11 1,0 11 0,-2 5-1,8 7 0,8 1 1,11-5 1,16-3-3,19-13 1,20-9-4,14-17-3,26-2-27,2-21-7,20 0 1,1-14-2</inkml:trace>
  <inkml:trace contextRef="#ctx0" brushRef="#br0" timeOffset="80033.4154">12558 5133 90,'-15'-7'36,"3"10"0,-6 4 1,5 15-32,-1 7 0,6 17-2,-3 8 2,3 14-3,-1 7 3,2 7-3,-2 0 2,1 3-2,-4-4-1,3-8 2,-2-11-2,6-10 1,-2-12-1,7-11 1,5-15-1,7-16 1,7-14 0,5-13-3,6-9 2,2-7-1,6-6 1,-4 1-1,1 3 0,-4 8 0,-6 8 0,-3 12 1,-7 11-1,-4 13 0,-4 10 0,-2 7 0,-2 9-2,2 5 1,3 4-2,3-3 0,8 0-3,0-11-2,17 2-6,-10-18-25,20-2 1,-8-19 0,12-3 0</inkml:trace>
  <inkml:trace contextRef="#ctx0" brushRef="#br0" timeOffset="80392.2159">13166 5653 97,'-24'-15'36,"2"14"2,-13 3-1,4 17-28,-9 1-3,5 11-1,2 4-2,5 8 0,5-3-1,10 0 1,10-6-1,10-6 0,11-11 0,9-7 0,8-10-2,6-11 2,4-10-1,1-6-2,-4-5 1,-2-5 0,-5-3 0,-5-1-1,-7 3 1,-8 4 0,-6 6 0,-4 10 0,-5 18 0,-12-1 0,0 19-1,-6 10 1,1 9-1,-2 5-2,4 6-1,4-7 0,9 1-4,4-17-4,20-1-28,0-16 1,16-3 1,1-20 0</inkml:trace>
  <inkml:trace contextRef="#ctx0" brushRef="#br0" timeOffset="80704.2159">13596 5662 100,'0'0'37,"-19"-2"0,15 15 0,-7-1-32,6 10 0,0 3-1,2 9-1,0 2 0,2 1 0,1-2-1,2-2 1,2-7-1,2-6 1,5-11-1,6-15 0,5-10-1,6-10-1,2-10 1,4-8-2,1-4 1,-3-6-3,-1 5 0,-5 3-2,-2 10-2,-16-4-13,6 25-19,-14 1-1,0 14 1,0 0 0</inkml:trace>
  <inkml:trace contextRef="#ctx0" brushRef="#br0" timeOffset="81063.0159">13884 5771 96,'0'0'37,"13"10"3,-13-10-3,28 3-27,-12-5-4,13-1-2,6-5-1,6-2-1,2-5 0,4-2-1,-5-1-1,-3-2 1,-12 2-1,-10 1 1,-16 6-1,-14 4 0,-15 6 1,-9 9 0,-8 7 0,-5 8 0,-2 8 1,2 8 0,9 3-1,9 0 2,13-1-2,12-7 1,15-5-2,13-9-3,21-5-6,1-22-30,29 2-1,0-17-2,22 0 0</inkml:trace>
  <inkml:trace contextRef="#ctx0" brushRef="#br5" timeOffset="86491.8161">14989 5351 36,'6'-19'29,"-1"-3"3,-1-8-10,9 11-5,-15-12-5,14 13 4,-15-8-4,11 13-1,-11-4-5,3 17 0,0 0-1,0 0-2,-11 11 2,4 14-4,-1 8 2,1 13-2,-1 12 1,2 8-2,1 5 3,1 5-3,2-2 0,1-1 1,-1-9-1,2-7 1,2-13-1,0-10 0,0-11 0,3-10 1,-5-13 0,15-7-1,-4-11 0,2-7 0,3-7 1,2-5-1,3-6 1,1 0-2,1-2 2,0 2-1,3 5 0,-3 6 0,0 9 0,-2 8 0,-3 10 0,-3 12 0,-4 13 0,-4 8 0,-7 8 0,-7 6 0,-7 3 0,-6 4 1,-8 0-2,-5-7 3,-6-3-2,0-7 2,1-8-3,3-10 0,8-11-2,8-13-2,19 10-9,-3-36-24,22 11 0,-2-11-1,16 4 1</inkml:trace>
  <inkml:trace contextRef="#ctx0" brushRef="#br5" timeOffset="86850.6161">15273 5753 74,'6'21'36,"-4"-6"-1,11 1 1,-1-11-28,13 2 0,-1-11-2,11 0-2,2-8-1,6-2 0,-1-4-1,-2-4-1,-5-1 0,-4-1 0,-9-1 0,-8 2 0,-11 1 1,-12 4-1,-8 4 0,-6 7 0,-7 6-1,-3 8 1,-1 7 0,0 7 0,2 4-1,8 4 1,9 2-1,10-2 0,9-3-1,10-5-1,16-4-2,5-13-9,24 3-24,0-14-1,16 0 0,-3-12-1</inkml:trace>
  <inkml:trace contextRef="#ctx0" brushRef="#br5" timeOffset="87147.0159">16317 4993 82,'-22'-14'36,"-9"8"2,3 16 0,-9 13-33,7 14 0,-3 10 1,4 15-2,-1 10 0,5 9 0,0 3-1,8 2 0,4-5-1,6-5-2,6-7-3,4-12-2,14-1-7,-6-23-26,12-5 0,-6-17 0,6-7-1</inkml:trace>
  <inkml:trace contextRef="#ctx0" brushRef="#br5" timeOffset="87927.0159">15908 5617 83,'-24'-3'39,"2"-1"-1,22 4 1,0 0-19,0 0-17,32 1-1,10-6 0,6-5-1,10 0 0,5-4 0,1 0 0,-2 2-1,-4 1 0,-8 4 1,-12 3-1,-11 4 0,-11 4 1,-16-4-1,-1 23 0,-15-5 0,-8 3 1,-2 6-1,-4 3 1,1 4 0,2-1-1,7 0 1,6-3 0,10-2-1,10-7 1,10-8-1,12-9 0,7-8 1,8-8-1,4-9 0,-1-4-1,-2-5 1,-6-3 0,-6-3 0,-13 3 0,-8 2 0,-11 5 0,-10 4 0,-6 7 0,-5 6 1,-2 6-1,-1 8 0,4 3 0,4 4 0,8 0 0,8 2 0,10-4 0,11 0 0,7-2 1,8-2-1,3-2 0,3 1 1,-4 2-1,-3 3 1,-5 3-1,-8 5 0,-6 4 1,-8 3-1,-7 3 0,-4 2 0,-4 2 0,-3-2 0,-1-4 1,1-4-1,1-7 0,9-15 0,-13 5 0,13-5 1,2-28-1,4 1 1,3-5-2,3-7 1,0-3 0,1 1 1,3 0-2,-2 4 1,0 5 0,0 6-1,-2 5 0,2 7-1,0 2-1,4 8-1,-3-5-4,16 12-27,-10-10-4,12 8 0,-8-8 0</inkml:trace>
  <inkml:trace contextRef="#ctx0" brushRef="#br5" timeOffset="88301.4159">17114 5633 97,'4'19'37,"-4"-19"2,32 16-1,-2-20-32,10-1-2,3-9 0,2-1-1,-2-6-1,-3-1 0,-9-1-1,-7 0 0,-12 0 0,-11 1-1,-10 4 1,-9 3-1,-8 5 1,-7 8 0,-7 8 0,-1 8 0,-3 9 1,2 7-1,5 7 1,6 2 0,9 2-1,11-1 0,15-5-1,10-5-1,15-5-1,8-10-1,13 0-7,-6-18-27,22 2-3,-7-13 0,11-1-1</inkml:trace>
  <inkml:trace contextRef="#ctx0" brushRef="#br5" timeOffset="88987.8161">18007 4963 70,'-1'-16'37,"-11"2"0,1 14 1,-11 3-29,4 16-3,-6 11 0,3 15 0,-4 9 0,3 16 0,0 6 0,3 9-1,2 0-1,3 1 1,1-9-1,4-6-3,1-9 0,3-13 1,4-12-2,4-12 1,4-13-1,6-12 1,6-12-1,4-8 1,4-9-1,4-7 1,0-3-1,1 0 0,0 3 2,-5 6-2,-5 9 0,-2 12 0,-6 12 0,-5 11-2,-1 11 2,-2 3-2,3 8-1,2-1 0,9 3-1,0-12-2,17 2-5,-3-20-21,18 4-7,-4-15 1,11 1 0</inkml:trace>
  <inkml:trace contextRef="#ctx0" brushRef="#br5" timeOffset="89393.4159">18613 5595 87,'-7'-24'36,"-15"-2"0,0 12 2,-19-5-25,12 20-3,-14 3-2,8 13-3,-7 6 0,5 10-1,-1 3-2,5 6 1,4 1-1,8-3 0,11-2-1,8-5 0,10-8 1,11-8-2,8-10 0,9-9 0,4-9 0,6-6 0,-1-10 0,-1-5 0,-1-5 0,-6-4 0,-6 0 0,-3 3-2,-11 7 2,-5 6 0,-8 9-1,-4 16 1,-10 1 0,-3 15-1,-2 10 0,-2 4 0,3 5-1,3 0 0,9 0-2,6-8 0,14-2-2,3-14-5,24 2-23,-9-14-5,12-1 2,-9-11-1</inkml:trace>
  <inkml:trace contextRef="#ctx0" brushRef="#br5" timeOffset="89752.2159">18943 5616 91,'0'0'36,"0"0"1,-12 2 1,-4 6-26,8 17-3,-9-2-3,4 8-2,-6 0 0,5 1-1,-1-3-1,4-1 0,3-9 0,5-6-1,3-13 0,14-1 0,4-12-1,1-5 0,6-8 1,0-5-1,1-2 0,0-1 0,-3 2 0,-2 3 0,-1 5-1,-5 6 0,-1 7 0,-2 9-1,-2 11 0,-2 5 0,3 10 0,-5 3 0,6 5-1,0-1 0,4 1-2,1-7-1,14 5-12,-5-19-20,12-2 1,-4-13 1,9-2-1</inkml:trace>
  <inkml:trace contextRef="#ctx0" brushRef="#br5" timeOffset="90111.0159">19507 5592 93,'-19'-12'37,"1"15"0,-8 1 2,6 15-22,-8 3-11,6 8-2,0 1 0,7 2-1,8-3-1,8-5 0,7-8 0,13-12-1,8-10 0,8-12 0,6-13-1,3-9 1,2-11-1,-2-7 0,-3-8 1,-4-4 0,-8 0-3,-7 5 3,-10 6-3,-8 16 1,-11 17 0,-8 18 1,-9 22 1,-7 23-1,-1 19 3,-1 9-3,8 12 2,6-4-3,15-1-1,6-14-12,26 3-21,-3-24-6,16-3 0,0-18-1</inkml:trace>
  <inkml:trace contextRef="#ctx0" brushRef="#br0" timeOffset="93777.0159">20591 5274 82,'0'0'32,"0"-17"2,0 17-1,7-11-25,-7 11-4,0 0 1,7-15-2,-7 15 2,0 0-1,0 0-1,6 17 2,-8 4-2,-4 10 0,-2 11-1,-4 9 0,0 11-2,-3 7 2,-2 2-2,2 4-1,0-6 0,6-4-2,0-13-2,14 0-12,-5-21-19,11-6-1,-6-13-1,6-6-1</inkml:trace>
  <inkml:trace contextRef="#ctx0" brushRef="#br0" timeOffset="93979.8161">20335 5811 106,'-23'-1'37,"23"1"2,-14 2-2,27-4-33,9-5-2,16-5-2,13 0-3,7-14-7,19 5-25,-8-11-2,10 3 0,-8-8-1</inkml:trace>
  <inkml:trace contextRef="#ctx0" brushRef="#br0" timeOffset="94385.4159">21068 5195 74,'-4'-10'36,"4"10"0,-5 14 3,4 16-16,-11-4-15,1 13-4,-6 6 2,-1 9-3,-6 1 1,2 3-1,0-1-1,1-2 0,3-5-1,4-5 0,3-8 0,7-8 0,5-6-1,6-7 0,3-8 0,8-7 1,2-8-1,6-6 0,2-4 1,0-2-1,-1-5 1,-2 1-1,-4 3 1,-4 2-1,-4 7 0,-13 11 0,14-2 0,-12 12-1,-1 7 0,-1 5-1,4 7-2,0-3-1,12 14-9,-6-14-24,20 3-1,-1-13 1,14-1-1</inkml:trace>
  <inkml:trace contextRef="#ctx0" brushRef="#br0" timeOffset="94806.6161">21577 5697 103,'-28'-13'36,"3"8"3,-9 2-3,4 10-30,-4 1-1,3 10-1,-1 3 0,5 8-1,1-2-1,9 4 1,6-3-2,7-1 1,9-4-1,7-7-1,6-5 1,6-9-1,5-7 1,5-9-1,1-6 0,-2-5 0,-2-3 0,-3-3 0,-2-2 0,-4 3 0,-6 6 1,-5 6-1,-7 7 0,-4 11-1,0 0 1,-4 20 0,-3 4 0,-3 6 0,2 3-2,2 0 1,8-1-3,5-10-2,18 2-19,-1-23-13,22-4-1,-2-19 0,17-2 0</inkml:trace>
  <inkml:trace contextRef="#ctx0" brushRef="#br0" timeOffset="94993.8161">22159 5257 101,'-21'7'37,"2"22"0,-8 7 0,6 16-32,-5 3-1,4 7-2,4 1-3,2-3-2,10 3-6,-10-18-26,17 1-1,-8-17-1,9-6-1</inkml:trace>
  <inkml:trace contextRef="#ctx0" brushRef="#br0" timeOffset="95165.4159">21797 5619 122,'-5'-15'41,"24"18"1,10-8-3,13 3-36,17-2-3,8-2-4,17 4-31,-16-10-5,5 9 0,-16-6 0</inkml:trace>
  <inkml:trace contextRef="#ctx0" brushRef="#br0" timeOffset="96569.4159">328 6899 82,'0'0'36,"0"0"-1,-4 15 1,-5-2-32,4 14 0,-5 6-3,3 7 1,-3 7 0,3 1 0,-1-2-1,6-2 1,4-9 0,8-8 0,8-12-1,7-10 1,9-13-1,5-7 0,4-11 1,2-5-2,-2-7 2,-1-2-2,-5 0 1,-7 4-1,-6 6 0,-6 6 0,-7 10 0,-11 14 0,0 0 0,6 23 0,-9 6 0,-1 4 0,1 7 0,1 3 1,5-3 0,1-1-1,7-8 1,5-7 0,6-11 0,6-12 1,4-14-1,4-7 1,1-11-1,-1-7 1,-5-8 0,-4-2-1,-9-4 0,-7 3-1,-9 3 0,-5 5-1,-3 8-1,-3 5-2,7 13-3,-3-4-7,19 21-23,-3-3-1,18 15 0,-2-5-1</inkml:trace>
  <inkml:trace contextRef="#ctx0" brushRef="#br0" timeOffset="96959.4159">1411 7082 81,'-1'18'37,"1"-18"-2,14 19 2,0-18-31,15-2 0,3-12-1,9 0-1,-1-8 0,1-2-1,-5-5-1,-7-2 0,-9-3-1,-12 3 1,-14 1-1,-9 4 0,-12 3 0,-8 7 0,-5 8 0,-5 10 0,-2 12 0,1 15 0,4 10 1,4 10-1,7 6 0,11 3 0,10-3 0,12-5-1,15-8-1,17-18-2,24-6-10,7-25-25,22-5-1,-1-17-1,15-2 0</inkml:trace>
  <inkml:trace contextRef="#ctx0" brushRef="#br0" timeOffset="97942.2159">2979 6861 76,'-5'-13'37,"5"13"-1,-21-8 1,7 14-27,-15 1-2,1 12-2,-9 3-3,0 9 1,-1 3-2,2 7 1,3 0-1,7 1 0,6-3-1,9-4 1,12-5-1,11-10-1,12-9 1,9-10-1,9-11 1,6-9-1,4-10 0,2-9 0,-3-6 0,-6-2 0,-8 1 1,-6 1-1,-13 6 0,-9 7 0,-6 9 1,-10 12-1,-7 13 1,-5 12-1,0 13 0,-1 8 0,4 5 0,3 3 0,9-1 0,9-7-1,14-8-1,11-14 0,13-9-2,5-16-2,11-3 0,-3-15-4,9 3-1,-13-14-5,6 13-11,-22-8-7,0 9-1,-15 1 4,-1 13 21,-13 2 8,-7 10 5,-5 16 7,-12-1 13,8 17 9,-8 2 1,6 11 2,-8-6-21,10 10-5,-2-11-3,10 1-1,-3-12 0,5-3-1,1-12-1,-2-12 0,10-6-1,0-12 0,1-12 0,2-5-1,-1-7 0,2-6-1,-1 0 1,-1 1-1,-3 4 0,-3 8 0,-3 10 1,1 6-2,-1 8 1,-3 11-2,14-2-2,-2 3-2,15 14-23,-3-13-9,17 6 1,2-11-2,13 4 1</inkml:trace>
  <inkml:trace contextRef="#ctx0" brushRef="#br0" timeOffset="98285.4159">4028 6896 92,'0'0'37,"-6"23"0,6-23 1,20 7-32,2-12-2,11-3-1,1-6 0,3-3-1,-3-5 0,-3-2-1,-5 0 0,-9 1 0,-10 2 0,-12 5-1,-8 5 1,-7 7 0,-8 6 0,-4 10 0,-5 8 0,-3 12 0,2 7 1,3 8-1,7 3 0,9-1 0,12-3-1,11-8-1,17-8-2,13-20-7,26-3-28,1-24-2,19-1 0,3-18-1</inkml:trace>
  <inkml:trace contextRef="#ctx0" brushRef="#br0" timeOffset="98737.8161">5286 6431 98,'-1'-33'37,"5"11"2,-9-2-6,5 24-29,0 0 0,-9 20-1,4 14 0,0 12-2,-2 11 1,3 7-1,-3 6 0,2 4 0,3-2-1,0-4-2,6-6 0,2-11-3,13 3-23,-10-22-11,11-4 1,-8-19-2,9-4 2</inkml:trace>
  <inkml:trace contextRef="#ctx0" brushRef="#br0" timeOffset="98940.6161">5147 6813 102,'-24'1'40,"24"-1"-1,-14 5 0,14-5-36,27-11-1,11-1-1,12-2-2,5-6-2,11 5-3,-4-14-18,8 17-15,-12-6 1,4 12-1,-18-3 2</inkml:trace>
  <inkml:trace contextRef="#ctx0" brushRef="#br0" timeOffset="99283.8161">5706 6721 83,'-15'8'37,"6"8"-1,-4-3 2,7 9-30,-5-2-3,7 10 0,-3 0-2,2 6 0,1-4 0,2 2-1,0-7-1,2-4 0,1-6 0,-1-17 0,0 0 0,19-14 0,-9-10-1,4-8 1,0-4 0,3-6-1,0 1 2,-2-1-1,0 7 0,-4 8 0,-1 4-1,-4 8 1,-6 15-1,17-14-1,-6 16-2,1-2-2,12 8-5,-6-9-26,19 7-3,-3-10 1,13 6-2</inkml:trace>
  <inkml:trace contextRef="#ctx0" brushRef="#br0" timeOffset="99814.2159">6190 6700 93,'-11'15'37,"-7"-3"3,6 9-2,-6-3-31,7 7-1,-1-1-1,8 4-2,4-4 0,9 0-1,5-6-1,8-6 0,6-9 0,6-9-1,2-9 0,0-7 0,-1-6 0,0-5 0,-2-5-1,-8-3 1,-6 5 0,-3 1 1,-9 7-2,-5 8 2,-4 8-1,2 12-1,-22 21 2,7 11-2,-1 17 1,-5 16 0,0 17 0,-1 10-1,0 11 1,1 0 0,0-2-1,4-4 1,1-9-1,2-15 0,3-16 1,2-12 0,3-21 0,1-14 0,5-10 0,-6-18 1,3-8-1,1-17 0,-2-7 1,3-7 0,2-5-1,4 0 1,3 0 0,5 2 0,7 0-1,4 7-1,11 8-4,-3-7-15,17 18-18,-5-6-2,10 10 0,-4-5-1</inkml:trace>
  <inkml:trace contextRef="#ctx0" brushRef="#br0" timeOffset="100173.0159">6968 6661 98,'0'0'38,"0"0"1,-19 19-1,5 4-34,-5 10 0,5 5-2,-3 6 0,5 1 0,4-2-3,7-6-1,9-1-4,-3-20-30,20-1-3,-3-21 1,12-5-2</inkml:trace>
  <inkml:trace contextRef="#ctx0" brushRef="#br0" timeOffset="100594.2159">7049 6541 104,'-7'-11'38,"7"11"1,0 0-1,17-5-34,-6 9-1,7 4 0,-2 3-1,1 10-1,-2 3 1,-1 6 0,-5 4-1,-3 7 0,-6 1 0,-3 6 0,-4-2 0,-1-4 1,-2-4-2,2-5 0,3-11 0,2-11 1,3-11-1,18-17 0,0-8 0,6-11 1,4-5-1,4-5 0,1-2 1,0 3-1,-4 7 0,-6 7 1,-6 11-1,-5 13-1,-12 7 1,8 20 0,-11 6 0,1 7-1,1 5-1,2 2-1,7 0-2,4-13-5,20 6-27,-6-19-3,15 0 0,-3-17 0</inkml:trace>
  <inkml:trace contextRef="#ctx0" brushRef="#br0" timeOffset="101093.4159">7739 6643 107,'-29'-1'39,"3"15"1,-11 1 0,12 15-36,-9 4 1,10 4-3,2 0 1,9-1 0,9-7-2,11-5 1,9-11-2,8-11 1,5-10-1,3-10 0,1-7 1,-2-8-1,-1-7 0,-6 3-1,-4-1 1,-6 3 0,-5 9 0,-5 11-2,-4 14 2,-11 12-1,-3 19 0,-4 16 2,-5 22-2,-3 15 0,-3 18-1,1 3 1,3 3 0,3 1-1,3-10 1,6-11-1,1-17 1,5-18 0,2-22 1,1-18 0,4-13 0,-10-19 0,5-8 0,-2-14 0,0-11 1,1-10 0,5-8-1,2-2 1,4 0 0,7 0-1,7 6-3,-3-3-12,15 22-22,-7 1-3,13 17 1,0 0-1</inkml:trace>
  <inkml:trace contextRef="#ctx0" brushRef="#br0" timeOffset="101577.0159">8717 6347 66,'7'-25'37,"2"9"1,-11 1 0,2 15-13,-4 16-18,1 9 0,-5 7-3,3 18-2,-7 7 1,3 7-2,-2 6 0,2 3-1,3-1 0,5-6-2,6-3 0,0-17-4,19-2-30,-7-21-2,11-6 0,-6-20-1</inkml:trace>
  <inkml:trace contextRef="#ctx0" brushRef="#br0" timeOffset="102029.4159">8561 6676 108,'-25'3'38,"1"-2"2,24-1-3,-1 14-34,22-8 0,14-4-1,11-2 0,13-1-1,11 0 0,6 0 0,4 0-1,-2 1 1,-9 2-1,-10 1 0,-11 4 0,-15 1 0,-13 1 1,-15 1-1,-13 3 1,-10 0 0,-5 6 0,-5 2 0,1 3 0,1 2 0,3 7 0,8-2-1,11 0 1,14-5-1,9-5 0,13-8 1,6-11-1,6-8 0,1-11 0,-1-8 0,-7-6 0,-9-4 0,-11-1 0,-11 3-1,-12 1-1,-8 6 0,-11 4-2,-3 12-1,-11-2-6,12 19-26,-15-3-3,16 12 1,-3-5 0</inkml:trace>
  <inkml:trace contextRef="#ctx0" brushRef="#br0" timeOffset="102513.0159">10419 6247 93,'7'-26'38,"-11"2"1,2 14-1,-13 3-30,15 7-2,-19 32-1,8 10-2,-4 11 0,0 14-3,-1 9 0,0 7 0,1 1 0,2-2-2,5-7 1,4-11-3,11-8-1,1-25-7,18-1-25,-4-21-2,11-3 0,-6-20 0</inkml:trace>
  <inkml:trace contextRef="#ctx0" brushRef="#br0" timeOffset="102715.8161">10208 6731 102,'-38'1'40,"16"10"0,8-7-1,14-4-35,19 9-1,19-9-2,13-3-1,13-4-1,11 1-2,1-5-3,9 11-21,-13-9-12,0 6 0,-19-4 0,-2 7 0</inkml:trace>
  <inkml:trace contextRef="#ctx0" brushRef="#br0" timeOffset="103059.0159">10681 6755 95,'-23'10'38,"12"3"0,11-13 0,-2 17-35,16-11-1,11 0 0,8-1 0,7-4 0,6-3-1,1-5-1,-1-4 1,-3-2 0,-7-4-1,-6 0 0,-9-2 1,-10-1-1,-10 1 2,-9 4-1,-10 5 1,-5 5-1,-8 7 0,-3 8 1,-3 7-1,1 8 0,3 2-1,7 3 1,12 1-3,10-4 1,18-3-2,10-12-2,23 0-7,2-19-26,24 0-2,-1-12 1,11-1-1</inkml:trace>
  <inkml:trace contextRef="#ctx0" brushRef="#br0" timeOffset="103355.4159">11433 6643 83,'-33'3'39,"1"12"0,-12-3 1,8 15-21,-2-9-16,10 3 0,8-2-1,12-4 0,16-5 0,17-4-1,13-6-1,8-1 1,6-3-1,0 2 1,-2 0 0,-6 4-1,-12 5 1,-13 7-1,-12 3 1,-10 4 0,-11 2-1,-5 1 0,-2 0-1,-1-4-1,5-4-2,0-13-2,17-3-16,0 0-18,14-18 0,-1-12 1,16-2-2</inkml:trace>
  <inkml:trace contextRef="#ctx0" brushRef="#br0" timeOffset="103589.4159">11836 6209 113,'0'0'40,"-1"38"2,-18-6-1,9 13-36,-9 7-2,3 10-2,-1 3 0,2 5-1,1-2 0,3-2-3,6-5 0,0-8-3,6-3-3,-7-25-23,15 0-9,-9-25 1,0 0-1</inkml:trace>
  <inkml:trace contextRef="#ctx0" brushRef="#br0" timeOffset="103776.6161">11541 6587 126,'0'0'44,"-17"1"-3,29 14-2,5-13-34,17 3-5,13-7 0,9-4 0,11 5-5,3-12-10,17 19-24,-17-7-4,6 12-1,-15-6 0</inkml:trace>
  <inkml:trace contextRef="#ctx0" brushRef="#br0" timeOffset="103932.6161">12323 6869 110,'-14'11'41,"9"-1"1,-6-12-1,11 2-41,-2-10-4,-1-9-24,3 19-13,5-17 2,-5 17-3,-7-15 1</inkml:trace>
  <inkml:trace contextRef="#ctx0" brushRef="#br6" timeOffset="112653.0161">12942 6385 23,'10'-13'30,"-10"13"2,7-12 1,-12 0-11,5 12-8,1-11 0,-1 11-3,0 0-3,0 0-2,0 0-2,0 0-1,0 0-2,-7 23 1,5 0-1,1 9-1,-2 13 0,1 9-2,-3 10 1,0 6-1,-3 5 1,-2-2-3,4-2-2,-4-19-15,14-8-14,2-20-1,14-16 0,3-18 0</inkml:trace>
  <inkml:trace contextRef="#ctx0" brushRef="#br6" timeOffset="113058.6161">13395 6379 73,'0'0'36,"0"0"-1,-9-10 1,-1 4-28,10 6-2,-5 12-1,4 6-1,-3 8 0,1 12-4,-4 8 0,0 9 0,-3 9-1,-3 5 0,0 0 0,0-2-2,5-5-2,0-16 0,12 2-11,-4-24-21,11-8 1,-11-16-1,24-12 1</inkml:trace>
  <inkml:trace contextRef="#ctx0" brushRef="#br6" timeOffset="113214.6161">13232 6727 73,'-21'-11'38,"1"1"0,20 10 0,0 0-28,0 0-3,34-12-2,10 6-2,13 1-4,7-15-18,12 12-17,-1-6-1,5 8 0,-8 1-1</inkml:trace>
  <inkml:trace contextRef="#ctx0" brushRef="#br6" timeOffset="113729.4159">14272 6759 78,'-23'0'37,"-5"0"1,4 9-1,-12 0-32,12 12-1,-2 2 0,8 9-1,1 1-1,10 4 1,10-3-2,10-2 0,11-6 0,13-8 0,9-10-1,5-9 1,4-9-1,-2-10 0,-3-4-1,-8-7 1,-12-1-1,-12-1 0,-13 1 1,-12 3-2,-9 4 1,-10 1-1,-3 6-1,-1 1-1,9 9-4,-1-7-22,22 15-7,5-12 1,19 10-1</inkml:trace>
  <inkml:trace contextRef="#ctx0" brushRef="#br6" timeOffset="114025.8161">15228 6309 81,'-19'-29'37,"-3"11"-2,-11 6 2,-1 19-29,-10 7-2,5 17 0,-8 10-2,8 14-1,-2 6-1,8 7-2,7 0 1,9-1-3,9-2 0,4-8-4,16 3-4,-10-20-28,15 1 1,-6-16-1,4-3 0</inkml:trace>
  <inkml:trace contextRef="#ctx0" brushRef="#br6" timeOffset="114181.8161">14710 6761 92,'-10'-8'37,"10"8"1,0 0 0,14-14-33,17 11-3,13-3-3,9-11-7,19 4-27,0-11-2,11-2 1,-1-7-1</inkml:trace>
  <inkml:trace contextRef="#ctx0" brushRef="#br6" timeOffset="114415.8161">15612 6173 106,'-13'3'37,"-7"4"2,4 20-2,-2 4-33,3 12-1,0 7-1,-1 13-1,0 5 0,-2 3-1,1 4-1,0-2-1,3-3-2,-2-10-3,12 1-28,-8-22-3,11-3-1,-1-17-1</inkml:trace>
  <inkml:trace contextRef="#ctx0" brushRef="#br6" timeOffset="114603.0161">15253 6752 102,'-15'-4'40,"15"4"-1,0 0-1,22-4-36,7-2-2,12-4-1,13 3-8,-3-9-27,18 5-2,-5-6 0,7 8-1</inkml:trace>
  <inkml:trace contextRef="#ctx0" brushRef="#br6" timeOffset="114961.8161">15756 6790 81,'1'16'37,"-1"-16"0,25 12 1,-3-16-29,12-6-6,5-8 0,7 0 0,-4-5 0,-2-1-1,-7-3 0,-9 3 0,-11 0-2,-11 4 2,-12 4-1,-11 8 1,-11 3-1,-5 12-1,-7 8 1,-2 8-1,0 6 1,4 7 0,6 2 0,11 1-2,12-1 1,13-7 0,17-4-2,13-12-2,21-2-5,-3-17-28,19 1-2,-6-16 1,7 1-1</inkml:trace>
  <inkml:trace contextRef="#ctx0" brushRef="#br6" timeOffset="115289.4159">16304 6706 93,'-18'4'38,"0"14"-1,-7 0 1,4 10-31,-4 1-2,7 4-2,1-2 0,7-2 0,6-8-1,6-5 0,-2-16-1,24 0 1,-3-15 0,6-9-1,2-7 1,3-5-1,1-5 0,0 2 1,0 0 0,-2 6-1,-6 6 0,-3 10 1,-5 12-1,-6 10-1,-6 14 0,-6 8-2,-4 12 1,-2 5-4,5 9-2,-10-11-24,20 8-10,-3-11 2,17-2-3,2-17 2</inkml:trace>
  <inkml:trace contextRef="#ctx0" brushRef="#br6" timeOffset="115929.0161">17654 6556 96,'2'-14'37,"-2"14"3,-17-6-5,-1 17-28,-10-1-2,1 10-1,-5 2-1,3 3-2,3-1 1,7 1-1,8-1 0,8-5-1,9-2 0,9-5-1,4-3 2,6-2-1,2-1 0,1 0 0,-3-1 0,-2 2 0,-3 1 0,-5 3 0,-3 1 1,-7 2-1,-2 2 0,-4 4 1,-3 0-1,-4 0 1,-1 0-1,-2-2 1,1-3-1,-1-3 0,11-12 0,-14 9-3,14-9-2,-3-19-18,13 9-16,-1-12 1,10 3-1,1-12-1</inkml:trace>
  <inkml:trace contextRef="#ctx0" brushRef="#br6" timeOffset="116194.2161">18193 6278 112,'0'0'39,"-15"21"2,-5 5-2,0 15-36,-3 7-1,2 12 0,-5 6-1,3 5 0,-1 2-1,3-1 0,5-2-1,5-6-2,9-4-1,1-16-3,19-4-31,-7-17-2,10-5 1,-6-18 0</inkml:trace>
  <inkml:trace contextRef="#ctx0" brushRef="#br6" timeOffset="117036.6161">17859 6777 108,'-21'-11'39,"21"11"1,0 0-1,31-8-35,4 4-3,13-2 0,10-1-1,7 1-1,6 0 0,-2-1-2,1 2 0,-10 1-1,-4 5 0,-15-2 1,-7 3 0,-13-1 1,-11 1 2,-10-2 0,-10 4 1,-6-1 1,-10 1 1,-2 4 1,-6 0-1,-2 9 0,-5 1 1,2 8-1,-2-1 1,5 5-1,5-2-1,9 1 0,12-6-1,11-7 1,15-9-2,13-9 1,10-6-1,8-8 0,1-6 0,3-6 0,-4-2 0,-4-1 0,-11 2-1,-11 2 1,-8 7 0,-11 4 0,-2 16 0,-21-8 0,1 14 0,-2 11 1,1 2-1,4 4 0,7 1 1,11-2-1,12-5 0,13-5 1,16-8-1,10-8 0,8-5 0,4-5 0,2-3 0,-6-3-1,-5 2 2,-11 0-1,-13 3 0,-10 5 0,-21 10 0,0 0 0,0 0 0,-23 17 0,0 3 0,-2 3 0,1 4 0,2 1 0,6-1 0,4-3-1,9-5 1,6-9 0,7-5 0,6-9 0,1-6 0,3-6 0,0-5 0,0-3 0,-2-2 0,-3 4 1,-5 3-1,-2 3 0,-2 4 0,-6 12 0,10-10 0,-10 10 0,21-5 0,-5 3-1,10-3-1,4-6 0,13-2-3,2-15-7,22 4-25,-10-13-3,13 1 2,-8-14-2</inkml:trace>
  <inkml:trace contextRef="#ctx0" brushRef="#br6" timeOffset="117208.2161">19603 6248 115,'-40'41'38,"3"18"2,-7 4-1,11 6-35,-2 2-2,9 1-1,5-3-1,7-6-1,8-3-2,2-15-6,14-2-29,-10-15-2,8-4 2,-8-24-2</inkml:trace>
  <inkml:trace contextRef="#ctx0" brushRef="#br6" timeOffset="117629.4159">19206 6690 114,'0'0'39,"0"0"2,31 1-1,2-2-38,13-3-2,10-3 1,5 1 0,6-4-2,2-1 2,-3 0-1,-11 2 1,-10 1-1,-13 6 2,-16 0-1,-16 2 0,-8 13 1,-15 1-1,-11 4 0,0 3 0,0 2 0,6-1 0,7 1-1,13-3 0,14-4 0,13-5 0,15-4 0,8-2 0,4-3 0,3-1 0,-5-1 1,-6 2-1,-9 2 1,-13 5-1,-12 4 0,-13 3 0,-10 5-1,-9 0 0,-4 4-3,-4-5-3,9 11-23,-9-17-11,9 8 1,0-14-1,12 2-1</inkml:trace>
  <inkml:trace contextRef="#ctx0" brushRef="#br6" timeOffset="118393.8161">20770 6684 98,'0'0'37,"-15"-16"2,15 16-4,-19 2-29,19-2-1,-22 16-1,10 3-1,-5-1 1,3 7-1,-2 2-1,6 2 1,3-3-2,7 0 0,8-7 0,10-4-1,10-6 0,8-6 0,6-7 0,2-5-1,2-6 1,-3-2-1,-4-3 1,-7 1 0,-9 1-1,-7 4 1,-16 14 0,9-13 0,-9 13 0,-10 13 0,1 5 0,-1 6 1,4 4-1,3 3 0,6-1 1,6 0-1,6-6 1,7-7-1,7-9 1,2-8-1,2-10 1,0-10 0,-3-5 0,-4-6-1,-9-1 1,-2-4-1,-8 4 0,-3-1-1,-6 9-1,-3 1-3,5 23-5,-11-24-28,11 24-3,13-7 2,5 11-2</inkml:trace>
  <inkml:trace contextRef="#ctx0" brushRef="#br6" timeOffset="118612.2161">21609 6695 106,'-15'8'39,"-5"-1"2,6 11-2,-5-2-35,3 8-1,0 1-1,3 4-1,0 1-1,7-2-1,7-2-2,1-12-7,18 5-28,-9-16-1,15 1 1,-7-17-1</inkml:trace>
  <inkml:trace contextRef="#ctx0" brushRef="#br6" timeOffset="118752.6161">21582 6543 103,'-19'-31'38,"0"1"-3,9 7-3,10 23-51,2-25-16,16 15-1,4-2-2,14 2 1</inkml:trace>
  <inkml:trace contextRef="#ctx0" brushRef="#br6" timeOffset="119002.2161">22004 6258 113,'-10'19'39,"5"17"1,-11 0-1,4 12-34,-4 8-1,0 6-2,0 4-1,-1 0-1,1-1 0,2-6-1,1-2 0,0-9-4,10 1-10,-6-25-24,11 0-1,-2-24 1,0 0-2</inkml:trace>
  <inkml:trace contextRef="#ctx0" brushRef="#br6" timeOffset="119158.2161">21761 6748 108,'0'0'39,"-10"10"2,10-10-3,19 13-36,5-15-4,15 2-7,1-13-28,12 2-1,0-13-1,10 1 0</inkml:trace>
  <inkml:trace contextRef="#ctx0" brushRef="#br6" timeOffset="119501.4159">22402 6257 109,'-24'24'40,"1"20"2,-12 3-2,8 12-33,-6 6-3,6 4-1,3-4 0,6-4-2,4-9 1,7-7-2,7-12 0,7-12 0,7-10 0,2-8 0,6-9 0,5-7 0,2-4 0,2-4 0,1 0 0,-1 3-1,-3 4 1,-2 6 1,-4 7-1,-5 8 0,-8 7-1,-3 5 0,-2 8-3,-6-5-5,15 11-30,-16-11-1,13 5-1,-7-14-1</inkml:trace>
  <inkml:trace contextRef="#ctx0" brushRef="#br6" timeOffset="120702.6161">160 7952 79,'0'0'35,"0"0"-1,-8 15-1,3 0-33,7 3-3,7 5-1,-4-6-7,17 7-14,-6-9-8,9-3 0,2-11 0</inkml:trace>
  <inkml:trace contextRef="#ctx0" brushRef="#br6" timeOffset="120889.8161">485 7824 81,'0'0'36,"-16"6"0,1 10 0,8 11-30,-6 2-2,3 3-2,6 0-3,5-4-2,15 3-21,1-17-12,16-3 1,4-11-2,13-4 1</inkml:trace>
  <inkml:trace contextRef="#ctx0" brushRef="#br6" timeOffset="121108.2161">1049 7710 82,'-15'35'37,"-10"6"-1,7 17-1,-8 8-30,7 11 0,-2 2-2,5 6-2,5-3-3,2-12-8,15 4-25,-4-17-1,13-5 0,-5-19-1</inkml:trace>
  <inkml:trace contextRef="#ctx0" brushRef="#br6" timeOffset="121295.4159">780 8335 96,'0'0'38,"16"-3"0,14-7-2,14-14-36,7-8-2,13 0-6,-5-16-27,20 2-1,-5-7 0,2 4-3</inkml:trace>
  <inkml:trace contextRef="#ctx0" brushRef="#br6" timeOffset="121669.8161">1562 7642 97,'-23'23'37,"5"16"2,-3-3-10,8 18-23,-5 4 0,5 12-1,1 1 0,2 2-2,2-5 1,4-2-2,0-9 0,3-8 0,3-9 0,5-12-2,3-12 1,5-11 0,2-12-1,5-9 1,0-7-1,2-6 1,0-4-1,-1 0 1,-4 3-1,-1 10 1,-3 4-2,-5 9 0,-10 7-1,16 9-2,-3 10-3,-6-7-10,16 15-21,-5-14-3,13 12 2,-3-17 0</inkml:trace>
  <inkml:trace contextRef="#ctx0" brushRef="#br6" timeOffset="122059.8161">2058 8124 93,'-26'5'38,"4"12"2,-10-2-2,4 12-30,-2-1-1,7 5-2,1-1 0,9-1-2,5-6 0,10-2-1,9-8-1,7-7-1,8-4 1,6-9-1,3-5 0,-2-4 0,1-6 0,-4-6 0,-4-2-2,-6-2 2,-5 0-2,-6 2 1,-4 3 0,-2 5 0,-5 7-1,2 15 2,0 0 0,-18 22-1,10 7 1,0 2-3,5 6 0,1-2-3,13 4-4,-5-17-28,22-7-1,1-17 2,21-11-3</inkml:trace>
  <inkml:trace contextRef="#ctx0" brushRef="#br6" timeOffset="122278.2161">2735 7492 89,'-21'39'38,"-7"13"1,2 19 0,-5-2-33,10 14-1,2 3-1,8-1-4,4-4 1,7-13-5,14-2-11,-10-21-22,15-5 0,-10-16-1,5-9-1</inkml:trace>
  <inkml:trace contextRef="#ctx0" brushRef="#br6" timeOffset="122418.6161">2548 8125 94,'-14'-16'36,"14"16"1,-3-16 0,17 9-34,6 0-9,0-12-29,19-1-2,-1-10 0,11 0-2</inkml:trace>
  <inkml:trace contextRef="#ctx0" brushRef="#br6" timeOffset="122637.0161">3122 7576 89,'-23'12'38,"8"4"-2,-5-2 2,12 1-35,0 0-3,5-2-3,12 2-9,-9-15-25,28 3 1,-6-10-2,10-3 1</inkml:trace>
  <inkml:trace contextRef="#ctx0" brushRef="#br6" timeOffset="122777.4159">3251 7535 99,'-16'17'37,"-10"2"1,8 9-4,-3 2-33,3 3-4,13 9-24,-6-7-11,13 3 1,1-8-2</inkml:trace>
  <inkml:trace contextRef="#ctx0" brushRef="#br6" timeOffset="122995.8161">3327 8325 102,'0'0'37,"-12"-15"-11,14-5-25,-1-4-38,1-5-3,1-4 1</inkml:trace>
  <inkml:trace contextRef="#ctx0" brushRef="#br6" timeOffset="126958.2161">4060 7904 54,'10'-6'37,"-10"6"0,0 0-1,0 25-10,0-25-23,-1 19 0,1-19 0,23 14 0,1-15 0,12-4-2,6-9 1,9-3 0,3-7-1,3-3 0,-4-1-1,-6 2 0,-13 3 0,-12 3 0,-12 5-1,-17 5 1,-13 6 0,-12 8 0,-12 9 1,-7 7 0,-8 8 0,0 10 0,-1 5 0,7 7 1,9 0 0,12 2-1,17-6 0,17-8-2,25-10 1,15-16-4,27-2-3,6-24-11,24 5-21,-3-17 0,8 3 0,-11-8 1</inkml:trace>
  <inkml:trace contextRef="#ctx0" brushRef="#br6" timeOffset="127410.6161">4928 7862 87,'-25'-4'37,"2"10"0,-10-2 1,3 13-34,-2 5-1,2 9 0,-3 4 1,7 8-2,4-1 1,8 0-2,10-5 2,11-7-2,13-12 1,9-11-2,11-13-1,10-13 0,5-11 0,-1-7 1,0-7-1,-4-3 1,-5 3-2,-9 4 1,-8 8 0,-12 12 0,-16 20 1,0 0-1,0 27 2,-15 21 0,-4 17 0,-5 18 0,-5 15 0,-1 12 0,-3 4 1,-1 2-1,-2-7 0,3-8 1,-6-14-1,4-12 1,-3-19-1,4-15 0,1-17 0,2-17-3,9-13-2,0-25-9,20-3-25,-2-21-2,18-5 1,-1-19-3</inkml:trace>
  <inkml:trace contextRef="#ctx0" brushRef="#br6" timeOffset="128923.8161">6596 7453 75,'0'0'35,"0"0"-1,2 14 0,-8-3-33,2 2-2,7 7-4,-3-20-15,14 24-13,2-15 0,9-3-2,4-8 1</inkml:trace>
  <inkml:trace contextRef="#ctx0" brushRef="#br6" timeOffset="129079.8161">6913 7447 71,'-26'18'38,"11"5"-2,-7 2 1,8 7-25,2 3-11,7-2-6,19 3-30,1-7 0,13-1-3,2-12 2</inkml:trace>
  <inkml:trace contextRef="#ctx0" brushRef="#br6" timeOffset="129922.2161">7484 7669 57,'9'-14'33,"-3"0"0,1 4 1,-7-1-28,0 11 1,0 0-2,10 35 1,-11-2-1,2 17 0,-4 4-1,-1 11 0,-2 5-1,3 3-1,-2-5 1,4-8-3,1-7-1,1-13-3,12 0-9,-5-19-24,10-8 0,-8-14 0,4-4-1</inkml:trace>
  <inkml:trace contextRef="#ctx0" brushRef="#br6" timeOffset="130499.4159">7164 7717 63,'-25'0'39,"-1"1"-1,16 11 1,10-12-13,1 10-22,21-4-2,14-2 1,10-5-1,12-3 0,12-7-1,7-4 0,4-3 0,1-5-1,-3-1 0,-2-1 0,-8 1 1,-10 1-1,-10 4 0,-12 2 0,-8 6 0,-9 2 1,-8 4-1,-12 5 0,0 0 1,-4 21 0,-9 0-1,-1 10 1,-2 8 0,-1 10 0,-1 7 0,2 4 0,1 1 0,3 0 0,5-3-1,4-5 1,3-12 0,3-4-1,4-13 2,5-4-2,-1-12 0,5-7 1,0-8-1,0-8 0,0-2-1,0-8 1,1-1-1,-3-4 1,2 4 1,-2 4-1,-3 3 0,1 7 0,-2 7-1,-10 5 0,14 15 0,-12 4-1,1 6-1,-3-1-1,6 8-2,-5-13-12,15 10-20,-1-13 0,15 1 1,1-16-1</inkml:trace>
  <inkml:trace contextRef="#ctx0" brushRef="#br6" timeOffset="130920.6161">8612 7897 82,'-30'-1'38,"3"10"0,-11 1 1,7 11-32,-9 2-2,6 8 0,-1 0-2,5 5 0,5-3 1,10-2-2,10-6 1,10-7-1,13-8-2,8-9 1,10-9-1,7-10 1,2-6-2,3-5 0,-2-5 0,-5-2 1,-6 2 0,-8 1 0,-7 6 0,-6 3 0,-9 11 0,-5 13 0,0 0 0,-20 12 0,6 10 0,0 5-1,1 2 0,3 1 0,6-2-2,4-7-1,17-1-7,-2-19-27,23-2-1,2-17 0,20-2 0</inkml:trace>
  <inkml:trace contextRef="#ctx0" brushRef="#br6" timeOffset="131139.0161">9366 7446 89,'-18'22'38,"-16"9"0,4 22 1,-18 6-34,13 8-1,0 2-2,5 3 0,4-3-2,4-6-2,12 2-6,-5-25-19,18 2-10,-6-19-1,10-7-1,-7-16 0</inkml:trace>
  <inkml:trace contextRef="#ctx0" brushRef="#br6" timeOffset="131326.2161">8951 7817 111,'0'0'42,"4"13"0,20 2-6,8-13-33,15-2-2,12-4-2,8-4-2,7 4-4,-10-10-32,14 10-2,-18-9 1,0 8-3</inkml:trace>
  <inkml:trace contextRef="#ctx0" brushRef="#br6" timeOffset="136817.4161">10486 7776 8,'0'0'29,"12"-13"0,-12 13 2,-7-15-14,7 15-3,0 0-1,0 0-3,-19-12-1,19 12-3,-27 5 1,9 7-2,-7-1 0,-2 9-1,-5 1-1,2 4 0,0 0 0,5 3-1,5-4 0,9-3-1,7-2 0,10-4-1,8-5 1,8-3-1,7-3 0,6-2 0,1-1 0,2-2 0,-3-1 0,-4 4 0,-7 0 0,-9 6 1,-11 5-1,-11 6 0,-12 9 3,-8 4-3,-6 4 2,-2 2-1,1-1 0,5-5-3,9-2 0,4-16-11,19 0-24,8-15 1,14-4-4,4-11 3</inkml:trace>
  <inkml:trace contextRef="#ctx0" brushRef="#br6" timeOffset="137269.8161">10732 7990 72,'0'0'36,"0"0"-1,16 7 0,-3-4-32,2-7 0,8 2 0,1-7-1,5-3 0,3-4-1,-1-5 0,-1-3 0,-2-4 0,-5-2-1,-6 1 1,-6 1 0,-8 1-1,-6 4 2,-8 6-1,-9 8 0,-5 10 1,-8 9 0,-3 13 1,-6 11-1,3 7 0,-1 4-1,9 2 1,10-2-1,11-4 0,16-8-2,14-11-1,19-6-5,2-18-30,24 1-2,-1-14 0,10-1-1</inkml:trace>
  <inkml:trace contextRef="#ctx0" brushRef="#br6" timeOffset="137659.8161">11198 7897 74,'-17'18'37,"6"-6"-1,14 1 1,8-17-33,18 1-1,7-11 0,9-2-1,2-6 0,2-2 0,-2-3-1,-3 1 0,-9-1 0,-9 4-1,-11 0 1,-9 4 0,-10 4 0,-8 5 0,-8 3 0,-8 9 0,-7 5 0,-3 10 1,-4 6-1,2 5 0,4 6 0,4 0 0,8 2 0,14-2-1,13-3-1,12-7-1,20-3-3,4-17-6,22 3-27,-1-10 0,13-1-1,-6-9 0</inkml:trace>
  <inkml:trace contextRef="#ctx0" brushRef="#br6" timeOffset="138034.2161">11923 7779 78,'-34'16'39,"-8"-1"-2,3 14 2,-4-3-33,11 6-2,0-2 0,11 2-1,8-6 0,13-7-1,9-11-1,17-9 0,13-14-1,10-14 1,11-12-1,5-10 0,2-8 1,0-3-1,-8-3 0,-7-4 0,-11 6 0,-11 6 1,-14 12-1,-10 10 1,-11 13-1,-6 16 2,-9 15-2,-5 19 1,-4 17 0,-3 11-1,4 10 1,6 4-2,8 3-2,7-13-5,24 1-29,-3-14-2,18-3 0,1-18-2</inkml:trace>
  <inkml:trace contextRef="#ctx0" brushRef="#br6" timeOffset="138658.2161">12536 7702 40,'13'-11'34,"-13"11"2,0 0-6,-2-13-16,-1 26 0,-23-8-1,8 18-3,-15-2-4,4 9-2,-1-3-1,6 0-1,4-2-1,12-5 0,11-5-1,10-6 0,14-3 1,8-1-2,5-1 2,4 2-1,-2 3 0,-6 4 0,-8 4 0,-12 5 1,-14 1-1,-11 3 1,-9-2 0,-8-2 0,-3-2 1,1-7-3,6-1-2,3-18-15,19 6-19,5-13-2,21 0-2,3-10 1</inkml:trace>
  <inkml:trace contextRef="#ctx0" brushRef="#br6" timeOffset="139063.8161">13409 7778 52,'0'0'37,"13"-15"-1,-13 15 1,1 21-18,-3 5-15,-9 6 0,1 8 0,-5 3-2,2 0 0,0-1-1,4-9-4,11 3-22,3-21-11,11-9-1,4-14-1</inkml:trace>
  <inkml:trace contextRef="#ctx0" brushRef="#br6" timeOffset="139500.6161">13456 7534 92,'-26'7'36,"8"1"-1,12 9-11,14-4-27,10-3-1,16 4 1,4-3-1,9 4 1,0-1 1,1 2 2,-2 3 4,-11 0 0,-4 9 1,-15-3 0,-3 10 1,-15-4-1,-4 6-1,-9-3 0,-2 0-1,-1-4-1,2-3 0,2-8-1,7-5 0,7-14 0,0 0 0,24-14 0,3-6-1,4-9 1,5-5 0,3-2 0,1 0-1,-3 3 1,-4 6 0,-6 6-1,-6 9 1,-6 11 0,-15 1-1,15 29-1,-13-4-1,0 9-2,-5-5-6,10 11-29,-3-11 1,13 1-1,2-13-2</inkml:trace>
  <inkml:trace contextRef="#ctx0" brushRef="#br6" timeOffset="139968.6161">15009 7368 83,'-14'20'37,"2"13"-1,-10 5 1,2 18-34,-7 9 1,3 12-2,-3 2 1,6 0-2,3-1 1,4-5-3,8-5-4,1-21-19,17-3-12,-1-16-1,9-8-1,-4-17 1</inkml:trace>
  <inkml:trace contextRef="#ctx0" brushRef="#br6" timeOffset="140171.4161">14661 7957 94,'-23'8'38,"14"8"2,9-16-2,6 15-35,17-15-1,15-6-3,15-4-1,5-12-4,18 6-19,-6-20-13,10 0 0,-7-9-1,5 2 1</inkml:trace>
  <inkml:trace contextRef="#ctx0" brushRef="#br6" timeOffset="140530.2161">15477 7311 65,'-19'27'38,"-11"10"0,4 16 2,-9 1-14,6 18-20,-6 2-1,7 5-2,1-6 0,6-2 0,7-8-2,6-9 0,9-10 0,8-13 0,7-11-1,9-12 0,3-9 0,4-11 0,2-5 1,-2-5-2,-1-4 1,-4-1 0,-4 2 0,-6 3 0,-4 5 0,-13 17 0,12-11 0,-12 11 0,-5 24-1,-1-3-1,3 7-2,-3-5-5,18 9-28,-11-10-2,16 2 1,1-14-3</inkml:trace>
  <inkml:trace contextRef="#ctx0" brushRef="#br6" timeOffset="140889.0161">15754 7927 105,'-15'17'38,"14"3"2,1-20-10,18 8-27,9-10 0,6-5-1,6-7-1,1-3 0,0-7-1,-3-1 1,-8-3-1,-11 0 0,-9 2 0,-9 2 1,-10 7-1,-10 6 1,-8 8 0,-6 10 0,-5 8 0,2 11 0,1 5 1,6 6 0,10 0-1,13-1 1,15-5-2,14-9-1,19-5-3,7-18-13,19 6-22,-1-14-2,12 1 1,-10-11-1</inkml:trace>
  <inkml:trace contextRef="#ctx0" brushRef="#br6" timeOffset="141466.2161">16972 7509 81,'-3'-10'38,"3"10"-1,0 0-1,-10 17-29,1 5-2,4 16-1,-5 7 0,1 12-2,-2 5 0,2 5 0,1 1-1,3-1 0,2-4 0,4-10-3,7-5-1,1-18-9,16-3-24,-3-16-1,11-2 0,-2-17-1</inkml:trace>
  <inkml:trace contextRef="#ctx0" brushRef="#br6" timeOffset="141653.4161">17263 7906 91,'0'0'37,"-13"-9"0,8 19 1,-14 3-32,11 9-2,-2 3-2,3 3-1,2 1-1,4-2 1,7-2-2,1-10-5,17 0-27,-6-13-5,11-2 1,-4-12-2</inkml:trace>
  <inkml:trace contextRef="#ctx0" brushRef="#br6" timeOffset="141856.2161">17323 7587 95,'-20'-26'37,"-4"7"1,13 13-1,-1 5-33,12 1-3,11 15-2,5-4-2,12 9-5,-5-8-15,17 7-15,-1-3 2,7 8-2,-3-5 1</inkml:trace>
  <inkml:trace contextRef="#ctx0" brushRef="#br6" timeOffset="142386.6161">17702 7809 91,'-26'14'38,"-10"1"-1,6 12 2,-7-2-32,9 10-3,0-2 0,9 4-1,7-5-1,12-4 0,9-6-1,11-9 0,6-8 0,8-8-1,3-6 0,0-8 0,-1-3 0,-5-6 0,-5-1 0,-6-2 0,-3 0 0,-7 4-1,-4 3 1,-5 7 0,-1 15 0,0 0-1,-15 12 1,3 16 0,-1 14 2,-6 11-1,-1 12 0,-3 9 0,-1 5 0,-1 5 0,-1-1 1,4-3-2,1-8 0,2-11 0,4-11 0,4-14 1,2-12 0,9-24 0,-12 1-1,8-20 1,4-12 0,4-9-1,4-10 1,5-5-1,5-5 0,6 2 0,4 1 0,6-2-2,7 8-2,-2-4-2,14 14-22,-10-12-12,9 6 0,-9-12-1,8 5 0</inkml:trace>
  <inkml:trace contextRef="#ctx0" brushRef="#br6" timeOffset="142776.6161">18215 7432 103,'0'0'39,"5"20"2,-4 5-2,-5 6-35,-6 14 0,-6 12-2,-2 10 1,-8 4-2,-1 4 1,0-2 1,5-2-1,1-11 0,9-8 0,8-16 0,9-11-1,9-17-1,9-10 1,8-11-3,4-11 2,5-4-2,-3-6 2,-1 2-1,-6-2 0,-5 9 1,-6 7 0,-7 9 0,-12 9 0,0 0 0,-2 24 0,-1-4-1,-1 1-1,6 1-1,2-7-2,12 2-6,-3-17-27,27 1-2,-6-15 0,17 0 0</inkml:trace>
  <inkml:trace contextRef="#ctx0" brushRef="#br6" timeOffset="142979.4161">18868 7566 107,'0'0'38,"-26"29"2,9 17-11,-10 1-23,3 12-2,-3 2-2,5 1-1,5-2-1,4-7-2,10-1-3,-9-21-27,18 2-6,-9-17 1,12-5-1</inkml:trace>
  <inkml:trace contextRef="#ctx0" brushRef="#br6" timeOffset="143122.2161">18592 7904 107,'-14'-20'40,"14"20"2,1-20-1,13 15-36,10 0-2,8 1-2,9 1-4,1-7-5,18 10-30,-12-9-3,7 8 1,-11-9-2</inkml:trace>
  <inkml:trace contextRef="#ctx0" brushRef="#br6" timeOffset="143917.6161">19665 7895 75,'0'0'38,"0"0"-3,-14 12 3,-6-1-30,6 9-2,-8 2-2,3 8 1,-3 0 0,4 6-1,2-2 0,8-2-1,7-5 0,10-5-1,9-7 0,8-9-2,9-9-2,6-12 2,3-6-2,2-4 2,-6-7-1,-3 1 1,-5-2-1,-6 2 2,-7 3-1,-8 6 0,-4 5 0,-4 6 1,-3 11-1,0 0 0,-11 14 1,6 4-1,2 4 1,3 3 0,1 0-1,5 1 2,3-4-2,6-5 2,4-6-1,4-5-1,1-7 1,3-6-1,0-7 0,2-5 0,0-4-1,-3-5-1,0 0 0,-5-4-3,3 9-3,-14-12-24,13 16-7,-10-6 0,8 12-1</inkml:trace>
  <inkml:trace contextRef="#ctx0" brushRef="#br6" timeOffset="144136.0161">20485 7836 88,'0'0'37,"0"23"1,-11-10 0,7 13-29,-12-3-5,5 7 0,-2 0-2,2 2 1,2-4-2,4-3 1,5-5-2,3-10-3,14 2-6,-5-18-28,15 0-1,-4-12-1,7 1 0</inkml:trace>
  <inkml:trace contextRef="#ctx0" brushRef="#br6" timeOffset="144276.4161">20512 7633 101,'-28'-28'38,"9"11"-1,3 1-3,3 0-41,24 10-29,1-5-1,13 6-1,-1-7-1</inkml:trace>
  <inkml:trace contextRef="#ctx0" brushRef="#br6" timeOffset="144526.0161">20824 7391 90,'-17'14'40,"9"9"0,-6-3 0,5 23-30,-8-3-5,2 13-1,-2 7-2,0 6 0,-1 2 0,3-1-2,5-5 0,4-6 0,9-10-3,7-16-1,15-5-9,0-24-25,20-4-2,-2-18 1,11-3-1</inkml:trace>
  <inkml:trace contextRef="#ctx0" brushRef="#br6" timeOffset="144713.2161">21161 7443 102,'-15'1'40,"3"28"1,-14 10 0,10 24-35,-13 8-2,5 1-2,3 1-2,5-5 0,7-4-4,3-17-8,16 0-26,-3-22-3,15-5 1,-4-19-2</inkml:trace>
  <inkml:trace contextRef="#ctx0" brushRef="#br6" timeOffset="146164.0161">1056 9258 79,'-12'-12'36,"12"12"0,-27-8-1,11 14-27,-10-3-1,0 12-2,-6 4-1,-2 8 0,-1 7-1,2 4-1,1 2 0,7 2 0,5-1-1,7-4-1,10-5 0,8-6 0,9-9 1,8-8-1,5-10 1,8-7 0,2-10 0,4-6 0,-2-6 1,1-2-2,-6-2 1,-2-2-1,-7 2 0,-5 4 0,-6 5 1,-4 4-2,-4 7 1,-6 14 0,0 0 0,4 19 0,-4 13 0,2 15-1,-1 16 0,1 13 1,2 16-1,-2 7 1,-1 4-1,0-2 1,-4-4-1,-4-6 1,-6-11 0,-3-15-1,-5-17 1,-2-15-2,-4-18 1,-1-12 0,2-14 1,1-14-2,7-9-1,0-12-1,12-1-6,-10-19-25,22 12-1,-6-10-1,15 11-1</inkml:trace>
  <inkml:trace contextRef="#ctx0" brushRef="#br6" timeOffset="146600.8161">1447 9557 98,'-17'6'37,"17"-6"2,0 0-2,10 1-32,13-12-2,11-4 0,9-5-1,6-4-1,1-3 1,0 0-1,-5-2 0,-5 0-1,-12-1 1,-9 2 0,-12 3-1,-10 2 1,-12 6 0,-7 3-1,-8 8 1,-5 10 0,-5 11-1,0 11 1,-1 9 1,5 8-1,6 5 0,10 2-1,9-1 0,12-4 0,15-9-2,15-11 1,14-11-2,7-14-3,14-7-1,-2-18-6,14 3-23,-10-16-3,3 5 3,-16-9-3</inkml:trace>
  <inkml:trace contextRef="#ctx0" brushRef="#br6" timeOffset="146959.6161">2178 9287 100,'-8'18'36,"-7"-4"1,8 16-1,-3-2-30,5 10-1,-3 3-2,1 4 0,1 0-1,0-1 0,2-3-2,0-5 2,0-8-2,1-9 1,3-8-1,0-11 0,10-13 2,-4-10-2,6-8 2,1-7-2,2-6 2,0-3-2,0-3 2,0 7-2,-3 4 1,-2 9 0,-2 7 0,-1 7-1,-7 16 0,17-15-1,-1 15-2,1-2 0,12 2-3,3-9-2,17 13-11,-6-18-20,14 6 1,-9-9 0,10 6 0</inkml:trace>
  <inkml:trace contextRef="#ctx0" brushRef="#br6" timeOffset="147490.0161">2776 9274 94,'-14'24'37,"5"9"2,-6-2-2,8 10-28,-6-7-3,5 8-1,0-6-2,3-3 0,-1-5-3,5-6 1,1-7 0,0-15-2,0 0 1,20-10 1,-6-9-1,1-7 0,1-7 2,0-4-2,0-4 1,-2 0 0,0 4 0,-7 5-1,-1 6 1,-1 7-1,-5 19 1,0 0-1,0 0 0,5 19 1,-3 0-1,0 3 0,3 2 0,1-3 0,5-4 0,4-6 0,5-9 0,5-7 1,5-6-1,4-6 0,3-6 1,2-3-1,-2 1 1,-3 2-1,-6 4 1,-6 8-1,-5 10 0,-5 8 1,-8 11-1,-4 6 0,0 6 0,-1 4-1,4 1 0,1-4-2,7-2-1,1-14-5,22 4-22,-7-24-10,19 1 2,-6-18-2,14 1 3</inkml:trace>
  <inkml:trace contextRef="#ctx0" brushRef="#br6" timeOffset="147646.0161">3690 9245 105,'-16'31'38,"-11"-1"3,7 15-2,-11-7-33,15 7-3,3-4-1,7-5-4,7-4-1,2-18-11,15 4-24,-6-20-3,13 1 3,-7-19-2</inkml:trace>
  <inkml:trace contextRef="#ctx0" brushRef="#br6" timeOffset="148098.4161">3699 8991 103,'-21'-2'39,"18"15"0,3-13-1,3 23-35,10-17-2,10 1-1,7 0 0,6 1 0,1 0 1,4 5 0,-5 1 1,-4 6 0,-7 4 0,-6 9 1,-11 3 0,-4 7 0,-10 0-1,-1 2 0,-4-2-1,0-3 0,2-6-1,2-8 1,6-8-1,1-18 0,16 2 0,1-16 1,7-11-1,1-6 0,3-6 1,1-5-1,-1 2 0,-4 4 1,-4 7-1,-4 9 0,-3 12 0,-13 8 1,11 17-2,-10 8-1,2 11-1,-2 0-1,8 11-6,-9-12-21,19 12-9,-2-16-1,24 4 1,0-17 0</inkml:trace>
  <inkml:trace contextRef="#ctx0" brushRef="#br6" timeOffset="148675.6161">4770 9245 78,'0'-29'38,"0"11"0,-14-4 0,3 14-27,-20-2-2,1 15-3,-8 8 0,-2 14-2,-1 13 0,2 8 0,5 4-2,8 4 0,12-3 0,12-2 0,12-11-1,14-10-2,11-16 1,11-11 1,7-13-1,0-9 0,0-9 0,-4-6-1,-6-6 1,-7-1 1,-11-2 0,-6 4-2,-9 5 1,-5 7 0,-5 8 0,0 19 0,-10-1 0,0 21 0,1 11 0,-1 8-1,4 4-1,2 1-1,10-1-1,7-16-5,20 1-18,-2-31-14,18-5 2,0-24-2,15-7 3</inkml:trace>
  <inkml:trace contextRef="#ctx0" brushRef="#br6" timeOffset="148878.4161">5498 8601 90,'-33'19'38,"8"35"1,-11 11 1,9 20-31,-9 7-4,6 9 0,3-3-3,7-5 0,10-9-3,6-14-3,10 0-9,-6-28-26,13-4 0,-10-23-1,9-5 1</inkml:trace>
  <inkml:trace contextRef="#ctx0" brushRef="#br6" timeOffset="149065.6161">5108 9181 118,'-13'6'41,"3"-4"1,19 12-5,10-7-34,14-1-2,13-4-2,9-2-2,10 1-5,-8-13-30,14 8-3,-13-13 1,4 8-1</inkml:trace>
  <inkml:trace contextRef="#ctx0" brushRef="#br6" timeOffset="149393.2161">5587 9297 95,'-9'27'39,"15"1"0,3-15 0,26-4-33,-5-15-1,11-5-1,0-9-2,2-5 0,-5-8 0,-3 1-1,-9-1-1,-12 3 1,-10 4-1,-10 11 1,-10 8 1,-8 12 0,-10 10-1,-3 13 1,-2 7-1,3 8 1,5 2-1,8 0 0,12-5-2,15-5 1,14-8-3,9-16-3,21 6-20,-4-22-13,20-1-2,0-15 0,16 1 0</inkml:trace>
  <inkml:trace contextRef="#ctx0" brushRef="#br6" timeOffset="150142.0161">7008 8514 87,'4'-15'37,"-4"15"1,0 0-2,-12 30-31,7 8 0,-4 7-1,1 18 1,-6 10-1,0 13 1,-5 3-2,4 3 0,-1-4 0,4-6-1,3-9 0,7-12 0,4-12-2,6-13 1,7-13-1,4-14 1,3-12-1,1-11 0,1-13 1,-1-6-1,1-7 0,-2-4 0,0-2 1,1 1-1,-1 4 0,-2 9 0,0 10 0,0 9 0,1 12 0,-1 12 0,-3 11 0,-3 5 0,-6 8 0,-3 4 0,-9 3 0,-6-1 1,-10 1-2,-7-7 1,-7-2 0,-6-6 0,1-7-1,0-10-2,8-7-3,2-23-15,24 4-17,1-19-3,23 3 1,3-13-1</inkml:trace>
  <inkml:trace contextRef="#ctx0" brushRef="#br6" timeOffset="150485.2161">7398 9271 105,'19'19'38,"3"-17"2,17 0-2,4-14-33,9-4-2,0-12 0,3-1-1,-9-4 0,-6-2 0,-12 2-1,-12 3 0,-14 2 0,-13 6 0,-11 7 1,-7 8-1,-9 8 0,-4 12 0,-2 9-1,4 8 1,5 8-1,7 6 1,13 2-1,13-1 0,19-4-2,14-8 0,20-8-2,13-22-6,30 1-27,-4-25-4,22-3 1,-5-22-1</inkml:trace>
  <inkml:trace contextRef="#ctx0" brushRef="#br6" timeOffset="150719.2161">8624 8522 99,'-32'0'40,"-12"9"1,7 26 0,-14 6-34,14 17-1,-3 8-2,4 10 0,3 4-2,7 3 1,6-1-3,6-4 0,8-5-2,4-14-2,14-2-9,-12-23-25,19-5-3,-8-23 0,10-5 0</inkml:trace>
  <inkml:trace contextRef="#ctx0" brushRef="#br6" timeOffset="151717.6161">8180 9060 110,'-12'5'40,"1"-3"1,18 10-1,-7-12-35,39 9-2,4-11-1,10-3 0,6-3 0,7-1-1,2 0 0,-7-1-1,-8 2 0,-11 2 1,-11 1-1,-11 1 1,-20 4-1,0 0 1,0 0 0,-20 8 0,-3 5 0,-4 5 1,-2 7-2,1 5 0,2 2 0,5 6 0,8 0 0,8-2 0,9-5 0,10-8 0,13-8 0,5-9 0,5-10 0,2-8 0,-4-8 0,-2-5 0,-5-5-2,-9-4 1,-5 0 1,-7-2 0,-3 4 0,-3 2-1,-2 3 2,-2 5-1,2 5 0,2 5 0,-1 12 0,0 0 1,19-8-1,-5 13 2,2 0-2,4 1 0,1 3 0,1 1 0,-2 1 0,-3 6 0,-3 0 0,-4 4 0,-5 3 0,-5 4 0,-5 0 0,-4 3 0,-3-1 0,1-1 0,-1-2 0,-1-4 0,5-7 0,2-6 0,6-10 0,0 0 0,20-20 0,-5-3 0,1-9 0,5-7 0,0-3 0,2-5 0,-3 5 0,-3 4 0,-2 7 0,-1 6 0,-1 12 0,-3 9 0,1 10 0,3 4 0,4 4 0,5 1 0,9-2 0,7-4 0,9-7 0,5-5 0,7-8 0,2-5 0,-3-6 0,-4-3 0,-7-4 0,-10-2 0,-14-1 0,-11 2 0,-15 4-2,-15 7 1,-12 11 1,-10 8 1,-8 12 1,-4 14-2,-3 11 0,7 10 0,6 6 0,12 2 0,14-3 0,15-6 0,18-9 0,13-11 0,19-9-5,1-26-9,21 2-3,-15-29-14,20 4-13,-11-17 1,8 2 0,-6-9 1</inkml:trace>
  <inkml:trace contextRef="#ctx0" brushRef="#br6" timeOffset="152294.8161">10857 8491 80,'0'0'37,"9"15"0,-19 5-6,8 18-23,-13 3-2,5 16 0,-4 2-1,2 10 0,-1-3-2,4-1-1,3-5-1,5-8-2,6-4-4,-1-23-18,16 3-15,-4-20 0,7-3-1,-4-17 1</inkml:trace>
  <inkml:trace contextRef="#ctx0" brushRef="#br6" timeOffset="152482.0161">10643 8939 99,'-32'5'39,"17"9"1,15-14-2,0 0-33,29 0-5,14-11-1,15-7-2,7-12-6,21 1-27,-7-14-3,7 4 1,-8-7-2</inkml:trace>
  <inkml:trace contextRef="#ctx0" brushRef="#br6" timeOffset="152840.8161">11354 8415 90,'-16'15'38,"-9"8"1,6 20 1,-10 1-31,3 15-4,-4 4 0,1 8 0,-2-1-1,3 1 0,4-9-1,5-6 0,8-12-2,10-9 1,9-17-1,11-10 0,12-16-1,8-9 0,6-11-1,3-4 1,-1-5-1,-3 2 0,-6 4 0,-5 6 0,-11 11 1,-10 12-1,-9 12 1,-7 9 1,-5 8 0,0 4-2,2 6 0,3-3-2,10-1-1,8-14-3,22 6-16,-2-25-17,19-1 0,-2-19 1,10 2-1</inkml:trace>
  <inkml:trace contextRef="#ctx0" brushRef="#br6" timeOffset="153121.6161">11862 8852 98,'-19'-4'39,"-13"-2"1,5 17-1,-10-9-30,11 17-4,2 2 0,9 7-1,4 1-1,9 3 1,6-2-2,8-3 0,9-5-1,4-6-1,4-8 0,0-7 0,1-9 0,-2-7-1,-1-6 0,-5-5 0,-1-4-2,-7-5-1,0 3 0,-8-4-2,0 10-2,-12-9-11,8 19-20,-12-4-1,10 20 2,-12-14-1</inkml:trace>
  <inkml:trace contextRef="#ctx0" brushRef="#br6" timeOffset="153480.4161">12265 8763 79,'0'0'38,"4"-12"0,-15 3 1,11 9-27,-29-1-6,10 4-3,-4 4 1,1 5-1,-1 3-1,4 3 1,5 1-1,8 1-1,7-1 1,8-3 0,8-2 0,9-3-1,4 1 0,1-3 0,-2 4 0,-2-2 0,-6 4-2,-9 3 1,-7 0 0,-8 2 0,-8 0-1,-3-2 0,-2-1-1,-3-5-2,7 1-4,-11-16-23,23 3-9,-13-3 1,13 3-2</inkml:trace>
  <inkml:trace contextRef="#ctx0" brushRef="#br6" timeOffset="153870.4161">12537 8859 100,'-1'25'42,"-4"-15"-1,12 6-1,-7-16-35,29 17-1,0-14-1,10-4 0,8-5-2,6-4-1,1-5 0,0-4-1,-8-3 1,-10-1-1,-12-2 0,-13 1 0,-16 2 1,-13 5 0,-15 6 0,-6 8 0,-11 11 1,-5 11 0,0 11 1,4 10 1,6 5-2,11 2 2,17-2-2,12-5 0,20-6-4,14-18-3,23 4-15,-5-23-19,20-2-2,-3-15 1,15 1-2</inkml:trace>
  <inkml:trace contextRef="#ctx0" brushRef="#br6" timeOffset="154276.0161">13795 8751 75,'0'0'40,"0"0"-2,9 13 1,-17-2-24,0 21-11,-6 1-1,1 7 0,-1 3 0,2 1-1,1-4-1,4-5-2,10-4-6,-6-21-28,23-3-3,2-17-1,12-5-1</inkml:trace>
  <inkml:trace contextRef="#ctx0" brushRef="#br6" timeOffset="154697.2161">13858 8604 98,'0'0'40,"-17"9"1,25 1-1,-8-10-36,33 13-2,-2-6 1,6 3-1,-2 5 0,-1 5 0,-8 6 0,-6 7-1,-10 2 0,-9 6 1,-6 0 0,-8 2 0,-4-5-1,-2-3 1,3-8-1,4-8 0,12-19-1,0 0 1,19-4-1,7-15 0,10-8-1,6-3 0,3-4 1,2 1-1,-3 3 0,-6 6 0,-7 8 1,-8 9-1,-9 9 1,-7 11 0,-6 8 0,-4 4-1,0 7-2,0-4-4,13 12-18,-6-16-15,17 1 0,-3-16 1,19 0-3</inkml:trace>
  <inkml:trace contextRef="#ctx0" brushRef="#br6" timeOffset="155102.8161">15299 8486 92,'-7'22'37,"-4"7"2,-11 5-2,1 13-31,2 2-2,2 12-1,1 0-1,5 3-1,4-5-1,4-6-2,10 0-5,-4-18-26,13 2-5,-3-18 1,6-3-2</inkml:trace>
  <inkml:trace contextRef="#ctx0" brushRef="#br6" timeOffset="155321.2161">14992 8918 102,'0'0'39,"-2"14"0,19-18 0,12-2-37,16-8-2,12-7-2,11-4-4,-2-17-18,13 8-13,-9-12-1,2 4-1,-14-6 1</inkml:trace>
  <inkml:trace contextRef="#ctx0" brushRef="#br6" timeOffset="155680.0161">15689 8307 97,'-14'29'39,"-10"8"1,8 19 0,-12-2-34,6 14-1,-3 3-1,3 6-1,0-2 0,3-3 0,2-9-2,7-7 1,3-11-1,6-10 0,6-9 0,5-12 0,5-11-1,5-8 0,2-7 0,0-8 1,1-3-1,0-5 0,-2-2 0,0 3-2,-5 2 2,-2 8-2,-14 17 1,16-9-1,-12 19 1,-2 8-1,3 7-1,-2 3-1,11 7-3,-5-13-8,20 9-23,-5-16 0,15-1 0,-5-15 0</inkml:trace>
  <inkml:trace contextRef="#ctx0" brushRef="#br6" timeOffset="156054.4161">16030 8886 107,'-17'17'39,"12"9"3,-4-11-2,14 1-35,10-7-3,13-5 2,7-8-2,5-5-1,5-8 0,2-5-1,-2-5-1,-8-2 1,-7 1 0,-10-1-1,-13 2 0,-13 8 0,-13 6 1,-10 11 0,-8 10 1,-8 10-1,-3 11 1,-1 9 1,5 6 0,10 1 0,11-1-1,15-5 0,16-7-1,16-12-2,18-3-6,0-20-21,23 5-11,-6-16-1,13 7 0,-6-11 0</inkml:trace>
  <inkml:trace contextRef="#ctx0" brushRef="#br6" timeOffset="156631.6161">17304 8960 80,'4'-16'39,"-1"3"-3,-17-4 3,-5 9-25,-15-5-7,-4 11-3,-8 2-1,-5 10 1,-2 6-1,1 12 1,2 4-1,11 5 1,8 1-1,15-2 0,15-7-2,16-6 1,16-14-1,16-11-1,14-14 1,9-13-1,4-10 0,2-9 0,-4-4 0,-5-3-1,-9-3 1,-12 1-1,-10 0 1,-12 8-1,-13 8 1,-9 13 0,-8 14 0,-13 16 0,-7 18 0,-2 18 0,-7 17 0,1 10 1,6 6-2,6-1 0,13 1-2,11-15-1,22-2-5,1-25-14,24 2-17,-2-19 1,13-3 0,-6-19 0</inkml:trace>
  <inkml:trace contextRef="#ctx0" brushRef="#br6" timeOffset="157318.0161">17783 8935 89,'-24'-12'38,"3"17"0,-10-1 2,5 18-18,-7 0-17,3 14-1,-2 2 0,3 6 0,5-4-2,8 2 1,7-8-1,11-4-1,11-11 0,8-11-1,8-12 0,6-8 0,5-8 0,-1-8-1,-1-5 1,-4-4 0,-4 0-1,-7-2 1,-5 2 0,-6 7-1,-6 3 1,-5 9-1,-3 8 1,2 10 0,-15 7 1,6 11-1,-2 10 0,0 2 1,4 4-1,2 0 2,7-3-2,5-5 2,7-5-2,8-8 0,7-11 0,7-8 0,2-8 0,2-5 0,0-5 0,0-2 0,-4 1 0,-5 0 0,-6 6 0,-5 4 0,-7 11 0,-13 4 0,6 13 0,-13 7 0,-5 5 0,-4 4 0,0 5 0,-2-2 0,3-3 0,5-5 0,5-8 0,5-16 0,0 0 0,20-5 0,-4-14 0,3-8 0,-1-3 0,1-4 0,-3-1 0,-1 2 0,-3 2 0,0 5 0,-2 7 0,0 4 0,3 7 0,-2-1-6,9 11-2,-7-14-13,18 14-19,-9-12 0,20 3-1,-8-12-1</inkml:trace>
  <inkml:trace contextRef="#ctx0" brushRef="#br6" timeOffset="157552.0161">18802 8363 113,'-22'13'40,"-11"1"1,5 23 0,-6 6-37,7 11 0,1 6-1,4 10 0,3 3-1,5 2 0,5 0-2,6-5 0,6-5-2,1-12-1,12-2-8,-6-25-23,22 1-7,-6-24 2,13-4-2</inkml:trace>
  <inkml:trace contextRef="#ctx0" brushRef="#br6" timeOffset="157817.2161">18853 8841 113,'-42'12'41,"5"14"1,-7-5-2,4 8-34,7 0-1,7 1-1,9-4 0,11-3-4,12-5 0,9-2 0,7-2 0,6-4 0,8-2 0,4-1 0,3-1 0,2-2 0,4 4-2,-9-10-8,10 17-19,-15-18-11,3 10-2,-13-13 2,1 8-1</inkml:trace>
  <inkml:trace contextRef="#ctx0" brushRef="#br6" timeOffset="158425.6161">19482 8384 104,'-22'16'39,"4"7"0,-3-6-2,2 6-34,5 0-2,7-2-1,8 0-2,5-9-2,15 2-3,-2-16-6,22 10-14,-10-22-1,19 12 7,-19-20 5,12 10 5,-17-11 4,-2 5 6,-7 5 8,-18-5 16,1 18 2,-15-7-5,5 26-3,-20 0-4,11 19-3,-6-2-3,8 11-2,5 1-6,4-10-28,19 11-7,3-15-2,18-1 0</inkml:trace>
  <inkml:trace contextRef="#ctx0" brushRef="#br6" timeOffset="158597.2161">19880 9234 123,'-17'30'41,"-6"-17"-1,9-11-6,14-2-69,-7-19-4,20 6-2,-3-12-1</inkml:trace>
  <inkml:trace contextRef="#ctx0" brushRef="#br4" timeOffset="232064.0161">144 10542 35,'6'-19'30,"0"2"2,-5 0 0,7 7-25,-12-3 0,4 13-1,0 0 2,0 0-2,0 0 1,3 20-3,-8 3 0,4 12-1,-6 10 0,1 11-1,-4 7-1,-1 5 2,-1-3-2,1-1 1,1-9-1,5-10 1,2-15-1,5-15 2,-2-15-2,22-19-1,-5-12 2,4-13-2,2-10 2,-1-10-2,0-4 1,-1-1-2,-5 4 1,-4 6 0,-4 11 1,-3 12-1,-4 11 0,-1 25 1,0 0 0,-8 13 0,5 12-1,3 5 2,6 3-2,7-1 1,9-4 0,8-8 0,8-10-1,12-13 1,6-11-1,4-9 0,1-7 1,0-4-1,-7-2 0,-5 0 1,-10 4-1,-9 9 2,-9 7-1,-21 16-1,0 0 1,2 19-1,-16 11 0,-4 13 0,-1 9 0,0 6-2,3 3 1,5-1-2,11 0-3,4-18-9,23 8-17,-7-25-5,18-1-2,-3-17-2</inkml:trace>
  <inkml:trace contextRef="#ctx0" brushRef="#br4" timeOffset="232563.2161">1134 10720 74,'7'22'38,"-7"-22"0,25 0 0,-2-10-34,6 0 0,2-7-1,5 1 0,-2-4-1,-1 0-1,-5 3-1,-5 0 1,-10-1-1,-10 3 1,-8 0-1,-9 3 0,-11 1 1,-5 6-1,-7 2 1,-1 8 0,-4 8 0,4 7 1,0 10-1,7 11 1,5 5-1,11 3 1,8 3-2,12-1 2,11-7-3,13-8 0,14-12-2,10-20-2,19-2-9,-2-33-17,22-3-7,-6-20-2,5 0 0</inkml:trace>
  <inkml:trace contextRef="#ctx0" brushRef="#br4" timeOffset="232781.6161">1964 10139 88,'-13'10'38,"-8"9"-1,6 23 2,-8 1-32,7 15-5,-3 5 1,7 7-3,0 0 1,5 3-3,4-5 0,1-10-4,14 3-15,-10-23-17,14-3 0,-5-22-2,6-6 1</inkml:trace>
  <inkml:trace contextRef="#ctx0" brushRef="#br4" timeOffset="232968.8161">1795 10652 86,'-12'8'39,"17"3"-1,-5-11 1,29-15-36,8-4-3,10-12-2,16-3-4,-3-19-28,22 3 0,-9-11-3,7 6 0</inkml:trace>
  <inkml:trace contextRef="#ctx0" brushRef="#br4" timeOffset="233327.6161">2463 10103 95,'-37'27'38,"2"25"2,-11 0-2,10 13-32,-6 4-1,9 6-2,3-2 0,6 0-2,8-6-1,8-8 0,7-10 1,7-10-1,5-13 1,8-10-1,3-13 1,3-14-1,4-11 0,5-9 0,0-8 1,-1-5-1,-2-2 0,0 2 0,-5 5 0,-3 8 0,-2 10 0,-7 12 0,-2 15 0,-7 11 0,0 11-1,-4 9 0,3 4 0,2 2-2,4 1-2,3-12-2,17 1-13,-7-27-9,22 0-9,-4-22-1,13-4-1,-6-18 2</inkml:trace>
  <inkml:trace contextRef="#ctx0" brushRef="#br4" timeOffset="233608.4161">2980 10466 91,'-25'16'39,"-12"3"3,7 16-2,-9 0-34,15 8 0,5-2-2,11 1-1,9-5-1,11-5 0,11-11-1,9-11 0,8-9 0,2-12-1,1-9 0,-1-9 0,-5-4-1,-6-6 0,-10-1-1,-10 1 0,-9 7-1,-9 2-2,-2 10 0,-10 4-1,3 15-4,-11-5-9,22 22-14,-12-9-4,19 9-1,-2-16 1</inkml:trace>
  <inkml:trace contextRef="#ctx0" brushRef="#br4" timeOffset="234014.0161">3513 10423 89,'-29'-5'39,"3"21"1,-13 0 1,9 18-33,-12-1-3,8 7-1,4-1-1,12 1-1,10-8 1,17-9-2,13-14 0,17-14 1,12-15-1,11-16 0,3-10-1,1-11 1,-3-5 0,-11-5 1,-6-2-1,-15 1 0,-9 7 0,-11 9 1,-8 13-1,-13 17 0,-8 21-1,-8 21 0,-5 23-1,-2 19 0,-2 16 0,6 6-1,9 3 1,10-5-3,18-8 0,14-21-9,28-2-7,-6-36-7,30 0-7,-13-28-8,11-2-1,-12-17 3</inkml:trace>
  <inkml:trace contextRef="#ctx0" brushRef="#br4" timeOffset="234154.4161">4113 10630 94,'-24'12'42,"10"7"0,-7-11-3,21-8-31,0 0-27,0 0-8,17-5-11,-1-3-4,13 6-2,-1-3 1</inkml:trace>
  <inkml:trace contextRef="#ctx0" brushRef="#br1" timeOffset="238288.4161">553 11143 30,'-17'2'29,"17"-2"3,0 0-11,-18-1-12,18 1-1,0 0 0,-1 10-2,1-10-1,0 0-1,0 0-1,16 2 0,-5-7-1,5 3 2,1-2-2,8 3 2,0-2-3,4 3 2,3 1-3,3 1 1,1 3 0,6 2-3,4-2 3,4-2-2,4 1 1,4-3-1,6-2 2,2-1-1,4-5 1,0-1 1,6-1-1,3-2 1,5-1-2,3-1 3,1-1-3,1-1 2,2 4-2,3-2 0,0 3 0,-1-1-1,-2 3 1,1 2-1,-5 2 1,-3 1 1,-3 2-1,-4 2 1,-8 2-1,-5-1 1,-5-1-1,-3 2 0,-1-2 1,1 0-1,-2-2 1,0-2-1,-1-1 1,-2 0-1,-2-1 1,-4 0-1,-5-1 0,-1 0 0,-8 2 1,-2 0-1,-6 2 0,-5-1 1,-4 1-1,-3 2 0,-11 0-1,0 0-3,17 5-29,-17-5-2,0 0-2,-15-1-1</inkml:trace>
  <inkml:trace contextRef="#ctx0" brushRef="#br7" timeOffset="242360.0161">1273 11571 60,'7'-19'35,"4"8"1,-14-4-1,3 15-30,0 0-1,0 0-1,-8 25 1,4 7 0,-3 6-1,2 10-1,1 4-1,-1 0-1,4-1-1,0-6-2,6 0-5,-7-17-27,12 1-1,-5-18-1,7-1 0</inkml:trace>
  <inkml:trace contextRef="#ctx0" brushRef="#br7" timeOffset="242906.0161">986 11616 79,'-24'4'40,"-1"-7"-3,25 3-1,0 0-33,27-21-1,10 3 0,10-3 0,9-3-1,6 1 0,3 0-1,-1 2 0,-3 6 1,-6 3-1,-7 9 0,-7 5 0,-10 6 1,-8 8 0,-8 5-1,-5 6 1,-6 5 0,-5 7 0,-3 4 0,-3 3 1,-1 2-2,-1 0 1,-1-1-1,4-4 1,-1-7 0,3-4-1,4-8 0,4-9 0,-4-15 1,22-5 0,-5-14-1,7-9 1,3-8 0,2-4-1,1-3 1,-2 2-1,-2 4 0,-4 8 0,-4 8 0,-7 13 0,-11 8 0,13 16 1,-11 6-2,1 7 2,-1 2-2,3 1-1,4 1-1,1-8-2,10-1-3,-5-18-17,16 6-14,-5-19 1,10 4-1,-8-15 2</inkml:trace>
  <inkml:trace contextRef="#ctx0" brushRef="#br7" timeOffset="243093.2161">2149 11619 76,'0'0'38,"1"-13"-2,2 27 2,-8 2-32,2 12-1,-2 3-3,5 4 0,0 2-1,5-1-1,1-4-1,4-8-2,6-4-2,-2-25-12,10 3-20,-3-19 0,3-1-1,-6-16 1</inkml:trace>
  <inkml:trace contextRef="#ctx0" brushRef="#br7" timeOffset="243545.6161">2227 11391 64,'-26'-37'36,"7"16"0,-3 4-1,22 17-27,0 0-6,0 0-2,23 19-4,6-13-5,22 12-1,0-12 1,17 9 0,-5-8 2,5 4 2,-9-4 3,-8-4 4,-6 6 5,-23-9 1,-1 11 2,-21-11-1,-2 11 2,-17-6-3,3 10-1,-11-1-2,2 6 0,-4-1-2,6 1 0,3-1 0,7-2-1,10-3 0,10-3 0,10-7-1,10-1 0,6-6-1,7 3 1,-2-1 0,-1 3 0,-5 4 0,-6 6 1,-11 6-2,-10 5 2,-10 6-2,-9 2 1,-4 1-2,-4-3 0,0-1-1,0-7-2,8 1-5,-5-19-15,21 7-16,-2-10 0,18-8-1,-3-5 2</inkml:trace>
  <inkml:trace contextRef="#ctx0" brushRef="#br7" timeOffset="243904.4161">3603 11460 75,'3'-16'38,"-3"16"-1,0 0 0,9 21-33,-13 3 0,2 10-1,-3 6-2,0 1 0,2 3-2,2-7-3,7 1-4,-4-18-28,18-4-2,-2-16-1,13-7 3</inkml:trace>
  <inkml:trace contextRef="#ctx0" brushRef="#br7" timeOffset="244076.0161">3711 11196 70,'-29'-15'37,"-1"3"-1,12 15 0,1 3-34,17-6-5,20 20-7,2-12-23,25 5-2,4-5-1,14 2 1</inkml:trace>
  <inkml:trace contextRef="#ctx0" brushRef="#br7" timeOffset="244388.0161">4202 11251 46,'0'0'35,"14"6"2,-27-4 0,0 13-14,-14-8-14,3 13-2,-6-2-1,5 7-1,1-4-1,7 6-1,7-3 0,10 2-1,9-7-1,13-3 1,9-5-1,9-3 0,3-1-1,0 0 1,-3-3 0,-3 4 0,-8 4-1,-9 5 1,-13 5 0,-10 5-1,-7 3 0,-8 1 0,-7 0-1,-1 1 0,-2-2-2,0-9-3,9 3-7,-7-20-20,26-4-7,-15-2 0,15 2-1</inkml:trace>
  <inkml:trace contextRef="#ctx0" brushRef="#br7" timeOffset="245620.4161">5371 11279 49,'0'-13'36,"0"13"0,-12-5 0,2 17-23,-17-1-3,6 14-2,-8 4-3,6 10 0,-2 0-1,6 7-1,6-3 0,10-1-1,8-8-1,9-6 0,9-11 0,9-10-1,6-13 1,5-11-1,4-12 0,0-11-1,-1-9 1,-5-5-1,-6-1 0,-10-3 0,-9 5 1,-8 3-1,-9 9 1,-8 11 1,-8 9 0,-4 10-1,-1 7 1,2 9-1,3 4 1,4 5 0,7 2 0,12-1-2,8-1 1,10-4 1,12-4-1,6-3 0,3-1 0,3-5 1,-3 0-1,-4-1 1,-6 1 0,-6 1-1,-10 2 1,-5 3 0,-14-3 0,4 19 0,-10-2-1,-2 7 1,-2 4 0,-2 4-1,2 3 1,1 0-1,4-2 1,5-3-1,8-8 1,7-9-1,7-10 0,7-10 1,5-9-1,5-9 0,2-6 1,-2-7-1,-2-1 0,-3-2 1,-5 4-1,-6 2 0,-6 6 0,-5 6 0,-5 9 1,-7 14-1,0 0 0,-6 20 0,-3 6 0,-1 6 0,3 6 0,3 2-1,6-3 0,9-5-2,13-9 0,6-11-1,17-6-2,3-17-1,11-3 1,-5-13-1,3 1 1,-10-6 2,-7 4 2,-10 2 1,-14 2 3,-8 9 1,-12 3 1,2 12 1,-24 1-1,9 15 1,-7 3-1,3 10-1,-2 4-1,3 7 0,3 1 0,5 0 0,3-4-1,5-3 0,3-8 0,5-9 0,-6-17 0,18 3-1,-6-18 1,-1-9-1,-1-6 1,0-7 0,-2-4-1,1 0 1,1-1 0,0 3-1,3 3 1,5 1-1,7 2-3,1-4-8,22 15-8,-10-14-7,25 15-14,-4-3 0,17 10-4,4-1 5</inkml:trace>
  <inkml:trace contextRef="#ctx0" brushRef="#br7" timeOffset="248210.0161">7959 10977 45,'0'0'34,"0"0"1,-15 8 2,-8-1-20,-1 15-9,-10 1-3,3 6-1,0-4 0,7 3-2,6-5 1,13-2-4,9-8 3,13-5-3,12-3 2,6-3 0,6 1 0,0 0 0,-4 2 0,-5 5 0,-9 4 0,-10 7 0,-13 2 0,-9 3 0,-10 1-1,-4 0 0,0-3-1,0-6-1,6-2-3,2-19-9,15 3-24,17-19 1,10-4-2,8-17 1</inkml:trace>
  <inkml:trace contextRef="#ctx0" brushRef="#br7" timeOffset="248428.4161">8529 10516 71,'0'0'37,"-29"2"0,11 26 0,-4 7-31,6 18-1,-4 8-2,5 10 2,-2 6-3,3 3-1,3-1-2,0-6-3,10 1-8,-11-21-26,15-4 1,-6-16-4,11-9 3</inkml:trace>
  <inkml:trace contextRef="#ctx0" brushRef="#br7" timeOffset="248631.2161">8246 11035 85,'-22'-13'39,"22"13"1,0 0-1,13-12-33,18 7-3,12-1-2,9-2 0,6 0-5,8 5-4,-9-6-32,8 8 3,-14-3-2,-3 8 0</inkml:trace>
  <inkml:trace contextRef="#ctx0" brushRef="#br7" timeOffset="248990.0161">8756 11040 75,'0'0'40,"0"0"-3,16 10 1,0-15-33,19 3-1,-1-5 0,6 2-1,-1-2-2,-1 1-1,-10-2 1,-7 1-2,-21 7 2,8-19-1,-19 8 1,-8 0-2,-10-1 3,-4 4-1,-3 2 0,-2 6 0,-1 7 1,0 7 0,2 6 0,8 9 1,8 2-2,10 2-1,9 1 1,15-4-2,14-4-1,12-6-4,20-1-1,-3-19-17,24 7-15,-8-12 1,6 0-2,-12-10 3</inkml:trace>
  <inkml:trace contextRef="#ctx0" brushRef="#br7" timeOffset="249551.6161">9375 11032 81,'-13'8'40,"-11"0"-2,9 13-2,-7 1-29,11 13-3,-4 0 1,5 10-4,0 0 2,5-2-3,1-4 1,1-3 0,2-7 0,2-7 0,1-11-1,-2-11 1,0 0-1,11-22 0,-4-2 0,-1-8 0,2-5 1,-2-7-2,1-4 1,-1-8 1,0 2-2,1 0 2,2 2-2,1 6 2,0 6-1,5 8 1,2 13-1,0 10 0,2 10 0,0 8 0,-1 7 0,-1 7 2,-1 4-1,-3 3 0,-3 3 0,-4 1-2,-3 0 1,-6-2 0,-4-3 0,-4-2-2,-7-5 2,0-5-2,-4-6 2,1-4 0,-2-2 0,1-2 0,0 2-1,0 4 1,0 9 0,-3 9 0,1 11 0,-1 12 1,-1 8-1,5 3 1,6 2-3,8-5-1,16 3-12,-3-29-9,33 5-5,-5-27-11,18-8 0,-2-19-1</inkml:trace>
  <inkml:trace contextRef="#ctx0" brushRef="#br7" timeOffset="249754.4161">9715 11111 71,'0'0'42,"10"8"-2,2-9 1,16-1-21,3-5-19,11-1 1,12 0-8,-3-14-14,22 14-10,-13-11-8,12 4-2,-6-8 1</inkml:trace>
  <inkml:trace contextRef="#ctx0" brushRef="#br7" timeOffset="250316.0161">10460 10453 87,'-20'4'40,"-8"4"0,10 20 1,-3 3-36,1 14 0,0 7-1,5 10-1,2 5 0,4 6 1,2 0-3,4-1 0,2-5-1,2-8 0,4-8 0,0-9-1,4-12 1,1-12-2,2-12 2,1-10-1,2-8 1,2-9 0,-2-8 0,-1-4 2,4-5-2,2-4 0,1 3 0,1 2 1,2 6-2,-1 6 2,3 6-2,-1 10 0,-2 8 1,-2 9 0,-3 7 0,-4 6 2,-4 3-2,-3 5 1,-4 1 0,-4 0-2,-5 1 1,-5-2-1,-7-2 1,-4-4-2,-3-2 1,-3-8-2,-1-4 1,-1-10-3,9 4-8,-7-21-9,28 18-6,-5-32-11,21 10-2,1-7 4,17 5-2</inkml:trace>
  <inkml:trace contextRef="#ctx0" brushRef="#br7" timeOffset="250830.8161">10888 10972 91,'0'0'40,"-20"-3"1,9 11 0,-5-1-34,0 10-3,-3 2-1,4 5-1,3 1 0,8 3-2,4-3 2,10-3-3,8-6 1,6-9-1,6-6 2,6-9 0,1-8 0,4-7 2,-1-7-3,-2-3 1,-3-2-1,-4-1 1,-4 7-1,-7 5 0,-9 14 0,-11 10 0,-5 17-1,-14 17 3,-10 15-2,-8 17-1,-7 15 1,-4 11-1,2 2 1,3 0-1,7-5 1,7-9-1,10-13 0,6-14 1,8-22-1,6-14 2,-1-17-1,9-13-1,-4-10 1,2-13-1,-1-10 1,2-11 0,4-5-1,-1-5-1,6 2 1,1 1 0,6 6-2,-2 2-4,19 19-10,-17-8-6,25 28-6,-14-10-10,15 10-2,-6-4 4</inkml:trace>
  <inkml:trace contextRef="#ctx0" brushRef="#br7" timeOffset="251033.6161">11405 11002 109,'0'0'41,"12"18"2,1-16-6,20 1-33,5-2-3,6-4-2,9 4-13,-9-18-8,20 13-4,-18-20-9,11 10-6,-10-10-3,5 6 3</inkml:trace>
  <inkml:trace contextRef="#ctx0" brushRef="#br7" timeOffset="251610.8161">12326 10811 77,'-23'16'40,"-12"-5"-1,5 11 0,-8-8-32,10 5-2,1-5 0,11 2-2,8-4 0,12 0-1,9-3-1,9 0 2,9 1-2,2-1 1,1 2-1,-1 2 0,-5 2 0,-5 5 1,-12-1-1,-8 1-2,-10-1 2,-2 1-3,-5-4 3,-3-3-4,3-4 2,-2-9-5,16 0-2,-11-15-13,34 10-6,-11-21-8,23 3-5,2-14 0,15-2 1</inkml:trace>
  <inkml:trace contextRef="#ctx0" brushRef="#br7" timeOffset="251829.2161">12931 10374 91,'0'0'40,"-27"27"2,4 11-2,-16 12-36,4 8-2,-2 6 1,1 7-1,1 1-1,5 2 1,9-1-3,3-9-4,12 2-7,-9-23-11,25 5-5,-12-20-12,12-4 0,-10-24-2</inkml:trace>
  <inkml:trace contextRef="#ctx0" brushRef="#br7" timeOffset="252032.0161">12536 10909 98,'-28'-11'39,"16"13"2,2-8-2,10 6-35,31 1-2,12-4 0,16-2-3,11-4-2,14 3-4,-5-11-12,18 17-8,-24-13-9,0 12-3,-22-4-2,-9 9 3</inkml:trace>
  <inkml:trace contextRef="#ctx0" brushRef="#br7" timeOffset="252359.6161">13054 10947 86,'-26'14'38,"13"4"3,3-7-1,20 1-31,5-7-5,13-1 0,7-6-1,6 0-2,1-6 0,1-3-1,-6-1 0,-7-3-1,-10-1 1,-9-2-1,-14 1 1,-8 2 0,-11 3 0,-7 7 0,-8 6 0,-5 7 0,-4 8 1,0 8 1,5 5-1,8 7 1,8 1-2,13-4-1,16-2 1,15-9-4,20-2-2,2-22-14,35 10-4,-16-28-9,22 4-7,-8-13 0,3 1 2</inkml:trace>
  <inkml:trace contextRef="#ctx0" brushRef="#br7" timeOffset="252921.2161">13636 10889 82,'-17'16'42,"-13"3"-3,7 14 4,-16 2-34,15 9-4,-1-2-1,6 3-2,4-2 0,6-4-3,8-7 2,3-7-4,4-9 3,4-10 0,4-9 0,2-9-1,2-8 1,-1-9-1,-1-5 1,3-8 0,2-5 0,-1-4 0,4-1-1,0 3 2,3 0-1,1 9 1,3 5-1,0 9 0,0 8 1,-4 11-1,-3 7 0,-3 7 0,-6 6 0,-5 3 0,-5 7-1,-10 1 1,-6 5-1,-5 1 3,-6 3-2,-3 1 1,-4 1 0,2-3-2,-1-3 1,3-4 0,5-4 0,1-5-3,3-4 3,1-7-2,2 0 2,1-1 0,0-1 0,-1 5 1,-2 5-1,0 9 1,-3 9 0,0 11 0,-2 9 0,2 7 0,-1 2-2,1-3-1,12 6-12,-13-23-5,25 10-7,-16-31-4,19 3-11,-9-22-1,18 5 2</inkml:trace>
  <inkml:trace contextRef="#ctx0" brushRef="#br7" timeOffset="253607.6161">14941 10789 77,'-11'-8'38,"-13"-1"0,1 10-1,-12 0-31,3 8-3,-6 4 1,5 4-2,-2 3 1,7-1-1,7 0-1,10-2 0,9-2 0,8-3 0,10-4 0,6 0-1,5-1 0,1 0 1,0 2-1,-4 3 3,-7 6-2,-8 5 1,-13 3-1,-7 4-1,-10 1 1,-6 2-2,-2-3 2,0-4-4,6-3 1,6-12-5,16 1-7,1-12-8,27-10-9,0-11-7,18 3-3,-1-11 5</inkml:trace>
  <inkml:trace contextRef="#ctx0" brushRef="#br7" timeOffset="253966.4161">15072 11031 92,'0'0'39,"-5"23"3,5-23-3,23 13-34,0-12-2,10-1 0,6-6-1,3-3-2,1-4 0,-2-2-1,-4-4 2,-7-1-3,-9-1 2,-10 1-1,-14 0 2,-8 4-1,-9 4 1,-8 8-1,-8 6 1,-2 10-1,-3 6 1,0 7 1,7 5-1,9 6 1,11-4-1,16-2-2,20-8 2,21-9-3,20-10-1,16-12-4,20-4-3,-4-23-11,23 10-6,-17-18-11,2 3 0,-22-14 0,-4 4 1</inkml:trace>
  <inkml:trace contextRef="#ctx0" brushRef="#br7" timeOffset="254138.0161">16054 10475 89,'-33'27'39,"6"26"-1,-12 7 1,9 16-31,-3 3-5,8 4 0,7-1-4,3-11-5,15 0-9,-10-27-12,21-2-12,-6-22 1,11-4-2,-16-16 1</inkml:trace>
  <inkml:trace contextRef="#ctx0" brushRef="#br7" timeOffset="254325.2161">15725 10939 103,'-26'-16'40,"26"16"2,0 0-4,11-7-32,22 7-5,16-1-3,12 3-6,1-12-11,24 13-5,-13-15-8,15 11-7,-8-4-3,5 6 3</inkml:trace>
  <inkml:trace contextRef="#ctx0" brushRef="#br7" timeOffset="254840.0161">16946 10893 76,'0'0'39,"-16"-25"-3,16 25 3,-25-17-32,13 18-2,-8 4 0,-1 10-1,-4 5-1,-2 10 2,-2 3-1,2 8 1,3 0-2,8-1-2,10-3 1,12-5-2,15-9 1,12-8-3,15-10 2,8-12-3,7-9 3,1-7 1,-5-8-1,-6-4 1,-17-3-1,-15 0 0,-17 1-1,-14 5 1,-15 7-1,-11 7 0,-6 10-1,-2 6 0,9 9-1,6 1-2,21 9-4,8-17-10,41 23-7,3-23-11,31 0-1,8-11-2,22-4 3</inkml:trace>
  <inkml:trace contextRef="#ctx0" brushRef="#br7" timeOffset="255074.0161">17848 10295 93,'-37'-27'39,"1"21"1,-11 11-2,2 24-32,-8 14-3,6 18-2,-2 13 1,5 11-2,7 4 0,8 0 0,11-1-2,8-11-4,22 2-15,-11-24-10,20-7-7,-7-21-1,10-7-1</inkml:trace>
  <inkml:trace contextRef="#ctx0" brushRef="#br7" timeOffset="255245.6161">17306 10902 105,'-23'-20'40,"23"20"1,3-23-2,34 15-34,7 0-4,16-3-4,17 8-11,-3-15-8,28 19-5,-13-14-10,15 11-3,-8-6-2,8 8 2</inkml:trace>
  <inkml:trace contextRef="#ctx0" brushRef="#br7" timeOffset="255620.0161">18599 10885 92,'1'13'38,"-7"5"0,-9-4 0,-3 10-32,1 0-3,0 5 1,1 1-3,2-1-2,4-2 0,1-7-5,19 3-17,-10-23-16,25 2 1,-4-18-2,16-1 3</inkml:trace>
  <inkml:trace contextRef="#ctx0" brushRef="#br7" timeOffset="256056.8161">18722 10641 101,'-22'-3'40,"22"3"0,-18 14-1,18 0-35,12 0-2,8 6 0,2 3-1,1 5 0,-1 4 0,-5 3-1,-5 4 0,-7 1 3,-7 2-2,-6 0 2,-6-6-2,-1-1 2,-1-10-2,4-3 2,12-22-2,-5 10 0,5-10-1,27-30-2,2 6 2,6-9-2,7-4 1,2-5-1,1 4 2,-2 3-2,-5 6 2,-6 7 0,-6 9 0,-8 10 0,-18 3-1,13 25 1,-14 0-1,-4 4 0,3 4-2,0-3 2,8 3-6,-2-15-6,23 14-9,-10-25-8,25 2-8,-2-14-2,15-1 3,-3-11-1</inkml:trace>
  <inkml:trace contextRef="#ctx0" brushRef="#br7" timeOffset="256368.8161">19592 10773 91,'-19'-7'38,"-16"0"0,3 15 1,-8 2-33,1 12 0,1 0-2,8 4-2,8-1 0,13-1 0,13-3-1,16-5 0,12-6-1,9-2 1,3-1-1,0-3 0,-5 2 0,-6-1 0,-12 5 1,-12 2 1,-13 4 0,-11 6 0,-9 3-1,-4 1-3,0-1 1,1-1-3,10 0-5,0-15-13,28 8-4,-11-17-9,39-17-4,-3-5-1,21-2 2</inkml:trace>
  <inkml:trace contextRef="#ctx0" brushRef="#br7" timeOffset="256587.2161">20125 10377 113,'-20'21'38,"-18"10"1,5 31-9,-7 3-26,3 9-2,2 3-1,1 1 2,7 1-4,1-8 0,12 2-13,-8-26-10,21 2-7,-8-24-8,12-4 0,-3-21-1</inkml:trace>
  <inkml:trace contextRef="#ctx0" brushRef="#br7" timeOffset="256774.4161">19693 10834 108,'-18'-6'41,"1"-1"0,17 7-1,11 9-33,14-6-6,14 0-4,10-12-9,24 12-9,-7-19-5,24 12-9,-10-14-5,9 7-2,-8-9 2</inkml:trace>
  <inkml:trace contextRef="#ctx0" brushRef="#br7" timeOffset="257398.4161">20326 10895 72,'3'-10'37,"-3"10"1,0 0-1,0 0-23,0 0-7,-11 17-2,-5 3-1,0 7 1,-8 3-3,1 8 3,-1-1-3,4 1-1,4-4 1,6-4-2,6-7 1,9-7-3,6-9 2,8-10-2,5-9 2,2-7 3,-1-5-2,-2-4 0,-1-6-1,-3-2 2,-5-3-2,-4 2 2,-2 3-2,-3 5-2,0 1 2,2 6-1,3 6 0,5 3-2,8 10-2,-1-9-10,20 20-7,-12-17-5,19 12-11,-9-7 0,9 6 0,-12-5 1</inkml:trace>
  <inkml:trace contextRef="#ctx0" brushRef="#br7" timeOffset="257726.0161">20759 10845 81,'-17'20'39,"-11"-4"0,9 13 3,-10-3-21,10 8-13,1-2-4,6 5 1,6-5-2,8-3-2,9-6 0,11-8-3,10-11 2,9-8 0,8-8 0,3-9-2,0-5 2,-4-1 0,-4-4 0,-6 0 1,-11 4-1,-6 6-2,-9 5 3,-9 6-1,-3 10 0,-12 6 0,-4 10-1,-1 4 2,0 7-3,1 2-1,6 8-5,-3-17-11,24 15-5,-11-21-8,24 7-7,1-12-3,17 4 4</inkml:trace>
  <inkml:trace contextRef="#ctx0" brushRef="#br7" timeOffset="258131.6161">21406 10958 90,'0'0'37,"-20"-13"0,6 19-5,-16-9-23,3 10-2,-7-1-2,0 8 0,-1 2-1,4 9 1,3 2-3,9 3-1,9 0 1,10 1-2,13-4 0,10-2-3,11-7 1,5-11-4,13-2-2,-4-22-10,21 10-7,-14-22-15,13 1 2,-8-15 0,9 1 1</inkml:trace>
  <inkml:trace contextRef="#ctx0" brushRef="#br7" timeOffset="258334.4161">22042 10444 101,'-22'39'39,"-18"11"1,5 21-2,-12 2-33,4 7 0,3 0-5,4 0 1,8-4-5,3-17-10,18 3-9,-11-24-13,19-1-2,-4-17-3,10-3 3</inkml:trace>
  <inkml:trace contextRef="#ctx0" brushRef="#br7" timeOffset="258677.6161">21553 10958 105,'-24'-9'39,"24"9"2,-18-1-2,31 3-35,2-2-1,13 1-2,10-3 0,8 1 0,7-2-1,0-2 1,-1-1 0,1 2 0,-8-2-1,-7 2 1,-10 1 1,-7 2-1,-10 3-1,-11-2 1,2 18 0,-12-3 0,-3 6-1,-1 3 2,-1 8-3,0-1-2,4 2 1,1-9-6,17 9-8,-7-33-10,20 25-1,-5-32-14,19-1 0,0-16 2,11 0 2</inkml:trace>
  <inkml:trace contextRef="#ctx0" brushRef="#br7" timeOffset="258802.4161">22227 10727 95,'-14'-13'39,"-3"0"-2,17 13-5,-12 13-45,12-13-23,11 16 0,1-9-3,14 10 1</inkml:trace>
  <inkml:trace contextRef="#ctx0" brushRef="#br7" timeOffset="259442.0161">22406 10857 68,'-36'14'39,"2"10"1,-11-3-1,7 17-10,-6-8-21,10 7-2,3-2-3,10 1-1,10-4-1,13-4-1,10-7 1,12-7-4,8-6 1,5-13-1,5-7 1,-3-7 3,-1-5-2,-6-4 1,-7-3-1,-4-4 1,-6 1 0,-5 3 0,-3 4 0,-2 4-1,0 6 1,0 5 1,-5 12-1,17-5 1,-6 9 0,2 4 0,3 0 0,5 2 0,0-2 1,1 1-1,-2-2 0,-1 1 1,-5 1-1,-5 1 1,-7 2-1,-7 3 1,-9 2-2,-3 6 3,-5-3-3,-3 3 1,5-1-1,1-4-2,7-7 3,12-11-1,0 0 0,19-5 0,6-10-1,8-8 0,5-4 2,3-2 0,2 2-1,-3-2 0,-5 8 0,-6 6-1,-12 10 2,-17 5-1,4 11 0,-15 6 1,-6 8-1,-4 2-1,4 6-3,-3-9-6,19 8-8,1-32-6,17 30-5,3-30-13,25 6 1,2-19 0</inkml:trace>
  <inkml:trace contextRef="#ctx0" brushRef="#br7" timeOffset="259785.2161">23299 10754 97,'-23'-2'40,"-17"3"2,3 16-2,-14 1-33,6 5-3,2 2-2,8 2 0,7-2-1,13 0-1,13-4 1,13-2-1,11-4 0,8-3-1,6-1 1,-1-2 0,0 0-1,-5 0 2,-8 3-1,-9 3 2,-9 0-2,-10 6 2,-9 2-2,-6 1-1,-6 1 0,-5-2-3,2 5-3,-10-16-11,21 15-5,-17-23-7,21 7-9,-9-11-2,24 0 2</inkml:trace>
  <inkml:trace contextRef="#ctx0" brushRef="#br7" timeOffset="262484.0161">684 12535 17,'0'0'29,"0"0"0,-11-14-9,11 14-2,0 0-4,0 0-2,-14-13-2,14 13-2,-12 6-1,1 6 0,-8-2-2,-1 8-1,-7 2-1,1 4 0,-3 2-1,3-1 1,2-3-2,8-3 1,6-2-1,10-6-1,0-11 1,25 10-1,-3-8 0,4-1 0,2 0 1,0 1-1,-3 3 0,-3 4 0,-5 4 0,-10 5 1,-7 3-1,-6 3 1,-8 2-1,-3 1 0,-4 0-1,-2-3-1,3-1-2,-2-11-4,17 9-19,-6-18-9,11-3-2,10-1 1</inkml:trace>
  <inkml:trace contextRef="#ctx0" brushRef="#br7" timeOffset="262796.0161">979 12561 65,'-15'16'37,"-12"1"0,5 13 0,-9-2-31,12 9 0,1-3-2,11 0-1,7-4 0,12-4 0,9-12-1,10-10 0,6-14 0,5-12-1,2-14 0,0-9 0,-5-7-1,-8-3 0,-7 2-1,-14 0-1,-7 10-3,-14 2-2,0 24-10,-20-3-16,9 23-3,-10 2-3,10 14 1</inkml:trace>
  <inkml:trace contextRef="#ctx0" brushRef="#br7" timeOffset="263420.0161">2136 12346 59,'11'-8'36,"-11"8"-1,-11-3 1,-12 11-30,-1 8-1,-8 1 0,-1 7-2,-3-2 2,5 3-2,2-4 0,9-2-1,10-5 0,11-3 0,12-7-1,10-4 0,8-1 0,5 0 0,2-1-1,-1 3 1,-4 2-1,-7 5 1,-7 6-1,-12 5 0,-8 4 0,-10 3 0,-5 3 0,-4-2-1,1-2-1,0-8-3,9 2-2,-1-19-8,24 4-22,-1-18 0,18 2-2,3-16 2</inkml:trace>
  <inkml:trace contextRef="#ctx0" brushRef="#br7" timeOffset="264278.0161">2588 12379 46,'-13'-5'37,"-10"9"0,0 12 1,-14-8-12,6 16-21,-5 1 1,7 7-2,3-1 0,9 2-1,7-4-1,13-2-1,12-8 1,11-6-2,7-9 1,10-9 0,1-10-1,1-7 0,-1-7 1,-5-3 0,-8-4-1,-9-1 0,-9 2 1,-9 0-1,-6 5 0,-5 6 0,-6 5 0,-2 8 0,-1 5 0,0 6 0,3 6 0,13-6 0,-7 17 0,7-17 0,22 14 0,2-12 0,6-3 1,5-2-1,2-2 0,-1 0 1,-2 2-1,-6 2 1,-6 4-1,-8 5 1,-8 7-1,-3 5 1,-7 5-2,-3 4 2,-1 0-2,0 3 2,1-2-2,1-3 1,4-8-1,4-7 1,-2-12 1,25-9-1,-8-9 1,9-9 0,-2-7 0,4-5 0,-2-6 0,1 2-1,-7 4 2,-2 6-2,-5 5 0,-4 8 1,-9 20-1,0 0 0,0 0 1,0 20 0,-4 2-1,2 1 1,5 2 0,4-3-1,5-3 1,9-8-1,7-7 1,6-7-1,6-6 0,2-5 0,-2-4 0,2-4 1,-7-2-1,-1 0 0,-9 2 0,-5 4 1,-6 4-1,-14 14-1,14-4 1,-14 15-1,-3 10 0,-1 7-1,-3 6 0,-1 4-2,3 6-1,-1-4-3,15 7-6,-10-25-8,24 11-6,-11-24-12,19-2-1,-4-16 3</inkml:trace>
  <inkml:trace contextRef="#ctx0" brushRef="#br7" timeOffset="264621.2161">3646 12350 89,'-6'24'40,"3"-11"-1,18 8-3,4-19-32,17-4-1,7-11 0,9-4-1,2-10 0,-4 0-1,-5-6 0,-9 3-1,-12 2 1,-13 3-1,-16 7 1,-14 9-1,-10 10 1,-7 10-1,-6 12 1,0 7-1,0 9 1,5 3-1,10 2 0,11 1 0,15-7-2,12-8-1,21-7-3,5-19-8,24 5-9,-10-29-3,27 5-11,-11-19-4,6 1 3</inkml:trace>
  <inkml:trace contextRef="#ctx0" brushRef="#br7" timeOffset="265229.6161">4364 12165 72,'-26'22'40,"-14"-2"-1,9 17 2,-8-2-30,11 9-5,5-3-3,10 3 1,8-7-2,11-4 0,8-11-1,7-7-1,5-10 0,4-9 0,1-8 0,-2-10-1,-3-3 1,-1-6-1,-5 0 0,-3 0 0,-4 0 1,-2 3 0,-3 4 0,-1 4 0,-2 5 1,2 5-1,-7 10 1,17-9 0,-3 7 0,2 0 0,5 0 0,3 0 0,1-1 0,0 1 0,-1 1 0,-2 1 0,-5 6 0,-7 3 0,-5 7 0,-8 6 0,-7 5-1,-3 3 1,-3 2-1,1 0 1,2-2-1,4-6 0,7-6 0,2-18 0,22 4 0,0-18 0,7-9-1,2-8 1,5-8 1,-2-5-2,1 2 1,-5 2 0,-5 7 0,-2 9 0,-8 11 1,-15 13-1,14 15 0,-15 8 0,-3 9-1,-3 5-1,3 7-4,-7-7-4,19 13-8,-14-26-7,28 14-4,-9-23-11,19 1-2,1-15 1</inkml:trace>
  <inkml:trace contextRef="#ctx0" brushRef="#br7" timeOffset="265713.2161">5257 12364 87,'-9'14'39,"17"1"1,5-22-9,18 5-26,9-13-1,11-5-1,3-9 0,4-4-2,-5-4 0,-8-1 0,-12 2 0,-16 4-1,-13 6 1,-14 9 0,-12 10 0,-12 12 0,-12 10 1,-3 11 0,-2 8-1,4 7 1,6 3 0,12 0 0,11-1-1,18-6 0,20-9-2,15-9-2,24-2-9,-1-21-6,29 9-6,-13-28-6,25 8-11,-7-12-3,10 2 3</inkml:trace>
  <inkml:trace contextRef="#ctx0" brushRef="#br7" timeOffset="266243.6161">6389 12258 69,'-17'13'39,"12"5"0,5-18 0,15 12-34,8-17-1,16 0 0,6-8-1,8-1 0,1-7-1,4-1 0,-7-3-1,-8-1 0,-13 2 0,-12 0 0,-16 2-1,-14 2 0,-11 4 1,-11 5-1,-7 6 0,-3 9 1,-4 6-1,4 11 1,4 9 0,6 7 0,10 4 0,14 3 0,11-1-1,14-8 0,18-4-1,16-14-3,22-4-9,-1-31-8,30 8-6,-17-31-9,17 0-5,-11-17 2</inkml:trace>
  <inkml:trace contextRef="#ctx0" brushRef="#br7" timeOffset="266446.4161">7356 11649 82,'-25'20'41,"-14"11"-2,4 22 1,-12 10-34,10 13-3,0 4-1,8 2-1,7-1-3,7-13-3,23 8-14,-10-32-10,25 1-10,-2-21-2,15-7 2</inkml:trace>
  <inkml:trace contextRef="#ctx0" brushRef="#br7" timeOffset="266898.8161">7654 11928 79,'-27'16'41,"-13"-3"-1,2 11 0,-8-3-35,6 4 0,1 1-2,7 0-1,13-2 0,8-2-1,15-3 0,11-4 0,9-4-1,8 0 0,4-3 0,3 0 1,-6 1-1,-4 1 0,-9 4 1,-9 2-1,-11 3 0,-9 1 1,-6 0-1,-7 1 0,-1 0 0,-4-4-1,5 2-3,-1-10-1,15 10-11,-11-23-8,28 14-10,-9-10-6,22-15-1,-4-4 2</inkml:trace>
  <inkml:trace contextRef="#ctx0" brushRef="#br7" timeOffset="267273.2161">7834 12153 83,'0'15'41,"16"1"-1,0-17 1,14-2-37,6-14 0,8-3-2,-2-8 0,1-3-1,-10 0 0,-7-2-1,-15 6 0,-11 3 1,-15 6 0,-10 10 0,-12 9 0,-6 13 1,-3 12-1,-1 10 1,3 8 0,7 9 0,10 0-1,12-1-1,14-6 0,16-9-2,20-9-3,10-23-7,34 4-9,-5-36-6,32 10-7,-4-23-7,15 0-1,0-13 2</inkml:trace>
  <inkml:trace contextRef="#ctx0" brushRef="#br7" timeOffset="267834.8161">9521 11876 52,'-20'-14'39,"0"16"-1,-14-1 1,2 15-19,-14 0-13,4 16 0,-8 4-1,5 9-1,2-1-1,14 3-1,12-5-1,15-5 0,20-13-3,19-14 0,23-9-4,12-17-6,29 7-11,-13-27-12,17 7-5,-10-11-2,-1 7 1</inkml:trace>
  <inkml:trace contextRef="#ctx0" brushRef="#br7" timeOffset="268490.0161">9919 11886 93,'-38'16'40,"-13"-2"3,8 14-4,-6 0-34,7 8-2,3-2 0,7 4 0,8-3-1,12-3-1,12-10 0,11-6 0,14-11-1,9-10 0,7-7 0,4-10 0,3-5 0,-3-6-1,-6 1 1,-5-3 0,-9 3 0,-6 2 0,-9 5 0,-6 8 0,-7 7 0,3 10 0,-18 10 0,5 11 0,-3 8 0,2 5 1,3 2-1,6 3-1,7-4 1,8-6-2,12-10 0,11-12-2,11-7-1,3-17-3,11 2-2,-7-19 0,7 7 1,-12-10 2,-1 5 2,-14 0 2,-10 5 6,-6 11 2,-15 1 2,0 15 1,-18 4 0,4 16 0,-9 2-3,4 10 0,-2 2-1,3 2-1,6-3 0,6-4-1,7-10-1,-1-19 1,25 6-1,2-22-1,4-10 1,6-7-1,2-5 1,1-4-1,-3 3 0,-1 3 0,-7 10 1,-6 9-1,-8 9 0,-3 11 0,-6 10 0,-6 6 0,0 10-2,-3 1-2,9 12-8,-9-15-5,20 21-7,-15-28-5,23 13-11,-4-15-1,19 2 1</inkml:trace>
  <inkml:trace contextRef="#ctx0" brushRef="#br7" timeOffset="269020.4161">11962 11553 60,'-7'-28'37,"-12"-4"0,-3 14 1,-14 0-26,2 15-6,-6 7 0,-2 15-1,-6 10 0,6 14 0,-1 9-1,3 8-1,5 3-1,9 2 0,5-2-2,12-2-1,10-4-2,5-11-4,18 2-8,-6-26-14,16 4-10,-5-20 0,6 3 0,-11-18 1</inkml:trace>
  <inkml:trace contextRef="#ctx0" brushRef="#br7" timeOffset="269488.4161">11520 11921 82,'-22'-2'39,"1"-1"0,21 3 1,0 0-33,13 15-3,14-13-1,13 0-1,8-2 0,9 0-1,4-2 1,5-2-1,-3 1-1,-4-1 1,-12 1-1,-8 2 0,-15 0 1,-10 2-1,-14-1 1,-14 8-1,-6 0 1,-8 5-1,-2 4 1,-3 5 0,3 1-1,6 3 1,8-1 0,9-5-1,12-2 1,15-7 0,11-7-1,11-9 1,6-8-1,3-5 0,-3-4 0,-3-3 0,-8-1 0,-12 0 0,-12 3-1,-12 2-1,-9 5 0,-9 2 0,-1 6-2,-4 0-1,9 8-4,-4-9-9,17 9-7,0 0-11,31-6-2,-8-9-1,20 2 1</inkml:trace>
  <inkml:trace contextRef="#ctx0" brushRef="#br7" timeOffset="269706.8161">12613 11442 91,'0'0'40,"-32"2"1,13 27-1,-18 5-35,13 15 0,-4 8-2,3 10 0,-1 4-2,8-1 0,6-4-1,10-8-1,10-7-4,6-21-7,23 3-8,-8-35-6,29 2-9,-10-24-5,17-5-1,-11-17 3</inkml:trace>
  <inkml:trace contextRef="#ctx0" brushRef="#br7" timeOffset="269878.4161">12959 11490 92,'-11'2'41,"-17"12"0,2 30 1,-16 15-36,1 8-2,0 5-2,4 1-1,7-2-3,5-11-4,22 5-11,-5-28-7,29 8-5,-9-26-11,22-1-2,-3-19 2</inkml:trace>
  <inkml:trace contextRef="#ctx0" brushRef="#br7" timeOffset="270970.4284">13166 11883 72,'0'0'38,"-30"-8"1,11 12 0,-9-4-33,3 10 0,-6 2-1,3 8-1,-2 2-1,8 7 0,3-1 0,9 2-1,6-6 0,10-1-1,9-9 0,13-7 0,9-10-1,7-9 0,5-7-1,-1-6 0,0-5 1,-4-4-1,-9 0 0,-10-1 1,-10 5-1,-11 1 2,-9 6-1,-8 5 1,-4 5-2,-4 6 2,0 7 0,2 6-1,3 3 0,8 4 0,6 2 0,9 0-1,7-1 2,9-3-1,10-3 0,5-5 0,3-6 0,6 1 2,-4-7 0,-2-1-1,-5-2 0,-8 0 1,-9 1-1,-19 11 1,8-14-2,-8 14 1,-25 7-1,5 6-1,-5 5 1,0 8-2,3 4 2,4 2-1,10 2 1,8-2-1,12-2 1,10-7 0,9-7 1,8-9-1,5-7 1,1-10-1,0-6 0,-5-4 0,-5-6 1,-7-2-1,-6 2 0,-6 1 0,-4 3 0,-5 7 0,-7 15 0,3-11 0,-3 11-1,0 22 1,0 1 0,3 5 0,3 3 0,5 1-1,3 0 1,4-6 0,3-6 0,3-8 0,3-8 0,-3-10 1,1-7-1,-6-6 0,-1-7 1,-6-4-1,-2-1 0,-3-3 0,-4-1 0,1 0 0,0 3-3,-1 0-1,8 11-8,-11-7-5,16 22-7,-20-13-5,16 23-12,-12-4 0,14 15 1</inkml:trace>
  <inkml:trace contextRef="#ctx0" brushRef="#br7" timeOffset="272156.0512">14816 11853 43,'25'-6'36,"-5"-3"1,-1 6 0,-11-11-13,-8 14-16,0 0-3,-10 3 2,-12 4-2,-2 7-2,-8 2 1,1 7-2,-5 2 1,6 2-1,5 3 0,10-1-2,8-1 2,11-3-1,11-5 0,13-5-1,10-8 1,10-7-1,4-7 0,4-7 1,-3-5-1,-2-4 0,-8-2 0,-9-3-1,-10 2 1,-13-1 0,-12 3-1,-8 4 2,-11 3-1,-4 6 1,-3 1-1,3 6 1,3 1-1,8 5 2,13-2-2,0 0 0,33 2 0,0-3 0,9-2 1,4 1-1,1 0 1,-1 1-1,-9 0 1,-6 2 0,-12 3-1,-19-4-1,8 18 2,-16-6-2,-8 8 1,-5 2 0,0 4 0,-1 3-1,7 1 2,4 0 0,11-2-1,10-5 1,12-8-1,9-7 0,7-9 0,5-7 0,2-8 1,-1-7-2,-3-4 2,-5-3-1,-11-2 0,-5 2 1,-7 1-1,-6 4 2,-5 5-2,-4 8 1,2 12-1,-17 3 0,7 12 0,-3 4-1,4 9 0,0 3 0,5 1 1,7-2-1,8-7 1,10-4 0,10-10 0,9-7 0,4-7 0,4-8 0,-1-3 0,-3-4 0,-6 1 0,-7 1 0,-9 4 1,-7 5-1,-15 9-1,0 0 1,4 21 0,-11 2 0,-1 5-1,0 4 1,1 1 0,2 2 0,3-4 0,0-4 0,5-10 0,-3-17 0,13 6 0,-4-17 1,1-8-1,3-8 0,0-6 0,3-7 0,1-2 0,6 0 0,-1 1 0,-1 5 0,0 6-1,-3 5-1,1 14-5,-11-2-5,11 22-5,-19-9-6,31 21-10,-9-9-8,22 10 0,9-7 1</inkml:trace>
  <inkml:trace contextRef="#ctx0" brushRef="#br7" timeOffset="272982.8669">16920 11857 66,'0'0'37,"-22"7"0,13 9 0,-12-2-29,7 11-1,-5 0-2,1 8 0,-1-2-2,2 1 1,2-2-3,4-5 1,3-4-1,3-6 0,5-15 0,0 0 0,0 0-1,15-15 0,-5-7 1,4-3-1,-2-5 1,4-4-1,0-4 0,1-1 1,1 1 0,-1 2 0,4 5-1,-1 4 2,6 6-2,-1 6 1,0 9-1,2 7 0,-3 7 0,-2 7-1,-3 5 1,-5 2-1,-8 2 0,-6 0 0,-8-1 1,-6 0-1,-5-2 1,-4-5-1,-4-3 1,-2-3 0,0-2 0,0-2 0,-1-2 0,1-2 0,2 4 0,0 3 0,0 6 0,2 9 1,-2 7-1,2 12 1,1 8 0,1 5 0,4 4 0,2-2-1,6-3-1,3-8-1,9-5-3,5-21-5,18 1-9,-8-32-6,28 6-8,-4-25-6,16-3 1,-1-21 0</inkml:trace>
  <inkml:trace contextRef="#ctx0" brushRef="#br7" timeOffset="273201.2713">17574 11422 97,'-20'40'40,"-2"20"0,-16 1-2,-6 10-36,5 1-2,8 1 1,6-5-3,7-7-1,15-4-4,5-19-8,27 3-16,-2-20-6,19-3-1,-2-16 0</inkml:trace>
  <inkml:trace contextRef="#ctx0" brushRef="#br7" timeOffset="273918.8851">17838 11850 96,'-34'-13'40,"2"15"1,-13 0-2,8 11-34,-14 8-2,3 6-1,2 4-1,4 2 0,7 1 0,10-2-1,11-4 1,14-6 0,16-10 0,14-8-1,11-9 1,9-9-1,5-5 0,0-8 0,-1-2-1,-6-4 1,-9-1 0,-8 6 0,-9-1 0,-11 9 1,-9 5-1,-2 15 1,-23-2-1,3 13 0,-2 9 0,-2 3-1,3 7 1,6-2-1,7-1 1,11-4-1,11-6 2,12-6-1,8-7 0,8-7 1,4-6-1,0-4 0,-2-3 0,-6-1 1,-8 1-1,-6 1 0,-9 2 1,-15 13-1,10-10 0,-10 10 0,-17 16 0,2 3 0,-3 6 0,-4 5 1,0 3-1,1 2 0,5-6 0,5-4 0,7-9 0,4-16 1,20 1-1,4-16 0,6-9 0,3-6 1,2-1-1,0-5 0,0 2 1,-4 2-1,-8 8 1,-2 7-1,-9 7 0,-2 7 1,-10 3-1,6 18 0,-7 0 0,-1 4-1,4 4 0,1 0-3,10 4-3,-3-11-7,21 10-4,-11-21-4,29 14-9,-10-20-9,20 5 0,-7-12 3</inkml:trace>
  <inkml:trace contextRef="#ctx0" brushRef="#br7" timeOffset="274074.8881">18748 12115 116,'-14'13'41,"-12"-13"1,7 8-4,1-8-37,3-6-6,15 6-9,-12-7-5,12 7-6,0 0-7,0 0-9,-14-3-3,-2 5 3</inkml:trace>
  <inkml:trace contextRef="#ctx0" brushRef="#br4" timeOffset="290127.5968">467 13344 25,'-2'-15'31,"2"15"3,-5-12-1,5 12-21,0 0-3,0 0 0,0 0-2,0 0-1,-3 23 1,5 4-4,-4 7 1,-1 12-3,-2 9 1,-3 10-2,-3 2 0,-3 1-1,3-3-2,-4-9-3,12 0-14,-6-23-16,15-8 0,-6-25 1,19-6 0</inkml:trace>
  <inkml:trace contextRef="#ctx0" brushRef="#br4" timeOffset="290361.6013">503 13310 65,'-10'-10'39,"-4"-1"-3,14 11 3,-12-5-33,12 5-2,23-9-1,1 2-2,7-2 0,7 0-1,7-2 0,4 1-2,3 8-6,-13-5-28,10 11 0,-17-4-2,2 14 0</inkml:trace>
  <inkml:trace contextRef="#ctx0" brushRef="#br4" timeOffset="290580.0055">516 13622 66,'-19'5'38,"19"-5"-1,-10 2-1,23-4-33,3-6-1,8 0-1,5-2-1,6 1-1,4 1-2,2-1-3,6 11-8,-10-9-20,7 11-2,-12-5-1,1 8 2</inkml:trace>
  <inkml:trace contextRef="#ctx0" brushRef="#br4" timeOffset="290782.8094">596 13799 60,'-36'33'37,"1"-11"-2,17 3 1,1-11-31,21-3-2,13-11-2,12-5-2,16-4-2,7-10-4,23 5-7,-2-18-20,13 6-2,-4-10 0,6 7 1</inkml:trace>
  <inkml:trace contextRef="#ctx0" brushRef="#br4" timeOffset="291328.8199">1476 13481 53,'-21'-5'37,"3"9"-1,-9-6 0,4 15-28,-6-6-3,3 10 0,-4 1 0,4 10-1,-1 1-1,5 4 0,4 0-1,7-1 0,6-6-1,9-1 0,8-12 0,8-6-1,7-7 0,5-7 0,3-5 0,0-3 0,-1-2 0,-4-4 0,-5 2 0,-5 1 1,-6 2-1,-5 1 0,-9 15 0,6-15 0,-6 15-1,-13 16 1,0 12-1,-4 13 1,-5 14-2,-6 11 2,-2 11-1,-4 5 0,4 0 0,3-7 1,2-13-1,10-11 0,9-17 2,13-21-2,11-18 2,9-17-1,9-16 0,8-12 1,6-5-2,4-10 0,3 3-3,-8-6-5,12 19-12,-21-11-6,7 22-9,-14-4-3,3 15 2</inkml:trace>
  <inkml:trace contextRef="#ctx0" brushRef="#br4" timeOffset="291796.8287">2004 13466 59,'-12'-2'38,"12"2"-1,-18 13 1,11 3-31,-4 1-2,3 9-1,-2 1-1,3 7-1,0-2 0,5 0-1,2-3 0,4-6 0,5-8 0,6-8 0,3-11-1,6-11 1,2-7-1,3-7 1,1-7 0,0-2-1,-1-2 1,-3 0-1,-4 6 0,-2 5 0,-5 5 0,-5 8 0,-10 16 0,0 0 0,6 11 0,-11 13 0,-2 8 0,2 3 0,0 3-1,3 2 0,5-5-1,4-7-2,12-4-2,-3-21-10,24 7-9,-12-24-12,16 4-2,-6-18 2</inkml:trace>
  <inkml:trace contextRef="#ctx0" brushRef="#br4" timeOffset="291952.8319">2623 13434 65,'0'0'38,"-12"14"-2,9 7 2,-14 0-33,10 5-1,0 2-2,3 2-1,4 1-2,1-5 0,6 1-4,-7-27-10,20 18-21,-20-18-1,28-15-1,-14-11 1</inkml:trace>
  <inkml:trace contextRef="#ctx0" brushRef="#br4" timeOffset="292124.4352">2672 13174 77,'-22'-14'39,"10"13"-3,-2-1-2,14 2-36,-6 18-14,6-18-19,14 19-2,-3-13-1,13 8 0</inkml:trace>
  <inkml:trace contextRef="#ctx0" brushRef="#br4" timeOffset="292701.6461">2812 13333 59,'7'23'36,"-8"-8"0,6 10 0,-7-6-29,6 6-1,-6-3-1,5 6-1,-4-2-1,2 2-1,-1-3 0,0-3 0,-1-5 0,2-2-2,-1-15 1,0 0 0,0 0-1,9-11-1,-2-12 1,1-5 0,1-4 0,3-7 0,1-4 1,-1-1 0,1 3 1,1 3 0,1 3-1,0 6 1,1 5-1,1 7 1,2 6-1,2 7-1,2 4 0,0 5 0,2 5-1,-2 6 1,0 2-1,-3 4-1,-9 2 2,-4 3-1,-9 2 0,-8-1 0,-5 0 1,-5-2-1,-6-3 0,-1-3 1,-1-5 0,1-1 0,3-3-1,2-3 1,1 1 0,1 2-1,3 4 1,1 10 1,1 8-1,2 10 1,-1 11 0,3 7 1,0 4-3,3 0 1,1 0-2,0-7-1,5-3-5,-7-22-10,19 7-7,-10-40-5,3 21-11,-3-21 1</inkml:trace>
  <inkml:trace contextRef="#ctx0" brushRef="#br4" timeOffset="293512.8617">3423 13416 35,'0'0'36,"6"-26"1,-6 26 0,6-25-17,-6 25-12,6-14-3,-6 14 0,0 0-1,-5 21-1,-4-3-1,0 9 1,-4 3-2,0 6 1,-1-1-1,4-1 0,-1-5 0,6-5 0,1-8-1,4-16 1,0 0-1,13-8 1,-2-15-1,2-4 0,0-6 1,2-2-1,-3-3 0,-1 1 1,-2 3-1,-3 7 2,-2 4-2,-1 9 2,-3 14-2,0 0 1,0 0-1,6 23 0,-4 0 1,4 1-2,5 0 1,2-7-1,8-5 1,7-10 1,9-12-1,6-10 0,8-9 2,1-6-1,1-3 1,-1 3-1,-6 1 0,-9 9 1,-9 10-1,-11 10 1,-8 18-3,-7 9 0,-9 12 0,-3 8 0,-1 5 0,1 4-1,5 0 0,5-6-1,8-6-1,6-15-4,19 1-9,-10-28-7,25 8-6,-12-25-9,8 2-2,-12-14 3</inkml:trace>
  <inkml:trace contextRef="#ctx0" brushRef="#br4" timeOffset="294168.0745">4135 13400 74,'-9'10'40,"16"6"-1,-7-16 1,27 4-35,0-10-2,7-3 0,0-8 0,1 0-1,-6-6-1,-3-1 1,-11 1 0,-8 1 0,-11 1-1,-6 5 1,-8 4-1,-4 6 1,-3 8-2,-4 9-1,0 9 0,1 7 0,4 6-1,4 4 1,7 1 0,9 0 0,9-5 1,12-8-1,8-9 2,10-10 0,7-11-1,6-8 1,3-6 0,0-4-1,-3-3 1,-7 2-1,-7 3 0,-6 4 0,-11 7 0,-17 10 0,11 0 1,-17 10-1,-3 7 0,-3 5 0,-1 4 0,2 1 0,1 0 0,5-4 0,5-7 0,0-16 0,20 6 0,0-18 0,6-7 0,0-7 0,4-3 0,-1-2 0,-4 4 0,-5 2 0,-3 8 0,-7 9 0,-10 8 1,4 10-1,-8 3 0,2 5 0,-1 2-1,5 0 1,5-4-2,5-8-1,10-5-2,3-16-6,21 3-7,-10-27-8,22 10-5,-14-23-9,9 4 2,-11-16 0</inkml:trace>
  <inkml:trace contextRef="#ctx0" brushRef="#br4" timeOffset="294339.6776">5212 12806 86,'-15'40'39,"-14"12"0,6 26 1,-5 3-37,4 7-2,4 1-1,5-2 0,7-6-4,3-15 0,13-4-11,-10-34-13,14-2-11,-12-26 0,16-6 0,-13-21 1</inkml:trace>
  <inkml:trace contextRef="#ctx0" brushRef="#br4" timeOffset="294526.8814">4997 13166 102,'-11'-3'42,"23"17"1,2-12-1,10 2-38,22-6-2,15-5-1,12-5-1,5-6-5,17 7-8,-10-15-7,16 22-5,-22-15-8,16 18-10,-16-1-2,4 14 2</inkml:trace>
  <inkml:trace contextRef="#ctx0" brushRef="#br1" timeOffset="298536.1583">5065 13686 18,'0'0'33,"0"0"2,-13 10-2,-2-17-19,15 7-4,-16 0-3,16 0-2,-20-5-2,10 1 0,-6-1-2,-3 3 1,-5 1-2,-4 2 1,-9 4-1,-6 3 1,-8 3 0,-4 4 0,-9 0 1,-3 1-1,-4-2 0,-3-1 0,-3-4 0,1 0-1,-2-4 1,-3-1-1,-2-1 1,-4-1-1,-1 0 0,-4 1 0,-2 1 0,-2 1 0,-5 1 0,2-1 0,-3 1 0,1 0 0,-1-3 0,3 2 0,-2-4 0,0 0 0,1-1 0,1 0 1,1 1-1,1 1 0,0 0 1,0 4-1,-2 1 1,1 2-1,0 1 0,2 3 0,0 1 0,2 0 0,4-2 0,1 1 0,5-3 0,4 1 0,5-3 0,3-1 0,5-3 0,2 2 1,6-2-1,3-1 0,7-1 0,6 3 0,9-3-1,5 1-2,12 6-7,-2-10-26,19 1-1,0 0-3,0 0 2</inkml:trace>
  <inkml:trace contextRef="#ctx0" brushRef="#br8" timeOffset="303356.651">1572 14268 18,'0'0'13,"0"0"1,-8-12 1,8 12-1,0 0 1,11-4-3,-11 4-1,0 0-2,0 0-1,0 0-1,0 0-2,3 11 0,-4 4-1,2 13-1,-2 5-1,0 12 0,-4 8-1,-1 7 1,-3 3-3,0-2-2,2-1-2,-6-20-12,14 2-17,-3-22-3,11-7 1</inkml:trace>
  <inkml:trace contextRef="#ctx0" brushRef="#br8" timeOffset="303902.6616">1345 14350 39,'-26'-1'36,"1"-9"1,25 10-1,-16-17-30,29 2 0,12-8-2,15-1-1,8-6 1,13 1-2,2 1 0,3 5-1,-2 6 0,-5 8-1,-8 9 0,-9 10 1,-11 11-1,-12 8 0,-10 10 0,-7 11 0,-5 4 0,-4 5 0,-1 2 0,-2-5 0,3-5 0,4-7 0,4-10 0,5-12 0,4-11 0,5-14 0,4-9 0,3-10 0,0-7 1,2-6-1,-2-4 1,-1 1-1,-2 2 1,-4 4 0,-4 8-1,-1 5 1,-3 9 0,-7 10-1,6 13 0,-6 7 1,0 8-1,0 7 0,0 2-1,2 1 0,2 0-1,2-8 0,6-5-3,2-12-2,11-2-8,-3-21-22,16 1 0,-6-17 0,10 1 1</inkml:trace>
  <inkml:trace contextRef="#ctx0" brushRef="#br8" timeOffset="304074.265">2423 14350 39,'0'0'35,"-18"2"2,12 17-2,-11-1-27,11 14-3,-2 4-2,6 4-2,2 0 0,4 0-1,7-3-2,-1-9-2,15-1-13,-9-24-18,13-6-2,-8-19 1</inkml:trace>
  <inkml:trace contextRef="#ctx0" brushRef="#br8" timeOffset="304200.0675">2479 14195 19,'-33'-39'34,"-9"0"2,11 16-2,-4 0-17,15 16-12,9 5-3,11 2-7,26 12-8,-1-7-19,23 6-3,2-5 1</inkml:trace>
  <inkml:trace contextRef="#ctx0" brushRef="#br8" timeOffset="304520.0995">2873 14155 23,'0'0'36,"15"22"1,-25-13 0,-1 13-19,-14-8-9,5 10-3,-5-1-1,3 4-1,1-3-1,6 2-1,6-3-1,9 0 0,6-5 0,8-4 0,7-4-1,4-2 1,1 0-1,2-1 1,-4 0-1,-4 2 1,-5 3 0,-4 4-1,-9 2 1,-4 2-1,-4 2 1,-4 1-1,0-1-1,-2-5-1,3 3-2,-2-13-5,14 11-14,-15-21-11,12 3-5,0 0 0,7-13 0</inkml:trace>
  <inkml:trace contextRef="#ctx0" brushRef="#br8" timeOffset="304926.1399">3888 14361 32,'20'-17'36,"-10"0"0,4 16 0,-14 1-29,5 24-2,-11 1-2,0 12 0,-6 5-1,2 3-1,1 0-2,-1-4-1,13-2-7,-8-18-25,20-8-2,1-21-1,14-10 1</inkml:trace>
  <inkml:trace contextRef="#ctx0" brushRef="#br8" timeOffset="305098.1571">3959 14088 50,'-38'6'38,"13"10"-3,4-3-1,14 3-34,18 0-4,5-10-6,25 6-21,-2-8-5,18 2 0,-2-8 1</inkml:trace>
  <inkml:trace contextRef="#ctx0" brushRef="#br8" timeOffset="305462.366">4399 14210 25,'0'0'36,"-5"16"1,-10-11 1,5 15-22,-12-13-7,7 11-2,-5-3-1,4 8-2,-4 0-1,5 4 0,1-3-2,7 0 0,3-3 0,7-4 0,5-3 0,7-7-1,8-6 0,5-4 0,5-4 1,0 0-1,0 0 0,-2 2 0,-3 2 0,-6 5 0,-8 7 0,-7 6 0,-9 7 0,-6 2 0,-4 5 0,-6 0 0,1 0-1,-3-6-1,6-1-2,-2-14-5,18 6-14,-12-23-13,20-1-4,-4-15 1</inkml:trace>
  <inkml:trace contextRef="#ctx0" brushRef="#br8" timeOffset="305914.7747">5569 13938 51,'17'-23'39,"-7"3"0,0 18-1,-10 2-34,5 24-2,-9 8-1,0 12-1,-6 13 1,1 9-2,-1 6 0,0 3 0,2 0-1,1-9-3,8-1-3,-5-25-11,12-1-17,-1-18-2,9-11 2</inkml:trace>
  <inkml:trace contextRef="#ctx0" brushRef="#br8" timeOffset="306101.9783">5555 14312 33,'-30'-5'37,"-6"2"2,11 11-1,-3-4-23,17 13-7,6-6-4,17-2-1,14-11-2,17-11-1,16-10-2,10-13-4,20 2-7,-5-25-18,17 5-4,-10-11-3,-1 10 2</inkml:trace>
  <inkml:trace contextRef="#ctx0" brushRef="#br8" timeOffset="306460.7852">6272 13759 56,'-29'17'39,"-11"3"-1,5 18 1,-10 4-31,15 11-4,-3 2 0,9 6-2,-1 3-1,8 0 0,4-3 0,6-3 0,3-7 0,4-7 0,3-10-1,4-8 1,5-16-1,4-10 0,4-10 0,1-9 0,1-6 0,0-6-1,0 0 1,-2 2 0,-1 6 0,-6 10 0,-13 13 1,15 6-1,-14 15 0,-2 9 0,1 4-1,1 3 0,8 0-2,2-7 0,12-1-4,-1-22-9,24 9-13,-9-24-10,12-2 1,-7-14-1</inkml:trace>
  <inkml:trace contextRef="#ctx0" brushRef="#br8" timeOffset="306819.5921">6488 14303 62,'-12'25'40,"12"5"0,1-16 0,13 1-35,5-14-1,11-7-1,7-9 0,0-8-2,1-7 0,-3-6-1,-6 2 0,-7-2 0,-8 4 0,-11 4 0,-11 8 1,-9 10-1,-10 12 1,-7 12-1,0 14 1,-3 11 0,-3 11 0,9 5 0,8-1-1,12-3 1,14-7-1,13-12-2,21-11-1,13-18-4,31 1-11,-8-31-8,32 5-14,2-12-1,18 3 1</inkml:trace>
  <inkml:trace contextRef="#ctx0" brushRef="#br8" timeOffset="307552.8062">8179 14173 48,'-7'-18'37,"-12"-4"1,0 9-1,-15-3-29,4 13-1,-13 2-2,1 12 0,-6 6-1,3 13 0,-3 6 0,6 9-1,3 1-1,9 3 1,10-6-2,12-2 1,13-11-1,11-9 0,13-14 0,9-12-1,10-11 1,4-10-1,2-7 1,2-6-1,-5-3 0,-3-2 0,-11 3 1,-4 1-2,-12 3 1,-9 7 0,-9 9 0,-9 11 0,-8 11 0,-6 15-1,-3 15 1,-3 17 0,0 17 0,-2 16 0,3 13 0,-1 9-1,4 4 1,3 4 0,-2-9-1,3-5 1,0-15-1,1-11 1,-3-20-1,0-13 1,-2-17-1,-3-16 1,0-14-2,-4-16 0,5-9-3,-4-19-2,13 3-10,-13-28-19,23 10-3,-1-8-2,16 11 2</inkml:trace>
  <inkml:trace contextRef="#ctx0" brushRef="#br8" timeOffset="307989.6146">8385 14388 66,'0'0'42,"-16"2"-2,16-2 1,14-8-36,16-5-2,12-7 0,9-6-2,2-3 1,4-1 0,-4 0-1,-5-2-1,-8 2 0,-10 1 1,-17 7-1,-11 6 0,-11 4 0,-10 6 1,-11 7-1,-5 8 1,-5 10-1,-3 11 1,-1 5 0,5 6 0,5 0-1,10 2 1,11-4 0,13-4-1,13-9-1,13-10-1,17-6-2,7-15-2,22 7-11,-10-27-9,22 10-14,-11-13-2,8 4 2</inkml:trace>
  <inkml:trace contextRef="#ctx0" brushRef="#br8" timeOffset="308629.2269">9255 14123 66,'-29'5'40,"1"15"-1,-12-4 2,-1 14-35,-8 4-1,2 8 0,-2 1-1,8 3-1,4-4-1,11-6 1,11-8-2,16-9 0,14-16 0,15-12-1,10-11 0,8-9 0,3-8 0,0-3-1,-2-1 1,-8 0 0,-10 7-1,-9 4 1,-11 8 0,-7 10 0,-4 12 0,-14 7 1,1 9-1,1 7 0,0 4 0,5 4 0,3-2 0,7-1 1,6-9-1,7-6 0,6-5 0,8-8 0,2-5 0,-2-4 0,0-4 1,-5 3-1,-3 0 0,-4 3 0,-7 2 0,-11 5 0,6 15 0,-9 4 0,-2 7 0,-1 1 0,2 3-1,-1-2 1,4-1-1,0-6 1,2-10 0,-1-11 0,13-11 1,-4-10-1,1-8 1,2-4 0,-1-7-1,3-2 1,1 0-1,0 4 1,2 7-1,0 7-1,6 7 1,5 4-2,10 11-3,5-5-7,22 19-8,-9-16-6,34 14-12,-1-12-4,21 5 0</inkml:trace>
  <inkml:trace contextRef="#ctx0" brushRef="#br8" timeOffset="309081.6356">10617 13645 73,'0'0'41,"-15"13"-2,0 26 0,-10 13-36,-3 16-1,-5 9 0,3 16-1,0-2 0,7-3-1,9-8 0,10-11-2,9-11-1,10-26-8,27 4-13,-8-35-14,19-2 0,-6-20-2,11-2 1</inkml:trace>
  <inkml:trace contextRef="#ctx0" brushRef="#br8" timeOffset="309268.8392">10847 14127 47,'-10'-29'40,"5"18"-2,-15-1 2,9 22-20,-6-1-12,6 16-2,-3 5-3,1 9-1,1 3-1,3 3 0,2-1-2,4-5 0,5-3-3,3-17-2,12 2-8,-7-29-15,20 1-10,-4-22-1,11-2 1</inkml:trace>
  <inkml:trace contextRef="#ctx0" brushRef="#br8" timeOffset="309440.4425">10925 13812 62,'-16'-27'38,"-5"3"-2,10 13 1,-3 9-32,14 2-6,11 10-2,5-6-4,15 11-6,-5-16-9,23 12-11,-5-6-3,12 4 3</inkml:trace>
  <inkml:trace contextRef="#ctx0" brushRef="#br8" timeOffset="309752.4485">11307 13869 19,'6'15'33,"1"9"5,-23-5-1,1 11 1,-24-12-21,10 13-9,-12-5-1,4 2-3,1-3-1,7 0-1,7-5 0,11-4-2,11-16 1,19 15 0,10-16 0,13-2-1,6-1 0,4 0 1,-1 2-1,-6 6 0,-7 7 1,-12 6-1,-13 10 0,-13 3 0,-10 3 0,-6 2 0,-4-4-1,0-7 0,7-6-2,13-18-2,0 0-10,6-39-8,34 9-5,-8-29-11,24 0-1,-3-19 2</inkml:trace>
  <inkml:trace contextRef="#ctx0" brushRef="#br8" timeOffset="309939.6519">11834 13466 81,'-6'11'40,"-16"17"-1,3 28 1,-14 13-33,4 10-3,-1 3-3,4 2-1,2-2 0,4-7-3,6-4-5,-3-23-9,23 9-9,-18-32-9,17 2-5,-5-27 1,0 0 0</inkml:trace>
  <inkml:trace contextRef="#ctx0" brushRef="#br8" timeOffset="310111.2554">11472 14067 83,'-24'-23'42,"24"23"-2,-13-27 2,25 16-36,12 0-3,15-2-3,14 6-6,-6-14-11,23 21-8,-18-18-6,10 19-9,-12-7-2,1 12 1</inkml:trace>
  <inkml:trace contextRef="#ctx0" brushRef="#br8" timeOffset="310267.2584">11946 14240 90,'-30'27'40,"11"3"0,0-18-4,4-12-50,26 11-8,-11-27-6,23 9-12,-3-13-2,17 4 0</inkml:trace>
  <inkml:trace contextRef="#ctx0" brushRef="#br8" timeOffset="310906.8706">12604 13623 56,'12'-8'38,"-12"8"-1,-4 12-1,2 12-27,-10 5-4,3 17 1,-5 8-4,-1 11 0,0 5-1,2 4-1,4-4-1,6-8-1,8-7-1,6-21-6,22-8-27,-4-23-1,16-6-1,-2-23 0</inkml:trace>
  <inkml:trace contextRef="#ctx0" brushRef="#br8" timeOffset="311125.2749">13029 13433 80,'0'0'39,"0"15"-1,-8 15 0,-1 25-34,-4 12-2,-1 11 0,-2 7-2,-1 2-1,0-1-1,4-9-1,6-5-3,0-21-3,16 1-21,-9-27-8,13-6-1,-13-19 2</inkml:trace>
  <inkml:trace contextRef="#ctx0" brushRef="#br8" timeOffset="311296.8782">12811 13981 73,'-28'-20'40,"16"14"0,4-9-8,22 15-22,9-3-5,15 1-3,17-1-5,1-13-13,28 13-11,-8-16-11,16 5-1,-7-9-1</inkml:trace>
  <inkml:trace contextRef="#ctx0" brushRef="#br8" timeOffset="311764.8872">13764 13966 52,'1'-12'38,"-12"-2"-1,11 14 0,-30-3-26,13 16-5,-10 2-2,3 9-1,-2 4-1,6 3-1,2 0 1,10-1-1,7-5 1,11-5-3,10-9 3,9-5-1,6-9-1,4-8 0,1-4 1,-5-6-2,-3-3 1,-8-2 2,-8-1-1,-6 0 0,-10-1-1,-7 0 2,-4 3-3,-2 2 2,2 5-3,-1 3-1,12 15-3,-15-11-5,28 22-19,-13-11-7,29 17-1,-5-14 1</inkml:trace>
  <inkml:trace contextRef="#ctx0" brushRef="#br8" timeOffset="312014.492">14583 13492 60,'1'-52'37,"-2"9"-1,-14-1 1,2 10-26,-9 10-7,-2 16 0,-4 15-2,-4 20 1,-7 23-1,-1 21 1,-4 16-1,3 11 0,0 7-2,8-4-4,8 1-2,0-24-14,27 3-13,-5-30-6,17-9-1,-4-24 0</inkml:trace>
  <inkml:trace contextRef="#ctx0" brushRef="#br8" timeOffset="312217.2959">14114 13939 82,'-26'-16'42,"26"16"0,-12-15-3,26 11-35,18-6-2,12-2-4,15 0-5,-4-13-11,24 14-7,-12-12-14,13 11 0,-10-8-1,3 12 2</inkml:trace>
  <inkml:trace contextRef="#ctx0" brushRef="#br8" timeOffset="312544.9022">14833 13442 62,'0'-15'38,"-11"3"-1,11 12 1,-22 18-33,10 13 0,-7 16-2,-1 19 0,-3 10-2,0 12 1,0 3-2,2-1-2,6-4-2,0-17-6,16-5-27,-4-22-1,13-9 0,-3-23-1</inkml:trace>
  <inkml:trace contextRef="#ctx0" brushRef="#br8" timeOffset="312732.1056">14576 13958 74,'-13'4'42,"1"-4"-3,12 0 1,13 13-35,10-11-3,12-4-2,10-5-2,12 1-3,1-11-6,17 11-23,-13-9-4,5 11 0,-13-7 0</inkml:trace>
  <inkml:trace contextRef="#ctx0" brushRef="#br8" timeOffset="313371.7181">15133 13959 65,'-17'13'37,"15"-1"1,2-12 0,10 13-31,-10-13-3,20 8-1,-4-9 0,2 0-1,1-6 0,1-6-1,-2-3 0,2-6 0,-5-3 0,2-4-1,-7-1 0,-1 1 0,-6 1 0,-4 4 0,-4 8 0,-5 8-1,-5 9 1,-8 11 1,-4 11-1,-4 11 1,-3 9 0,2 3-2,4-1 2,9-1-2,9-7 2,13-8-2,12-12 1,15-15-2,12-11 3,6-9 0,3-9 0,0-5 0,-4-5 0,-4-1 0,-7 1 0,-6 2 1,-9 8-1,-5 6-1,-7 7 1,-9 14 0,0 0-1,6 20 0,-12 6 0,-1 6 0,-1 5-1,1-1-1,3-3 1,3-5-1,4-13 1,-3-15 1,24-4 0,-2-18 0,5-12 2,7-5-1,2-7 1,-1 0-1,1 2 0,-3 9-1,-7 11 0,-4 15-1,-7 17-1,-10 14 0,-3 17-3,-5 1-3,10 22-11,-12-19-7,23 13-11,-4-19-4,21-6 2</inkml:trace>
  <inkml:trace contextRef="#ctx0" brushRef="#br8" timeOffset="314214.1343">16742 13374 49,'6'-19'38,"4"9"-2,-10 10 0,0 0-22,-10 18-8,-1 17-1,-11 10-1,-1 15 1,-8 8-2,0 10 1,-3-2-2,6 1 1,3-8-1,8-10-2,11-11 1,8-13-1,12-18 0,10-11 1,7-14 0,5-12-1,2-6 1,3-5 0,-7-3 0,-2 3 1,-5 5-1,-8 6-1,-5 10 1,-14 10-1,13 14 1,-13 7-1,-1 8-1,0 7 1,2 3-2,2-2-2,5 0-1,4-10-3,16 1-8,-8-26-10,24 6-12,-7-23-3,17 1 4,-6-15 2</inkml:trace>
  <inkml:trace contextRef="#ctx0" brushRef="#br8" timeOffset="314572.9412">17372 13794 77,'-8'-27'37,"8"27"0,-28-21-8,11 29-19,-17 3-3,3 16-2,-8 6-1,2 12-1,-2 5-1,6 2-1,5-2 1,9-4-2,14-8 0,9-8 0,11-10 0,13-14-1,8-13 1,7-9 0,2-11 0,0-5 1,-2-5-1,-5-3 1,-5-3 0,-9 0 0,-5 4 0,-8 6 0,-3 6-1,-4 11-1,-4 16 1,0 0-1,-10 20-1,1 8 1,1 14-3,-2-2-2,6 11-2,-4-16-11,23 9-14,-7-23-6,20-2-1,1-23 2</inkml:trace>
  <inkml:trace contextRef="#ctx0" brushRef="#br8" timeOffset="314900.5475">17830 13731 81,'-36'8'40,"6"19"-2,-10-5 1,15 9-33,-1-2-3,10 0-1,9-4-1,12-4 0,9-7-1,10-7 1,8-6-1,4-2 0,-1-1 0,-2 0 1,-9 4-1,-6 3 0,-8 7 0,-13 7 1,-7 6-1,-9 1-1,-3 7 0,-3-3-2,2 2-2,-4-11-9,17 11-8,-12-26-5,19 9-12,3-15-1,0 0 0</inkml:trace>
  <inkml:trace contextRef="#ctx0" brushRef="#br8" timeOffset="315493.3587">18923 13803 78,'-14'-9'38,"-12"-5"-1,3 16-10,-13-5-21,1 9-1,-6 5-1,2 12-1,-4 6 0,3 13 0,1 2 0,7 3-2,8-5 0,11-2 0,10-10-1,14-10 0,13-14 0,12-16-1,10-13 2,5-10 0,4-6 0,-2-2 0,-4-2-1,-6 5 2,-10 6-2,-8 12 2,-10 11-2,-15 9 0,5 21 0,-10 6-1,-6 13-2,-2 0-2,7 12-6,-7-13-9,26 13-8,-4-19-11,24 2-2,6-21 2</inkml:trace>
  <inkml:trace contextRef="#ctx0" brushRef="#br8" timeOffset="316741.3827">11808 14966 28,'0'0'36,"-11"3"0,-2-10 1,13 7-23,-23-6-7,23 6-1,-25-8 0,13 7-3,-4 1 1,-1 9-1,-1 8-1,0 7 0,-3 6 0,2 7 0,0 1-1,4 0 1,7-5-2,6-4 1,5-8-1,11-7 0,7-10 0,6-4-1,3-4 1,2-1 0,1 3 0,-2 3 0,-6 6 0,-6 4 1,-10 8-1,-6 7 1,-10 8-1,-10 0 0,-7 4 1,-6 0-1,-4-1 1,0-4-1,0-6 1,1-7-2,7-5 1,4-8-2,11-4-1,11-3-2,10-10-9,-3-19-19,28 14-5,0-18-1,16 4 1</inkml:trace>
  <inkml:trace contextRef="#ctx0" brushRef="#br8" timeOffset="317053.3887">12309 14998 42,'-11'-13'36,"11"13"1,-22 0 0,15 12-26,-16-4-3,6 11-1,-11 3-3,3 11 1,-6 4-3,5 5 1,-1 3-1,7 0-1,8-2 0,8-2 0,10-7-1,11-8-1,11-12 0,6-9-1,9-9-2,1-11-3,10 4-8,-15-27-20,14 11-2,-14-17-2,5 13 3</inkml:trace>
  <inkml:trace contextRef="#ctx0" brushRef="#br8" timeOffset="317240.5925">12565 15060 59,'0'0'36,"-6"-15"0,6 15-11,-16 11-16,11 8-1,-3 2-4,4 11-1,-1 4 0,2 7-1,1 7-1,2 2 0,2 0-3,3-9-1,7-1-5,-10-24-27,19 1-2,-6-27-2,13-8 2</inkml:trace>
  <inkml:trace contextRef="#ctx0" brushRef="#br8" timeOffset="317380.9952">12750 14776 63,'-31'-21'39,"-6"0"-3,9 10 0,2 16-53,10-11-18,16 6-1,0 0-3,23 1 1</inkml:trace>
  <inkml:trace contextRef="#ctx0" brushRef="#br8" timeOffset="318192.2108">12793 15192 60,'-20'22'39,"3"-12"-1,19 6 1,-2-16-35,34 0-2,4-13 0,11-4 0,6-7-1,2-5 0,-1-6-1,-5 1 0,-9-2 0,-9 4 0,-13 4 0,-12 6-1,-14 5 2,-10 5 0,-9 10-1,-7 9 1,-5 9 0,-3 8 0,0 6 0,5 6 0,7 3-1,12 0 1,10-2 0,14-7 0,14-7 0,13-6-1,12-9-1,6-10 1,5-4-1,2-6 0,-3-4 1,-3-1-1,-7-4 0,-8 0 0,-9 0 1,-8 2 0,-8 0 0,-6 3 0,-7 5 0,-1 11 1,0 0-1,-19 2 0,7 14 1,-2 7-1,0 7 0,0 4 0,3 0 0,3 0 0,2-8 0,6-5 1,7-10-1,8-9 1,7-15-1,7-10 1,4-12 0,4-4 0,2-5 0,-2 0 0,-4 3-1,-4 7 1,-6 11 0,-6 14-1,-17 9 0,14 20 0,-14 9-1,-4 5 0,4 5-2,-1-5-2,11 4-6,-10-38-10,36 28-4,-13-43-13,20-7-1,0-26 1</inkml:trace>
  <inkml:trace contextRef="#ctx0" brushRef="#br8" timeOffset="318379.4144">14189 14477 65,'-16'7'38,"-11"10"-1,6 29 2,-14 14-34,11 16-3,-1 8-1,1 5-4,8 2-2,-6-17-24,19 6-7,-4-22-4,11-5 3</inkml:trace>
  <inkml:trace contextRef="#ctx0" brushRef="#br8" timeOffset="318691.4204">13932 14929 65,'-20'-15'40,"20"15"-3,0 0 1,22 11-35,3-10-1,10-1-1,3-2 1,5-1-1,-1-3 1,-1 1-1,-6 2 1,-4 3-1,-9 2 0,-7 7 0,-7 4 0,-5 7 0,-5 4-1,-2 3 0,-3 7-1,-1 2 0,1 4-2,-1-5-1,8 6-9,-10-25-9,24 12-6,-14-28-11,17-2 0,-4-24 1</inkml:trace>
  <inkml:trace contextRef="#ctx0" brushRef="#br8" timeOffset="318847.4234">14375 14598 81,'-22'-16'39,"10"17"-1,-6-6-5,4 4-45,20 18-10,-6-17-11,7 12-5,6-10-2,17 8 1</inkml:trace>
  <inkml:trace contextRef="#ctx0" brushRef="#br8" timeOffset="319315.4324">15045 14565 49,'-1'-31'37,"-13"-7"-1,0 6 0,-9-5-30,2 9 0,-8 4-2,1 13 0,-5 13 0,0 21-1,-2 16 0,2 20 1,-3 14-2,2 13-1,1 8 0,6 4 0,4-3-1,8-5-1,8-9-2,5-18-4,13 0-11,-9-36-6,20 4-13,-22-31-2,31 11 1</inkml:trace>
  <inkml:trace contextRef="#ctx0" brushRef="#br8" timeOffset="319643.0386">14582 15009 58,'-22'-12'40,"-4"-7"-1,16 17 0,-2-4-29,12 6-4,23-2-3,4-3-1,8-2-2,9-4 0,7-3 0,4-4-2,4-1 1,-2-2-1,1 2 1,-7 1 1,-5 5-2,-10 3 1,-9 9 1,-11 7 0,-11 10-1,-10 10 1,-9 10 1,-4 8-2,-8 9 1,1 5 1,0-2 0,7-1 0,6-7-1,8-9-1,10-8-4,-6-31-12,36 18-4,-18-37-13,17 2-5,-10-19 1</inkml:trace>
  <inkml:trace contextRef="#ctx0" brushRef="#br8" timeOffset="319814.6418">15085 14644 71,'-25'-27'40,"11"19"0,-5 1-2,19 7-35,0 0-7,0 0-13,12 20-8,-12-20-13,31 11-1,-14-9 0</inkml:trace>
  <inkml:trace contextRef="#ctx0" brushRef="#br8" timeOffset="320251.4504">15501 14772 49,'0'0'37,"-1"-11"0,1 11-1,-10 9-27,10-9 0,-23 15-3,5-3-1,-8 7-1,-3 7-1,-5 8 0,0 7-2,2 3 1,5 7 0,8-2-1,9-3 0,15-6-1,15-13-1,14-9-2,9-20-3,22 2-10,-3-31-6,27 9-11,-9-21-6,15 3-2,-7-10 3</inkml:trace>
  <inkml:trace contextRef="#ctx0" brushRef="#br8" timeOffset="320922.2633">16523 14896 55,'-23'-10'38,"4"11"-2,-13-9-3,3 16-25,-8 0-3,1 11 0,-5 3-2,3 9 1,0 0-1,3 5 0,5-2 0,8 1-1,8-6 0,12-7 0,11-10-1,14-11-1,11-9 1,11-12-1,11-12 0,5-8 0,2-7 1,-1-6-2,-5-1 1,-6-1 1,-11 3-2,-8 3 2,-11 5-1,-9 7 1,-7 9-1,-6 11 1,1 17-1,-16 7 0,2 18 1,-3 16-2,2 12 0,0 8-1,5 9-3,1-13-8,19 13-7,-10-29-6,26 5-12,-6-24-2,22-4 2</inkml:trace>
  <inkml:trace contextRef="#ctx0" brushRef="#br8" timeOffset="321281.0702">16993 14962 34,'-24'14'34,"5"10"2,-1-5-1,9 9-21,-3-6-8,11 8-1,-3-5 1,8 1-3,-2-7 1,6-2-1,-2-6-1,-4-11 0,10 3-1,-10-3 1,13-23-1,-5 4 1,-1-9-1,3-1 0,2-7 0,4-3 1,1 1-1,4-1 0,1 5 0,-1 4-1,1 7 0,0 3-2,5 13-3,-9-7-10,17 25-9,-16-13-10,17 13-5,-8-11 2,13 9-1</inkml:trace>
  <inkml:trace contextRef="#ctx0" brushRef="#br8" timeOffset="321795.8801">17413 14835 39,'0'0'35,"0"0"2,-11 21-1,-11-14-20,9 15-6,-11-4-3,3 11-2,-5 0-1,2 4-1,0 2-1,7 0 0,2-2-1,8-2 1,7-5-2,8-8 1,9-9-1,5-9 0,6-8 0,2-7 0,1-10 0,0-5 0,-2-6 0,-4-1 0,-4-1 0,-3 1-1,-4 5 2,-1 3-1,-4 8 0,1 9 0,-10 12 0,0 0 0,7 18 1,-12 10-1,-2 8 0,-5 5 0,1 5 0,-2 3 0,4-3-1,3-7-1,7-2-2,1-18-3,18 1-3,-1-27-11,22 5-16,-2-22-1,19 1 0,-2-18 2</inkml:trace>
  <inkml:trace contextRef="#ctx0" brushRef="#br8" timeOffset="322451.0927">17780 14916 43,'-14'0'38,"14"0"1,0 0-1,0 0-14,0 0-20,0 0-1,12 3-1,-12-3 0,7 24 0,-6-1-1,-5 3 0,1 6 1,-1 0-1,3-1 0,2-5 0,6-7 0,5-9 0,4-9-1,4-9 0,3-7 0,0-6 0,0-1 0,-3 1 0,-5 0 0,-3 3 0,-4 6 0,-8 12 0,0 0 0,10-6 0,-9 16 0,4 9 0,1 2 0,2 5 0,2 3 0,4 3 0,2-2 0,3-2 0,-1-7 0,3-10 1,0-5-1,-1-13 0,1-10 1,-2-10-1,1-7 0,0-7 0,-2-3-1,-2-1-1,0-3-1,0 7-3,-5-6-2,10 22-10,-16-13-8,13 23-12,-12-5 0,10 17 2</inkml:trace>
  <inkml:trace contextRef="#ctx0" brushRef="#br8" timeOffset="322763.0986">18509 14900 45,'-12'-5'35,"-2"-7"3,14 12-3,-19-10-25,19 10-1,-5 13-3,6 7-1,-3 4-1,0 10-1,-1 2-1,1 3 0,-2 1-3,-1-8-3,12 5-14,-14-25-18,7-12-2,14-3 0,6-13-1</inkml:trace>
  <inkml:trace contextRef="#ctx0" brushRef="#br8" timeOffset="323231.1076">18634 14601 82,'-17'7'38,"-3"-2"-3,10 11-10,10-16-28,-4 13-3,14-3-1,-10-10 1,30 16 1,-11-8 0,6 5 2,-3-2 2,-2 3 3,0 7 2,-9-4 1,2 9 0,-13-4 1,1 8 0,-10-3 1,2 9-3,-7-6 1,4 3-3,-3-4 1,4-1-1,2-6-1,4-4 0,3-18 0,11 6 0,3-15-1,5-9 1,4-5 0,4-4-1,2-3 1,0-1 0,-3 5 0,-3 4-1,-5 7 1,-5 8 0,-13 7 0,12 14-1,-12 6-1,-4 8 0,1 7-1,-2 0-3,7 10-5,-8-19-10,25 21-6,-7-24-12,19 2-1,1-20 0</inkml:trace>
  <inkml:trace contextRef="#ctx0" brushRef="#br8" timeOffset="323823.9191">19301 14811 54,'0'0'37,"-20"7"1,11 6-2,-12-11-25,4 16-6,-5 2-2,-2 8 0,1 1 0,2 4-1,2 2 0,6-2 0,5-4 0,8-5-1,6-5-1,6-11 1,6-10-2,5-6 1,1-11 0,4-9 0,1-4 0,0-6 0,-1-5 0,1 2 1,-3 0-2,-1 7 2,-6 11-1,-6 11 1,-13 12-1,14 20-1,-16 17 1,-6 14-1,-4 20 1,-4 14-2,-5 8 2,-2 7-2,-3 0 2,-1 0-1,0-5 1,-3-9-1,0-12 1,1-16-1,3-16 1,1-13-1,2-15 0,1-16-1,3-10-1,-1-15-3,15 1-10,-14-28-10,13 8-10,-5-19-1,14 7 0</inkml:trace>
  <inkml:trace contextRef="#ctx0" brushRef="#br8" timeOffset="324401.1302">20038 14838 54,'-27'7'39,"13"5"-3,-10 0 2,4 14-31,-5 2-3,3 9-1,1 3-1,5 3 0,3-2 0,7-3 0,8-8-1,11-9 0,10-14 0,10-10-1,5-14 1,7-7-1,2-8 0,-2-5 0,-6-1 0,-6-1 0,-10 4 0,-11 4 1,-12 6-1,-8 5 0,-8 6 0,-4 6 0,-2 6-1,2 1 0,4 4-2,5-4-3,20 11-13,-9-10-16,24-3-3,-2-11 0,19 7-1</inkml:trace>
  <inkml:trace contextRef="#ctx0" brushRef="#br8" timeOffset="324744.3368">20702 14247 64,'-28'1'39,"6"17"-1,-11-3 0,1 19-33,2 9-2,2 16-1,0 9 0,1 10-1,2 6 0,5 4-1,9 0-2,3-13-3,15 4-14,-11-27-18,17-2-1,-9-26-2,8-3 2</inkml:trace>
  <inkml:trace contextRef="#ctx0" brushRef="#br8" timeOffset="324915.9401">20320 14894 52,'-20'-23'41,"20"23"-2,-18-23 1,18 23-21,21-12-13,6 8-4,11-2-1,7-5-4,13 7-8,-5-19-9,23 18-6,-14-15-13,13 7-1,-9-7 1</inkml:trace>
  <inkml:trace contextRef="#ctx0" brushRef="#br8" timeOffset="325290.3471">21472 14380 69,'0'0'39,"-14"2"-2,8 22 0,-7 7-33,0 11-2,-5 10-1,0 9 0,-3 5 0,-1 6-2,1 0 0,4-6-3,6 0-5,-5-21-28,19 3 1,-5-22-4,11-2 3</inkml:trace>
  <inkml:trace contextRef="#ctx0" brushRef="#br8" timeOffset="325493.151">21227 14917 54,'-17'-10'37,"-6"-6"1,12 14-1,-2-2-28,13 4-3,0 0-3,24 14 0,-1-12-1,7-2-2,7-3-1,3-10-3,11 6-13,-11-20-19,12 8 0,-10-13-2,7 4 0</inkml:trace>
  <inkml:trace contextRef="#ctx0" brushRef="#br8" timeOffset="325851.9581">21795 14411 66,'-16'16'38,"4"16"0,-9 2 1,9 12-32,-10 6-2,1 7-3,-2-1 1,1 6-1,0-4 0,3-4-1,4-8 0,6-7-1,5-12 0,8-8 0,6-12 0,6-10 0,6-8 0,2-6 0,0-6-1,0-2 1,-2 0 0,-2 0 0,-3 4 0,-3 3 0,-3 6 0,-11 10 0,14-2-2,-14 2 1,5 28-3,-7-9-1,7 13-6,-9-14-5,20 20-15,-11-18-7,16 7-1,-5-16 2</inkml:trace>
  <inkml:trace contextRef="#ctx0" brushRef="#br8" timeOffset="326366.768">22028 14902 61,'-14'7'38,"12"9"-2,2-16 3,3 14-34,8-10-2,8-3-1,9-6-1,5-4 0,4-6 0,0-4 0,0-5-1,-1-2 1,-6-4-1,-6 1 1,-10 0-1,-8 1 2,-12 5-2,-7 4 2,-10 6 0,-7 8-1,-7 10 1,-1 10 1,-3 10-2,4 13 1,2 6-1,11 10 0,10-2 1,14 0-1,13-7-1,15-10-2,14-10 1,15-17-4,22 0-9,-8-33-8,20 13-4,-17-23-14,12 4-2,-11-11 2</inkml:trace>
  <inkml:trace contextRef="#ctx0" brushRef="#br8" timeOffset="327505.5899">11871 16160 50,'-30'9'39,"4"6"-1,-7-10 1,11 9-32,-5-4-2,5 2-1,1 1-1,6 4 0,2 1 0,5 2-1,6 3-1,3-6 0,7-2-2,4-7 1,7-5 0,6-9 0,3-6 0,1-4-1,1-3 1,-3-2 0,-3-3 1,-4 6-1,-6-1 0,-3 7 1,-7-1-1,-4 13 0,0 0 1,0 0-1,-12 7-1,6 4 1,2 12 0,1 0 0,3 14 1,0 4-1,1 12 0,-1 4 1,-1 7 0,-4 2 0,-3-1-1,-5-2 1,-4-5 0,-5-10 0,-5-10 0,0-11 1,-5-17-1,2-7 0,1-12 0,4-9 0,3-5 0,3-9-1,9-4-2,4 0-2,14 6-3,-5-4-11,30 14-7,-16-9-10,20 6-7,-1-2 1</inkml:trace>
  <inkml:trace contextRef="#ctx0" brushRef="#br8" timeOffset="328051.6004">12176 16325 45,'-10'11'38,"10"-11"0,0 0 0,0 0-31,34 4-2,-3-10-1,10-1 0,0-3-2,6-1 0,-6-2 0,-2-1-1,-9-4 0,-7 5 0,-12-8 0,-8 0-1,-10-1 1,-6 3 0,-8-4-1,-2 4 1,-4 6 0,0 0 0,-1 12-1,2 9 2,3 10-2,4 6 1,6 9-1,5 4 0,8 5 1,8 0-1,8-1 0,11-8-1,10-7-1,9-9-1,14-5-5,-1-17-10,25 5-5,-17-18-16,13 1 0,-12-11 1</inkml:trace>
  <inkml:trace contextRef="#ctx0" brushRef="#br8" timeOffset="328738.0136">13114 16188 52,'-11'-16'38,"11"16"-1,-25-19-1,12 19-25,-12-9-5,3 14-2,-7-4-1,0 10 0,-6 4-1,0 7 0,-2 4-1,-1 6 2,2 5-2,6 0 1,4 5-1,9-5 0,10-4 1,13-9-1,11-8-1,13-13 0,10-12 0,6-13-1,7-9 1,4-8-1,1-7 0,-7-3 0,-5 1 1,-6 5-1,-10 4 1,-8 9 0,-9 7 0,-9 9 0,-4 14 0,-8 12 0,0 11 0,-4 8 1,1 6-1,3 4 0,3 1 0,5-3 0,6-5 0,7-14 1,6-9-1,7-11 0,5-8 0,2-10 0,-1-2 0,-3-4 0,-4 3 1,-6 3-1,-6 4 0,-13 14 0,0 0 0,2 12 0,-10 11-1,-2 7 1,-2 9 0,2 3 0,0 3 0,3-5 0,4-7 1,4-7-1,2-15 1,-3-11 0,22-15-1,-6-10 1,-1-11 0,0-2 0,-1-4 0,-1-1-1,-1-1 1,-2 9 0,0 1-1,0 5 1,3 5-1,1 4-2,4 4 0,3 5-2,12 11-4,-8-11-7,23 27-6,-17-18-4,24 18-12,-9-8-4,14 8 2</inkml:trace>
  <inkml:trace contextRef="#ctx0" brushRef="#br8" timeOffset="328925.2172">14064 16425 77,'-30'5'40,"13"1"1,-2-15-1,18-2-40,5 1-6,0-10-10,23 17-8,-12-14-7,19 8-9,-3-3-1,13 6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7T23:42:29.731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</inkml:brush>
  </inkml:definitions>
  <inkml:trace contextRef="#ctx0" brushRef="#br0">2480 1256 38,'0'0'32,"0"0"3,0 0-2,0 0-18,24-8-11,-13 42 1,-2 17-1,-5 16 1,-2 22-2,-4 8-2,1 10 2,-6-1-3,2-20 0,-1-12-5,6 3-8,-7-17-21,8-11 1,1-23-3,2-13 2</inkml:trace>
  <inkml:trace contextRef="#ctx0" brushRef="#br0" timeOffset="592.801">2351 1468 91,'-53'-52'39,"53"52"1,-49-43 0,49 43-38,0 0 2,-36-48-2,36 48-1,0 0 0,0 0-1,72-58 0,-72 58-1,94-27 1,-37 9-1,7 1-1,3 1 1,1 1 0,3 1 1,-2 5 0,0 2 0,-5 6 1,-4 7-1,26 13 2,-20 30-2,-26 22 3,-31 12-3,-11 6 1,-11 3-1,0 0 1,-2-13-1,8-15-1,4-9 2,4-12-2,4-8 2,2-5-2,2-13 3,4-10-2,3-13 0,1-9 2,3-12-2,2-4 2,1-7-2,2-4 2,1 1-2,-2 1 2,-2 8-2,-2 9 0,-3 14 1,-3 8-1,-3 9 0,-6 14-1,-1 9 0,-3 8 0,1 5-1,1 2-1,4 1 0,-1-5-3,12 1-5,-9-17-27,20-3 0,-2-17 1,10-7-3</inkml:trace>
  <inkml:trace contextRef="#ctx0" brushRef="#br0" timeOffset="780.0013">3848 1685 88,'0'0'37,"-22"10"-1,13 19 2,-15 4-35,12 10-3,-1 3 1,3 5-2,4 0 0,0-6-7,18 2-28,-7-15 0,12-8-3,0-16 3</inkml:trace>
  <inkml:trace contextRef="#ctx0" brushRef="#br0" timeOffset="1248.0022">3987 1493 87,'0'0'38,"-15"-48"2,15 48-1,0 0-28,-5-59-9,5 59-2,13 0 2,2 19-1,7 6 1,6 6-2,4 7 2,-5 2-2,-5 5 1,-6 3-1,-4 6 1,-9 1 0,-4 1-1,-5-5 1,-2-1-2,-2-8 2,2-8-2,1-8 1,4-14-1,3-12 1,15-14 2,0-11-2,7-8 2,3-7-2,1-2 3,2-3-3,0 0 2,-1 7-1,-5 5-1,-3 13 1,-4 7-1,-2 12-1,-1 8 0,-2 9 1,-1 9-2,4 8 0,2 3-1,6 6 0,1-2-4,13 1-3,-10-12-21,21 4-9,-7-13 3,11-4-2</inkml:trace>
  <inkml:trace contextRef="#ctx0" brushRef="#br0" timeOffset="1778.4031">4875 1793 81,'-12'-37'38,"0"11"0,-12 0 1,3 13-31,-12 4 0,7 9-2,-9 7-1,5 12-1,0 5-2,4 9-1,8 3 1,9 2-2,9-1 1,10-2-1,12-8 0,8-6 0,7-10 1,5-13-1,2-9 1,2-11 1,-3-6-2,-2-6 2,-7-4-2,-5-4 2,-4 5-2,-8 4 1,-4 7-1,-11 13-1,-2 13 0,-15 16 0,-5 19 1,-3 19-2,-6 17 1,-3 17-2,-3 9 2,0 13-2,5 1 3,2 2-2,6-12 1,4-6 1,4-17-1,3-13 2,6-17-1,1-16 2,3-22-2,1-10 0,7-30 1,-1-6-2,1-18 2,1-12-2,3-10 1,3-9-1,5-1 1,2 0 0,4 4-2,7 0 0,10 12-8,-6-2-25,21 14-4,-7 3 3,14 10-3</inkml:trace>
  <inkml:trace contextRef="#ctx0" brushRef="#br0" timeOffset="2106.0037">5502 1654 107,'-32'7'38,"2"6"3,-12-2-2,11 1-35,-3 0-1,10 2 1,4 0-2,12 1 0,10 0-1,14 0 0,11-3-1,7 4 1,5-1-1,2 0-1,0 3 1,-3-3-1,-4 1 2,-10 1-2,-11 2 2,-9 0-2,-12 1 2,-9 1-1,-8-1 0,-6 1-1,-4-2 0,-2-3-1,3-1-3,-2-14-15,18 6-19,-3-13-1,21 6 0,-7-28 0</inkml:trace>
  <inkml:trace contextRef="#ctx0" brushRef="#br0" timeOffset="2589.6045">6424 1310 86,'34'-63'37,"-34"63"0,0 0-1,0 0-32,41-35-1,-17 64 1,-10 31-2,-9 26 2,-15 17-3,5 11-1,-6 2 1,3-4-2,1-29-3,-6-20-8,12-8-24,-9-18 0,16-13-1,-6-24 0</inkml:trace>
  <inkml:trace contextRef="#ctx0" brushRef="#br0" timeOffset="2776.8049">6301 1752 108,'-25'-2'38,"13"8"2,2-5-2,10-1-35,24-5-1,12-8-2,13-8 0,10-5-4,17-9-4,-76 35-27,85-53-2,-35 25-1,5-4-2</inkml:trace>
  <inkml:trace contextRef="#ctx0" brushRef="#br0" timeOffset="3166.8055">7138 1132 99,'0'0'41,"0"0"0,0 0-2,-41 19-34,-2 41-2,4 25 2,-6 14-2,11 11-1,-1-2 0,10-3-1,3-15-1,16-21 0,7-17 1,11-15-1,11-17 1,8-20-1,8-15 0,5-13 1,3-9 0,3-6 0,-3 0-1,-5 1 1,-6 5-1,-8 8 0,-6 14 0,-7 12 0,-5 10-1,-6 11 0,-3 10 0,-1 7-2,5 5 1,2 1-3,10 0-2,3-13-7,21 2-25,1-19 0,18-4 0,-1-16 0</inkml:trace>
  <inkml:trace contextRef="#ctx0" brushRef="#br0" timeOffset="3541.2062">7853 1681 104,'-50'10'40,"6"11"1,-13 4-2,8 6-35,3 3 0,10 4-2,8-1 1,12-1-2,14-6 1,17-6-2,11-10 2,13-10-2,9-11 0,4-11 2,6-9-3,-1-6 2,-4-4-1,-7-3 1,-11 1-1,-7 1 1,-8 8-1,-7 3 0,-11 14 0,-2 13 0,-12-4 1,-1 18-1,-4 11 0,0 11-1,1 2 1,3 5-2,6-2 0,9-5-2,13-12 0,9-13-3,20-15-7,-4-21-24,24-9-3,-6-16 3,10-9-1</inkml:trace>
  <inkml:trace contextRef="#ctx0" brushRef="#br0" timeOffset="3728.4065">8461 1317 98,'-5'-50'40,"-2"33"2,-21 19-3,5 31-35,-8 31-2,1 31 0,-10 6-3,16 1-6,11-5-18,6-26-13,11-8-1,-7-19 0,9-8-1</inkml:trace>
  <inkml:trace contextRef="#ctx0" brushRef="#br0" timeOffset="3900.0068">8090 1595 114,'-13'-20'42,"13"20"2,12-17-2,25 3-40,5 1-1,13-5-3,16 2-6,-71 16-31,79-29-2,-32 16 1,9 1-2</inkml:trace>
  <inkml:trace contextRef="#ctx0" brushRef="#br0" timeOffset="5735.6331">9616 1567 72,'0'0'35,"0"0"0,-12 8 1,2 7-33,-1 7 0,-3 2 0,4 5 0,-4 2 0,4 3 0,-1-2-2,4-1 1,1-3 0,4-5-1,1-5 0,1-2-1,1-5 1,-1-11 0,0 0 1,12-14-1,-8-6 0,2-4 1,1-5-1,0-6 0,1-6 1,1-1-1,-1 1 0,2 4 0,-2 6 0,-1 5 0,-3 8 0,-4 18 0,0 0 0,0 0 0,7 23-1,-8 3 1,1 1-1,2 5 0,3-1 0,4-5 0,6-3-1,7-4 1,6-10 1,8-9-1,6-9 1,4-12 1,4-8-1,0-3 0,-4-8 1,-4 2-1,-7 1 1,-8 4-1,-7 9-1,-8 10 1,-12 14-1,1 14 1,-8 14-2,-5 8 1,0 5-1,0 9 1,2 4-2,1 2-1,9-3-1,5-8-3,16-4-6,-4-18-26,19-1 0,-4-19 0,10-4 0</inkml:trace>
  <inkml:trace contextRef="#ctx0" brushRef="#br0" timeOffset="9588.8399">10638 1568 87,'0'0'37,"0"0"0,-10 18-8,-2 7-25,-6 10 0,2 13 1,-7 6-2,1 6-1,1 0-2,4-6-3,13-1-3,-4-20-26,24-7-5,5-25-1,15-17 0</inkml:trace>
  <inkml:trace contextRef="#ctx0" brushRef="#br0" timeOffset="9760.4402">10811 1440 77,'0'0'39,"-37"-52"-1,37 52 0,0 0-25,-54-54-28,54 54-21,0 0 0,0 0-2,0 0 0</inkml:trace>
  <inkml:trace contextRef="#ctx0" brushRef="#br0" timeOffset="10353.2412">11199 1581 85,'-13'3'38,"-11"-4"1,1 7 1,-16-3-35,5 9 0,-8 2 1,2 9-3,-2 5 0,7 7 0,5 1-2,9 2 0,11-6 0,12-5 0,14-9-1,11-8 0,10-15 1,8-7-1,5-7 0,2-9 0,0-3 0,-2-6-1,-4 3 0,-5-2-1,-5 7 0,-8 0-1,-6 7 2,-7 6-2,-2 7 2,-13 9 0,0 0 0,3 31 1,-8 2 1,-2 15-1,-2 12 1,-4 14-1,-4 12 1,-3 11-2,-3 3 1,-2 9-1,-3-3 1,-1-5-1,-1-11 0,1-8 1,2-19 1,3-12 1,1-16-1,1-18 0,1-18 1,2-14-1,2-17 0,3-12 0,1-13 0,6-8-1,9-10 1,6-4-1,11 3 1,10 2-1,13 9-2,9 0 0,21 13-30,-6-2-6,13 14-1,-5-5-1</inkml:trace>
  <inkml:trace contextRef="#ctx0" brushRef="#br0" timeOffset="10805.642">12168 1162 89,'-6'-65'41,"6"65"1,0 0-1,-36-48-38,36 48 2,-57 31-1,7 41 1,-4 21-3,6 15 2,4 2-2,10 5 1,2-11-3,15-15 0,8-31 0,8-15-1,6-18 2,10-12 0,9-20-1,8-12 1,6-8 0,4-13 1,2-5-1,1-7 0,-2 3 0,-4 3 0,-6 11 0,-8 5-1,-5 13 0,-7 15 0,-6 13-1,-4 15 1,-3 6-1,0 6 0,4 3-2,1 2 1,9-4-3,4-17-6,22-6-28,-3-15-2,19-4 1,-3-15-2</inkml:trace>
  <inkml:trace contextRef="#ctx0" brushRef="#br0" timeOffset="11008.4424">12863 1280 94,'0'0'41,"-19"-53"2,-15 63-2,2 28-36,-11 30-2,-1 25 0,8 7-3,4-4-4,20-10-13,3-25-22,17-6-1,-7-21 1,11-6-2</inkml:trace>
  <inkml:trace contextRef="#ctx0" brushRef="#br0" timeOffset="11195.6427">12543 1535 116,'-5'-21'42,"5"21"1,18-16-2,-1 9-38,22-2-3,-39 9-4,61-19-23,-61 19-13,83-18 0,-37 6-2,8 0 0</inkml:trace>
  <inkml:trace contextRef="#ctx0" brushRef="#br0" timeOffset="12630.8452">14031 1550 43,'7'-11'33,"-7"11"2,0 0-1,0 0-20,-18-6 0,18 6-2,-33 9-2,14-2-2,-14 1-2,3 8-1,-8 2-1,2 8 0,-2 3-2,3 4 1,3 3-2,10 2 0,7-2-1,11-4 1,13-7-1,17-10 0,16-10-1,13-14-1,19-10-2,6-20-8,18-6-25,-7-13-2,5-2 0,-96 60-1</inkml:trace>
  <inkml:trace contextRef="#ctx0" brushRef="#br0" timeOffset="13067.646">14597 1116 90,'0'0'40,"0"0"1,0 0-1,0 0-37,0 0 1,-54-11 1,41 34-1,-15 37 0,-7 12-1,5 3 0,-7 11-1,4 2 1,-1-6-4,10-4 2,16-32-1,7-12 0,9-13 1,9-12-1,8-6 1,5-10 0,6-7-1,0-8 1,1-3 0,0-7 0,-6 4 0,-1 0-1,-5 3 0,-5 5 1,-5 5-1,-5 8 0,-10 7 0,12 13 0,-9 5-1,-5 8 0,1 4-1,-1 1 0,5 3-2,-1-4-1,11-1-6,-5-14-28,20-1-1,0-12 0,14-4 0</inkml:trace>
  <inkml:trace contextRef="#ctx0" brushRef="#br0" timeOffset="13473.2467">15186 1503 102,'-19'-10'39,"0"11"2,-17 6-2,3-1-34,-13 13-1,0 8 0,-4 9-1,1 3 0,1 3-1,7 2-1,10-2 0,9-4-1,13-3 0,11-6 0,13-11 0,14-7 0,12-11 0,9-12 0,6-6 0,3-8 2,-1-6-2,-3-4 1,-7 0 0,-8 0-1,-11 6 0,-11 4 0,-8 4 1,-9 7-1,-1 15 0,-16-2-1,-1 13 1,0 8 0,-2 4-1,2 5-1,5 2-1,6 0-1,11-2-3,5-13-3,27-1-24,-10-14-7,23 1 3,-3-11-2</inkml:trace>
  <inkml:trace contextRef="#ctx0" brushRef="#br0" timeOffset="13863.2474">15649 1528 100,'-29'3'38,"12"17"1,-10 3-2,5 8-32,-3 0-1,6 6-1,-1 1-1,5-1 1,4-7-2,6-4 1,3-9-1,2-17 0,19 7 0,0-19 0,4-6 1,4-12-1,4-5 0,2-7 0,1-1 0,-1-1-1,-2 4 1,-4 4-1,-5 6 0,-3 10 0,-6 11 0,-13 9 0,13 17 0,-10 9 0,-3 6-2,1 7 1,6 2-3,0 0 0,11 1-4,0-16-9,20 4-21,-8-15-2,19-2 1,-5-13 0</inkml:trace>
  <inkml:trace contextRef="#ctx0" brushRef="#br0" timeOffset="14378.0483">16322 1516 106,'-19'-27'39,"2"13"2,-20 5-2,3 13-33,-10 9-1,2 11-2,-1 8 0,4 7 0,5 2-2,10-2 1,11-5-1,12-7 0,13-5-1,12-11 0,11-11 0,7-8 0,4-11 0,3-7 0,-2-8 0,-1-4-1,-4-5 1,-11 4 0,-4 3 0,-8 9 0,-11 12 0,-8 15 0,-13 19-1,-9 18 1,-7 19-1,-6 15-1,-6 16 2,-5 12-1,2 1 1,4 0-2,4-5 2,3-6-2,7-15 3,5-12-2,7-17 2,5-16-2,3-17 1,6-12 1,1-17 0,5-12-1,3-12 1,4-15 0,1-7-1,4-7 2,1 2-2,2-2 2,-2 6-3,2 5 3,2 13-4,4 8 1,6 10-3,-3 4-3,20 10-20,-17-3-14,20 9 1,-7-5-1,8 3 0</inkml:trace>
  <inkml:trace contextRef="#ctx0" brushRef="#br0" timeOffset="14752.449">16644 1572 99,'0'0'39,"0"0"1,18 14-2,-4-12-33,14-1 0,3-3-2,6-5 0,1-4-1,4-6-1,-2-5 0,-40 22 0,0 0 1,52-42-1,-52 42 1,0 0-2,0 0 2,22-55-1,-22 55 2,-33 2-2,-8 14 0,-7 12 0,-6 13 0,-1 6 2,1 11-3,21 5 0,37-19-2,18-12 0,23-12-4,11-21-12,39-7-20,-2-15-5,27-6 0,-1-15-1</inkml:trace>
  <inkml:trace contextRef="#ctx0" brushRef="#br0" timeOffset="15298.4499">18154 1223 66,'15'-46'38,"-15"46"1,0 0 1,0 0-27,21-48-8,-21 48-1,0 0 0,-9 24-1,3 22 1,-9 17-3,-6 15 2,-8 10-2,0 8-1,-1 4-1,8-9-2,14-28-3,1-21-5,17-5-28,-6-19 1,11-2 0,-15-16-2</inkml:trace>
  <inkml:trace contextRef="#ctx0" brushRef="#br0" timeOffset="15501.2503">17876 1685 98,'-25'-3'40,"-2"1"0,27 2 0,-14 0-35,28-2-3,15-5 1,14-5-3,11-3 0,9-5-1,10-6-1,2-8-4,-75 34-23,87-38-11,-87 38 3,89-50-3</inkml:trace>
  <inkml:trace contextRef="#ctx0" brushRef="#br0" timeOffset="15922.451">18775 1036 94,'0'0'42,"0"0"0,0 0 1,-49-21-39,49 21 0,-60 60 0,14 16-1,-6 13-1,14 3 1,3 1-2,12-2 0,2-12-1,12-11 0,5-24-1,5-11 1,7-12 0,7-14 1,9-13-1,4-7 0,6-10 1,5-8 0,2-6 0,2-5 0,-1 0 0,-4 4-1,-6 6 1,-5 6 0,-7 11-1,-7 12 1,-13 3-1,12 31 0,-13-1-1,-4 6 0,1 5-1,-2 1 0,5 0-3,-2-4-2,14-1-14,-9-18-20,20-3-1,-5-13 1,16-1 0</inkml:trace>
  <inkml:trace contextRef="#ctx0" brushRef="#br0" timeOffset="16281.2516">19062 1563 102,'-17'5'40,"19"8"1,-2-13-1,17 13-37,6-8-1,10-2 0,9-4 0,8-4 0,1-3-1,0-4 0,-5 0-1,-4-4 1,-12-5-1,-10 1 0,-20 20 1,0 0-1,-19-43 2,-8 32-2,-20 2 1,1 12 0,-17 6 0,7 19 0,-7 4 0,13 15 1,13-3-3,11 5 2,17-5-2,20-9 0,22-9-2,20-13-4,35-9-22,-1-17-13,21 0 2,-5-15-3,10-2 1</inkml:trace>
  <inkml:trace contextRef="#ctx0" brushRef="#br0" timeOffset="19026.8565">20595 1421 61,'0'0'34,"-17"-11"0,3 12 1,-9 8-26,-4 7-2,-3 6-1,2 2-3,7 2 1,12-4-3,9-1 1,7-5-1,9-3 0,6-4 0,7-3 0,1-3 0,3 0 0,-4-2 0,-5 3 0,-6 4 1,-6 5-1,-12 3 0,-8 4 0,-11 3 0,-5 5 1,-4 0-2,0-1 1,3-2-3,4-7-2,15-6-6,6-12-27,14-1 1,12-15-2,16-4-1</inkml:trace>
  <inkml:trace contextRef="#ctx0" brushRef="#br0" timeOffset="19682.0576">20988 1485 86,'-21'1'37,"21"-1"-1,-16 10 0,16-10-33,-18 20 0,15 0 0,-5 7-1,0 7 0,-6 3 0,0 8 0,-4 0-1,1 1 1,1-4-1,1-4-1,2-8 0,3-7 0,4-5 1,6-18 0,0 0-1,0 0 0,19-18 1,-6-5 0,0-5 0,3-4 0,0-6 0,3-6-1,-2-1 1,3-4 0,1 2 0,3 2-1,-24 45 1,0 0-2,44-60 2,-44 60-1,0 0 1,52-45-2,-18 27 1,4 13 0,-10 9-1,2 12 1,-13 6-1,-2 6 0,-15 6-1,-15 3 1,-8-1 0,-7-1 1,-7-1-1,-6-4 1,-1-4 0,2-4 0,1-6 0,5-3 0,6-4 0,4-3 0,8-3 1,5 1-1,13-4 0,-16 14 1,12 1-1,1 7 0,-2 6 2,-1 9-2,-3 7 2,-4 9-2,-4 5 2,-6 2-3,-4 0 2,-3 1-2,-4-5-1,3-5-1,8-1-6,-6-26-28,27 0-2,2-24 0,22-6-1</inkml:trace>
  <inkml:trace contextRef="#ctx0" brushRef="#br0" timeOffset="20727.2594">21414 1663 87,'-15'6'37,"0"-3"-1,15-3 1,-7 13-32,18-10-2,9-3 0,14 0 0,10-4-1,13-2 1,3-3-1,6-5 0,-1-2 0,-5-4-1,-8-2 1,-8-1-1,-15-1 1,-14-2-1,-15 26 0,0 0 0,-25-47 1,-8 33-1,-20 5 0,-4 13 0,-14 7-1,3 14 1,-7 5 0,12 11 0,16 1-1,13 0 0,19-2 0,20-5 0,20-9-1,22-5 0,19-8-3,9-12-2,20-1-24,-8-7-10,9 0 1,-15-10-1</inkml:trace>
  <inkml:trace contextRef="#ctx0" brushRef="#br0" timeOffset="21086.0601">22109 1626 75,'-24'10'40,"14"6"-1,2-4 0,16 8-12,6-16-26,13-1 1,9-5 0,6-1-1,4-4 1,3-6-2,-3-3 1,-2 1 0,-6-4 0,-8 0 0,-10-2 0,-8 1 0,-15 1 0,-10 2-1,-9 6 1,-9 6-1,-8 7 0,-9 8 0,-1 9 0,-5 7 1,4 4-1,6 4 0,8 0 0,13-1-1,16-7 0,17-5-1,22-7-2,18-11-7,29 0-26,1-9-3,19-1 2,-5-7-3</inkml:trace>
  <inkml:trace contextRef="#ctx0" brushRef="#br0" timeOffset="21460.4607">22889 1590 116,'-58'8'40,"8"10"2,-10-5-7,10 8-31,6 2-2,15-1 0,11-1 0,15-4-1,16-5-1,16-8 2,11-8-1,12-10 0,7-9 0,6-11 0,-1-8 1,-64 42-1,65-53 1,-65 53-2,66-66 0,-66 66 0,53-70 0,-53 70 0,47-60 0,-47 60 0,0 0 0,49-50 0,-65 62 0,0 24 0,-19 12 0,-4 27 0,-3 12-2,4 0-13,22-3-24,6-29-4,17-10 1,-4-16-3</inkml:trace>
  <inkml:trace contextRef="#ctx0" brushRef="#br0" timeOffset="22770.863">3661 2763 59,'-1'-14'36,"1"14"1,-2-14-3,2 14-25,0 0-3,-1 29 0,-2 1-2,5 12 0,-2 9-2,1 14 0,-1 11-2,-1 8 1,-1 6-3,-2-4-2,4 2-9,-6-17-23,6-6-1,-2-20-1,5-12 2</inkml:trace>
  <inkml:trace contextRef="#ctx0" brushRef="#br0" timeOffset="22973.6634">3534 3299 93,'-16'8'37,"0"-7"1,14 10 1,13-12-37,5-6-1,14-9 0,13-12-3,17-6-1,7-19-6,21 1-28,-8-17-1,11 4 2,-8-13-3</inkml:trace>
  <inkml:trace contextRef="#ctx0" brushRef="#br0" timeOffset="23348.064">4391 2427 94,'-22'10'38,"2"25"1,-10 5-4,3 17-30,-1 8-2,3 12 1,1 5-2,3 4 1,3 1-1,5-5 0,4-5 0,3-5-2,4-9 1,3-9-1,3-9 0,2-9 0,2-13 1,4-12-1,2-13 1,4-11-1,1-8 1,3-8-1,0-6 1,2-1-1,-1 2 0,-1 3 0,-2 9 0,-3 9 0,-1 11-1,-3 11 0,-1 11 0,0 6-1,1 8-1,4-1-2,8 4-3,0-19-13,17 11-18,-3-21 2,13 1-1,-6-19 1</inkml:trace>
  <inkml:trace contextRef="#ctx0" brushRef="#br0" timeOffset="23738.0647">4892 3207 94,'-7'-12'37,"-15"-4"2,5 17-2,-8-2-31,-2 12-2,-5 6 1,2 15-2,-4 5 0,5 7-1,4 1 0,7 0-1,10-5 0,12-4 0,11-12 0,11-12 0,10-15-1,5-9 1,3-14 0,2-6-1,-2-6 1,-3-6 0,-8 2-1,-6 1 1,-7 7 0,-6 6-1,-6 9 1,-8 19-1,0 0-1,0 0 1,-16 33 0,7-2-1,1 5 0,6 1-1,4-1 0,5-8-2,14-8-2,6-28-5,26 1-21,-5-31-7,20-3 1,-6-22 0</inkml:trace>
  <inkml:trace contextRef="#ctx0" brushRef="#br0" timeOffset="23909.665">5610 2600 107,'-20'-2'37,"5"33"3,-15 11-2,1 25-33,-1 10-3,4 10 0,4 7-1,5-1-1,10-3-2,2-11-6,19 3-17,-6-31-14,13-3 1,-8-26-2,9-7 2</inkml:trace>
  <inkml:trace contextRef="#ctx0" brushRef="#br0" timeOffset="24081.2653">5334 3060 125,'-16'3'41,"-1"-6"1,21 20-8,15-20-32,19-7-2,20-7-2,13-13-5,29 7-28,1-19-7,27 6 3,-3-11-4</inkml:trace>
  <inkml:trace contextRef="#ctx0" brushRef="#br0" timeOffset="24736.4665">7074 3069 91,'16'-15'36,"-13"-2"0,-3 17-6,0 0-23,-11 0 0,-3 8-1,2 10-3,-6 4 0,3 8-1,-2 4-1,2 8 1,0 0-1,3 3 0,2-5 0,4-5 0,2-6-1,3-7 1,1-22 0,11 6 0,-1-22 0,4-10 0,1-7 1,1-6-2,-1-6 1,-1-3 0,-1 5-1,-4 1 0,-2 9 1,-2 6-2,-1 8 1,2 6 0,-6 13-1,21-2 1,-4 10-1,10 2 0,8 3-1,6-3-2,15 5-3,0-13-5,21 11-23,-9-18-3,10 10 1,-14-14 0</inkml:trace>
  <inkml:trace contextRef="#ctx0" brushRef="#br0" timeOffset="25079.6671">7822 3035 90,'0'0'34,"-33"-13"2,13 15 1,-16-8-27,6 12-3,-8-1-1,1 14-1,-6 5-1,2 7 0,1 5-1,4 7-1,6-1 0,7 2-1,9-5 0,10-4 0,14-11 0,10-8-1,14-11 1,7-12-1,7-10 0,3-9 1,2-7-1,-2-4 0,-3-1 1,-9 1-2,-7 6 1,-9 4 0,-9 10-1,-14 17 1,0 0-1,0 0 0,-11 24-1,-2 0 0,4 9-2,1-2-1,12 9-4,-3-20-16,24 10-13,2-21 0,17 3-1,1-18 1</inkml:trace>
  <inkml:trace contextRef="#ctx0" brushRef="#br0" timeOffset="25485.2678">8356 3047 95,'-9'-27'38,"1"16"0,-19-2 0,4 22-30,-12-1-3,1 18 0,-6 6-1,3 9-1,1 3 0,9 6-1,7-5-1,11-4 1,14-11-1,15-14 0,15-16 0,11-15-1,10-15 1,5-12 0,3-15 0,0-10-1,-5-6 1,-7-4-2,-8 1 1,-9 8-1,-11 7 1,-8 13-1,-8 17 1,-10 20-1,-7 23 2,-9 20 0,-4 20-1,-1 10 1,1 11-2,2 4 1,10 3-2,5-9 0,15-2-4,3-20-3,23 2-18,-7-33-13,18-3 0,-8-25 0,11-5 0</inkml:trace>
  <inkml:trace contextRef="#ctx0" brushRef="#br0" timeOffset="25672.4681">8983 3009 106,'-22'28'39,"6"25"1,-12-6-2,8 10-34,4-1-3,8-1 0,7-8-3,6-15-4,21-4-28,-6-30-5,15-5 0,-6-23-1</inkml:trace>
  <inkml:trace contextRef="#ctx0" brushRef="#br0" timeOffset="25828.4684">9113 2673 101,'-16'7'39,"-8"0"-1,16 9-1,12 0-43,-4-16-5,47 22-24,-13-17-2,19 11 0,-2-12-1</inkml:trace>
  <inkml:trace contextRef="#ctx0" brushRef="#br0" timeOffset="26124.8689">9526 2839 95,'0'0'37,"5"35"4,-28-19-2,4 10-30,-15-1-3,1 2-2,-3 1-1,7 1-1,4-4 0,9-2-1,10-7 0,12-2 0,10-6-1,9-3 0,7-3 0,1-1 0,1 0 0,-2 3 1,-4 3-1,-7 4 0,-8 7 1,-11 5-1,-7 3 1,-5 5-1,-8 0 0,-1 1-1,-1-5-3,-2-8-3,16 7-21,-13-28-13,19 2 1,-9-22-3,19-3 2</inkml:trace>
  <inkml:trace contextRef="#ctx0" brushRef="#br0" timeOffset="26842.4702">10031 2463 85,'5'-21'39,"-10"-1"-1,5 22 2,0 0-37,0 0 1,-11 33-1,5 6 0,-3 11-1,-4 12 2,-4 15-3,-3 10 2,-8 4-1,2 1 1,-2-4-1,3-8 0,5-12 0,6-9-1,8-20 0,12-12 0,11-19 0,12-16 0,6-14-1,5-8 1,4-7 0,0-4 0,-2 0 0,-4 4-1,-4 7 1,-9 10 0,-4 11-1,-6 13 1,-2 11-1,-5 11 0,1 7 0,1 8-1,5 5-2,4 2-1,13 5-8,-3-24-17,26 10-12,-4-21 0,18 4-1,-5-18 1</inkml:trace>
  <inkml:trace contextRef="#ctx0" brushRef="#br0" timeOffset="27450.8713">11855 2869 89,'0'0'37,"-34"-1"1,8 11-1,-14-3-31,1 12-1,-8-2-1,7 5 0,1 0-1,6 1-1,6 0-1,11-1 1,10-3-2,10-1 1,9-3-1,8 0 1,5-3-1,4 2 0,2-2 1,-1 2-1,-2 1 1,-4-2 0,-5 6-1,-8 3 1,-7 1-1,-6 6 1,-6-1-1,-6 4 1,-5-2-1,-1 0 0,0-6-1,1-5-1,7-1-1,11-18-2,0 0-6,0 0-24,37-19-4,-12-11 1,19 7-1</inkml:trace>
  <inkml:trace contextRef="#ctx0" brushRef="#br0" timeOffset="27840.8719">12102 3197 96,'-17'4'38,"14"7"1,3-11-2,15-9-34,7-1 0,14-4 0,6-7-1,10-4 0,2-7 0,2-3 0,-4-2 0,-6 2-1,-11 0 0,-7 3 0,-13 2 0,-13 4 0,-11 8-1,-11 8 1,-10 7 0,-7 11 0,-8 13 0,-4 9 0,-1 10 1,4 9-1,5 4 0,11 3-1,13-3 1,12-1-1,19-13-1,15-7-1,20-12-3,8-17-8,28 0-23,-6-21-3,17 2-1,-9-19-1</inkml:trace>
  <inkml:trace contextRef="#ctx0" brushRef="#br0" timeOffset="28230.8726">12918 3074 95,'-23'13'39,"14"4"1,9-17-2,11 7-29,14-13-8,14-3 1,5-5 0,6-1 0,1-9 0,-1 1-1,-5-2 1,-8-1-1,-9 1 0,-11 1 0,-10 0-1,-8 2 1,-11 7 0,-7 5 0,-11 7-1,-6 9 1,-10 8 0,-2 13 0,-6 7 1,6 6-1,1 4 0,12 2 0,10-3-1,17-4 0,20-7 0,19-13-1,22-9-3,13-12-1,21 2-5,-3-25-21,21 12-9,-10-19 1,7 11-2,-20-16 2</inkml:trace>
  <inkml:trace contextRef="#ctx0" brushRef="#br0" timeOffset="28605.2733">13791 2909 116,'-31'14'39,"-16"-5"2,8 17-1,-11-2-37,3 8-1,2 5 1,3 4-1,7 1-1,9-3 1,13-6-1,16-6 0,14-10-1,14-14 1,13-17-1,11-11 0,10-18 1,2-10-1,1-8 0,-3-9-1,-6-11 2,-7-3-2,-8 1 1,-11 10-1,-12 11 2,-12 13-2,-10 19 1,-12 28 0,-13 26 0,-6 22 2,-4 19-2,-2 12 2,3 7-5,6-1 0,20 3-8,1-27-5,33 7-15,0-27-11,27-4 0,4-23-1,22-2 2</inkml:trace>
  <inkml:trace contextRef="#ctx0" brushRef="#br0" timeOffset="29354.0746">15054 2905 76,'0'0'37,"-12"-16"0,0 14 1,-16-11-25,4 18-4,-14-2-1,2 14-3,-6 4-1,0 9-1,3 3 0,4 6 0,5 2-1,8 0-1,9-3 1,10-8-1,11-8 0,10-8 0,11-10 0,7-10 0,6-9 0,4-6-1,1-4 1,-1-7-1,-5-2 0,-4-1 1,-8 3-1,-7 3 0,-5 6 0,-8 5 0,-9 18-1,0 0 1,-9 16-1,-5 20 1,-6 14-1,-3 18 0,-2 15 1,-2 12-1,-1 8 1,2-3-1,1 1 2,1-6-2,3-6 2,0-15-2,0-13 2,1-14-1,0-15-1,-2-13 1,1-15-1,0-12-1,3-13 0,0-13-2,8-8-1,-1-18-5,17 12-18,-8-20-10,18 10 0,-1-12-1,15 13 1</inkml:trace>
  <inkml:trace contextRef="#ctx0" brushRef="#br0" timeOffset="30773.6771">15318 3152 104,'-10'8'38,"-5"-13"1,15 5-1,0 0-36,28-14 0,1-1-1,8 0 0,6-3 0,5-3 0,2-3-1,-1 0 1,-8-3 0,-8 2 1,-10 0-1,-8 1 0,-14 1-1,-10 4 1,-8 6 0,-10 6-1,-4 7 1,-9 11-1,-5 9 1,-1 9 0,2 6 1,4 3-1,8 2 0,8 1 0,11-5 0,16-6 0,17-9-1,16-11 0,15-7-1,13-10 0,7-8-1,7-7 0,2-5 0,-8-4-1,-4-2 0,-12 2 1,-12 3 0,-14 3 0,-10 7 1,-12 7 0,-8 11 1,0 0 1,-26 17-1,8 6 1,-5 7 0,-2 7 0,1 1 1,2 5-1,1-3 0,7-2 0,4-8 0,3-3 0,4-9 0,3-18 0,12 6 0,0-15-1,3-13 1,1-6 0,1-4 1,2-6-2,2-7 1,0 3 0,-2 1 1,1 4-1,-3 3 0,2 7 0,-1 5 0,4 4-1,-1 8 0,4 3 0,0 5-1,5-1 1,1 2-1,4 1 1,0 0 0,-4 1 0,-1 1 0,-2 0 0,-6 1 1,-6 4-1,-5 3 1,-9 7-1,-8 5 0,-4 3-1,-6 5 1,-2 4 0,-3 1-1,2 1 1,0-3 0,4-5-1,5-5 1,6-7 0,4-16 0,15 4 0,4-15 0,4-8 0,2-7 0,7-6 1,1-7-1,-1-1 1,-5 3-1,-2 4 1,-8 6-1,-3 5 1,-5 9-1,-9 13 1,0 0-1,-4 16 0,-1 4 0,-1 1-1,3 2 1,2 0-1,4-2 1,5-5-1,7-5 1,7-10-1,5-6 2,3-2 0,5-9-1,0-4 1,-2-2-1,1 0 1,-8 1-1,-1 4 1,-10 6-1,-1 1 1,-14 10-2,3 12 2,-8 6-2,-5 7 0,1 6 1,-3 2-1,3 6 0,-1-1-2,6 0 1,8-8-3,5-2 1,4-11-2,10-3-2,-2-16-2,13 1-2,-7-19 0,12 4 0,-11-17 1,8 1 5,-6-7 3,-3 1 4,-3 6 5,-10-4 4,3 18 1,-18-4 0,1 22 1,0 0-4,-21 32-1,3-3-2,0 9-3,-1 5 0,3 2-1,3 0 0,6-5-2,7-5-1,5-9-1,11-5-4,-4-21-8,23 9-11,-16-29-8,18 5-4,-9-19-2,9-1 2</inkml:trace>
  <inkml:trace contextRef="#ctx0" brushRef="#br0" timeOffset="31210.4779">17328 2778 103,'0'0'41,"-26"11"-1,21 8 1,0-8-37,4 6 1,1-2-3,4 4 2,0-2-2,2 7 0,-1-1 0,-1 3-2,-4 3 1,-3 2-1,-5 3 1,-1-4-2,-4 2 2,1-6-2,2-1 1,3-6 1,6-7-1,1-12 0,21-3 0,-1-10 0,9-7 0,3-7 0,4-7 0,2-4 1,-1 1-1,-2 2 1,-5 5-1,-7 8 2,-6 9-2,-5 14 1,-9 11-1,-6 10-1,-3 8 1,-4 7-1,3 5-1,2-1-3,8 4-3,-1-17-6,22 11-6,-9-27-8,30 9-8,-8-21-6,18 2 0,-4-16 2</inkml:trace>
  <inkml:trace contextRef="#ctx0" brushRef="#br0" timeOffset="31974.8792">18197 3012 72,'-36'-6'39,"1"10"-2,-11-7 3,3 10-32,-10 0-2,5 11-1,-3 1 0,6 10-2,5 2 0,7 5 0,9-3-1,11 3 0,13-6 0,14-5-1,12-11 0,13-10 0,11-12 0,8-11-1,4-7 1,2-8-1,-3-4 0,-4-5 1,-8 0-1,-9 7 1,-12 0 0,-7 8-1,-12 7 0,-4 10 1,-5 11-1,-15 8-1,2 14 1,-2 4-2,3 9 1,1 5-1,6 2 0,4-7-3,17-1-3,1-23-13,22 7-18,-5-25 1,16 0-2,-3-20 2</inkml:trace>
  <inkml:trace contextRef="#ctx0" brushRef="#br0" timeOffset="32193.2796">18787 2460 91,'-12'4'39,"-12"15"1,2 30-3,-9 11-32,0 16-1,0 7-2,2 9 0,5-1-2,4-7 0,6-5-2,3-11-2,14 3-18,-9-34-17,16-2 1,-9-24-1,12-4 1</inkml:trace>
  <inkml:trace contextRef="#ctx0" brushRef="#br0" timeOffset="32364.8799">18447 2922 103,'-25'-26'41,"25"26"1,-20-25-1,32 25-36,9-4-3,17-1-2,15 0-2,10-4-5,15 15-15,-7-16-20,16 14 3,-13-8-2,-1 12 1</inkml:trace>
  <inkml:trace contextRef="#ctx0" brushRef="#br0" timeOffset="32910.8808">18906 3108 90,'-5'12'38,"5"-12"1,4 11 0,10-14-36,11 0-1,8-5 1,5-2-1,5-4 0,2-1 0,-2-4 0,-3 1 0,-5-4 0,-8 1 0,-10 0-1,-8 3 1,-10 2-1,-8 5 0,-11 6-1,-6 10 1,-10 10 0,-3 7-2,-2 8 1,3 6 0,4 3 0,7 0-2,13 3 0,12-13-3,23 8-11,3-23-22,30 1-2,2-21 1,23 0-2</inkml:trace>
  <inkml:trace contextRef="#ctx0" brushRef="#br0" timeOffset="33191.6813">19781 2864 106,'-26'5'42,"-12"-3"1,7 18-2,-6-11-35,10 12-5,12 1 1,10 0-3,11 1 1,10-1-1,10 0 1,6-3 0,3 4 1,0-1-1,-6 2 1,-5 4 1,-8 1-1,-8 6 0,-9 0 0,-5 1-1,-5-3 0,-4-3-2,0 0-2,-5-15-10,18 13-18,-16-23-11,18-5 2,-16-3-3</inkml:trace>
  <inkml:trace contextRef="#ctx0" brushRef="#br0" timeOffset="39899.6931">6318 3199 71,'2'-16'35,"4"5"0,-7-5 1,1 16-27,-3-21-1,3 21-1,-28-5-2,9 13 0,-11 4-2,-4 13 0,-4 7-1,0 9 0,-1 6-2,7 2 1,5-2-1,11-3 1,10-9-1,16-10 1,13-14 0,13-14-1,11-15 1,6-9 0,2-6-1,-2-5 1,-5 1-1,-10 1 1,-12 7 0,-9 7 0,-17 22-1,0 0 1,-13 18 0,-2 16 0,-2 8-1,0 6 0,5 5-1,1 0-4,18 6-28,-5-25-6,23-2 0,0-23-3</inkml:trace>
  <inkml:trace contextRef="#ctx0" brushRef="#br1" timeOffset="55530.9206">1789 5081 23,'0'0'24,"0"0"-4,0 0-2,0 0-3,2-12-3,-2 12-1,0 0-3,0 0 0,0 0-2,0 0-1,0 0 0,0 12-3,0-12 3,-9 19-4,4-6 2,1 2-2,1 0 2,3 0-3,0-3 2,0-12-1,15 15-1,-1-13 0,1-2 1,2-4-1,0-1 1,1-5-1,-2 0 0,-3-3 2,-3 1-3,-4 0 3,-5 1-2,-1 11 1,-8-18-1,8 18 2,-22-4-1,8 8-1,-3 4 2,2 5-2,0 4 2,2 6-2,5 3 2,4 1-2,4 0 1,7-3 0,6-3 0,4-5 0,4-7 0,4-5 1,-2-9 0,0-4 0,-3-7 0,-3-1-1,-5-5 1,-4 0-1,-7 1 1,-2 0-1,-7 4-2,-3 4 2,-4 3-1,0 6 1,-3 4-1,-1 4 1,2 4 0,0 2 0,5 1 0,1 0-1,8 3-2,3-14-10,8 15-26,-8-15 1,28 8-2,-10-8-2</inkml:trace>
  <inkml:trace contextRef="#ctx0" brushRef="#br1" timeOffset="56763.3227">1891 6912 43,'-1'-17'29,"1"17"2,-13-6 0,0 5-22,13 1-1,-27 15 1,16 4-1,-8-4 1,8 12-2,-3-8-2,9 6-1,-1-6-1,11 2 0,1-8-1,10-3-1,2-8 0,5-3 0,2-6 0,0-3-1,-2-5 1,-3-2-1,-4-2 1,-5 1-1,-7 0 1,-5 6 0,-6 1-1,-3 3 0,-5 6 1,-2 4-1,-1 8 1,-1 3-1,3 4 1,2 2-1,5 2 1,4 1-1,5-3 1,7-1-1,5-7 1,5-6-1,3-6 1,3-6-1,0-8 0,-1-4 1,-2-3-1,-4-1 1,-5 0 0,-6 4-1,-5 5 1,-5 3-1,-7 8 1,-4 10 0,-5 7-1,0 7 1,0 2 0,3 3 0,3-1-1,5 1 1,7-4-2,5-11-2,16 2-27,-6-19-8,15 0-1,-3-11-1</inkml:trace>
  <inkml:trace contextRef="#ctx0" brushRef="#br1" timeOffset="57746.1245">1884 8793 47,'0'0'32,"0"0"3,-17-8-2,11 18-21,-9-5-3,11 11-1,-8-4-3,7 9-1,-2-1 0,7 3-2,-1-1 1,7 0-2,1-6 1,5-2-1,-1-6 0,4-5 0,-1-4-1,1-5 1,-1-3 0,-2-2-1,-4-2 1,-1-1 0,-4 0-1,-3 2 1,-2 1 0,2 11 0,-12-10 0,12 10 0,-21 8 0,9 3 1,-1 4-1,0 4 0,2-1 0,2 2 0,4-4-1,5-2 1,0-14-1,15 10 1,0-13-1,3-8 0,4-4 1,0-2-1,-2-1 1,-1-1-1,-7 2 1,-2 2 0,-10 15-1,-2-13 0,2 13 0,-22 11 0,6 5-1,-5 2-3,5 9-4,-8-7-28,15 8-2,-2-8 0,11 2-2</inkml:trace>
  <inkml:trace contextRef="#ctx0" brushRef="#br1" timeOffset="58900.5265">2048 10798 36,'0'-11'29,"0"11"3,0 0-1,-16-18-21,16 18-2,-13-6 0,13 6 0,-13 3 1,10 7-2,3-10-3,-14 20 0,8-8-2,2 5 0,2-4-1,2 1 0,4-2-1,-4-12 0,15 11 1,-3-11-1,1-4 0,2-2 0,-2-4 0,1-1 0,-4-3 1,-2 3 0,-3-1-1,-4 2 1,-1 10 0,-6-14 0,6 14 0,-15-2 0,15 2-1,-16 11 1,16-11 0,-14 21 0,11-9-1,0-1 1,3-11-1,7 17 0,-7-17 0,15 6 1,-4-10-1,0-4 1,2-6 0,0-1-1,-3-5 1,0-1 0,-3-1 0,-2 4 0,-1 0 0,-4 5-1,0 13 0,-9-14 0,9 14-1,-17 8-1,9 5-2,-2-3-3,9 15-17,-9-10-13,11 10 0,-3-6-2,6 6 2</inkml:trace>
  <inkml:trace contextRef="#ctx0" brushRef="#br1" timeOffset="59867.7282">2085 12133 10,'0'0'30,"2"-11"1,-2 11 1,-5-27-17,5 27-3,0-22-1,0 22-3,-2-15-1,2 15-2,0 0-1,0 0-1,-11 0 1,11 0-2,-9 20 0,8-5 0,-1 1-1,2 1 1,1 1-1,1-2-1,4-3 1,1-3-1,4-5 0,-11-5 1,19-5-1,-8-4 1,-1-3 0,-1-2-1,-2-3 1,-1 1 0,-3-1 0,-2 2-1,-4 2 1,0 3-1,3 10 1,-14-14-1,14 14 0,-17 4 1,6 4-1,3 3 0,-1 0 1,3 3-1,1-1 0,4 0 1,1-13-1,8 13 0,-8-13 1,19 0-1,-5-8 0,-1-2 1,0-4 0,1-2 0,-2-1-1,-3-2 1,-2 2 0,-2 1-1,-4 4 0,-1 12 0,-6-10-1,6 10-1,-17 16-2,3-3-2,8 16-21,-9-12-10,9 11-1,-3-10-1</inkml:trace>
  <inkml:trace contextRef="#ctx0" brushRef="#br1" timeOffset="60912.93">2171 13684 42,'0'0'34,"0"0"1,-16 12-1,15-1-28,-4 0-1,3 8 0,-1 3-2,3 6 0,-2 0 0,4 3-1,-1-5 0,5 1 0,1-9-1,3-3 0,2-8 1,2-6-1,1-8 2,1-4-1,-1-7 0,-1-3-1,-4-5 1,1 1 0,-7-2-1,-1 4 0,-6 3 0,-2 5-1,-3 4 1,-3 6-1,-3 6 1,0 6-1,0 3 0,2 4 1,0 3-1,4 0 0,2 1 1,5-2-1,4-3 0,4-3 1,5-7-1,4-4 0,3-5 0,0-4 0,1-5 1,-1-2-1,-3-1 1,-3 1 0,-6 2 0,-4 3 0,-3 12-1,-10-11 1,-1 15-1,-4 3 0,0 5-2,-2 1-2,4 10-6,-8-13-28,16 10 0,5-20-3,-5 11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4-08T00:02:45.44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3103 4756 53,'8'-34'34,"-1"4"0,-3 14-2,-6 0-29,2 16 0,0 0 0,-4 34 0,-5 6 0,-1 13 1,-2 9-2,1 12 0,-2 2 1,5 5-1,2-2 1,3-5-2,4-8 1,6-10 0,7-15 1,11-16 0,6-23-1,10-18 1,4-23-1,10-13 1,2-16-1,2-7 0,-6-6-1,-7 5 0,-5 7-1,-10 12 0,-8 13 1,-8 16-2,-15 28 2,0 0-2,4 31 1,-11 13 0,-1 11 1,2 6-1,3 6 1,4-3-1,7-9 1,9-9 0,10-17 2,10-14-2,7-15 0,7-13 0,2-12 0,0-10 1,-4-9-2,-5-3 1,-8-4-1,-8 2 0,-10 3-3,-7 3 1,-4 11-3,-5 1-3,10 24-25,-12 7-8,12 3 2,-2 10-2</inkml:trace>
  <inkml:trace contextRef="#ctx0" brushRef="#br0" timeOffset="405.6007">4590 5052 70,'-23'-13'38,"-13"-4"-1,-1 8 2,-11-2-33,4 13-1,-5 2 1,5 13-2,1 6 1,6 9-2,7 2 1,8 3-2,8 0 1,12-2-2,12-5 2,10-7-3,10-10 0,9-7 0,6-9 1,6-9-1,-1-6-1,0-6 2,-6-5-2,-7-1 1,-7 2 0,-8 4 0,-8 4-1,-7 8 1,-7 12 0,0 0-1,-9 22 2,4 1-1,3 3 0,5 2-1,9-2 1,8-8-4,17-9 0,2-22-8,26-5-27,-4-24 0,16-5 0,-5-22-1</inkml:trace>
  <inkml:trace contextRef="#ctx0" brushRef="#br0" timeOffset="608.4011">5270 4350 95,'-22'-7'39,"4"31"1,-9 13-4,4 25-31,1 13-2,2 14-1,1 10-2,2 5-1,4-2 0,0-6-2,6-6-1,-1-22-6,16-7-27,-8-27-2,11-12 1,-11-22-1</inkml:trace>
  <inkml:trace contextRef="#ctx0" brushRef="#br0" timeOffset="795.6014">4999 4851 94,'-31'3'40,"14"16"2,2-6-3,17 3-34,19-8-2,17-6-1,15-6-2,13-5-3,14-1-3,-2-15-27,13 13-7,-14-7 0,2 12-2</inkml:trace>
  <inkml:trace contextRef="#ctx0" brushRef="#br0" timeOffset="1450.8025">5445 5091 83,'-23'39'40,"2"-13"0,20-1 0,5-13-33,21-10-4,9-12 0,9-7 0,4-8-2,4-3 0,0-6-1,-6-1 1,-8-1-1,-10 4 0,-12 4 0,-10 5 0,-12 7 0,-13 9 0,-9 10 0,-7 8 0,-7 10 1,0 8-1,2 5 1,7 3 0,9 0 1,11-2-2,15-6 3,14-8-3,15-7 2,16-9-2,9-9 1,7-4 0,2-5-1,0-2 0,-5-2 0,-7 4 0,-9 0 0,-12 8 0,-10 6 1,-11 12-2,-11 9 2,-8 9-2,-7 11 1,-4 4 0,0 3 0,0 1 0,2-5-1,4-7 1,8-14 0,8-12 1,-2-12-1,20-30 1,-2-5 0,3-11 0,0-7 0,-1-6 0,-3 2 0,0 4 0,-5 8 0,-2 9 0,2 7-1,5 8 2,7 6-1,11 3-1,10 1 0,14-2-1,12 2-2,5-14-10,24 14-10,-10-20-19,17 3-1,-5-12-2,9 1 2</inkml:trace>
  <inkml:trace contextRef="#ctx0" brushRef="#br0" timeOffset="5460.6304">3069 6793 52,'-10'36'34,"-2"11"-1,-1 9 0,7 10-22,-9 1-1,11 9-4,-3-6-1,8-3-4,5-8-2,5-12-5,12-7-16,-2-19-11,5-16 1,0-14-3,-1-14 1</inkml:trace>
  <inkml:trace contextRef="#ctx0" brushRef="#br0" timeOffset="5647.8307">2846 6880 101,'-56'-21'38,"16"14"3,7-1-2,17 9-32,26-6-3,22-1 0,19-6-2,21-4-1,14-1-1,11-4-2,9 5-4,-4-9-14,2 16-18,-12-2-2,-5 10 0,-21-3 0</inkml:trace>
  <inkml:trace contextRef="#ctx0" brushRef="#br0" timeOffset="6209.4317">3680 6930 86,'-13'32'37,"5"7"0,-6-5 1,10 4-31,-7-2-2,9 1 1,2-9-2,10-3 0,6-12-1,12-7-1,8-11 0,9-8-1,7-9 0,3-4 0,-2-6-1,-2-3 0,-5-1 1,-8 3-1,-11 0 0,-7 5 0,-11 2 1,-5 8-1,-9 7 0,5 11 0,-23 9 1,6 14-1,-4 16 0,-2 15 1,-4 15-1,-2 14 0,-2 13-1,-1 7 1,1-2 0,1-3 0,2-8-1,3-14 1,6-14 0,5-17 0,6-19 0,8-26 1,0 0-1,3-25 1,5-10-1,1-10 1,1-9 0,0-8-1,0 2 0,-1 2 0,2 6 0,0 7-1,2 4 1,6 10 0,6 6-2,5 3-1,11 5-3,-1-7-5,21 7-26,-9-10-2,10 8 0,-7-13-1</inkml:trace>
  <inkml:trace contextRef="#ctx0" brushRef="#br0" timeOffset="6755.4326">4463 7025 92,'-20'0'36,"20"0"1,-23 14 0,21 4-31,-10 2-1,8 10-1,-4 7-1,1 7 0,-2 3-1,2 1 1,-2 0-2,2-6 1,0-7-1,2-6 0,0-12 0,5-17 0,0 0 0,9-14-2,0-14 2,5-5-1,1-11 1,4-8-1,2-8 1,3-1-1,2 4 1,-2 3-1,0 7 0,-1 7 1,2 8-1,-2 11 0,-1 9 0,-2 9 0,-2 7 0,0 6 0,-5 6 0,-2 5 0,-7 6 0,-2 4 0,-8 6 0,-6 4 0,-4 0 0,-5 4 0,-3 0-1,-3-2 1,-1-2 0,-1 0 0,3-1 0,-1 0 0,2 3 0,-2 2 0,2 6 0,-1 3 0,2 4-1,1-1 1,1 0 0,7-7-1,6-6-1,8-14-2,15-5-10,2-27-24,21-8-3,1-22 2,17-8-2</inkml:trace>
  <inkml:trace contextRef="#ctx0" brushRef="#br0" timeOffset="7114.2333">4709 7258 105,'0'0'40,"24"2"1,3-24-2,21 3-35,10-11-1,12-4 0,3-6-1,3-4 0,-6 1-1,-8 7-1,-16 2 0,-18 8 0,-20 8 0,-8 18 0,-36-5 1,-4 21-1,-11 10 1,-7 9 0,-1 10 0,5 8 1,6 2-1,14 2 0,15-5 0,19-11-1,22-11-1,17-18-6,36-2-20,0-26-13,21-4-2,-1-14 0,12-2-1</inkml:trace>
  <inkml:trace contextRef="#ctx0" brushRef="#br0" timeOffset="7597.8341">6120 7012 75,'0'0'38,"0"0"0,-27 22 1,-8-6-27,8 14-4,-6-1-2,7 7-1,4-2-1,10 3-1,9-5-1,13-5-2,10-8 1,13-8 0,7-10 0,7-6-1,1-13 1,0-7 0,-5-6 0,-6-6 0,-9-1 0,-13-3-1,-12 1 0,-7 4 0,-9 9-1,-6 4 0,-4 10 0,-2 7-1,5 13-1,4 1-3,19 18-17,-3-26-16,34 20 0,2-22-1,23-4 0</inkml:trace>
  <inkml:trace contextRef="#ctx0" brushRef="#br0" timeOffset="7816.2345">7065 6470 82,'-12'-42'39,"-5"13"0,-18 10 0,-1 25-32,-10 13-2,-2 22 1,-6 19-1,-1 20 0,1 13-3,7 9 1,7 2-3,10-3 0,11-9-5,7-18-5,21-8-28,-2-28-3,15-13 3,-5-24-3</inkml:trace>
  <inkml:trace contextRef="#ctx0" brushRef="#br0" timeOffset="7972.2348">6523 6992 110,'-33'-19'41,"-3"-1"2,17 10-2,9-3-34,22 3-3,19-6-3,18-1-1,20-2-5,11-5-4,28 5-29,-3-6-3,17 7 0,-4-5-1</inkml:trace>
  <inkml:trace contextRef="#ctx0" brushRef="#br0" timeOffset="8487.0357">8124 6865 58,'0'0'37,"0"0"-2,-15-3 1,-4 21-10,-15-8-20,4 13 0,-9-2-1,6 5 0,0-3-1,9 3 0,6-7-2,11 1 1,13-7-1,13-4-1,8-3 0,6-1 0,4 2 0,-2 1-1,-3 3 0,-5 4 0,-12 7 0,-12 1 0,-11 7-1,-10 1-2,-7 2 0,-5-4-3,7 5-9,-6-18-25,15-1 2,14-15-2,0 0 0</inkml:trace>
  <inkml:trace contextRef="#ctx0" brushRef="#br0" timeOffset="8830.2363">8491 6944 99,'-27'18'39,"-12"1"1,2 11-2,-7-1-33,8 6-1,3-1 0,11 3-1,13-5-1,15-3-1,11-7 1,14-6-1,12-9-1,5-8 1,3-8 0,-1-7-1,-6-7 0,-7-5 0,-9-3 0,-13-4-1,-11-1 0,-8 1-1,-9 4-1,-7 1-1,0 9 0,-3 1-2,8 12-1,-2-5-7,17 13-23,0 0 0,24 8 0,-1-6 1</inkml:trace>
  <inkml:trace contextRef="#ctx0" brushRef="#br0" timeOffset="9048.6367">8893 6858 96,'12'-7'37,"-12"7"2,0 0-2,-17-7-29,8 17-2,-6 5-2,2 13 0,-2 7-2,3 5 0,2 4-1,5 1 0,4-3-1,4-6-2,7-5-3,0-25-17,17-3-18,-3-19 1,12-9 0,-6-17-2</inkml:trace>
  <inkml:trace contextRef="#ctx0" brushRef="#br0" timeOffset="9157.8369">8934 6612 105,'-35'-19'37,"11"9"-1,7 1-5,0-2-65,32 1-3,10-9-1,19-2-1</inkml:trace>
  <inkml:trace contextRef="#ctx0" brushRef="#br0" timeOffset="9376.2373">9466 6194 101,'-22'34'41,"4"20"1,-10 9-1,10 10-34,-6 14-2,8 9 0,2-1-2,6-1 0,4-8-2,6-10-1,6-12-5,-4-27-11,14-3-23,-9-22-3,11-9 1,-8-19-2</inkml:trace>
  <inkml:trace contextRef="#ctx0" brushRef="#br0" timeOffset="16911.0505">2936 8278 58,'12'-17'36,"-12"17"0,3-11-1,-3 11-25,0 0-3,-3 13-1,-3 8-1,4 15-1,-5 11-2,1 12-1,-2 9-1,0 7 1,2 9-3,0-4-3,12 6-14,-4-18-17,12-3 1,1-18-1,13-8 1</inkml:trace>
  <inkml:trace contextRef="#ctx0" brushRef="#br0" timeOffset="17129.4509">3351 8687 71,'0'0'36,"-17"-6"-2,5 19 1,-11 6-29,9 12-3,-1 4 1,4 5-2,3-1 0,5 0-2,6-5-1,3-10-4,11 2-15,-1-23-14,7-5-1,-2-18-1,4-7 1</inkml:trace>
  <inkml:trace contextRef="#ctx0" brushRef="#br0" timeOffset="17285.4511">3397 8375 64,'-18'-17'33,"2"12"-1,3 11-1,9 5-29,9 10-11,4-1-21,14 2-1,9-1-2,8 2 1</inkml:trace>
  <inkml:trace contextRef="#ctx0" brushRef="#br0" timeOffset="17769.052">3842 8630 79,'-36'11'39,"-11"-1"-1,3 13 0,-6-1-30,7 15-1,-2-1-1,10 4-1,8-2-1,14-2-2,10-7 1,16-10-2,12-10 1,13-16-2,9-8-1,9-6 2,2-8-2,-1-2 1,-4-3-1,-8 5 1,-8 3 0,-11 7 0,-8 9 0,-18 10 0,0 0 0,-15 26 1,-7 8 0,-7 10-1,-5 16 1,-5 16-1,-4 11 1,0 8 0,4 1 0,3-4-2,7-7 2,8-11-1,8-15 0,11-20 1,10-22-1,13-21 0,13-20 1,10-20-1,8-14-1,7-11 0,3-7-1,2-8-3,2 8-4,-16-9-28,8 17-3,-13 3 0,-1 16-2</inkml:trace>
  <inkml:trace contextRef="#ctx0" brushRef="#br0" timeOffset="18174.6527">4579 8653 87,'-22'9'38,"10"10"1,-11-2 1,9 9-33,-7 0 0,6 8-2,0-3-1,6 0-1,7-5 0,9-4-2,9-11 1,13-9-2,9-10-1,7-8 0,8-7 0,2-6 1,1-3-2,-4-3 2,-5 3-1,-9 3 0,-8 5 1,-9 4 0,-7 7-1,-14 13 1,0 0 0,7 13 0,-13 8 0,-1 6 1,-1 3-1,4 6 0,3 0 0,2-4-3,8-2 0,4-13-5,17 3-21,-6-21-11,14-3 2,-4-16-3</inkml:trace>
  <inkml:trace contextRef="#ctx0" brushRef="#br0" timeOffset="18361.853">5334 8559 86,'-13'22'38,"-10"8"0,6 15 0,-4-5-31,7 8-3,3-3-1,5-7-4,8-5 0,4-18-7,22-6-25,-9-18-7,13-6 2,-7-19-1</inkml:trace>
  <inkml:trace contextRef="#ctx0" brushRef="#br0" timeOffset="18486.6533">5429 8355 66,'-18'-51'37,"0"15"-1,-3 12 1,21 24-28,-20-1-9,9 15-30,20 7-4,8 3-2,18 7-1</inkml:trace>
  <inkml:trace contextRef="#ctx0" brushRef="#br0" timeOffset="18892.254">6021 8456 70,'-30'-8'40,"0"16"-1,-17 4 2,3 14-25,-12 5-8,7 14-1,-1 1 0,10 7-2,10-4-1,16-2-1,19-16 0,19-12-2,16-18 1,16-17-2,16-20-1,10-16 1,6-15-1,0-14 1,-7-4-1,-6-8 1,-11 0 0,-8 8 1,-18 14 0,-13 12 0,-15 20-1,-13 24 1,-13 23-1,-13 27 0,-8 24 0,-8 18 0,-1 13 0,5 8 0,9 2 0,11-10-1,17-3-3,14-18-3,23-3-15,-3-34-18,24-3-1,-6-24 0,9-4-2</inkml:trace>
  <inkml:trace contextRef="#ctx0" brushRef="#br0" timeOffset="19032.6542">6625 8742 106,'0'0'42,"-20"0"0,11 10 0,-10-8-37,6 2-4,13-4-2,-17 5-3,17 6-14,0-11-21,0 0-2,-12 1 1,12-1-3</inkml:trace>
  <inkml:trace contextRef="#ctx0" brushRef="#br0" timeOffset="35709.0835">3078 10027 62,'18'-15'36,"-18"15"-2,17-15 1,-17 15-20,12-3-13,-11 17 1,0 14 0,-11 12 0,-4 17 1,-14 10-2,-1 12 2,-9 8-3,1 4 3,0-6-3,4-1 2,9-15-1,13-5 1,15-16-2,18-13 1,18-13-2,16-13 0,14-9-2,7-12-1,9 1-7,-8-14-28,5 3 1,-12-11-2,-6 6-1</inkml:trace>
  <inkml:trace contextRef="#ctx0" brushRef="#br0" timeOffset="35927.4839">3759 10459 85,'-7'31'37,"-9"4"1,3 12 0,0 0-35,-2 4-1,1 1-1,3-5-2,6-3-4,0-20-13,16-5-19,3-22 0,11-10-1,4-22 0</inkml:trace>
  <inkml:trace contextRef="#ctx0" brushRef="#br0" timeOffset="36083.4842">3891 10127 77,'-35'-33'37,"3"16"0,-1 10-4,17 12-34,7 19-18,7-3-13,19 3 0,13-3-4,17 0 2</inkml:trace>
  <inkml:trace contextRef="#ctx0" brushRef="#br0" timeOffset="36613.8851">4407 10362 78,'-24'30'41,"-16"-4"-4,0 9 5,-11-4-33,8 4-1,2-5-2,8 3-2,8-4-1,12 1 0,13-8-2,13-8 0,14-8 0,11-10-1,8-5 1,3-8-1,0-6 0,-2-5 0,-7-1-1,-5 0 1,-10 2-1,-8 2 1,-8 7-1,-7 3 1,-2 15-1,-10 2 1,-3 19 0,-7 18 0,-3 18-1,-3 18 1,-7 16-2,-4 10 1,-1 8 0,1-2-1,3-7 1,5-10-1,6-15 1,6-18 0,7-20 1,9-20 1,1-17-1,13-21 1,-3-12-1,3-15 0,0-8 1,3-7 1,-1-6-1,1 3 1,1 2 0,-1 7 0,1 7 0,3 4 1,7 2-2,5 0-1,10 4-2,5-5-2,17 3-7,-3-19-29,22-1 1,-3-14-1,10 4 0</inkml:trace>
  <inkml:trace contextRef="#ctx0" brushRef="#br0" timeOffset="37003.8858">5424 9774 97,'-34'28'41,"-4"22"1,-16 8-1,7 17-31,-10 4-6,7 9 0,1 3-2,5 2 0,9-8-2,8-9 2,8-16-3,10-12 3,9-15-2,11-15 1,7-17-1,8-16 1,7-15-1,4-10 0,3-6 2,-1-6-4,2 2 3,-8 7-1,-3 7 1,-4 14-1,-9 15 1,-3 13-1,-7 13-1,-2 13 2,-2 4-2,5 1 1,6 1-3,6-6 0,11-9-3,4-19-3,26-1-20,-5-32-13,18-4 3,-6-23-3,10-1 4</inkml:trace>
  <inkml:trace contextRef="#ctx0" brushRef="#br0" timeOffset="37144.286">6131 9844 98,'0'0'38,"-31"25"2,0 27-3,-17 16-29,1 16-3,-4 6-3,4 2-2,11-1-3,4-13-4,24-5-31,-4-23-1,18-13-1,2-26 0</inkml:trace>
  <inkml:trace contextRef="#ctx0" brushRef="#br0" timeOffset="37347.0864">5777 10189 83,'-20'-3'45,"3"-1"-2,17 4 0,20 3-12,20-2-27,21-7-2,20-3-2,12-4-2,5-12-4,16 7-15,-20-24-10,7 8-11,-19-14-1,-7 4-1,-17-10 2</inkml:trace>
  <inkml:trace contextRef="#ctx0" brushRef="#br0" timeOffset="44476.2989">3037 11656 54,'10'-14'35,"-10"14"-2,0 0-7,-9 15-17,6 5-1,-4 5-1,7 14-4,-1 6 2,5 13-3,0 7 1,1 7-2,2 3 0,0-1-4,3-4-4,-12-17-27,12-1-2,-8-18-1,5-11 1</inkml:trace>
  <inkml:trace contextRef="#ctx0" brushRef="#br0" timeOffset="44710.2993">2874 11737 64,'-18'-27'41,"-1"1"-2,19 26 1,-19-16-29,19 16-6,0 0-2,20 1 0,3 0-2,13-2 0,12 0-2,15-4 0,10 0-2,7-7-3,14 8-28,-7-10-3,4 10-1,-13-4-3</inkml:trace>
  <inkml:trace contextRef="#ctx0" brushRef="#br0" timeOffset="45100.3">3458 11918 68,'-4'25'36,"4"-25"2,28 16 0,2-20-34,15-6-1,8-7 1,13-1-1,3-9-1,-1-2 1,-5 1-3,-7 0 2,-10 2-2,-13 3 1,-14 5-1,-19 4 2,-16 8-2,-13 8 1,-12 7-1,-6 12 1,-7 6 1,0 11-2,2 6 2,7 6-2,12-1 2,13-3-2,18-6 1,18-14-3,23-10 1,16-17-3,22-7-4,-2-22-29,21-2-1,-2-16 0,5 2-3</inkml:trace>
  <inkml:trace contextRef="#ctx0" brushRef="#br0" timeOffset="45599.5009">4468 11775 79,'-29'36'38,"6"6"-1,-4-8-2,8 8-32,3-7 1,8-4-2,1-8 0,6-6 0,1-17-1,11 5 0,1-17-1,3-7 0,1-4 0,2-6 0,-2-2 0,-1 0 0,-1 1 0,-4 7 2,-2 2-2,-4 8 2,-4 13-2,0 0 1,10-1-1,-5 11 0,1 5 1,3-1-3,1 4 2,11-2-1,2-5 1,9-4 1,4-6 0,5-6 0,7-9 0,2-5 1,-2-4-1,-4-1 2,-4 1-3,-7 1 2,-8 5-1,-9 6 1,-16 11-2,0 0 0,1 19 1,-9-1-3,-1 8 3,-4 4-4,2 2 3,3 1-3,6 1 0,3-8-3,11 4-1,-3-19-12,15 7-19,-3-14 0,13-1-2,-8-15 2</inkml:trace>
  <inkml:trace contextRef="#ctx0" brushRef="#br0" timeOffset="46129.9018">5270 11731 51,'0'-13'37,"0"13"1,-9 18-1,6 14-19,-10-1-9,6 16-4,-3 2 0,4 6-2,-1-3 0,6-1-2,-2-9 1,2-4 0,1-11-1,4-9 1,-4-18-2,10-3 1,-2-14-1,0-11 1,0-5-1,1-10 0,0-3 1,-2-7-2,4 1 1,-3 2 1,1 4-1,1 8 1,2 6-1,5 9 2,3 7-2,4 10 2,-1 8-1,5 8 0,4 4-1,-4 6 1,2 2-1,-5 2-1,-5 1 1,-7 4-3,-8 0 3,-9-1-2,-10 2 1,-6-3-1,-8 0 2,-6-2 0,-2-1 0,-1 0 0,2-1 1,3 2-1,3 6 1,4 5-1,3 10 0,1 9 1,3 11-1,-1 10 0,-1 6 0,1-1-1,4 1-5,-9-17-28,18 2-5,-3-23-2,12-12-1</inkml:trace>
  <inkml:trace contextRef="#ctx0" brushRef="#br0" timeOffset="47331.1039">5883 11919 63,'-13'16'37,"1"-6"0,9 3 0,3-13-32,0 0 0,29-8 0,6-8-2,6-11 1,8-3 0,0-6-1,1-3-1,-6 3-1,-8 1 0,-13 4 0,-13 5 0,-15 10-1,-14 7-1,-10 9 1,-7 8 2,-8 12-1,-2 9-1,-2 6 1,8 7 0,6 2 1,12 2 0,13-5-1,16-4-1,20-14 2,17-9-1,15-13 0,10-9-1,11-10 1,1-8-1,-2-1 0,-8-2 1,-11 1-1,-14 6 2,-14 6-2,-13 7 0,-19 9 0,0 0 0,-7 20 0,-9 1 1,-6 8-1,0 4-2,-1 0 2,3 0 0,4-4-1,4-5 1,7-10 0,5-14 0,15-10 0,1-12 0,5-8 0,3-8 0,3-5 0,-2-2 2,1 3-2,-7 5 1,-1 7-1,-1 6 1,-2 6-1,3 8 2,0 6-2,5 6 0,6 0 0,7 1 2,5 0-2,1-1 0,3-2 0,-3-2-2,-2-2 2,-9 1-1,-8-3 1,-10 0-2,-13 6 2,0 0 0,-26-7 0,0 11 1,-8 3-1,-4 9 1,-5 5 0,1 5-1,3 6 1,5 3-1,9 2 1,10-1-2,14-5 2,15-9-2,13-10 2,13-10-1,10-12 1,6-10-1,5-12 0,-1-6 1,-7-4-1,-5-3 1,-12 2-1,-6 4 1,-13 7-1,-4 7 1,-12 13 0,-1 12-2,-12 7 2,1 14 0,-1 11-2,-2 5 0,6 3 0,1-1-1,13-2-2,2-12-4,20 2-22,-1-28-13,18-10 2,3-21-1</inkml:trace>
  <inkml:trace contextRef="#ctx0" brushRef="#br0" timeOffset="47518.3042">7853 11138 66,'-12'-7'42,"-19"17"-2,-2 25 1,-13 11-15,2 27-20,-4 8-3,3 10-2,6 3-3,5-6-2,20 3-16,-4-22-21,15-7 1,1-24-3,11-12 3</inkml:trace>
  <inkml:trace contextRef="#ctx0" brushRef="#br0" timeOffset="48282.7056">7454 11522 94,'2'13'42,"-2"-13"-1,30 18 1,8-16-37,11-6-2,9-6 0,7-3-1,1-3-1,-6 0 0,-6 1 0,-14 4-1,-14 8 1,-11 5 0,-15 9-1,-12 8 1,-9 9 0,-3 5 1,-5 7-2,1 3 2,5 1-2,5-2-1,9-4 1,12-9-1,11-11 0,11-11-1,11-15 2,7-12-1,4-10 1,2-9 1,-1-7-1,-3-4 1,-5 1-1,-8 3 1,-9 9-1,-7 9 0,-9 13 0,-7 15 1,0 0-2,-21 31 1,4 4 0,0 3 1,2 3-2,5 1 1,8-8-3,10-9 1,17-9-5,8-16-2,22 1-10,-6-21-23,19 2 3,-9-16-3,12 13 25,-19-8 11,-9 3 7,-12 11 5,-20-2 10,1 22 22,-24-1-1,2 18 3,-16-2-24,6 17-8,-4 3-6,3 3-1,2-1 0,4-1-1,4-7 1,4-4-1,1-9 2,6-21-3,0 0 2,0 0 1,15-22 0,-6-4 0,3-10-1,2-6 1,2-4-2,6-3 1,1-1 0,3 4 0,1 4-1,4 4-1,0 10 0,0 2-3,4 16-5,-13-5-23,15 18-9,-8-6 0,7 12-1</inkml:trace>
  <inkml:trace contextRef="#ctx0" brushRef="#br0" timeOffset="48657.1062">8956 11570 85,'-11'10'41,"13"4"1,-2-14 0,28 11-34,-3-12-1,14-2-3,7-7-1,7-2-1,3-7-2,2-1 1,-5-5-2,-10-2 0,-13 0 0,-15-1 0,-17 7 1,-16 4 0,-16 8 1,-15 10 0,-8 11 1,-5 13 0,-2 11 0,3 12 3,6 3-4,14 6 3,13-3-3,16-5-1,20-8 0,20-12-1,25-14-1,19-17-2,25-4-10,4-30-7,31 8-6,-16-26-13,12-1-4,-17-13 1,-7 1-1</inkml:trace>
  <inkml:trace contextRef="#ctx0" brushRef="#br0" timeOffset="60575.5272">3240 13349 23,'0'0'31,"0"0"2,-12 1-2,8 16-23,-10 1 0,8 16-1,-8 4 0,9 14-1,-4 3-1,8 8 0,-3-6-1,9 0 1,1-12-2,9-8 0,2-20 0,10-15-1,3-19-1,6-15 1,2-11-1,2-8-1,-1-3 0,-4 1 0,-5 7 0,-6 9 0,-7 13-1,-6 16 1,-11 8-1,8 30 1,-9 6 0,0 10 1,-2 6-1,5 2 1,1-3-1,5-8 1,5-9 0,7-15 1,4-17-1,5-17 0,2-18 1,3-9-1,-3-11 0,1-7-1,-3-3 0,-4 0-1,-2 8-3,-9-1-5,9 20-28,-16 4-1,7 18-1,-14 14 0</inkml:trace>
  <inkml:trace contextRef="#ctx0" brushRef="#br0" timeOffset="60778.3275">4270 13390 60,'-6'22'37,"-2"12"-1,-9 5 1,4 4-35,-6 8-3,5 1 0,5 1-4,0-18-12,14 0-17,1-17-3,9-12 2,3-21-1</inkml:trace>
  <inkml:trace contextRef="#ctx0" brushRef="#br0" timeOffset="61215.1283">4294 13251 65,'-17'-5'39,"1"-2"-2,16 7 0,-4-10-36,14 4-2,11 4-2,7-5 0,10 5-1,4-3 1,2 8 1,-2 4 0,-5 6 2,-6 8 1,-11 3 2,-5 12 3,-15 2-2,-4 9 1,-10-5-1,2 3 1,-4-10-2,7-1 0,2-10-1,8-10 0,-1-14-1,24-13 1,-1-10-2,6-6 1,3-4 0,2-4-1,-1-2 0,0 3 0,-3 5 1,-5 7-2,-4 6 1,-5 9 0,-2 7-1,-3 9 0,-1 10-1,-2 6-1,3 13-3,-5-3-6,14 18-26,-6-7-1,12 4 0,-1-12 0</inkml:trace>
  <inkml:trace contextRef="#ctx0" brushRef="#br0" timeOffset="61589.529">5435 13330 55,'-12'-20'38,"-13"0"0,5 14-1,-10 3-28,8 14-2,-6 4-1,9 13-1,0 3-2,10 5 0,5-3-1,8-5 0,8-11-1,12-12 1,7-13-1,8-16 0,6-16 0,3-13 1,1-11-1,0-10 1,-3-7-1,-7 1 0,-7 1 0,-7 12 0,-7 13 0,-8 18-1,-10 36 1,-14 14-1,-8 35-1,-5 23 2,-2 15-2,0 7 0,7 4-3,7-5-1,22-9-6,3-29-25,34-8-4,12-26-3,24-8 1</inkml:trace>
  <inkml:trace contextRef="#ctx0" brushRef="#br0" timeOffset="62151.1299">6674 13099 51,'-17'7'38,"-10"-1"-2,2 11 2,-9-4-29,3 9-5,0-3 0,9 4 0,1-5 0,14 2-2,5-5 0,10-4-1,7-3 1,11-5-2,6-2 0,4-1 1,0 0-1,-5 3 1,-6 4-1,-6 7 1,-11 7-1,-10 8 1,-11 2-1,-7 5 1,-3-3-1,-4-3-2,7-6-1,1-17-5,19-7-30,10-14-1,15-6-1,3-16 0</inkml:trace>
  <inkml:trace contextRef="#ctx0" brushRef="#br0" timeOffset="62728.331">7010 13161 56,'-4'13'38,"-6"-2"0,5 11 0,-6 0-33,5 13 0,-4 1 0,2 12-2,-4 1 1,5 4-2,-2-5 1,3-2-1,1-9 0,2-6-1,2-12 1,1-19-2,0 0 1,13-15-1,-5-11 0,0-6 0,0-8 1,1-6-1,2-5 0,-3-4 1,5 0-1,1 1 0,1 4 1,1 6 0,2 6-1,2 8 0,2 11 1,4 8-1,0 9-1,-1 6 1,0 7 0,-3 4 0,-2 4 0,-5 7 0,-4 1-1,-9 5 0,-7 1 1,-10 1 0,-8 0-1,-5 1 0,-5-1 1,-2-3-1,-5-1 0,3 2 2,-1 1-2,5 3 2,2 5-1,2 8 0,3 5 0,0 7 1,6 1-2,2 2 1,5-4-1,1-5-1,8-7-2,-2-15-5,22-3-29,-16-30-2,26 14-1,-11-27 1</inkml:trace>
  <inkml:trace contextRef="#ctx0" brushRef="#br0" timeOffset="63149.5317">7302 13280 69,'6'17'40,"-6"-17"0,8 16 0,3-16-38,8-2 1,9-10-1,9 0 0,5-10 0,3-1 1,0-3-2,-2 1 0,-7-1-1,-7 2 1,-11 1-1,-8 1 1,-11 5-1,-9 1 0,-8 3 0,-5 5 0,-5 8 0,-2 7 1,-3 9-1,0 12 2,3 8-1,3 6-1,8 4 1,9 3 0,8-5 0,10-5-1,10-9-1,12-12-1,12-9-3,-1-21-17,13 4-19,-6-16 1,6-1-3,-8-12 1</inkml:trace>
  <inkml:trace contextRef="#ctx0" brushRef="#br0" timeOffset="63539.5324">7839 13275 67,'-6'25'41,"6"-25"-1,4 13 0,10-23-35,14-8-2,5-9-1,5-4 0,4-5-1,-2-2-1,-2 0 0,-6 2 0,-12 3-1,-8 7 2,-9 7-1,-8 7 0,-10 9 0,-7 10 1,-9 10 0,-3 13 2,-2 8-2,2 7 1,2 3-1,6 2 1,9-5-1,9-5 0,16-9 0,12-12-2,13-12 1,14-14-2,13-6-2,5-18-5,22 6-26,-13-18-5,4 5-1,-9-9 0</inkml:trace>
  <inkml:trace contextRef="#ctx0" brushRef="#br0" timeOffset="63867.133">8622 12956 72,'-23'25'42,"-13"3"-2,4 15 3,-8 5-36,9 1-2,0-3-2,12 1 0,7-9-1,12-7-1,12-14 1,11-17-2,10-18 1,13-15 0,5-15-1,2-13 1,1-14-1,-3-9 1,-3-9-1,-8-5 0,-6 6 0,-10 9 1,-10 17-1,-9 20 1,-12 27-1,-8 29-1,-7 33 2,-6 30-1,-3 20 1,2 9-3,6 9-4,-4-19-20,23 5-15,0-24-1,15-13-2,1-23 1</inkml:trace>
  <inkml:trace contextRef="#ctx0" brushRef="#br0" timeOffset="65317.9355">2334 15045 2,'0'0'32,"-13"-2"1,13 2 2,-10-8-22,10 8-2,0 0-2,-11 8-2,1-4-1,3 10-1,-4 1-1,5 7-1,-5 1 0,5 3-1,1-1 0,2 0-1,4-4 1,6-5-1,5-5-1,2-10 0,4-8 0,5-6 0,1-6 0,0-5 0,-3-1 1,-5 0-1,-7-1 1,-3 7 0,-8 5-1,2 14 1,-21-5-1,4 13 1,-3 7-1,-1 5 0,2 5 0,3 4 1,2 1-1,5-2 0,4-2 1,7-4-1,5-4 1,4-9-1,5-8 1,8-8-1,1-8 0,3-5 1,-2-5-1,-1-3 1,-6 0-1,-3 1 0,-7 5 1,-9 5-1,-8 6 0,-6 8 0,-5 8 0,-2 5 0,-2 6 0,0 4 0,2 3 0,4 0 0,6 0 0,6-5 0,5-4 0,0-14 0,20 8 0,1-13 1,3-7-1,2-4 0,0-5 1,-2 1-1,-4-1 1,-4 1-1,-8 3 1,-5 3-1,-3 14 1,-12-14-1,-2 15 0,-1 5 0,-4 4 0,2 4 0,2 3 0,1 0 0,3 0 0,5-2-1,6-4 1,0-11 0,17 6 0,-1-12 0,1-6 1,5-6-1,1-1 0,-3-4 0,-1 2 1,-6 1-1,-4 5 1,-8 4-1,-1 11 1,-15-1-1,-4 13 0,-3 8 1,-2 3-1,-1 5 0,0-2-1,2 1-2,10-1-3,0-20-19,22 6-12,-9-12-3,33-20 0</inkml:trace>
  <inkml:trace contextRef="#ctx0" brushRef="#br0" timeOffset="66347.5373">3653 14704 19,'-31'9'36,"0"8"1,-7-1 0,7 11-26,-3-9-4,12 9 0,2-6-2,12 1-1,8-6-1,11-1 1,7-4-3,7 1 0,3-2 0,3 3 0,1 2 0,-5 3 0,-3 7-1,-8 5 1,-8 4 0,-8 4-1,-7 4 1,-7-1 0,-6-2-1,1-3 0,-2-5-1,1-9-1,7-6-3,2-16-5,11 0-26,14-18-2,7-1-2,-3-14 1</inkml:trace>
  <inkml:trace contextRef="#ctx0" brushRef="#br0" timeOffset="66721.938">3902 15098 36,'0'13'37,"13"4"2,0-12-1,12 1-32,4-15-1,12 3 0,-1-9 0,6-3-2,-5-3 0,-4 1-1,-9 1-1,-7 2 0,-12 4 0,-9 2-1,-9 0 1,-8 7 0,-8 1-1,-4 5 0,-1 1 0,-3 6 1,2 4 0,5 7-1,3 3 1,9 3 0,7 3-1,10 1 1,10-2-1,7-1 0,10-4-2,6-8-1,10-1-4,-4-22-14,17 8-17,-9-17-2,9 2 0</inkml:trace>
  <inkml:trace contextRef="#ctx0" brushRef="#br0" timeOffset="67111.9387">4533 15090 44,'-6'16'38,"14"2"2,-8-18-2,28 2-33,1-13-2,8-2 1,2-9-2,3-1-1,-3-4 0,-3 1 0,-7 3-1,-9 1 0,-9 1 0,-7 4 0,-11 0 0,-6 5 0,-8 4 0,-5 3 0,-8 6 0,-3 11 1,-1 9 0,-1 10 1,4 7 0,4 10 0,8 2 0,12 0 0,11-5-1,15-8 0,15-12-2,9-14-2,16-9-2,1-21-5,22 5-26,-14-17-3,9 3-1,-15-6 0</inkml:trace>
  <inkml:trace contextRef="#ctx0" brushRef="#br0" timeOffset="67517.5394">5214 15068 30,'0'0'37,"0"0"2,0 0-1,0 0-28,-15-18-1,15 18-1,-28-13-3,10 11-1,-2 2-1,-2 11 0,0 5 0,2 10-1,4 6 0,3 5 0,6 1-1,6-1 0,5-5-1,10-10 1,6-16-1,10-15 1,6-22-1,8-19 1,5-16-1,3-11 0,-2-11 1,-2-5 1,-4-2-1,-8 4 0,-7 14-1,-9 15 1,-7 18 0,-9 20 0,-4 24-1,-8 26 0,-5 26-2,-3 17 0,-1 17-3,-3-7-12,19 18-21,-6-17-3,20-5-3,3-24 1</inkml:trace>
  <inkml:trace contextRef="#ctx0" brushRef="#br0" timeOffset="68203.9406">6857 14843 15,'-15'-18'36,"3"2"1,-10-8-3,5 15-22,-16-8 0,10 17-1,-16-2-3,7 15 0,-6 2-2,3 14-1,-1 7-2,9 6 1,4 0-2,12 1 0,7-6 0,13-7 0,12-15-1,14-17 0,13-18 0,8-16 0,12-18 1,2-12-1,3-7 0,0-8 1,-8-2-1,-8 3 1,-10 6-1,-13 11 0,-16 13-1,-7 15 0,-12 20 0,-11 20-1,-5 27 1,-9 19 0,0 20-2,-1 13 1,4 9-1,4 4-1,11-2-1,6-14-3,20-2-8,-1-30-25,23-9 0,2-27-2,15-9 2</inkml:trace>
  <inkml:trace contextRef="#ctx0" brushRef="#br0" timeOffset="68578.3412">7365 14843 57,'-6'22'41,"3"-9"-1,15 2 2,-12-15-37,37 7-2,-1-14 0,7-5-1,0-5 0,1-4-1,-5-3 0,-5 1-1,-11-1 0,-9 1 1,-13 2 0,-11 4 0,-9 2-1,-9 5 1,-6 7 0,-7 8-1,-1 10 0,1 9 0,1 8 0,7 7-1,6 5 1,10 2 0,12-4 0,16-6-1,11-10 0,13-13-3,19-4-6,-3-24-27,19 1-3,-6-16-2,10 2 2</inkml:trace>
  <inkml:trace contextRef="#ctx0" brushRef="#br0" timeOffset="69155.5422">7980 14789 53,'-9'14'39,"5"8"-1,-4 0-1,8 10-29,-10 2-4,5 6-1,-4-2 0,2 2 0,-2-4-2,3-4 1,-2-10 0,4-10-2,4-12 1,0 0 0,11-30-1,-1 0 0,3-7 1,-1-7-1,4-2 2,1 0-2,3-1 2,-5 5-1,7 5 1,-4 7 0,2 5-1,2 6 0,0 5-1,1 8 1,-1 3-1,0 6 0,-2 3-1,0 6 0,-5 5 1,-4 4-1,-5 4 0,-7 8 0,-6 2 1,-5 5-1,-6 1 1,-4 0 0,-3-5 0,1-2 0,0-6 0,2-7 0,2-8 0,3-8 0,2-8 0,1-2 0,3-5 1,11 10 0,-17-17 0,17 17 1,-13-6-1,7 19 1,-3 12-2,3 15 2,-5 14-3,-3 13 1,-4 11-1,0 9-2,1 1-4,-8-20-16,22 5-18,-12-27-2,17-10 1,-2-36-1</inkml:trace>
  <inkml:trace contextRef="#ctx0" brushRef="#br0" timeOffset="69654.7431">8849 14217 51,'-5'14'39,"-4"9"-1,1 15 2,-7 2-32,5 15-2,-5 6-1,7 9 0,-3 2-2,1 6-1,0-1-1,2-6-2,3-3-3,-2-12-3,11 2-5,-14-27-21,15 1-7,-6-20-1,1-12 1</inkml:trace>
  <inkml:trace contextRef="#ctx0" brushRef="#br0" timeOffset="69826.3434">8636 14880 57,'-18'-11'41,"-1"-1"0,19 12 1,-18-3-30,30 2-6,9-8-2,13-4-2,14-10-1,9-7-1,14-6-3,6-11-2,17 7-23,-14-16-13,10 4 1,-14-7-1</inkml:trace>
  <inkml:trace contextRef="#ctx0" brushRef="#br0" timeOffset="70153.944">9460 14116 72,'-27'45'43,"1"19"-2,-12 3 2,2 13-37,-7 6-3,5 9 0,-3-2 0,8-1-1,4-11-1,8-12-1,12-13 1,12-17-1,11-20 0,10-15 1,12-19-1,6-13 0,4-8 1,2-2-1,-3-2 0,-3 4 1,-8 10-1,-3 9 0,-7 14 0,-6 12 1,-4 11-2,-3 9 1,-1 7-2,1-2-3,11 16-12,-13-20-20,21 6-6,-3-17 0,15 1-1</inkml:trace>
  <inkml:trace contextRef="#ctx0" brushRef="#br0" timeOffset="70325.5443">10070 15039 90,'-10'16'44,"-9"-12"1,6 4-2,-10-8-41,12-8-3,11 8-5,-9-31-11,22 25-20,-14-12-6,4 4-3,-11-5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Paenga-Wh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wh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7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9932099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510117"/>
                <a:gridCol w="42402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start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Gain an overview of the formal scientific process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sequence of things to think about, do and write up for a practical experiment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a seed germination investigation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apply our new knowledge to seeds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 what we will do, write it up (hypothesis, method, equipment, variables –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dep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indep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/contr.) and set up the 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run a practical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54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845798"/>
              </p:ext>
            </p:extLst>
          </p:nvPr>
        </p:nvGraphicFramePr>
        <p:xfrm>
          <a:off x="533400" y="533400"/>
          <a:ext cx="8094663" cy="237134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31 and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18th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Dissolving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110 - 119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Mon 25th Mar 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Living things, cells and microscopes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05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41337" y="228600"/>
              <a:ext cx="8374063" cy="6065837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7297" y="212760"/>
                <a:ext cx="8396023" cy="609571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51" y="304800"/>
            <a:ext cx="8608298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2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37200" y="365400"/>
              <a:ext cx="7707600" cy="4653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4240" y="350280"/>
                <a:ext cx="7737120" cy="468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806760" y="1563480"/>
              <a:ext cx="2818800" cy="4096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4880" y="1553400"/>
                <a:ext cx="2838240" cy="411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37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97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495</TotalTime>
  <Words>117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61</cp:revision>
  <dcterms:created xsi:type="dcterms:W3CDTF">2006-08-16T00:00:00Z</dcterms:created>
  <dcterms:modified xsi:type="dcterms:W3CDTF">2013-04-08T01:37:33Z</dcterms:modified>
</cp:coreProperties>
</file>