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4T20:56:39.24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11061 4211 66,'-11'20'36,"5"4"1,-8 0-1,5 10-31,-3-8-1,11 3 0,6-15 0,20-7 0,17-23 0,22-18-1,20-22 0,22-17 0,17-18-1,16-14-1,12-9-4,-8-28-21,7 5-13,-12-18-1,-6 2-1,-13-13-2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9gdG6x3co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vCyOVk5yY1s&amp;list=PL838FFC9B44190C5A&amp;index=18" TargetMode="External"/><Relationship Id="rId5" Type="http://schemas.openxmlformats.org/officeDocument/2006/relationships/hyperlink" Target="http://www.youtube.com/watch?v=8ZLv3xAjH3Q" TargetMode="External"/><Relationship Id="rId4" Type="http://schemas.openxmlformats.org/officeDocument/2006/relationships/hyperlink" Target="http://www.youtube.com/watch?v=slUkyA2cy6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41256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similarities and differences between pollination and fertilization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the “buzzwords” 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p140 of the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to find out how a “dicot” seed is put together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962880" y="1132920"/>
              <a:ext cx="511920" cy="4474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49920" y="1128960"/>
                <a:ext cx="528840" cy="46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100942"/>
              </p:ext>
            </p:extLst>
          </p:nvPr>
        </p:nvGraphicFramePr>
        <p:xfrm>
          <a:off x="214283" y="762000"/>
          <a:ext cx="8750332" cy="503237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Dissect a bean; find how a “dicot” seed is put together,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testa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micropyle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parts of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transport problem number 2: seeds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http://www.youtube.com/watch?v=89gdG6x3cog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Mistletoe (internal</a:t>
                      </a:r>
                      <a:r>
                        <a:rPr lang="en-NZ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hitchhiker)</a:t>
                      </a:r>
                      <a:endParaRPr lang="en-NZ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http://www.youtube.com/watch?v=slUkyA2cy60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Dandelion - wind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http://www.youtube.com/watch?v=8ZLv3xAjH3Q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burdock (</a:t>
                      </a:r>
                      <a:r>
                        <a:rPr lang="en-NZ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piripiri</a:t>
                      </a:r>
                      <a:r>
                        <a:rPr lang="en-N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external hitchhiker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  <a:hlinkClick r:id="rId6"/>
                        </a:rPr>
                        <a:t>http://www.youtube.com/watch?v=vCyOVk5yY1s&amp;list=PL838FFC9B44190C5A&amp;index=18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coco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many ways plants disperse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a bean plant growing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plants germinate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38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376</TotalTime>
  <Words>196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58</cp:revision>
  <dcterms:created xsi:type="dcterms:W3CDTF">2006-08-16T00:00:00Z</dcterms:created>
  <dcterms:modified xsi:type="dcterms:W3CDTF">2013-04-04T21:46:50Z</dcterms:modified>
</cp:coreProperties>
</file>