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9gdG6x3co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vCyOVk5yY1s&amp;list=PL838FFC9B44190C5A&amp;index=18" TargetMode="External"/><Relationship Id="rId5" Type="http://schemas.openxmlformats.org/officeDocument/2006/relationships/hyperlink" Target="http://www.youtube.com/watch?v=8ZLv3xAjH3Q" TargetMode="External"/><Relationship Id="rId4" Type="http://schemas.openxmlformats.org/officeDocument/2006/relationships/hyperlink" Target="http://www.youtube.com/watch?v=slUkyA2cy6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4125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similarities and differences between pollination and fertilization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“buzzwords”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p140 of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out how a “dicot” seed is put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100942"/>
              </p:ext>
            </p:extLst>
          </p:nvPr>
        </p:nvGraphicFramePr>
        <p:xfrm>
          <a:off x="214283" y="762000"/>
          <a:ext cx="8750332" cy="503237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Dissect a bean; find how a “dicot” seed is put together,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micropyle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http://www.youtube.com/watch?v=89gdG6x3cog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Mistletoe (internal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hitchhiker)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http://www.youtube.com/watch?v=slUkyA2cy60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Dandelion - wind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http://www.youtube.com/watch?v=8ZLv3xAjH3Q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burdock (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piripiri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external hitchhiker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hlinkClick r:id="rId6"/>
                        </a:rPr>
                        <a:t>http://www.youtube.com/watch?v=vCyOVk5yY1s&amp;list=PL838FFC9B44190C5A&amp;index=18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coco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bean plant growing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38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326</TotalTime>
  <Words>196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55</cp:revision>
  <dcterms:created xsi:type="dcterms:W3CDTF">2006-08-16T00:00:00Z</dcterms:created>
  <dcterms:modified xsi:type="dcterms:W3CDTF">2013-04-03T21:24:44Z</dcterms:modified>
</cp:coreProperties>
</file>