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600" dirty="0">
                <a:solidFill>
                  <a:srgbClr val="FFFF00"/>
                </a:solidFill>
                <a:latin typeface="TheSansBold-Plain"/>
              </a:rPr>
              <a:t>9Manu </a:t>
            </a:r>
            <a:r>
              <a:rPr lang="en-NZ" sz="3600" dirty="0" smtClean="0">
                <a:solidFill>
                  <a:srgbClr val="FFFF00"/>
                </a:solidFill>
                <a:latin typeface="TheSansBold-Plain"/>
              </a:rPr>
              <a:t>27 </a:t>
            </a:r>
            <a:r>
              <a:rPr lang="en-NZ" sz="3600" dirty="0" err="1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600" dirty="0" err="1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600" dirty="0" err="1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600" dirty="0">
                <a:solidFill>
                  <a:srgbClr val="FFFF00"/>
                </a:solidFill>
                <a:latin typeface="TheSansBold-Plain"/>
              </a:rPr>
              <a:t> </a:t>
            </a:r>
            <a:r>
              <a:rPr lang="en-NZ" sz="3600" dirty="0" smtClean="0">
                <a:solidFill>
                  <a:srgbClr val="FFFF00"/>
                </a:solidFill>
                <a:latin typeface="TheSansBold-Plain"/>
              </a:rPr>
              <a:t>2013</a:t>
            </a:r>
            <a:endParaRPr lang="en-AU" sz="44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441256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similarities and differences between pollination and fertilization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“buzzwords”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p140 of the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find out how a “dicot” seed is put together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parts of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transport problem number 2: seeds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many ways plants disperse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9845798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325</TotalTime>
  <Words>100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54</cp:revision>
  <dcterms:created xsi:type="dcterms:W3CDTF">2006-08-16T00:00:00Z</dcterms:created>
  <dcterms:modified xsi:type="dcterms:W3CDTF">2013-03-26T00:54:44Z</dcterms:modified>
</cp:coreProperties>
</file>