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341" r:id="rId2"/>
    <p:sldId id="635" r:id="rId3"/>
    <p:sldId id="640" r:id="rId4"/>
    <p:sldId id="636" r:id="rId5"/>
    <p:sldId id="637" r:id="rId6"/>
    <p:sldId id="638" r:id="rId7"/>
    <p:sldId id="639" r:id="rId8"/>
    <p:sldId id="340" r:id="rId9"/>
    <p:sldId id="63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02/12/2014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966868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some important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people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Present our projects – and get them marked by the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is not the toughest marker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finish having fun while still using taxpayer money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was Teagan’s 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1 of 6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8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Caitlin’s 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2 of 6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3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January is </a:t>
            </a:r>
            <a:r>
              <a:rPr lang="en-NZ" sz="10800" dirty="0" err="1" smtClean="0">
                <a:solidFill>
                  <a:srgbClr val="FFFF00"/>
                </a:solidFill>
              </a:rPr>
              <a:t>Alvian’s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3 of 6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5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January is Kate’s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4 of 6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6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</a:t>
            </a:r>
            <a:r>
              <a:rPr lang="en-NZ" sz="10800" smtClean="0">
                <a:solidFill>
                  <a:srgbClr val="FFFF00"/>
                </a:solidFill>
              </a:rPr>
              <a:t>is Caty’s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5 of 6</a:t>
            </a:r>
          </a:p>
        </p:txBody>
      </p:sp>
    </p:spTree>
    <p:extLst>
      <p:ext uri="{BB962C8B-B14F-4D97-AF65-F5344CB8AC3E}">
        <p14:creationId xmlns:p14="http://schemas.microsoft.com/office/powerpoint/2010/main" val="264754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The 27</a:t>
            </a:r>
            <a:r>
              <a:rPr lang="en-NZ" sz="10800" baseline="30000" smtClean="0">
                <a:solidFill>
                  <a:srgbClr val="FFFF00"/>
                </a:solidFill>
              </a:rPr>
              <a:t>th</a:t>
            </a:r>
            <a:r>
              <a:rPr lang="en-NZ" sz="1080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January </a:t>
            </a:r>
            <a:r>
              <a:rPr lang="en-NZ" sz="10800" smtClean="0">
                <a:solidFill>
                  <a:srgbClr val="FFFF00"/>
                </a:solidFill>
              </a:rPr>
              <a:t>is Piper’s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smtClean="0">
                <a:solidFill>
                  <a:srgbClr val="FFC000"/>
                </a:solidFill>
              </a:rPr>
              <a:t>Important </a:t>
            </a:r>
            <a:r>
              <a:rPr lang="en-NZ" sz="6600" smtClean="0">
                <a:solidFill>
                  <a:srgbClr val="FFC000"/>
                </a:solidFill>
              </a:rPr>
              <a:t>Notice 6 of 6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8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304614"/>
              </p:ext>
            </p:extLst>
          </p:nvPr>
        </p:nvGraphicFramePr>
        <p:xfrm>
          <a:off x="533400" y="533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Draft Plan on Photosynthesis, Osmosis or Transpiration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due: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Final Presentation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resource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9158</TotalTime>
  <Words>257</Words>
  <Application>Microsoft Office PowerPoint</Application>
  <PresentationFormat>On-screen Show (4:3)</PresentationFormat>
  <Paragraphs>46</Paragraphs>
  <Slides>9</Slides>
  <Notes>0</Notes>
  <HiddenSlides>0</HiddenSlides>
  <MMClips>12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400</cp:revision>
  <dcterms:created xsi:type="dcterms:W3CDTF">2006-08-16T00:00:00Z</dcterms:created>
  <dcterms:modified xsi:type="dcterms:W3CDTF">2014-12-01T20:11:56Z</dcterms:modified>
</cp:coreProperties>
</file>