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ink/ink1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5"/>
  </p:notesMasterIdLst>
  <p:sldIdLst>
    <p:sldId id="341" r:id="rId2"/>
    <p:sldId id="340" r:id="rId3"/>
    <p:sldId id="634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600" autoAdjust="0"/>
    <p:restoredTop sz="94660"/>
  </p:normalViewPr>
  <p:slideViewPr>
    <p:cSldViewPr>
      <p:cViewPr varScale="1">
        <p:scale>
          <a:sx n="70" d="100"/>
          <a:sy n="70" d="100"/>
        </p:scale>
        <p:origin x="1422" y="72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0" timeString="2014-05-28T00:17:44.614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18615 11818 0,'0'0'0,"0"0"0,0 0 0,0 0 0,0 0 0,0 0 0,0 0 0,0 0 0,0 0 0,0 0 0,0 0 0,0 0 0,0 0 0,0 0 0,0-11 0,0 11 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B5080B-A5AB-46C8-A48F-0C2320F5B1A9}" type="datetimeFigureOut">
              <a:rPr lang="en-NZ" smtClean="0"/>
              <a:t>25/11/2014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8D3E4E-8D95-4DD5-85B8-F916987B07E6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8543694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11/25/2014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11/25/2014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11/25/2014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11/25/2014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ustomXml" Target="../ink/ink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0.em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smtClean="0">
                <a:solidFill>
                  <a:srgbClr val="FFFF00"/>
                </a:solidFill>
                <a:latin typeface="TheSansBold-Plain"/>
              </a:rPr>
              <a:t>9Manu 26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Whiringa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Ā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Rangi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6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05489228"/>
              </p:ext>
            </p:extLst>
          </p:nvPr>
        </p:nvGraphicFramePr>
        <p:xfrm>
          <a:off x="214283" y="761999"/>
          <a:ext cx="8750332" cy="557784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2175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252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252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Finish our draft plans by the end of the lesson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That </a:t>
                      </a:r>
                      <a:r>
                        <a:rPr kumimoji="0" lang="en-US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Mr</a:t>
                      </a: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H wants to help you stay on track with respect to time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252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If time permits, look at the assessment for the projects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please the toughest markers this school has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252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Look ahead to Friday’s lesson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The challenge that we face before the </a:t>
                      </a: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project is due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68044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09304614"/>
              </p:ext>
            </p:extLst>
          </p:nvPr>
        </p:nvGraphicFramePr>
        <p:xfrm>
          <a:off x="533400" y="533400"/>
          <a:ext cx="8094663" cy="6269357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152 - 163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Fri 1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st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August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Ecology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Pages 28, 29, 31, 33, 34, 37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Friday 22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August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Matter, Chemistry and separating mixtures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Pages 181 – 201 (inclusive)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Tues 14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October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Digestion and foods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Pages 236 - 247 (inclusive)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Zenday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37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Octember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Astronomy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Pages 123 - 130 (inclusive)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Zenday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37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Octember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Plant Processes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Draft Plan due: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Wed 26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November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Draft Plan on Photosynthesis, Osmosis or Transpiration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Final Presentation due: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Tues 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December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Final Presentation 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of resource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2" name="Ink 1"/>
              <p14:cNvContentPartPr/>
              <p14:nvPr/>
            </p14:nvContentPartPr>
            <p14:xfrm>
              <a:off x="6701400" y="4250520"/>
              <a:ext cx="360" cy="432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692040" y="4241160"/>
                <a:ext cx="19080" cy="230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7365586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72275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9131</TotalTime>
  <Words>203</Words>
  <Application>Microsoft Office PowerPoint</Application>
  <PresentationFormat>On-screen Show (4:3)</PresentationFormat>
  <Paragraphs>34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10" baseType="lpstr">
      <vt:lpstr>Calibri</vt:lpstr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393</cp:revision>
  <dcterms:created xsi:type="dcterms:W3CDTF">2006-08-16T00:00:00Z</dcterms:created>
  <dcterms:modified xsi:type="dcterms:W3CDTF">2014-11-24T23:55:27Z</dcterms:modified>
</cp:coreProperties>
</file>