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3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641771"/>
              </p:ext>
            </p:extLst>
          </p:nvPr>
        </p:nvGraphicFramePr>
        <p:xfrm>
          <a:off x="214283" y="761999"/>
          <a:ext cx="8750332" cy="5577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due date for our team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learn by presenting (summarizing and “chunking”)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first of two full periods on the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permits, look at the assessment for the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please the toughest markers this school has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304614"/>
              </p:ext>
            </p:extLst>
          </p:nvPr>
        </p:nvGraphicFramePr>
        <p:xfrm>
          <a:off x="533400" y="533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Draft Plan due: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Draft Plan on Photosynthesis, Osmosis or Transpiration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Final Presentation due: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December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Final Presentation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resource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9131</TotalTime>
  <Words>197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391</cp:revision>
  <dcterms:created xsi:type="dcterms:W3CDTF">2006-08-16T00:00:00Z</dcterms:created>
  <dcterms:modified xsi:type="dcterms:W3CDTF">2014-11-24T21:23:49Z</dcterms:modified>
</cp:coreProperties>
</file>