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341" r:id="rId2"/>
    <p:sldId id="636" r:id="rId3"/>
    <p:sldId id="340" r:id="rId4"/>
    <p:sldId id="635" r:id="rId5"/>
    <p:sldId id="63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0" autoAdjust="0"/>
    <p:restoredTop sz="94660"/>
  </p:normalViewPr>
  <p:slideViewPr>
    <p:cSldViewPr>
      <p:cViewPr varScale="1">
        <p:scale>
          <a:sx n="70" d="100"/>
          <a:sy n="70" d="100"/>
        </p:scale>
        <p:origin x="142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9T23:11:48.46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2797 1402 94 0,'-6'-16'38'0,"6"16"1"15,0 0-3-15,0 0-31 16,-11-10-1-16,11 10 0 16,3 17 0-16,3 7-2 15,0 13 0-15,1 12-1 16,-1 17 1-16,-1 16-2 0,-1 14 1 15,-4 12-2-15,-2 1 1 16,-4-5-4-16,5-10 1 16,-4-15-7-16,13-10-24 15,-8-30-7-15,12-14 3 16,-12-25-4-16</inkml:trace>
  <inkml:trace contextRef="#ctx0" brushRef="#br0" timeOffset="241.0241">2458 1406 109 0,'-56'-26'40'0,"12"16"1"0,18 5-3 15,26 5-35-15,0 0 0 16,0 0 0-16,64-15-2 15,-64 15 1-15,91-19-1 16,-36 5-1-16,7 1-2 16,10 3-3-16,2-2-14 15,6 4-20-15,1 1-2 16,6 5-1-16,-39 4 1 15</inkml:trace>
  <inkml:trace contextRef="#ctx0" brushRef="#br0" timeOffset="654.0654">3898 1574 74 0,'-3'30'40'0,"-4"5"-1"15,4 15 0-15,-9 3-15 16,7 14-22-16,-1 9 0 15,1 7-1-15,-1 0 1 16,1 3-1-16,-1-10 0 16,2-12 0-16,3-12 0 15,-1-10-2-15,4-25 2 16,-2-17 0-16,11-13 0 15,0-21-1-15,2-16 1 16,3-12 1-16,-1-14-1 16,3-11 2-16,-1 0-3 15,-1 1 3-15,3 9-2 16,-2 7 2-16,-1 13-3 0,4 11 2 15,3 15-2-15,7 15 0 16,5 9-1-16,8 8-1 16,7 7-1-16,6 3-1 15,12 6-2-15,2-3-3 16,23 5-8-16,-8-5-22 15,16-1 0-15,-2-7 1 16,9-2 0-16</inkml:trace>
  <inkml:trace contextRef="#ctx0" brushRef="#br0" timeOffset="1072.1072">5466 1582 81 0,'8'-14'37'16,"-23"3"0"-16,-7 6 2 16,-21 5-24-16,1 11-4 0,-16 2-4 15,1 12-2-15,-3 10-1 16,1 15-1-16,1 8-1 15,4 11 0-15,2 6-1 16,13 2-1-16,9-6 1 16,12 3-2-16,17-16 2 15,14-8-1-15,17-21 0 16,16-16 0-16,16-24 1 15,14-17 1-15,9-15-2 16,4-17 2-16,-1-10-1 16,-1-10 1-16,-11-3-2 15,-10 2 2-15,-12 7-2 16,-15 6 0-16,-12 13 0 0,-15 15 0 15,-12 23 0-15,0 17 0 16,-30 25 0-16,6 19 0 16,-4 18-2-16,2 12 1 15,4 13-1-15,4 0-1 16,15-3 0-16,8-7-2 15,23-14-1-15,10-19-3 16,29-11-12-16,-6-24-19 16,19-16 1-16,-5-24 1 15,14-7-1-15</inkml:trace>
  <inkml:trace contextRef="#ctx0" brushRef="#br0" timeOffset="1436.1433">6404 1641 110 0,'-18'-4'39'15,"-3"26"0"-15,-14 15 1 16,5 28-33-16,-10-2-2 15,6 15-2-15,-2-1 0 16,8 0-2-16,8-9 0 16,10-11 0-16,10-12 0 15,10-15-1-15,8-18 1 16,10-20-2-16,9-20 2 15,3-14 0-15,6-15-1 16,-1-12 3-16,-2-8-3 16,1-6 0-16,-6 2 0 15,-6 5 0-15,-4 16 0 16,-8 12 0-16,-5 15 0 15,-1 18 0-15,-1 16 0 16,-4 19 0-16,-2 18 0 0,1 9 0 16,6 10-2-16,3 3-3 15,10 3 0-15,1-3-5 16,19 8-15-16,-1-19-17 15,19-4 3-15,-2-19-2 16,16-3 1-16</inkml:trace>
  <inkml:trace contextRef="#ctx0" brushRef="#br0" timeOffset="1848.1846">7561 1526 110 0,'-24'4'40'0,"-9"0"1"16,9 7 0-16,-3 1-37 15,-3 6 1-15,-5 6-2 16,1 9 0-16,-3 4-1 15,8 4-1-15,9-2 0 16,8 1-1-16,14-8 1 16,17-3-2-16,14-13 1 15,14-7-1-15,11-9 1 16,3-3 0-16,5-2 0 15,-5-1 0-15,-7 4-1 16,-13 4 1-16,-14 10 0 0,-15 11 0 16,-20 9 0-16,-13 12 0 15,-12 2 0-15,-4 7-1 16,-3-1-1-16,-1-5-2 15,9-5-4-15,-2-23-19 16,29-1-15-16,5-18 1 16,29-23-2-16,3-14 3 15</inkml:trace>
  <inkml:trace contextRef="#ctx0" brushRef="#br0" timeOffset="8974.8974">8276 1679 76 0,'0'0'36'0,"7"-18"-1"15,-7 18 1-15,0 0-29 0,0 0-3 16,0 0 0-16,0 0-1 15,0 0-1-15,0 0 1 16,-2 19-2-16,6 11 0 16,-3 13 2-16,2 12-2 15,1 15 1-15,-3 11-2 16,-1 3 2-16,1 5-3 15,-1-10 2-15,-1-13-1 16,1-15 1-16,-1-13-2 16,1-25 1-16,0-13 0 15,7-28 1-15,-3-13-1 16,1-8 1-16,1-12 1 15,-2-9-2-15,2-11 2 16,1-2-1-16,2 1 1 0,2 2-2 16,4 8 2-16,2 6-2 15,4 11 1-15,6 11 0 16,4 14-2-16,4 16 1 15,1 14 0-15,1 12-1 16,-3 7 1-16,0 13-1 16,-3 9 0-16,-6 10 1 15,-8 8-2-15,-8 5 3 16,-5 8-2-16,-11 4 1 15,-7 1-2-15,-8-3 2 16,-6-3-1-16,-3-11 1 16,-5-7-1-16,-1-11 0 15,-1-13 0-15,3-13 0 16,-1-8 1-16,6-7 0 15,2-10 0-15,4-3 0 0,5-1 0 16,3-1 0-16,6 3 1 16,10 11 0-16,0 0 0 15,-6 35 0-15,9 16 1 16,-3 24-1-16,-6 24 1 15,-5 24-1-15,-9 24 1 16,-9 14-3-16,-10 3-1 16,-1 0-4-16,-7-31-17 15,16-12-15-15,1-40 0 16,21-34-2-16,9-47 0 15</inkml:trace>
  <inkml:trace contextRef="#ctx0" brushRef="#br0" timeOffset="9217.9217">9172 1689 90 0,'-21'31'39'15,"4"16"0"-15,-9 8 0 16,8 23-30-16,-2 3-8 16,5 7-3-16,1 4 1 15,4-4-4-15,13 3-24 16,-4-23-10-16,14-9 2 15,-4-29-3-15</inkml:trace>
  <inkml:trace contextRef="#ctx0" brushRef="#br0" timeOffset="9402.9402">9248 1485 107 0,'-10'-48'40'0,"10"48"-2"16,-21-76-3-16,21 76-39 15,-15-56-9-15,15 56-23 16,0 0-1-16,-10-43-1 16,36 55-1-16</inkml:trace>
  <inkml:trace contextRef="#ctx0" brushRef="#br0" timeOffset="9739.9738">9724 1725 88 0,'5'73'37'0,"-10"3"1"16,4 6 0-16,-11 0-31 15,8-3-3-15,-1-11 1 16,3-2-2-16,-1-14 0 16,0-6-2-16,2-18 1 15,2-11-1-15,-1-17 0 16,14-12 0-16,-4-13-1 15,2-14 0-15,2-13 1 16,1-14-1-16,1-9 0 16,2-12 2-16,-2 1-1 0,1 4 1 15,0 9-2-15,-2 6 2 16,2 16-2-16,2 13 1 15,6 15-3-15,4 10-3 16,15 13-4-16,-7-4-18 16,22 13-13-16,0-2-1 15,21 3 1-15,-1-3 0 16</inkml:trace>
  <inkml:trace contextRef="#ctx0" brushRef="#br0" timeOffset="10245.0244">11162 1838 79 0,'-29'2'37'0,"-7"-6"0"16,3 6 0-16,-11-9-30 15,1 7 1-15,-11-3-2 16,-1 9 1-16,-10 5-2 16,1 6 1-16,-5 12-2 15,0 9-1-15,2 7 0 16,7 7-2-16,8 2 0 15,11 5-1-15,14-5 0 16,16-2-1-16,16-14 1 16,14-10 0-16,21-14 0 15,19-15 0-15,13-16 1 0,12-14 0 16,5-15-1-16,-3-11 1 15,0-6 0-15,-7-6-1 16,-13 2 0-16,-14 1 2 16,-14 8-2-16,-14 8 1 15,-7 17-1-15,-9 13 0 16,-8 20-1-16,-14 17 1 15,-2 18-1-15,-2 18 0 16,2 12 0-16,1 5-1 16,2 1 0-16,13-6-2 15,18-11-1-15,9-24-4 16,34-8-16-16,0-44-11 15,26-8-4-15,0-29 0 0,17-12 0 16</inkml:trace>
  <inkml:trace contextRef="#ctx0" brushRef="#br0" timeOffset="10454.0453">12039 1160 111 0,'-9'-7'41'15,"-5"-1"3"-15,-17 36-4 16,-3 49-38-16,-17 38-2 15,5 42-1-15,2 2 0 16,9-11-3-16,27-44-2 16,-2-26-15-16,21-6-18 15,-9-29-1-15,10-14 0 0,-12-29-3 16</inkml:trace>
  <inkml:trace contextRef="#ctx0" brushRef="#br0" timeOffset="10764.0762">11651 1631 116 0,'6'17'41'0,"15"-1"0"16,1-14-6-16,17-1-34 15,11-1 0-15,15-1 0 16,5-6 0-16,13-3-1 15,0-2 1-15,3 3-1 16,-4 2 0-16,-8 6 1 16,-8 5-1-16,-15 6 1 0,-13 11-1 15,-18 12-1-15,-15 9 1 16,-15 7-1-16,-9 6 1 15,-7 3-2-15,-3 0 1 16,3-7-3-16,5-7-1 16,1-27-11-16,24 0-18 15,-4-17-7-15,24-28 1 16,-1-13-1-16</inkml:trace>
  <inkml:trace contextRef="#ctx0" brushRef="#br0" timeOffset="10905.0904">12585 1447 96 0,'-21'-71'40'0,"21"71"-1"0,-34-61-17 16,34 61-43-16,-25-49-19 16,25 49 1-16,0 0-2 15</inkml:trace>
  <inkml:trace contextRef="#ctx0" brushRef="#br0" timeOffset="11650.1649">13284 1526 63 0,'-47'23'39'0,"-3"2"0"0,-9-2 0 15,11 17-12-15,-16-1-18 16,13 8-3-16,-2 5 0 15,11 11-3-15,8 4 0 16,12 1-2-16,16-3 1 16,17-9-3-16,16-16 2 15,19-8-2-15,14-19 2 16,10-21-2-16,9-16 1 15,3-9 0-15,-3-13 1 16,-8-9-1-16,-12-2 0 16,-14-10 2-16,-11-1-3 15,-16 0 2-15,-13 3-1 16,-10 5 1-16,-11 11-1 15,-6 11 1-15,-6 10-1 0,0 15 0 16,3 11 0 0,5 10 1-16,11 8-1 0,10 4 1 15,12-1-1-15,12 0 1 16,16-4 0-16,10-3 0 15,9-2 0-15,5-1-1 16,-2 0 1-16,-2 2 0 16,-5 0-1-16,-9 8 0 15,-10 1 0-15,-10 9-1 16,-16 6 1-16,-7 3-1 15,-11 6 1-15,-6-1-1 16,-3-1 1-16,0 1-1 16,2-13 1-16,2-4 0 15,12-26 1-15,0 0-1 0,28-20 1 16,1-13 1-16,7-14-1 15,7-14 1-15,2-4 1 16,4-8-3-16,-2 9 0 16,-4 7 0-16,-9 12 0 15,-5 15 0-15,-7 21 0 16,-9 21 0-16,-7 19 0 15,-6 21 0-15,-2 9 0 16,0 14 0-16,6-3 0 16,4 3 0-16,12-9-3 15,9-14-11-15,23-6-6 16,-6-31-7-16,31 4-8 15,-11-30-4-15,15 4-4 16,-7-15 2-16</inkml:trace>
  <inkml:trace contextRef="#ctx0" brushRef="#br0" timeOffset="11778.1777">14925 2025 120 0,'-19'18'43'16,"-8"-13"0"-16,9 2-7 16,-5-6-57-16,5-21-11 15,18 20-13-15,1-28 0 16,8 16-2-16</inkml:trace>
  <inkml:trace contextRef="#ctx0" brushRef="#br1" timeOffset="16201.62">3356 2715 14 0,'9'18'26'16,"-2"0"3"-16,4 3-2 16,10 7-9-16,-5-17-7 15,17 9 0-15,-2-14-2 16,18 3-1-16,-1-12-2 15,15 3-3-15,4-10 0 16,10 5-3-16,5-5 2 16,6 5-3-16,1 0 2 15,4 4 0-15,4 1 1 16,3 4 1-16,5-2-2 15,9 2 3-15,-1-4-2 0,9 2 2 16,5-4-2 0,12-1-1-16,6-3 0 0,5 2-1 15,1 0 2-15,2 2-3 16,6 4 2-16,2 2-1 15,5 2 1-15,-8 3 0 16,4 3 0-16,4 1 0 16,4-3-1-16,4-2 1 15,-1-1-1-15,6-5 0 16,3-3-1-16,3-2 1 15,1-3 0-15,0-1-1 16,-4 1 1-16,-1 1-1 16,-4 1 1-16,0 3-1 15,-2 3 1-15,-3 2 0 16,-2 0 0-16,-2 4 0 15,3 0 0-15,1-1-1 0,-2-3 2 16,0-1-1-16,4-5 0 16,-1-2 0-16,1 0 1 15,-4-5-1-15,0-5 0 16,-4 3 1-16,-4 0-1 15,-8 1-1-15,-6-2 1 16,-2 3 0-16,-3-2-1 16,-9 3 1-16,-2-1 0 15,-6 1 0-15,-5-1 1 16,5 0 1-16,-3-3-1 15,-3 3 0-15,-5-5 0 16,0 1 1-16,-5-3-1 16,-1 1 0-16,-3 1 0 0,-4 0 0 15,-6 1 0-15,-5 1-1 16,-5 1 1-16,-7 4-1 15,-2-1 0-15,-6 3 0 16,-7 0 0-16,-6 3 0 16,-2 0 1-16,0-1-1 15,-3 2 0-15,-1-1 0 16,1-3 1-16,1 1-1 15,-2-1 0-15,0 1 1 16,-2-2-1-16,-5 0 0 16,-2 1 1-16,-7 1-1 15,-6 0 0-15,-5 3 0 16,-6 0 0-16,-5 0 0 15,-14 1 0-15,15-1-2 0,-15 1-4 16,0 0-29-16,0 0 1 16,0 0-3-16,-1-21-2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9T23:14:51.82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22320 6078 28 0,'0'0'21'0,"0"0"0"16,0 0 0-16,0 0-8 15,0 0-4-15,0 0-3 16,-5-14-1-16,5 14 1 16,0 0-1-16,0 0 0 15,0 0-1-15,0 0-1 16,0 0 1-16,1 14-1 15,-3-3-1-15,0 4 0 16,-1 2 0-16,0 4 0 0,2-2 0 16,1 4 0-16,0 0 0 15,4 0 2-15,1-2-3 16,2 3 1-16,2-4-1 15,4 0 0-15,0-4 0 16,3 0-1-16,3-1 1 16,3-4-1-16,2 0 0 15,0-3 1-15,4-1-1 16,1-3 0-16,1-1 0 15,1 0 1-15,-1 0-1 16,2-2 1-16,-3 1-1 16,2-1 1-16,-2-1-1 15,1 0 1-15,1-3 0 16,2-3-1-16,3-2 1 0,2-4 0 15,4-4 0-15,6-6 0 16,3-2 0-16,4-5 0 16,6-1-1-16,6-3 1 15,-1-1 0-15,4 1-1 16,0-1 1-16,-4 2-1 15,1 1 1-15,-4 0-1 16,-6 1 0-16,-4 1 0 16,-3-1 1-16,-4 0 0 15,-2-1-1-15,-4 2 1 16,-2-1-1-16,-4 0 1 15,-1 0-2-15,0 3 1 16,-7 0 0-16,-4 4-1 0,-3 2 1 16,-2 5-1-16,-6 0 1 15,-11 16-1-15,8-16 2 16,-8 16-1-16,0 0 1 15,-19-13-1-15,6 10 0 16,2-1 1-16,-2 0-1 16,-1-2 1-16,0-1-1 15,0 0 1-15,3-1-1 16,-2-3 1-16,-1 2 0 15,0 1-1-15,-4 0 1 16,-2-1 0-16,-3 1-1 16,-1 4 1-16,-8-3 0 15,2 2 0-15,1-1 0 16,-3-1 0-16,5 1 0 15,2-1-1-15,-1-2 1 0,4 0 0 16,3 2 0-16,1 0 0 16,7 1 0-16,11 6-1 15,-14-6 1-15,14 6-1 16,0 0 0-16,16 10 0 15,2-8-1-15,7-1 1 16,7-2 1-16,9-4-1 16,5-3 0-16,10-6 0 15,5 2 0-15,4-4 0 16,-3 3 0-16,0-2 0 15,-7 6-1-15,-6 3 1 16,-7 5 0-16,-12 5 0 16,-8 3 0-16,-8 7 1 15,-7 0-1-15,-5 3 0 0,-2 1 1 16,-2 1-1-16,-1-3 0 15,-1-1 1-15,-1-3-1 16,5-12 0-16,-6 16 0 16,6-16 0-16,0 0 0 15,0 0 1-15,0 0-1 16,0 0 1-16,0 0-1 15,0 0 1-15,0 0 0 16,0 0-1-16,0 0 1 16,-11 2-1-16,11-2 0 15,0 0 1-15,0 0-2 16,-2 25 1-16,2-6 0 15,0 13 0-15,-5 11 1 16,0 11 0-16,-6 14-1 16,-4 10 1-16,-7 7 0 0,-7 6 0 15,-7 2 0-15,-4-1 1 16,-4-4-2-16,1-7 1 15,6-9-1-15,6-11 1 16,7-9-2-16,6-12-1 16,11-4-3-16,3-20-6 15,17 2-25-15,-13-18 0 16,18 10-2-16,-18-10 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9T23:14:55.508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21817 6610 19 0,'0'0'20'0,"1"-12"1"16,-1 12 5-16,0 0-13 16,0 0-7-16,0 0 0 15,0 0 1-15,0 0 0 0,0 0 0 16,4 11 0-16,-4-11-3 15,8 14 1-15,-8-14-2 16,13 19 1-16,-9-5-1 16,4 4 0-16,-1 5 0 15,1 5-1-15,-3 3-1 16,1 6 0-16,-3 2 1 15,0 5-2-15,-3-1 1 16,0 3 0-16,-3-2-1 16,2 2 1-16,-1 1 0 15,4-1-1-15,-1 2 0 16,-1-2-1-16,5 2 1 15,2 3-1-15,-2 0 1 0,0 4-1 16,-1-1 1-16,-1 2 0 16,0 0 1-16,-1-1 0 15,-4 2 0-15,3-4 0 16,-5 0 0-16,4 0-1 15,-4-3 1-15,4-2 0 16,-4-1-1-16,2 1 0 16,-2-2 1-16,-1 2-2 15,-5-3 1-15,1 1 1 16,-5 0-1-16,0 1 1 15,-5-2 0-15,-2-2 0 16,-7 0 0-16,0-1 0 16,-2-4 0-16,0-4 1 15,-1-4 0-15,0-2-1 0,5-6 1 16,5-3-1-16,0-5 0 15,5-3 0-15,3-5 0 16,13-6 0-16,-16 4 0 16,16-4 0-16,-17-5-1 15,17 5 1-15,-17-8-1 16,17 8 1-16,-17-9-1 15,17 9 0-15,-15-13 0 16,15 13 1-16,-14-9-1 16,14 9 0-16,0 0 1 15,-14-11-1-15,14 11 1 16,0 0-1-16,-9-3 0 15,9 3 1-15,0 0-1 16,-12 8 0-16,12-8 0 16,-9 12 0-16,9-12 0 0,-12 17 1 15,12-17 1-15,-10 19-1 16,10-19 1-16,-14 18-1 15,14-18 1-15,-15 21-1 16,15-21 1-16,-19 16-1 16,19-16-1-16,-18 12 0 15,18-12 1-15,-19 8-1 16,19-8 1-16,-17-4-1 15,17 4 0-15,-16-10 0 16,16 10-1-16,-11-22 0 16,7 6 0-16,0-6 0 15,0-1 0-15,1-7 0 16,1-3 0-16,2-2 0 15,0-5 1-15,1 0 0 0,1 1 1 16,2-1-1-16,1 2 1 16,2 1-1-16,-3 4 0 15,3 1 0-15,1 6 0 16,0-1 0-16,0 2 0 15,-1 6 0-15,-1 0 0 16,0 4 0-16,-1 3 0 16,-5 12 0-16,8-17 0 15,-8 17 1-15,0 0-1 16,0 0 0-16,4-11 0 15,-4 11 0-15,0 0 0 16,0 0 0-16,0 0 0 16,0 0 0-16,0 0 0 0,12 0-1 15,-12 0 2-15,0 0-1 16,10-5 0-16,-10 5 0 15,8-12 0-15,-8 12 1 16,12-21-1-16,-5 7 0 16,1-6 0-16,3-2 1 15,0-1 0-15,-2 1 0 16,2 1-1-16,-2 3 1 15,-2 3 0-15,-1 3 0 16,-6 12-1-16,0 0 1 16,6-10-1-16,-6 10 0 15,0 0 0-15,0 0 1 16,-14 9-1-16,14-9 0 15,-11 8 0-15,11-8 0 0,-10 12 0 16,5 0 0 0,2 3-1-16,0 4 0 0,0 3 1 15,-1 4-1-15,0 8 0 16,-1 4 1-16,-3 8 0 15,-2 1-1-15,-2 6 1 16,-2 6 0-16,-2 2 0 16,1 5 0-16,-1-2 0 15,1 3 1-15,1-3 0 16,6-6 0-16,0-6 0 15,6-6 0-15,2-6 0 16,2-9-1-16,2-8 2 16,1-6-3-16,2-5 1 15,-7-12 0-15,11 8 0 0,-11-8 0 16,0 0 0-16,0 0 0 15,11-11 1-15,-11 11-1 16,-3-13 0-16,3 13 1 16,-4-12-1-16,4 12 0 15,0 0 1-15,-9-13-1 16,9 13 0-16,0 0-1 15,0 0 1-15,0 0 0 16,0 0 0-16,0 0 0 16,0 0 0-16,-9-10 0 15,9 10 0-15,0 0 0 16,0 0 0-16,0 0 0 15,0 0 1-15,0 0-1 16,0 0 0-16,-10 13 0 16,10-13 0-16,-10 15 0 0,10-15 0 15,-10 17-1-15,10-17 1 16,-9 16 0-16,9-16 0 15,-3 12-1-15,3-12 1 16,0 0 0-16,0 0 0 16,12 3-1-16,-1-5 1 15,0-3 0-15,4-3 0 16,3 3 0-16,0 0 0 15,1-3 0-15,4 3 0 16,-1 0 0-16,-1 3 0 16,4 1 0-16,2 2 0 15,-3-1 1-15,4 1-1 16,0-1 0-16,1 1 0 15,0 1 0-15,3-4 0 0,1 2 0 16,-2-2 0-16,4 0 0 16,1-2 0-16,2 0 0 15,1-3 0-15,2 0 0 16,-1-2-1-16,1-3 1 15,-2 3 0-15,-2-4 0 16,-2-1 0-16,-4 4 1 16,-2 0-1-16,-5 4 1 15,-1-1-1-15,-4 5 1 16,0-2-1-16,-5 4 1 15,-1 2-1-15,-2 0 0 16,-2 1 0-16,-9-3 0 16,19 5 0-16,-19-5-1 15,15-3 1-15,-15 3 0 16,15-4 0-16,-15 4 1 0,19-7-2 15,-19 7 2-15,20-13-1 16,-20 13 1-16,17-11-1 16,-17 11 0-16,12-7 1 15,-12 7-1-15,0 0 0 16,0 0 0-16,0 0 1 15,0 0-1-15,0 0 0 16,0 0 0-16,-11 7 0 16,11-7 1-16,-12 4-1 15,12-4 0-15,-14 4 0 16,14-4 0-16,-14 0 0 15,14 0 0-15,-17 3 0 0,17-3 0 16,-16 5 0 0,16-5-1-16,-18 7 1 0,18-7-2 15,-11 8 0-15,11-8-1 16,0 0 2-16,0 0-2 15,-11 10 2-15,11-10-1 16,0 0 1-16,0 0 0 16,0 0 1-16,0 0-1 15,0 0-3-15,0 0-12 16,0 0-18-16,0 0 0 15,0 0-3-15,-11-3 0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9T23:13:31.868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12338 16209 22 0,'8'-13'30'0,"-3"1"0"15,-5 12 0-15,9-16-26 16,-9 16-7-16,0 0 1 16,15 4-1-16,-15-4 1 15,10 14 1-15,-10-14 2 16,8 21 0-16,-3-2 3 15,-5-5 0-15,5 8 1 16,-5-7 1-16,4 8-2 16,-4-7 0-16,6 6-2 0,2-7 0 15,7-1-2-15,4-5 2 16,9-3-2-16,5-6 0 15,9-4 1-15,5-6-1 16,15-4 2-16,5-10-1 16,7-2 1-16,3-2-2 15,7-1 1-15,0 1-1 16,2-1-1-16,3 4 1 15,-3-1 0-15,4 7 0 16,-4 0-1-16,1 3 1 16,-3 4 0-16,0-1 0 15,-3 5-1-15,-3 3 1 16,-6 4-1-16,-4 3 1 15,-3 3 0-15,-2 5-1 0,-1 1 1 16,-3 0 0-16,0 3 0 16,-2 0 0-16,0 0 0 15,-3 0 0-15,2-4 0 16,2-4 0-16,1-2 0 15,7-2-1-15,5-7-1 16,9 0 0-16,4-6-1 16,6 0 0-16,2-4 1 15,5 5-1-15,-2-2 1 16,-1 6 1-16,-4 1 1 15,-5 1 1-15,1 6 1 16,-6 0-1-16,-5 0-3 16,3 4-26-16,-9-3-4 15,-10 2 1-15,-10-3-2 16</inkml:trace>
  <inkml:trace contextRef="#ctx0" brushRef="#br0" timeOffset="967.0967">15807 16068 21 0,'0'0'28'0,"-16"-16"0"16,16 16-1-16,0 0-29 15,-2 14 0-15,4-2 0 16,8 6 1-16,1 0 1 16,9 2 1-16,6-1 2 15,3-5 1-15,12 1 1 16,2-10 0-16,16 3 1 15,0-12-1-15,11 4 0 16,5-10 0-16,10 2-2 0,6-4 0 16,5 1-1-16,3-2 0 15,1-3-1-15,3 0 0 16,3 0-1-16,1-3 1 15,0 0-1-15,-3-2 1 16,-2 0-1-16,0 2 0 16,-5 1 0-16,-2 6 0 15,-8 1-2-15,-5 13-6 16,-17 1-24-16,-2 12-2 15,-13 0 0-15,-10 6 0 16</inkml:trace>
  <inkml:trace contextRef="#ctx0" brushRef="#br0" timeOffset="2550.255">19813 15970 21 0,'0'0'31'16,"0"0"-1"-16,0 0 2 16,0 0-22-16,13-2-9 15,4-3 1-15,9 2 0 16,3-4 0-16,8 2 0 0,1-2 0 15,8 4-1-15,3-2 0 16,8 3-1-16,3 1 1 16,2-1 0-16,6 0-1 15,3-1 1-15,6-3-1 16,4 0 1-16,1-2 0 15,6 0 0-15,5-1-1 16,2 2 1-16,5-2 0 16,3 2-1-16,-3 1 0 15,5 0 0-15,0 3 0 16,1 3 0-16,-1-1 0 15,-2 3 0-15,-3 2-1 16,-4 3 2-16,-1 4-1 16,-4 1 0-16,-1 0 0 0,-1 2 1 15,-2 1-1-15,2-1 1 16,1-2 0-16,3 0 0 15,1-5 0-15,2 0 0 16,-1-4 0-16,3-1-1 16,1-2 1-16,-2 0-1 15,-5 2 1-15,0-1-1 16,-5 2 1-16,-6 3-1 15,-4 0 1-15,-4 1-1 16,-5 0 0-16,-1-2 1 16,2 0-1-16,-3-3 0 15,4-3 0-15,0-2 0 16,-1-4 1-16,0 0 0 0,-3-2 0 15,-5-1 0 1,-5 5 0-16,-7 1 0 0,-2 3-1 16,-6 2 1-16,-6 1-1 15,-2 4-1-15,0 0 1 16,1-6-4-16,8 6-29 15,-9-15-2-15,2 0-2 16,-10-7 0-16</inkml:trace>
  <inkml:trace contextRef="#ctx0" brushRef="#br1" timeOffset="7307.7306">13343 17553 7 0,'0'0'30'15,"2"12"0"-15,-2-12 1 16,19-3-26-16,-4 0-2 0,12 1 2 15,1-4 0-15,11 0-1 16,4-1 0-16,8 1-1 16,3 0-1-16,8-1 0 15,4 0-1-15,4-1-1 16,6 0 1-16,5-2-1 15,8-2 0-15,6-2 0 16,7-3 0-16,6-1-1 16,6-1 2-16,6-4-2 15,8 1 2-15,3-1-2 16,0 0 1-16,0-3-1 15,-1 4 0-15,4-3 1 16,-1 3-1-16,-1-1 1 16,-7-2 0-16,-2 0 0 15,-7 1 0-15,-1-5 0 0,-4-1 1 16,-4 1-2-16,-8-1 2 15,-5 5-1-15,-7 0 0 16,-4 2 0-16,-3 3 0 16,-4 7 0-16,-8 2 1 15,-4 3-1-15,-4 1 0 16,-3 1 1-16,-4 0-1 16,0-2 0-16,-2-2 1 15,1-2 0-15,-3-5 1 16,5-6-1-16,4-7 2 15,7-6-1-15,1-9 0 16,11-2-1-16,3-4 0 16,4-3-4-16,9 13-10 15,-12-8-18-15,-3 16-3 0,-14 4 1 16</inkml:trace>
  <inkml:trace contextRef="#ctx0" brushRef="#br1" timeOffset="8554.8551">18055 16585 1 0,'-19'5'27'0,"-4"-4"-2"16,8 5 0-16,0-1-23 15,1 1-1-15,2 2-1 16,1 2 0-16,1 3 0 15,-2 1 2-15,2 4 2 16,-6-5 0-16,6 10 2 16,-12-11 1-16,8 13-1 15,-13-11 1-15,2 6-1 0,-12-6-2 16,-2 8-1-16,-10-1-1 15,-12 3 0-15,-12 7-2 16,-11 7 1-16,-11 4-1 16,-11 4 1-16,-9 3 1 15,-13 6 0-15,-7 0 0 16,-3 0 1-16,-1-5 0 15,-3-2 0-15,-8-2 0 16,4-2 0-16,0-3-1 16,3-1 0-16,1-1-2 15,0 3 2-15,70-20-2 16,-8 3 0-16,1 4-1 15,-9 3 1-15,6 2 0 16,-7 4-1-16,3 1 0 16,-8-3-6-16,13 0-14 0,-6-2-15 15,8-6-1-15,-2-3 0 16</inkml:trace>
  <inkml:trace contextRef="#ctx0" brushRef="#br1" timeOffset="9230.923">18202 16807 41 0,'-15'29'35'15,"1"1"-1"-15,6 9 0 16,0 5-35-16,2 8 1 16,2 10 0-16,0 7 1 15,-2 7-1-15,-3 5 1 16,-3-1 0-16,-4-2 0 15,16-78 0-15,-20 82 0 0,20-82 0 16,-25 89 1-16,25-89 0 16,-41 93 0-16,16-42 1 15,-3 5-1-15,-7-7 1 16,-2 4-4-16,0-4 2 15,-1 2-4-15,5-3-9 16,-3-5-24-16,36-43-2 16,-53 72-2-16</inkml:trace>
  <inkml:trace contextRef="#ctx0" brushRef="#br1" timeOffset="9799.9797">18758 16616 28 0,'-4'39'32'16,"4"10"1"-16,-6 5 0 15,4 10-28-15,-2 1-2 16,7 12 1-16,-1 4-2 16,9 6 1-16,3 1-1 15,8 1 1-15,4-7-2 16,7-2 1-16,-33-80 0 15,40 78-1-15,-40-78 2 16,52 81-2-16,-52-81 2 16,57 87-1-16,-30-39 0 15,1 7-3-15,-5-8 2 16,-1 6 1-16,-8 2-4 0,0 4 4 15,-4 0-2-15,-2 0-2 16,-3-4 0-16,-1-2-3 16,3-3-24-16,-7-50-8 15,13 62-1-15,-13-62 1 16</inkml:trace>
  <inkml:trace contextRef="#ctx0" brushRef="#br1" timeOffset="10549.0548">19514 16740 14 0,'13'3'32'15,"-3"0"0"-15,2 9 2 16,-12-12-28-16,18 28 1 15,-11-11-1-15,10 11 0 16,-3-2-3-16,6 8 1 16,-1-1-2-16,8 5 1 15,4-4-2-15,6 3 2 16,8 0-2-16,11 1 1 15,6-6 0-15,11 3 0 16,9-3 0-16,11 6-1 16,3-4 0-16,7 4-1 15,2-1 1-15,0 2 0 0,3-2-1 16,0 4 1-16,-4-1 0 15,0-4 1-15,-5 3-1 16,0-7 0-16,-2-2 0 16,-2-3 0-16,-4-6 0 15,-44-10-1-15,2 1 1 16,3 1-2-16,4 1 2 15,-4-3-2-15,1 5 1 16,-1 1 0-16,-2 0 0 16,-50-17-1-16,87 33 1 15,-87-33-2-15,73 31-3 16,-73-31-4-16,59 22-25 15,-59-22-2-15,35-7-1 16,-11-10-1-16</inkml:trace>
  <inkml:trace contextRef="#ctx0" brushRef="#br1" timeOffset="11109.1108">20048 16374 43 0,'-10'1'33'16,"10"-1"2"-16,-6 15-8 15,11 2-27-15,10 10 1 16,15 7-1-16,10 6 1 16,12 7 0-16,15 2 0 15,7 1 0-15,13-2 0 16,4-6-1-16,9-4 1 15,-1-11-2-15,1-6-2 16,1 8-14-16,-16-15-15 16,-2 1-3-16,-17-5 0 15</inkml:trace>
  <inkml:trace contextRef="#ctx0" brushRef="#br2" timeOffset="17076.7075">17984 16026 18 0,'0'0'27'0,"12"2"0"16,-12-2-17-16,11-10-1 0,-11 10 0 15,13-13-3-15,-13 13-2 16,15-12-2-16,-15 12-1 15,15-12 0-15,-15 12-1 16,13-5 1-16,-13 5 0 16,17-6 1-16,-5 4 0 15,-2-4 0-15,7 0 1 16,-1-5 0-16,3-1-1 15,0-4 0-15,4 1 0 16,-3-4 0-16,-1 0-1 16,-1-3 0-16,-1 1 0 15,-4-1 0-15,0 2 0 16,-4-1 0-16,-3-1 0 15,-1 0 1-15,2 2 0 16,-3 0 0-16,0-1-1 0,-1-1 1 16,0 2-1-16,0 0 1 15,0-1-2-15,-2-1 1 16,2 1 0-16,-2-1-1 15,2-1 1-15,-2 2-1 16,4-1 1-16,-2-2-2 16,3 1 2-16,-1-1-1 15,2-1 0-15,1-2 1 16,-2-1-1-16,1 1 0 15,-2-3 0-15,0 3 0 16,0 1 1-16,-1-2-1 16,-3 3 0-16,1 0 0 0,0 0 0 15,0 1 0-15,-1 0 0 16,3-3 0-16,2 1 0 15,2-3 1-15,0 1-2 16,1-3 2-16,2-1 0 16,-1-4 0-16,2 1 0 15,-1-3 0-15,-4 0 0 16,2-2-1-16,-3 1 3 15,0-3-3-15,-1 2 0 16,-1-4 0-16,0 0 0 16,0 1 0-16,0 0 0 15,-1-2 0-15,1 0 0 16,0 0 0-16,-1 1 0 15,-1 0 0-15,-1-2 1 16,0-1 0-16,-1 2-1 16,2-3 1-16,-4 0-1 0,2-3 1 15,0-2 0-15,3 0-1 16,-3 0 0-16,0 1 0 15,0-3 0-15,0 3 0 16,1 0 0-16,0-1 0 16,0 1 1-16,-1 0-1 15,3 0 1-15,-1-2-1 16,0-2 1-16,2-3-1 15,-1 1 1-15,-1-1-1 16,3-1 0-16,-1 1 0 16,0-3-1-16,1 2 1 15,1-1 0-15,-3 2 0 16,1 0 1-16,-2 0 0 0,2 0-1 15,-2-1 1-15,0-1 0 16,-1 2-1-16,-1 3 1 16,-1-1-1-16,-1 1-1 15,0 0 1-15,-1 3 0 16,2-1 0-16,-1 2 1 15,0 0-2-15,1 1 2 16,0 2-1-16,1-1 1 16,-1 3-2-16,-3-4-1 15,4 9-7-15,-7-6-25 16,4 3 1-16,-4-2-2 15,2 3 0-15</inkml:trace>
  <inkml:trace contextRef="#ctx0" brushRef="#br2" timeOffset="18563.8561">19832 16030 10 0,'0'0'28'15,"0"0"-1"-15,0 0 0 16,-11-17-18-16,11 17-3 15,0 0 0-15,-8-12-1 16,8 12-1-16,-12-13 1 16,3 4-1-16,9 9 0 15,-18-15 0-15,18 15 0 16,-21-19-1-16,9 7 0 15,-3-2-1-15,1 0-1 16,-1-8 1-16,-1 1-1 16,-1-6 0-16,0-3 0 15,0-2-1-15,1-3 1 16,0-3-1-16,-1-2 1 0,1-2-2 15,3-2 2-15,0 1-1 16,1-4 1-16,-1-1-1 16,2 1 1-16,-1-5-1 15,2-2 1-15,0-1 0 16,1-3-1-16,1-2 0 15,2 0 0-15,2-4 0 16,-1 0 0-16,4 0 1 16,-2 0 0-16,2 1 0 15,-3 2 0-15,0-1 0 16,1 3 1-16,-3-2-1 15,-1 2 0-15,1 1 0 16,-2-2-1-16,2 0 0 16,0-2 0-16,3 0 1 0,-2-1 0 15,1-3 1-15,0-1-1 16,1-1 0-16,0 0 0 15,1 0 0-15,1 3 0 16,-1 1-1-16,-1 3 0 16,0-3 0-16,1 6 1 15,0-2 0-15,2 2 0 16,-1-1 0-16,4 0 1 15,-1-3-1-15,1 2 0 16,2 1 0-16,0 2 0 16,-1-3-1-16,1 2 0 15,-1 1 0-15,-1 3-1 16,-2 0 1-16,-1 2 1 15,0 0 0-15,-2 2 0 16,0 1 0-16,0 0 0 0,0-3 0 16,1 1 0-16,-2 1 0 15,2 0-1-15,1 0 0 16,-1 0 0-16,1-3 1 15,1 4-1-15,-1-2 1 16,0 3 2-16,0-3-3 16,1 1 1-16,1 3-1 15,-1-1 2-15,-1 1-2 16,0 4 1-16,-3-2-1 15,1 2-2-15,0 3 2 16,-1-2-1-16,-1 2 0 16,4-3 0-16,0 4-2 15,0-5-1-15,4 9-4 16,-6-7-25-16,11 8-3 0,-7-1-1 15,1 8 1-15</inkml:trace>
  <inkml:trace contextRef="#ctx0" brushRef="#br2" timeOffset="19283.9282">19362 11324 50 0,'0'0'30'0,"0"0"2"16,0 0-1-16,11-2-26 15,-7-16 0-15,9 3-1 16,-3-9 0-16,6 0 0 16,2-8-1-16,3 0 0 15,2-4 0-15,7-1-1 16,1-6 1-16,3 3 2 15,1-5-2-15,6 0 1 16,-3-4-1-16,1 4 1 16,-1-3-2-16,1 4 2 0,-5-3-3 15,7 2 1-15,-1-3 0 16,6 2-1-16,3 0 1 15,7 1-2-15,8-1 3 16,2 5-4-16,1 0 4 16,-2 7-3-16,-5 3 1 15,-8 6-2-15,-7 9-1 16,-16 1-2-16,-2 21-16 15,-27-6-16-15,14 6 1 16,-14-6-5-16,-12 17 4 16</inkml:trace>
  <inkml:trace contextRef="#ctx0" brushRef="#br2" timeOffset="20087.0085">19371 10654 25 0,'15'-28'28'0,"0"-6"0"16,3-6 2-16,5 7-16 15,-8-17 1-15,19 11-4 16,-10-15 1-16,19 7-2 16,-3-13-2-16,12 2-2 15,0-9-1-15,10 2-2 16,3-7 2-16,2 2-2 15,-5 0-1-15,4 6 0 16,-2-1 0-16,0 9-1 16,1 3 0-16,1 2 0 15,0 5 0-15,-1 2-1 16,0 4 1-16,-1 2-1 15,-4 3 0-15,-7 5 1 16,-5 2-1-16,-10 5 1 0,-7 5-1 16,-5 5 1-16,-9 3-1 15,-6 5 1-15,-11 5-1 16,0 0-2-16,0 0 0 15,0 0-2-15,0 0-3 16,-15-8-5-16,15 8-22 16,0 0-1-16,-9 15-1 15,9-15 0-15</inkml:trace>
  <inkml:trace contextRef="#ctx0" brushRef="#br2" timeOffset="22012.201">18591 11536 11 0,'0'0'24'0,"0"0"1"16,-12 4 0-16,12-4-10 16,0 0-3-16,0 0-5 15,0 0-1-15,3-12-3 16,-3 12 0-16,0 0-1 15,0 0-1-15,0 0 1 16,10-9-2-16,-10 9 1 16,0 0 0-16,0 0 1 15,0 0-1-15,0 0 1 16,0 0 0-16,0 0 0 0,0 0 1 15,0-18-1-15,0 18 0 16,6-20 0-16,-1 7 0 16,-3-2-1-16,4 1 0 15,-5-2 0-15,2 1 0 16,-3-1 0-16,-1 1 0 15,-1 1 0-15,-3-1 0 16,1 0 0-16,-1-1-1 16,0-2 1-16,1-1 1 15,0-1-2-15,3 0 0 16,0-2 1-16,1-1-1 15,1-4 0-15,0 3 1 16,3-4-1-16,0 1 1 16,-3-3 1-16,3 0 1 15,-1 0-1-15,1-3 1 0,0 1-1 16,0-1 1-16,-1-1-1 15,2 0 1-15,-1-3-2 16,0 2-1-16,0-2 1 16,0 0 0-16,0-2 1 15,-1 3-2-15,-2 0 2 16,-1-1-2-16,0 1 1 15,0 1-1-15,-1 2 0 16,-1 1 0-16,1 2 2 16,-4 1-4-16,2-2 4 15,-2 1-2-15,2 2 2 16,0-1-1-16,-1-1 1 15,0 2-1-15,3-4-1 16,0 2 3-16,0-1-3 0,2 1 1 16,-1-2 0-16,2 2-1 15,-1-1 1-15,0 1-1 16,-1-1 0-16,0 2 0 15,0 2 0-15,-1-3 0 16,-2 5 0-16,-1-5 0 16,2 2 1-16,-1 1-1 15,0-3 0-15,1 1 0 16,0-1 1-16,0 1-1 15,1 0 1-15,1 1-1 16,0 4 1-16,0-2-1 16,0 3 1-16,-2 0 0 15,1 1-1-15,0 1 0 16,-2 0 1-16,1 0-1 0,-1 1 0 15,-1-1 0-15,-1 2 0 16,2 1 0-16,-2-3 1 16,1 5-1-16,-2 0 0 15,1-1 0-15,-2 3 0 16,1-1 0-16,-3 3 0 15,0 0 0-15,-1-2 1 16,0 0-1-16,-1-1 0 16,-1 0 0-16,2-2 0 15,-2-1 0-15,1-2 0 16,-1 0 0-16,-1 0 0 15,-1 0 0-15,-2 0 0 16,0 0 0-16,-4 2 1 16,-1-1-2-16,-2 0 2 15,-4-1-1-15,-4-1-1 0,-2 3 2 16,-2-2-3-16,-2 1 3 15,-1-2-2-15,-3 1 2 16,0 1-2-16,1-3 1 16,1 0 1-16,-2 0-1 15,3-2 1-15,-2-1-1 16,1-2 0-16,1-1 1 15,-2 1-1-15,1-2 0 16,-3-1 0-16,-2 3 0 16,0-1 1-16,-4-1-2 15,1 2 1-15,2-3-3 16,6 7-3-16,-3-13-12 15,18 13-19-15,-4-6 0 16,16 6-1-16,5 0-1 0</inkml:trace>
  <inkml:trace contextRef="#ctx0" brushRef="#br2" timeOffset="22860.2858">18589 8469 55 0,'0'0'32'16,"-11"-6"0"-16,11 6 1 15,-6-13-23-15,-2-4 0 16,6 5-4-16,-6-8 0 0,4 4-1 15,-7-6-1-15,2 4-1 16,-7-2 0-16,3 1-1 16,-7 2 0-16,0 0-1 15,-4-2 0-15,0 1-1 16,-3-1 1-16,0-3-1 15,-2 2 1-15,-1-8-1 16,-2-2 0-16,-1 2 1 16,-1-3 0-16,-4 1 0 15,0 0-1-15,-1 0 1 16,-3 2-1-16,-1 5 1 15,-1 3 0-15,-3 0-2 16,-2 3 2-16,-2-1-1 16,0 5 0-16,0-4 0 15,-1 1-1-15,2-3-1 0,2 3-3 16,-6-11-26-16,20 5-5 15,-5-6 0-15,12 5-2 16</inkml:trace>
  <inkml:trace contextRef="#ctx0" brushRef="#br2" timeOffset="25669.5667">19418 10638 56 0,'2'14'29'15,"-2"-14"-2"-15,0 0-1 16,0 0-22-16,0 0 0 15,0 0 1-15,0 0 1 16,0 0-1-16,0 0 1 16,0 0 0-16,-2-20-1 15,2 20-2-15,0-25 0 16,0 7-2-16,-3-4 0 15,3-1 0-15,0-4 0 16,-2-4 0-16,1-2 0 16,0-1 0-16,-2-2 2 15,3 1-3-15,-3-4 3 16,0 6-1-16,-2-3 1 15,2 5-2-15,-2-1 2 0,3 4-2 16,-5-1 0-16,2 1 1 16,1 2-2-16,-1-1 0 15,1 1 1-15,2-3-1 16,0 2 0-16,-1-1 0 15,1 1 0-15,2-2 1 16,0 0-1-16,2 1 0 16,-2-1 1-16,2 1-1 15,-1-2 0-15,-1 1 0 16,0 3 0-16,-4-2 0 15,2 0 0-15,-1 2 0 16,-2 1 0-16,1-3 0 0,0-1 0 16,1 4 0-1,0-4 1-15,0 0-1 0,1 0 0 16,2 0 1-16,0 0-1 15,0 0 0-15,0-3 1 16,0 2-1-16,-2 0 0 16,2 3 0-16,-1-2 0 15,0 1 0-15,1-1 0 16,0 4 0-16,-1-1 0 15,-1 0 0-15,2 2 0 16,0-1 0-16,0 3 0 16,-1 0 1-16,0 2-1 15,1-1 1-15,-1 1-1 16,2-1 1-16,0 0-2 15,2-1 1-15,0 1-1 0,-1 0 1 16,2-1-2-16,-1 1 2 16,0 2-1-16,0-1 0 15,-2 1 1-15,2 1 0 16,-1-1 0-16,-1-1 0 15,1 1 0-15,0-1 0 16,-1 2 0-16,1-2 0 16,-1 3 1-16,-1 1-1 15,4 1 0-15,-3 0 0 16,1 1 0-16,0 3 0 15,2-3-1-15,-1 2 1 16,2 1 0-16,3-3 0 16,-2 2 0-16,2 0 0 15,5-2 0-15,-2-1 0 0,3-1 0 16,0 1 0-16,2-3 0 15,1 2 0-15,0-1 1 16,-1 2-1-16,-1 1 0 16,3 0 0-16,-3 0 0 15,0 1 0-15,0 0 0 16,1 0 0-16,-1-1 0 15,4-1 0-15,-1-2 0 16,2 2 0-16,2-6 0 16,-2 1 1-16,0-1-1 15,2 0 1-15,0 2-1 16,-1-2 1-16,-2 1-1 15,0 1 1-15,0 1-1 16,0 2 1-16,0-1-1 0,0 1 0 16,0-4 0-16,3 3 0 15,1-4 0-15,0 3 0 16,1-3 0-16,3 0 0 15,-1 0 0-15,2-1 0 16,1-2 0-16,0 2 0 16,3-1 0-16,1-1 1 15,-3 0-1-15,2 0 0 16,2 1 0-16,0-2 0 15,-2 2 0-15,0-1 0 16,-1 1 0-16,2-1 0 16,0 3 0-16,-3-2 0 15,2 2 0-15,2 0 0 16,-2-3 0-16,2 2 1 15,1-1 0-15,0 0 0 0,1 0-1 16,1 0 2-16,1 0-2 16,-1-2 2-16,1 3-2 15,0-1 0-15,1-4 0 16,2 3 0-16,-3-3 0 15,0 1 0-15,0-2 0 16,-4 2 0-16,2 0 1 16,-3 2-1-16,-3-1 0 15,0 2 0-15,0 1 0 16,0-1 0-16,-1 3 1 15,0 2-1-15,-5 0 0 16,-3 2 0-16,-2 3 0 16,-2 3 0-16,-4 1 1 0,-13 9-2 15,16-13 1-15,-16 13 0 16,12-10 0-16,-12 10 0 15,14-14 0-15,-4 6 0 16,2-1 0-16,1-2 0 16,2 2 0-16,4-2 0 15,0 1 0-15,-1 0 0 16,-1 3 0-16,0-1-1 15,-3 2 1-15,-2 0-1 16,-12 6 1-16,19-8-1 16,-19 8 1-16,11-8-1 15,-11 8-1-15,10-11-2 16,0 14-17-16,-11-13-16 15,1 10 1-15,0 0-2 0,-21-4 0 16</inkml:trace>
  <inkml:trace contextRef="#ctx0" brushRef="#br2" timeOffset="26954.6952">19242 7974 18 0,'-10'13'22'0,"10"-13"1"16,0 0 1-16,-7 11-15 15,7-11 1-15,0 0-1 16,0 0-1-16,0 0 2 15,-11-11-2-15,11 11 1 16,7-11-1-16,5 7-1 0,-5-9 0 16,9 1-3-1,0-7 0-15,7-1-2 0,0-6 0 16,3-1-1-16,-2-5 1 15,3 2 0-15,-2-5 1 16,3 3-1-16,0-1 0 16,-1 0 1-16,-1 0-1 15,6 5-1-15,-2-3 1 16,3 1-2-16,3 1 1 15,0 0-1-15,2 2 0 16,2-3-1-16,0 2 1 16,-2-3 0-16,2 1 0 15,-2 1 1-15,-2 0-1 16,-2 1 2-16,-3 1-1 15,0 2 1-15,-1-1 0 0,0 3 0 16,-2-1-1-16,3 1 0 16,1 0 0-16,4-3-1 15,1 2 1-15,3-1-1 16,3 0 0-16,1-2 0 15,0 4 1-15,-1-1-1 16,1 1 0-16,-2 0 0 16,-3 1 1-16,0 2-1 15,-3 2 1-15,1-1 0 16,-3 1 0-16,0-1 0 15,0 2 1-15,5 1-1 16,0-4 0-16,4 2-1 16,1-1 1-16,3 0-1 15,1 0 0-15,-1-1-1 0,-3-1 1 16,-1 1-1-16,-2-1 0 15,-11 2-3-15,-1 4-1 16,-11-9-7-16,1 12-25 16,-13-3 0-16,-6 15 1 15,0 0-3-15</inkml:trace>
  <inkml:trace contextRef="#ctx0" brushRef="#br2" timeOffset="28500.8498">19252 8024 34 0,'0'0'27'0,"0"0"1"16,0-19 0-16,0 19-17 15,5-18-3-15,-5 18-1 16,7-22 0-16,-7 22-1 15,7-21-1-15,-7 21 0 16,7-22 0-16,-7 22-2 16,5-22 0-16,-1 10 0 15,-2-1-1-15,3 0 0 16,-3-4 0-16,3 3 0 15,-4-2 0-15,3 1 0 0,-3-2 0 16,1 2-1-16,-2-2 1 16,1 2 0-16,-1-1-1 15,1 0 1-15,-1-1-1 16,0 1 0-16,0-2 0 15,4 1-1-15,-3-2 1 16,3 1-1-16,-2 0 0 16,1-2 1-16,0 3-1 15,-1 2 0-15,0-2 1 16,1 3-1-16,-6 1 1 15,2 0 0-15,0 3-1 16,1 10 1-16,-5-16-1 16,5 16 1-16,-8-14-1 15,8 14 0-15,-4-10 1 0,4 10-1 16,-2-11 0-16,2 11 0 15,2-12 0-15,-2 12 0 16,3-11 0-16,-3 11 1 16,5-14 0-16,-5 14-1 15,2-16 1-15,-2 16-1 16,4-14 0-16,-4 14 0 15,1-13 0-15,-1 13 0 16,2-13 0-16,-2 13-1 16,0 0 1-16,0-13 0 15,0 13 0-15,0 0 0 16,0-11 0-16,0 11 0 15,1-12 0-15,-1 12 2 16,5-14-2-16,-5 14 2 16,9-19-2-16,-9 19 2 0,8-21-2 15,-8 21 2-15,7-16-2 16,-7 16 0-16,5-13 1 15,-5 13-1-15,0 0 0 16,-3-10 0-16,3 10 0 16,0 0 0-16,0 0 1 15,0 0-1-15,0 0 0 16,0 0 0-16,0 0 0 15,0 0 0-15,0 0 0 16,0 0 0-16,0 0-1 16,0 0 1-16,5-11 0 15,-5 11 0-15,0 0 0 16,0 0 0-16,0 0 0 15,0 0 0-15,0 0 0 0,2-11 0 16,-2 11 0-16,0 0 0 16,2-13 0-16,-2 13 0 15,0 0 0-15,0 0 0 16,1-11 0-16,-1 11 0 15,0 0 0-15,0 0 0 16,0 0 0-16,0 0 0 16,0 0 0-16,0 0-1 15,0 0 1-15,0 0 1 16,0 0-2-16,0 0-1 15,0 0-4-15,0 0-21 16,0 0-9-16,0 0 0 16,0 0-1-16,0 0-1 0</inkml:trace>
  <inkml:trace contextRef="#ctx0" brushRef="#br2" timeOffset="29486.9484">19368 7241 38 0,'0'0'24'16,"-10"-3"3"-16,10 3-3 15,0 0-18-15,0 0-1 16,0 0-1-16,-1-14 2 16,1 14 2-16,0 0-1 0,2-10 1 15,-2 10-1-15,-1-11 2 16,-3 0-3-16,4 11 0 15,0-17-2-15,4 7-1 16,-2-9-1-16,4-1 0 16,1-7 1-16,6-6-1 15,-3-6 0-15,9-5 0 16,0-6 0-16,3-1-1 15,1-3 1-15,3 1-2 16,-3 2 2-16,5 5-2 16,-3 1 1-16,2 7-2 15,0 0 2-15,0 3-1 16,0 3 1-16,2 0-1 15,4-2 1-15,-2 0 0 0,2 2 0 16,1 2 0-16,-2-1-1 16,0 6 1-16,-6 1 0 15,-1 6-1-15,-7 5 1 16,-4 3 0-16,-14 10-1 15,9-5-1-15,-9 5 0 16,-9 5 0-16,9-5-1 16,-22 12-1-16,22-12-2 15,-21 10-1-15,18 2-7 16,3-12-23-16,0 0 1 15,0 0-1-15,0 0 1 16</inkml:trace>
  <inkml:trace contextRef="#ctx0" brushRef="#br2" timeOffset="30773.077">19522 6271 37 0,'0'0'29'16,"0"0"1"-16,8-12 0 16,-8 12-15-16,0 0-5 15,0 0-2-15,0 0-2 0,-20-7 0 16,20 7-2-16,-19 8-1 15,9 1 1-15,-7-3-1 16,1 6-1-16,-4 2 1 16,1 3-1-16,-4 3 1 15,2 6-1-15,-6 1 0 16,2 10 0-16,-3 0 0 15,2 4 2-15,2 1-3 16,-1 3 2-16,-1-4-2 16,2 3 1-16,5-5-1 15,-2-2 1-15,4-4-2 16,0-6-1-16,4-3-2 15,-1-5-1-15,8 1-4 0,-5-14-9 16,12 6-19-16,-1-12 0 16,0 0 0-16,11-6 1 15</inkml:trace>
  <inkml:trace contextRef="#ctx0" brushRef="#br2" timeOffset="31618.1615">19004 6909 35 0,'0'0'26'0,"17"-2"1"0,-17 2-2 15,5-16-16-15,-5 16 1 16,11-15-2-16,-11 15 0 15,7-11-1-15,-7 11-1 16,0 0 0-16,2-12-1 16,-2 12-1-16,-8-13-1 15,8 13 0-15,-13-15-1 16,4 5 0-16,9 10 0 15,-16-23 1-15,10 10-1 16,-4-3 0-16,2 1 0 16,-3-3 0-16,1 0 0 15,-3 0 0-15,-1 0-1 16,-1-2 0-16,-2 0-1 15,-2 1 1-15,2 0-1 0,-5-1 0 16,0-1 0-16,-3 1 0 16,1-1-1-16,0 3 2 15,-1 0-1-15,-1 0 1 16,0 2-1-16,1 1 0 15,0 1 0-15,2 2 1 16,-1-2-1-16,0-1 1 16,2 0-1-16,1 1 1 15,-1 0 0-15,3-3 0 16,1 2 0-16,0-1 0 15,1 2-1-15,0-2 0 16,-1 3 1-16,0 1-1 16,-1 2 0-16,1 2-1 15,-1 0 0-15,2 2 0 0,0 0-2 16,6 3-1-16,-4-9-3 15,15 12-17-15,0 0-12 16,-7-11 0-16,7 11 0 16,1-14 1-16</inkml:trace>
  <inkml:trace contextRef="#ctx0" brushRef="#br2" timeOffset="32100.2097">18209 6242 18 0,'0'0'24'0,"0"0"1"15,-5-12 0-15,5 12-12 16,0 0-4-16,0 0-1 15,-16-10-2-15,16 10-4 16,0 0-17-16,0 0-10 16,-6 12-2-16,6-12 0 15,0 0-1-15</inkml:trace>
  <inkml:trace contextRef="#ctx0" brushRef="#br2" timeOffset="33793.379">18000 6476 60 0,'0'0'33'16,"0"0"-3"-16,13 2 1 15,-13-2-28-15,14 3 0 16,-14-3 0-16,18 8 1 15,-18-8 0-15,20 10-2 16,-8-3 0-16,4 2 1 16,-5-2-1-16,7 2 0 15,-3-2-1-15,3 0 0 16,0 0 0-16,1 0 0 0,-3-1 0 15,1 0 1-15,-3-1 0 16,1 3 0-16,-1-1-1 16,0 1 1-16,0 1 0 15,-1-3 0-15,1-1-2 16,1 1 1-16,0 0 0 15,1-1-1-15,-1 0 1 16,0 2-1-16,-3 0 1 16,1 1-1-16,-2 1 1 15,-2 4-1-15,-1-2 1 16,0 1-1-16,-2 1 0 15,1-1 1-15,0 2-1 16,1-2 1-16,1-1-1 16,2 1 0-16,-2-1 0 0,1 0 1 15,-1-3-1-15,2 2 0 16,-11-10 0-16,16 16 1 15,-16-16-1-15,14 15 1 16,-14-15-1-16,12 13 1 16,-12-13 0-16,14 8-1 15,-14-8 0-15,11 6 1 16,-11-6-1-16,17 7 0 15,-17-7 0-15,16 5 1 16,-16-5-1-16,15 8 0 16,-15-8 1-16,12 11-1 15,-12-11 1-15,10 15-1 16,-10-15 0-16,2 19 1 0,-2-19-1 15,-1 21 1-15,0-12-1 16,-1 2 0-16,2-11 0 16,-3 17 0-16,3-17 0 15,0 13 0-15,0-13 0 16,3 11 0-16,-3-11 0 15,4 12 0-15,-4-12 0 16,2 17 0-16,-2-17 0 16,-4 20 0-16,0-8 0 15,2 0 0-15,-3 1 0 16,1 0 0-16,-1 1 0 15,1 0 0-15,3 2 0 16,0 2 0-16,1-1 0 16,0 0-2-16,1 4 2 0,-1-1-1 15,4 0 2-15,-3 3-2 16,1 0 1-16,-3 0 0 15,1 2 0-15,-1-5 0 16,-1 5 0-16,0-2 0 16,1-1 0-16,0 2 0 15,1-5 0-15,-1 3 0 16,3-3 0-16,1 3 0 15,-1-3 0-15,1 2 0 16,0-1 0-16,-1 3 0 16,0-2 0-16,-2 0 0 15,-1 2 0-15,1-2 0 16,-3 0 0-16,2 0 0 15,1 1-1-15,-3-3 1 0,2 0 0 16,1-1 0-16,2-1 0 16,0-2 0-16,1 3 0 15,-2-3 0-15,2-1 0 16,-1-1 0-16,-2 5 0 15,-2 0-1-15,0-2 1 16,0 3-1-16,-1-4 1 16,-2 2-1-16,3 1 2 15,-1 0-2-15,3-3 1 16,0 0 0-16,3 2-1 15,-1-2 1-15,3 0 0 16,-2 1 0-16,2-1 0 16,0 0 0-16,-1 0 0 15,-1 0 0-15,0 1 0 16,-2 2 0-16,-1 0 0 0,-2 3 1 15,-2 0-1-15,-1 4 0 16,1-3 0-16,-1 1 0 16,1-2 0-16,0-3 0 15,1-4 0-15,0-4 0 16,3-10-1-16,0 0 1 15,-11 7 0-15,0-10 1 16,-4-1-1-16,-8 4 1 16,-11 0 1-16,-7 4-1 15,-8 4 0-15,-9 0-2 16,3 7-6-16,-7-10-27 15,25-4-3-15,8-15-1 16,28-12-2-16</inkml:trace>
  <inkml:trace contextRef="#ctx0" brushRef="#br2" timeOffset="34842.4839">19494 6362 61 0,'0'0'32'16,"12"-13"-2"-16,-12 13-2 15,7-18-19-15,-7 18-4 16,15-23 0-16,-3 12-2 0,-5-4 1 15,5 4-1-15,-1-8 1 16,6 3 0-16,-1-5 0 16,4 2-1-16,-1-5 1 15,3 4-2-15,-5-2 1 16,5 4-2-16,-6 2 0 15,-2 3 0-15,-1 4 0 16,-13 9-1-16,15-8 0 16,-15 8 1-16,13 3-1 15,-13-3 0-15,14 10 0 16,-14-10 0-16,19 4 1 15,-5-5-1-15,0-3 0 16,0-4 0-16,2 0-1 16,-3-7-5-16,3 5-29 0,-9-5 1 15,-1 3-2-15,-7-2-1 16</inkml:trace>
  <inkml:trace contextRef="#ctx0" brushRef="#br2" timeOffset="36788.6785">20016 6126 46 0,'0'0'27'0,"-13"8"1"16,13-8-3-16,0 0-18 15,0 0-3-15,0 0-2 16,8-13 0-16,-8 13 0 0,0 0-1 15,0 0 1-15,0 0-1 16,0 0 0-16,0 0 1 16,-6 11 0-16,6-11-1 15,0 0 1-15,-9 11-1 16,9-11 0-16,0 0 0 15,0 0-1-15,0 0 0 16,0 0-1-16,0 0-6 16,0 0-21-16,0 0-2 15,0 0 0-15,7-13 0 16</inkml:trace>
  <inkml:trace contextRef="#ctx0" brushRef="#br3" timeOffset="42113.2109">20024 6071 36 0,'-13'11'28'0,"13"-11"0"15,0 0 0-15,-8 12-12 16,8-12-6-16,0 0-2 15,0 0-2-15,0 0-1 0,-10 2 1 16,10-2-2-16,0 0 0 16,0 0 0-16,0 0 0 15,0 0 0-15,-18-15-1 16,18 15 0-16,-10-13-1 15,10 13 0-15,-14-19 0 16,9 8-1-16,-2-4 0 16,3 0 1-16,-2-1-1 15,2-2-1-15,-3 0 1 16,2-2 0-16,-2 0-2 15,1 0 2-15,-2-2-2 16,0 0 2-16,-2-1-2 16,0-3 3-16,-2-2-4 15,1 1 2-15,-1-3 1 0,0 2-2 16,-1-5 2-16,1 2-2 15,-1-2 2-15,2 2-2 16,-1-2 2-16,2 0-1 16,-1-3 1-16,2 2 0 15,0-6 0-15,0 2-1 16,3-1 0-16,-2 0 1 15,3 0-1-15,0-4 1 16,3-1-2-16,0 2 1 16,2-2-2-16,0 1 2 15,3-3-1-15,0 1 1 16,0 0-1-16,2 1 0 15,2-1 2-15,0 0-1 0,0-1 1 16,2 1-1-16,0 1 0 16,3-1 0-16,-2 4 1 15,4-1-1-15,-1 0 0 16,-2 2 1-16,3 1-1 15,0 2 0-15,0 2 1 16,0 1 0-16,-2-2-1 16,1 4 1-16,0 0 0 15,1 0-1-15,2-1 1 16,2 1-1-16,1-3 1 15,2 1-1-15,2-3 0 16,3 0 1-16,3-2-1 16,1 1 0-16,2 0 0 15,2 1 0-15,1 1 0 0,-2 3 0 16,2-1 1-1,1 4-1-15,-1 0-1 0,2 2 1 16,1 0 0-16,-1-2 0 16,1 0 0-16,2-4 1 15,3 2-2-15,-1-5 2 16,4-2 0-16,-1-2-1 15,5 1 0-15,-3 0 0 16,3 2 1-16,1 1-1 16,-1 1 0-16,1 5 0 15,1 2 0-15,-1 4 0 16,-1 0 1-16,2 0-1 15,0-3 0-15,-1 0 0 16,4-1 1-16,-2 0 0 0,0-1-2 16,0 1 2-1,-2-1-1-15,-1 2-1 0,-1 8 1 16,-4 1-1-16,-4 5 0 15,-1 5 0-15,-4 2 1 16,-3 0-1-16,1 5 1 16,-3 0 1-16,-1 1-1 15,4-2 0-15,-2 1 0 16,2-3 0-16,-2 2 0 15,1 1 0-15,-1-2 1 16,0 1-1-16,0-1 0 16,-2 3 1-16,-2 0-1 15,0 1 1-15,-1-1-1 16,1 2 0-16,1 1 0 15,-1-1 1-15,2 2-1 0,1-2 0 16,3 1 0-16,3-1 0 16,0 0 0-16,1 1 0 15,-1-1 0-15,-2 1 0 16,2 2 0-16,-4 0 0 15,0 1 0-15,-5 1 1 16,1 0-1-16,-5 3 2 16,2-1-2-16,-1 1 2 15,0 0-1-15,-1 0 1 16,0 1-1-16,1-1 0 15,-1 0 0-15,0-1-1 16,1 0 0-16,-7 1 0 16,2 2 0-16,-2 0 0 15,-1-2 0-15,-3 8 0 0,-2-5 0 16,0 2 0-16,-3 1 0 15,0-2 0-15,-2-1 0 16,-7-12 0-16,14 19 0 16,-14-19 0-16,12 9 1 15,-12-9-1-15,0 0 0 16,0 0 0-16,13 9 0 15,-13-9 1-15,0 0-1 16,0 0 0-16,0 0 0 16,0 0 0-16,0 0-1 15,0 0-1-15,0 0-1 16,-13-10-3-16,13 10-6 15,-11-13-16-15,11 13-11 16,-1-16 1-16,1 16-1 0,4-18 1 16</inkml:trace>
  <inkml:trace contextRef="#ctx0" brushRef="#br3" timeOffset="43464.346">23274 2789 83 0,'0'0'35'0,"-1"-13"-1"16,1 13 1-16,-4-14-26 16,4 14-4-16,0 0-1 15,-3-11-1-15,3 11-1 16,0 0 1-16,0 0-1 15,0 0 0-15,0 0-1 16,0 0 1-16,0 0-1 16,0 0-1-16,0 0 1 15,14-2 0-15,-14 2-1 16,12 14 1-16,-4-3-1 15,0 8 0-15,-1 1 0 16,1 3 0-16,-1 2 1 16,0 4-2-16,1-2 1 15,0 3 0-15,0 2 0 0,2-7-1 16,0 3 1-16,0-2 0 15,4 0 0-15,-4 0 0 16,1 2 0-16,-2-2 0 16,1 2-1-16,-2 0 1 15,0 2 0-15,-2 0 0 16,-5 1 0-16,2 1 0 15,-3-1 0-15,-1 1 0 16,-1 1 0-16,1-1 0 16,-3 1 0-16,3-1 0 15,-4 1 1-15,5-1-1 16,0 1 0-16,-1-1 1 15,1 0-2-15,-2 0 2 0,2 1-1 16,-4-2 0-16,2 2 0 16,-4 0 0-16,-1 1 0 15,0 3 0-15,-3 0 0 16,0-2 0-16,-3 3 0 15,0-4 0-15,0 3 0 16,2-3 0-16,-2-1 0 16,0 0-1-16,3 1 1 15,1-1 0-15,-2 3 0 16,1-2-1-16,-2 2 1 15,1 1 0-15,-4 1 0 16,-3-3 0-16,-2 3 0 16,1 0 0-16,-3 4-1 15,0-4 1-15,0 2 0 0,0-2 0 16,2-1 0-16,-2 4 0 15,0-1 0-15,1-2-1 16,-1-3 1-16,-1 1 0 16,0-1 1-16,-2 1-1 15,-1-2 1-15,-3 1-1 16,-1-1 1-16,-3 3 0 15,-3 0 0-15,-4 1-1 16,-4-1 0-16,0 3 1 16,-5 0-1-16,-1 0 0 15,1 0 0-15,-2-2 0 16,-2 3-1-16,1 0 1 15,0 2 0-15,0-3 1 16,0 2-1-16,-2-4 1 0,-2-1 0 16,0 1 0-16,-2-2 1 15,2-2-1-15,-1-1 1 16,-2-1-2-16,2 0 1 15,0-1-1-15,3-1 0 16,-1-1 0-16,3-2-1 16,1-2 1-16,-1-2 0 15,2-1 0-15,-3 0-1 16,0-4 1-16,-2 3 0 15,1-3 0-15,-3 2 0 16,-1 1 0-16,0-2 0 16,-2 2-1-16,-1-2 1 15,2 1 0-15,-1-3 0 16,3-1 0-16,-3-4 0 15,5 0 1-15,2-4-1 0,3-5 1 16,2-1-1-16,3-5 1 16,2-1 0-16,5-3 0 15,1-1-1-15,3-3 1 16,3 1 0-16,1 1-1 15,7-1-1-15,-5 0-3 16,12 5-5-16,-9-14-12 16,25 19-18-16,-9-31 0 15,21 12-1-15,2-11-1 16</inkml:trace>
  <inkml:trace contextRef="#ctx0" brushRef="#br3" timeOffset="44315.4309">20093 6180 4 0,'0'0'23'15,"0"0"3"-15,0 0 2 16,0 0-9-16,4-12-4 16,-2-5 0-16,14 7-1 15,-6-17-1-15,12 6-3 0,-3-13-2 16,13 3-3-16,-2-10-4 15,8 1 2-15,6-4-4 16,5-4 3-16,-1-3-3 16,7-1-1-16,3-3 0 15,1-3 1-15,2-2 2 16,-1-6-4-16,1-1 4 15,0 0-3-15,-2 4 4 16,4-5 0-16,-5 5-3 16,1-1 2-16,0 2-2 15,-1 3 2-15,1 1-1 16,2 1 0-16,-2-3 0 15,4 1-1-15,-2-3 3 16,3-1-2-16,2 0 2 16,5-2 0-16,0 2 0 0,0 1-1 15,-3-4 1-15,2 1 0 16,-5 2-1-16,-3-2 1 15,-3 2-1-15,-5 1 0 16,-3-1 0-16,1 0-1 16,0 1 1-16,1-4-2 15,9 1 0-15,-2 2 0 16,2-4-1-16,0 0 1 15,0 4 0-15,-7-2-1 16,-5 13-5-16,-18 2-26 16,-3 14 1-16,-20 6-3 15,-9 15 2-15</inkml:trace>
  <inkml:trace contextRef="#ctx0" brushRef="#br3" timeOffset="45006.5002">20181 6022 43 0,'0'0'30'0,"-10"16"3"16,10-16-1-16,0 0-14 15,0 0-6-15,1-22-2 16,8 8-1-16,-6-12-2 16,9 3 0-16,-3-13-4 15,4 1 1-15,-1-11-2 16,0-1-1-16,-2-9-1 15,2-2 0-15,-5-8-1 16,1-7-1-16,-2-5 4 16,3-6-4-16,-5-3 1 15,3-2 1-15,3 1-1 0,0-1 1 16,0 0-3-16,3 4-2 15,3 13-9-15,-7-6-22 16,6 9 0-16,-6-3-1 16,7 8-1-16</inkml:trace>
  <inkml:trace contextRef="#ctx0" brushRef="#br3" timeOffset="45469.5465">20926 4954 71 0,'10'-49'36'16,"1"2"-1"-16,-4-6 1 15,5 0-31-15,-9-10 1 0,8 2-3 16,-7-10 0-16,3 0-1 16,-1-7-1-16,-1-2 1 15,-1-6-1-15,1 2-1 16,-1 5-1-16,1 1-1 15,4 16-4-15,-9-1-28 16,11 17-1-16,-7 4-1 16,6 19-1-16</inkml:trace>
  <inkml:trace contextRef="#ctx0" brushRef="#br3" timeOffset="45892.5888">21639 4444 65 0,'0'-25'34'0,"1"-3"0"16,1-17-5 0,6 8-21-16,-4-15-1 0,10-1 0 15,-6-12 0-15,5 2-2 16,-3-7-1-16,3-1-2 15,-5-4 1-15,0-3-3 16,-2 7-4-16,-6-3-2 16,8 18-16-16,-12-8-14 15,4 13 0-15,-4 2-1 16,5 11 1-16</inkml:trace>
  <inkml:trace contextRef="#ctx0" brushRef="#br3" timeOffset="46238.6231">22302 3709 96 0,'3'-28'37'0,"-7"-15"0"0,9 3-2 15,-4-16-32-15,5-7-2 16,4-4-5-16,-5-10-27 15,10 11-6-15,-7-3 1 16,4 14-2-16</inkml:trace>
  <inkml:trace contextRef="#ctx0" brushRef="#br3" timeOffset="46899.6895">20281 6013 76 0,'0'0'35'16,"10"-7"0"-16,-10 7 1 16,0 0-28-16,19 1-2 0,-19-1-1 15,31 4-1-15,-6-1-1 16,11 1 0-16,4-3-2 15,8-1 0-15,9-5-1 16,5-5-3-16,9 2-3 16,-9-14-24-16,13 4-7 15,-4-9 2-15,7 3-4 16</inkml:trace>
  <inkml:trace contextRef="#ctx0" brushRef="#br3" timeOffset="47419.7412">21200 5408 67 0,'0'0'33'16,"-13"-9"-2"-16,13 9 0 15,-9-16-29-15,3 6-1 16,6 10 1-16,-12-19 1 16,12 19 1-16,-18-16 0 15,6 11 0-15,-2-2 1 16,4 5 0-16,-2-3-1 15,12 5 0-15,-17-2-1 16,17 2-1-16,0 0 0 16,28 8-1-16,1-9-1 15,9-4 0-15,13 0 0 16,7-7-2-16,14 2-2 15,-2-19-9-15,14 12-24 0,-9-11 1 16,4 4-2-16,-9-4 1 16</inkml:trace>
  <inkml:trace contextRef="#ctx0" brushRef="#br3" timeOffset="47820.7815">21626 4622 67 0,'0'0'37'0,"-14"-8"-1"16,14 8 2-16,0 0-23 16,26-5-9-16,-1-4-2 15,17 0-1-15,10-9 0 16,15 0-1-16,8-5-2 15,6-8-1-15,11 7-7 16,-12-11-28-16,8 11-1 16,-14-4 1-16,-8 10-3 0</inkml:trace>
  <inkml:trace contextRef="#ctx0" brushRef="#br3" timeOffset="48256.8252">22518 3861 86 0,'-15'7'35'15,"15"-7"1"-15,-14 3 1 16,14-3-29-16,0 0-1 16,25-2-2-16,2-11-1 0,12-2-2 15,12-7-3-15,5-4-5 16,18 3-28-16,-8-10-3 15,4 11 0-15,-14-2-3 16</inkml:trace>
  <inkml:trace contextRef="#ctx0" brushRef="#br4" timeOffset="55436.5431">23084 17033 34 0,'0'0'32'15,"-18"-11"0"-15,18 11-11 16,-13 2-14-16,13-2-2 16,-21-1-1-16,21 1 1 0,-24-3-1 15,8 3-1-15,-5-3 0 16,2 1 0-16,-5-3-1 15,1 3 0-15,-8-1 0 16,-3 3-1-16,-4 0 0 16,-3 3 0-16,-9 0 0 15,2 4 0-15,-8 2 0 16,-2-1 0-16,0 2 0 15,-2-2 0-15,2-1 1 16,1 0-1-16,8-4 1 16,-2-2-1-16,2-1 0 15,3-1 0-15,0 0 0 16,1-3-1-16,2 1 1 15,2 2 0-15,-3-1-1 16,3-1 0-16,1 1 0 0,1-3 0 16,5 2 1-16,-2 1-1 15,4-3 1-15,1-1-1 16,6-1 0-16,-2 1 1 15,5 1-1-15,2-2 1 16,3 2-1-16,2 2 0 16,2-1 0-16,0 3-1 15,13 1 1-15,-16 0-1 16,16 0 1-16,-13 4-1 15,13-4 1-15,-10 2-1 16,10-2 1-16,0 0 0 16,-13 6 0-16,13-6 0 15,0 0-1-15,0 0-1 16,0 0-7-16,0 0-26 0,12-7-1 15,-6-5-3-15,11 3 1 16</inkml:trace>
  <inkml:trace contextRef="#ctx0" brushRef="#br4" timeOffset="56140.6135">21957 16806 14 0,'0'0'30'0,"19"-13"2"15,-19 13 2-15,13-3-24 16,-13 3-2-16,0 0 0 0,-21 7-1 15,8 7 0-15,-13-2-2 16,-4 9-1-16,-10 4 0 16,-7 8-1-16,-4-1 1 15,-4 5-1-15,-3 1-1 16,2 0 1-16,3-3-1 15,6-4 0-15,6-8 0 16,9-5 0-16,6-4 0 16,8-5-1-16,8-6 0 15,10-3 0-15,0 0-1 16,1-18 1-16,8 8-1 15,3 1 0-15,1-1 0 16,4 0 0-16,0 4 0 16,-1 6 0-16,1 4 0 15,1 6 0-15,0 5 0 0,-2 7 0 16,4 5 1-16,2 4 0 15,2 2 0-15,5 1-1 16,5-1 1-16,7-4 0 16,3 0-1-16,3-5-1 15,5 0-2-15,-4-5-3 16,6 12-17-16,-15-13-14 15,4 5-2-15,-14-8-1 16,-2-4-1-16</inkml:trace>
  <inkml:trace contextRef="#ctx0" brushRef="#br4" timeOffset="58058.8053">19559 16753 19 0,'-2'-16'31'16,"2"16"0"-16,-14-16 2 0,14 16-27 16,-14-17 0-16,14 17 1 15,-22-14-1-15,22 14-1 16,-26-17-1-16,16 9 0 15,-6-4-1-15,5 1 0 16,-5-4-1-16,4-4 0 16,1-7 0-16,0 2-1 15,1-8 0-15,1-3-1 16,1-1 1-16,-1-3 3 15,0-2-4-15,-2-2 3 16,-2-4-3-16,1-2 2 16,-1-1-2-16,-1-1 1 15,0-2-1-15,-1 0-1 16,0-5 2-16,-1 0-2 0,2 0 2 15,0-2-1-15,4-3 1 16,-2 0 0-16,4-3 0 16,0-4 0-16,3 2 0 15,-2 0 0-15,2-1 0 16,3 1 0-16,-1 0-1 15,0 0 0-15,3 1 1 16,0 1-1-16,2-1 0 16,0 1 2-16,0 1-1 15,3-2 0-15,-1 1 0 16,3 1 0-16,-2 0 0 15,3 4 1-15,-3-1-1 16,1 6-1-16,-3 2 0 16,-3 3 0-16,1 6 0 15,-2 3 0-15,1 9 0 0,-3 2 0 16,1 7 0-16,-1 4 0 15,1 3 0-15,2 17 1 16,-2-17 0-16,2 17 0 16,0 0-1-16,0 0 2 15,0 0-2-15,0 0 1 16,0 0-1-16,-10 20-1 15,3 3 1-15,0 5 0 16,-3 7 0-16,-4 5-1 16,1 6 1-16,-2 3 1 15,-1-6-1-15,2-1 0 16,3-9 0-16,2-6 0 15,0-10-1-15,9-17 1 0,0 0 0 16,0-23 0-16,9-13 0 16,2-11 0-16,5-11 0 15,2-9 1-15,6-9 1 16,2-2-1-16,0 2 1 15,-1 8-1-15,-4 7 0 16,0 12 1-16,-5 12-1 16,-3 13 0-16,-3 14-1 15,-10 10 0-15,11 22 1 16,-7 8-1-16,1 12-1 15,1 10 1-15,2 5-2 16,1-1 0-16,5 3-3 16,0-12-5-16,15 5-21 15,-12-22-6-15,13-3-1 0,-3-22-1 16</inkml:trace>
  <inkml:trace contextRef="#ctx0" brushRef="#br4" timeOffset="59695.969">19098 11346 52 0,'0'-14'31'0,"4"0"1"16,-5-2 0-16,1 3-25 15,-4-6-3-15,5 3 0 16,-3-6 0-16,3 2 1 15,-3-4-1-15,2 3-2 16,-1-7 1-16,1 5 0 16,0-3-1-16,0 0 0 15,0-2 1-15,0 0 1 16,-1-1-1-16,1 1 1 15,1 0-2-15,0-1 2 16,-1-1-2-16,2 1 1 16,-1-3-2-16,3 2-1 15,-2-4 0-15,0 1 1 16,1-2-1-16,-2-1 0 0,-2 1 1 15,1-3-1-15,-3 0 1 16,2-2-1-16,-1-1 0 16,2-2 0-16,0-2 2 15,0 0-2-15,0-1 2 16,0-3-2-16,0 0 2 15,2 2-2-15,1-4 2 16,-3 3-1-16,-3-1-1 16,2 1 0-16,0-2 1 15,0 1-1-15,-3 0 0 16,2 0 0-16,0-1 0 15,1-1 0-15,3 1 0 16,-1-1 0-16,4 1 1 0,-2 1-1 16,2-3 0-16,3 5 0 15,-2 3 1-15,-2 2 0 16,0 6-1-16,-2 3 0 15,0 5 1-15,-2 2-1 16,-2 6 1-16,1 3-1 16,-1 1 0-16,-1 1 1 15,0 4-1-15,3 11 1 16,-5-11-1-16,5 11 0 15,0 0 0-15,-6 11 0 16,3 7 0-16,-2 6-1 16,-3 7 1-16,-1 5 1 15,-4 6-1-15,-3 2 0 16,-1 1 0-16,1-7 0 0,1-3 0 15,3-11 0-15,1-4 0 16,11-20 0-16,0 0-1 16,1-13 1-16,12-17 0 15,3-9 0-15,6-8 0 16,3-10 0-16,-1-4 1 15,3-1-1-15,-2 5 0 16,-3 8 0-16,-6 8 1 16,-2 10 0-16,-4 14-1 15,-10 17 1-15,10 12-1 16,-9 16 1-16,-1 10-1 15,2 11-1-15,2 8-1 16,2 0-2-16,6 4-4 16,-2-22-16-16,16 5-14 15,0-24 0-15,13-7-1 0,-4-22 0 16</inkml:trace>
  <inkml:trace contextRef="#ctx0" brushRef="#br4" timeOffset="61934.1928">19207 7313 13 0,'7'-20'23'16,"-7"20"3"-16,9-26 2 15,-5 8-12-15,4 6 2 16,-3-11-9-16,9 6 0 16,-9-10-1-16,10 5 0 15,-5-6-1-15,5 3 0 16,-5-5-2-16,6 5-1 15,-6-3-1-15,4 1 0 16,-5 1-1-16,5 1 0 16,-2-4 0-16,2 3-1 15,3-6 1-15,-2 4-1 0,3-5 0 16,2 2 0-16,0-2 1 15,-1 0-3-15,3 2 2 16,-1 1-2-16,-1 1 2 16,-1 2-2-16,1 3 2 15,-1 2-2-15,-3 0 1 16,1 2 0-16,1 1 2 15,-1-2-2-15,3 1 1 16,-2 1 0-16,1-3 0 16,1 0 0-16,-1-1 0 15,1 0 0-15,-2 1 0 16,1 2-1-16,-4 1 1 15,-1 2 0-15,0 0 0 16,0 2 0-16,0-2-1 0,-3 3 1 16,3-2 0-16,1 1-1 15,1 0 1-15,1-1 0 16,-1 1 0-16,0 1-1 15,0 0 1-15,2 1 0 16,-2 2 0-16,0-2-1 16,3 0 1-16,1 2-1 15,4-5 0-15,3-2 0 16,1 2 1-16,6-2-1 15,2-4-2-15,2 1 3 16,0-2-3-16,0 2 4 16,-1-1-4-16,-4 5 3 15,-4 1-3-15,-2 1 3 16,-5-1 0-16,-3 3-3 15,2-1 2-15,-1 1-1 0,3-6 1 16,6 1-1-16,6-2 1 16,2-4-2-16,2 0 3 15,5-1 0-15,1 1-1 16,0-2 1-16,-3 3-1 15,-4 1 1-15,-5 2-1 16,-3 6 1-16,-8 2 0 16,-3 2 0-16,-8 3 0 15,-11 7 0-15,12-5 0 16,-12 5 0-16,0 0 0 15,0 0 0-15,0 0-1 16,0 0 0-16,0 0 0 0,0 0 0 16,0 0-1-16,0 0 1 15,0 0 0-15,0 0 0 16,0 0 0-16,0 0-1 15,0 0 0-15,0 0-1 16,0 0 0-16,0 0 0 16,-7 10 0-16,7-10-1 15,0 0 1-15,0 0 0 16,0 0 1-16,0 0 0 15,0 0 1-15,0 0-1 16,-5 12 1-16,5-12 0 16,0 0 0-16,0 0 0 15,0 0 0-15,0 0 1 16,12-10-1-16,-12 10 0 15,0 0 0-15,10-11 0 0,-10 11 1 16,12-11 0-16,-12 11-1 16,15-15 1-16,-15 15 0 15,21-16 0-15,-21 16 0 16,18-16-1-16,-18 16 1 15,15-14 0-15,-15 14-1 16,0 0 1-16,12-14 0 16,-12 14-1-16,0 0 0 15,-13-4 1-15,3 3-1 16,-5 3 0-16,-4 1 1 15,-3 1-1-15,-2 1 0 16,-4 3 1-16,0 1-1 16,-1 1 1-16,1-1-1 15,6 2 1-15,3-4-1 0,4-2 0 16,4 2-1-16,11-7 1 15,0 0-1-15,0 0 1 16,30-2 0-16,0-3 0 16,7-3 0-16,9 0 0 15,2 0 0-15,6-2 1 16,-5 3-1-16,-1 0 1 15,-10 5 0-15,-7 3 0 16,-11 6 0-16,-11 8 0 16,-14 6 0-16,-13 9 0 15,-11 4-1-15,-9 8-1 16,0 0-1-16,-4 2-2 15,4 6-9-15,-3-27-11 16,24 6-15-16,2-20 2 0,15-9-3 16,18-7 0-16</inkml:trace>
  <inkml:trace contextRef="#ctx0" brushRef="#br5" timeOffset="99850.8031">21607 16392 15 0,'10'-17'29'0,"-3"3"0"16,-6-9-10-16,-1 23-4 16,7-27-3-16,-7 27-2 15,-4-24 0-15,4 24-1 16,-14-18-1-16,14 18-3 15,-25-22 0-15,10 12-1 16,-5-2-1-16,2 6-1 16,-9 1 0-16,3 8 1 15,-3 5-1-15,0 8-2 16,-2 12 3-16,4 6-3 15,1 10 2-15,3 6-2 0,7 3 1 16,9 2-1 0,9-2 0-16,6-1 1 0,14-9-1 15,9-9 0-15,10-11 0 16,8-14 0-16,5-13 0 15,7-12 0-15,-2-17 0 16,1-7-1-16,-12-7 2 16,-8-6-1-16,-13-3 0 15,-14 1 1-15,-15 1-1 16,-15 1 1-16,-11 8-2 15,-8 3 2-15,-2 10-2 16,-4 4 1-16,7 10-2 16,2 1-3-16,15 26-11 15,3-11-21-15,17 20 0 0,1-5-2 16,17 11 1-16</inkml:trace>
  <inkml:trace contextRef="#ctx0" brushRef="#br5" timeOffset="100238.7643">22239 16397 43 0,'-14'0'37'0,"2"2"-1"16,-12-9 1-16,3 10-30 15,-9-3-3-15,1 10 0 16,-7-1 0-16,5 8 0 16,-2-2-1-16,8 6-1 0,5-4 0 15,7 2-1-15,12-8 0 16,1-11-1-16,25 11 1 15,-1-14-2-15,8-1 1 16,1-2 1-16,-3 0-1 16,2 3 1-16,-6 4-1 15,-5 7 1-15,-12 9-1 16,-8 10 1-16,-9 6-1 15,-6 5 0-15,-7 1 1 16,-3 1-2-16,4-5 0 16,-3-8-2-16,10-5-3 15,3-24-9-15,10 2-23 16,18-29 0-16,16 0-1 15,-1-18 1-15</inkml:trace>
  <inkml:trace contextRef="#ctx0" brushRef="#br5" timeOffset="100769.7111">22436 16409 42 0,'-18'10'37'0,"11"9"1"15,-7-10-1-15,13 16-25 16,-6-10-5-16,10 11-2 15,-6-1-1-15,3 7-2 16,0 0 0-16,0 0 0 16,-1-1-1-16,0-4-1 15,-2-4 1-15,3-8-1 0,0-15 0 16,0 0 0-16,12-5-1 15,-2-11 1-15,1-7 0 16,2-6 0-16,1-2 1 16,0 0-1-16,-2 2 0 15,0 4 0-15,-5 6 0 16,-1 8 0-16,-6 11 1 15,0 0-1-15,11 12 0 16,-9 2 0-16,1 6 0 16,4-2 1-16,2-2-1 15,9-1 0-15,2-9 0 16,9-5 1-16,5-9 0 15,5-6 0-15,3-6 0 16,0-3 0-16,-1-3 0 0,-1 3 0 16,-11 5 0-16,-1 4-1 15,-13 9 1-15,-15 5-1 16,5 25 0-16,-11 2 0 15,-8 9-1-15,-5 2-1 16,5 6-2-16,-3-3-2 16,10 5-5-16,-8-22-23 15,23 7-5-15,-8-31-1 16,34 18 2-16</inkml:trace>
  <inkml:trace contextRef="#ctx0" brushRef="#br5" timeOffset="101136.6745">23260 16495 63 0,'4'-12'38'0,"-20"-9"0"15,16 21-3-15,-22-7-28 16,8 6-3-16,0 1-1 15,14 0-1-15,-20 18-1 16,11 1 1-16,3 4-1 16,-1 7 0-16,3 6 0 15,2 3 0-15,2 0-1 16,2-2 1-16,5-1-2 15,2-8 1-15,2-9 0 16,7-7 0-16,-2-11 0 16,6-9-1-16,-3-8 1 15,0-6 0-15,-5-8 0 16,-3-2 0-16,-7-4 0 0,-4 0-1 15,-3 3 0-15,-7-1-2 16,-1 11 0-16,-5 1-2 16,16 22-5-16,-32-17-27 15,32 17-2-15,0 0 0 16,5 21 0-16</inkml:trace>
  <inkml:trace contextRef="#ctx0" brushRef="#br5" timeOffset="101620.6261">23574 16525 46 0,'0'0'39'0,"-13"-2"-1"16,13 2 0-16,-14 4-25 15,7 6-7-15,-5-2-2 16,3 6 0-16,-3 1-2 16,-1 1-1-16,5 3-1 15,1-2 1-15,4-3-1 16,4-3 0-16,-1-11 0 0,21 13 0 15,-4-11 0-15,4-2 0 16,2-1 0-16,3 0 0 16,-3 0 0-16,-3 1 0 15,-3 3 0-15,-3 3 1 16,-14-6-1-16,10 21 1 15,-12-5-1-15,-5 5 0 16,-2 1 0-16,-5 0 0 16,-1 1-1-16,0-5-2 15,6 1-1-15,-4-10-4 16,17 7-17-16,-4-16-13 15,13-9-2-15,-2-12 2 16</inkml:trace>
  <inkml:trace contextRef="#ctx0" brushRef="#br5" timeOffset="101853.6027">23865 16472 61 0,'0'0'40'16,"0"0"-2"-16,-15 16 1 15,12 10-32-15,-4 4-3 16,2 7-1-16,-4 7-2 15,4 3 1-15,-4 2-1 16,3-3 0-16,0-1-1 16,-1-8-2-16,7-6-2 15,-1-17-4-15,16-2-26 16,-15-12-5-16,25-23-1 15,-12-8 0-15</inkml:trace>
  <inkml:trace contextRef="#ctx0" brushRef="#br5" timeOffset="101989.5892">23953 16282 60 0,'-16'-41'40'0,"11"22"-2"16,-10 1-2-16,15 18-30 16,-12 9-12-16,12-9-30 15,-3 16 0-15,3-16-3 16,15 20 1-16</inkml:trace>
  <inkml:trace contextRef="#ctx0" brushRef="#br5" timeOffset="102400.5481">24293 16436 61 0,'0'0'39'0,"-24"9"0"15,15 5 0-15,-14-7-32 16,2 9-2-16,-9 1-2 16,2 5 0-16,-2 1-1 15,8 1-1-15,5-2 0 16,9 0 0-16,12-7-1 15,15-7 0-15,12-2 0 16,8-7 0-16,9-3 0 16,1 1 0-16,-2 1 1 0,-2 1 1 15,-11 4-1-15,-6 6 0 16,-13 7 0-16,-11 5 1 15,-9 7-2-15,-12-1 0 16,-1 3 0-16,-5-2-1 16,1-2 0-16,-2-7-2 15,9-3-3-15,-3-19-14 16,18 3-21-16,0-12 0 15,11-2-2-15,-4-14 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21/11/2014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3" Type="http://schemas.openxmlformats.org/officeDocument/2006/relationships/image" Target="../media/image3.emf"/><Relationship Id="rId7" Type="http://schemas.openxmlformats.org/officeDocument/2006/relationships/image" Target="../media/image5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4.emf"/><Relationship Id="rId4" Type="http://schemas.openxmlformats.org/officeDocument/2006/relationships/customXml" Target="../ink/ink3.xml"/><Relationship Id="rId9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4143148"/>
              </p:ext>
            </p:extLst>
          </p:nvPr>
        </p:nvGraphicFramePr>
        <p:xfrm>
          <a:off x="214283" y="761999"/>
          <a:ext cx="8750332" cy="5120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17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Make a summary of what “Transpiration” actually 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“transpiration” is a term that covers work we’ve already done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Receive our final project for the year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assessment for this unit will actually be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into teams and brainstorm the nature of your team’s project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team will actually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Note down how the project will be assessed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our project will be assessed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Start a “shopping list” of things we will need from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is prepared to help us get some of the things we need for our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some work on our project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time well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Yester</a:t>
            </a:r>
            <a:r>
              <a:rPr lang="en-NZ" sz="10800" dirty="0" smtClean="0">
                <a:solidFill>
                  <a:srgbClr val="FFFF00"/>
                </a:solidFill>
              </a:rPr>
              <a:t>day </a:t>
            </a:r>
            <a:r>
              <a:rPr lang="en-NZ" sz="10800" dirty="0" smtClean="0">
                <a:solidFill>
                  <a:srgbClr val="FFFF00"/>
                </a:solidFill>
              </a:rPr>
              <a:t>wa</a:t>
            </a:r>
            <a:r>
              <a:rPr lang="en-NZ" sz="10800" dirty="0" smtClean="0">
                <a:solidFill>
                  <a:srgbClr val="FFFF00"/>
                </a:solidFill>
              </a:rPr>
              <a:t>s </a:t>
            </a:r>
            <a:r>
              <a:rPr lang="en-NZ" sz="10800" dirty="0" err="1" smtClean="0">
                <a:solidFill>
                  <a:srgbClr val="FFFF00"/>
                </a:solidFill>
              </a:rPr>
              <a:t>Shirah’s</a:t>
            </a:r>
            <a:r>
              <a:rPr lang="en-NZ" sz="10800" dirty="0" smtClean="0">
                <a:solidFill>
                  <a:srgbClr val="FFFF00"/>
                </a:solidFill>
              </a:rPr>
              <a:t>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47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3379139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236 - 247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Astronomy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123 - 130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 Processes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762000"/>
            <a:ext cx="461004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400" dirty="0"/>
              <a:t>Transpiration is the process where water contained in liquid form in plants is converted to </a:t>
            </a:r>
            <a:r>
              <a:rPr lang="en-NZ" sz="4400" dirty="0" smtClean="0"/>
              <a:t>vapour </a:t>
            </a:r>
            <a:r>
              <a:rPr lang="en-NZ" sz="4400" dirty="0"/>
              <a:t>and released to the atmosphere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304800" y="76200"/>
              <a:ext cx="4533840" cy="928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8960" y="62880"/>
                <a:ext cx="4558680" cy="94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8029800" y="1924200"/>
              <a:ext cx="732960" cy="4712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010000" y="1828080"/>
                <a:ext cx="776880" cy="65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7637040" y="2375280"/>
              <a:ext cx="412920" cy="848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611840" y="2310120"/>
                <a:ext cx="463680" cy="1013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4441680" y="948240"/>
              <a:ext cx="4511160" cy="56660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437720" y="933120"/>
                <a:ext cx="4518360" cy="5686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838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27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9122</TotalTime>
  <Words>252</Words>
  <Application>Microsoft Office PowerPoint</Application>
  <PresentationFormat>On-screen Show (4:3)</PresentationFormat>
  <Paragraphs>37</Paragraphs>
  <Slides>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389</cp:revision>
  <dcterms:created xsi:type="dcterms:W3CDTF">2006-08-16T00:00:00Z</dcterms:created>
  <dcterms:modified xsi:type="dcterms:W3CDTF">2014-11-21T06:16:13Z</dcterms:modified>
</cp:coreProperties>
</file>