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341" r:id="rId2"/>
    <p:sldId id="663" r:id="rId3"/>
    <p:sldId id="340" r:id="rId4"/>
    <p:sldId id="668" r:id="rId5"/>
    <p:sldId id="665" r:id="rId6"/>
    <p:sldId id="666" r:id="rId7"/>
    <p:sldId id="667" r:id="rId8"/>
    <p:sldId id="669" r:id="rId9"/>
    <p:sldId id="670" r:id="rId10"/>
    <p:sldId id="671" r:id="rId11"/>
    <p:sldId id="628" r:id="rId12"/>
    <p:sldId id="629" r:id="rId13"/>
    <p:sldId id="630" r:id="rId14"/>
    <p:sldId id="631" r:id="rId15"/>
    <p:sldId id="632" r:id="rId16"/>
    <p:sldId id="633" r:id="rId17"/>
    <p:sldId id="63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6T21:37:26.5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11457 18538 50 0,'44'35'39'0,"-44"-35"-2"16,0 0-1-16,0 0-36 15,0 0-3-15,43 38-2 16,-43-38-7-16,0 0-21 16,0 0-5-16,0 0 2 15</inkml:trace>
  <inkml:trace contextRef="#ctx0" brushRef="#br0" timeOffset="12637">21123 16731 32 0,'0'0'34'0,"0"0"-2"16,-11-9-9-16,11 9-55 16,7-14-2-16,-1 1-1 15</inkml:trace>
  <inkml:trace contextRef="#ctx0" brushRef="#br0" timeOffset="12822">21189 16579 45 0,'-5'23'37'0,"5"-23"2"16,-9 14-3-16,9-14-33 0,-9 3-3 16,9-3-3-16,0 0-1 15,0 0-8-15,0 0-23 16,15-13-2-16,-6-6 0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34.0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16908 16164 33 0,'14'-5'34'0,"-14"5"1"16,14-1 0-16,-26 2-31 16,11 13-1-16,-5 4 1 15,1 13 0-15,-4 9 1 16,-1 18 0-16,-4 9-1 15,0 12 1-15,0 4-1 0,4 1-1 16,0-6-1-16,6 1 0 16,3-12-1-16,3-15 0 15,2-19-1-15,5-15 1 16,-9-18-1-16,19-11 0 15,-6-17 0-15,-3-16 0 16,0-14 1-16,-6-12-1 16,1-7 0-16,-6-5 1 15,-4-5-1-15,2 0 0 16,-4 8 0-16,1 5 0 15,6 13 0-15,3 7 0 16,9 11 0-16,10 8 0 16,7 12 0-16,9 9 0 15,7 4 0-15,6 5 0 16,3 7 0-16,-2 3 0 0,-5 6 0 15,-8 7 0-15,-16 10 0 16,-9 5 0-16,-19 9 0 16,-16 2 0-16,-11 2 0 15,-12 3 0-15,-6 1 0 16,-5-2 0-16,7-4 0 15,0-7 0-15,11-7 0 16,13 0 0-16,9-6 1 16,14-2-1-16,10-2 1 15,9-3 1-15,9 4-1 16,2 1 0-16,3 5 0 15,2 1 0-15,1 4 0 16,-6 2-2-16,-4 3 0 16,0-2-2-16,2 1-4 0,-10-15-26 15,14 7-6-15,-4-23-1 16,7 0 1-16</inkml:trace>
  <inkml:trace contextRef="#ctx0" brushRef="#br0" timeOffset="368.0364">17494 16640 61 0,'-12'20'40'0,"11"7"-2"15,1-14 0-15,12 1-36 16,12-7 1-16,15-6-1 15,9-12 1-15,8-5-2 0,3-9 1 16,-1-4-1-16,-6-3 1 16,-8-1-1-16,-12-1 0 15,-17 4-1-15,-16 7 1 16,-16 4-1-16,-15 10 1 15,-10 8-2-15,-7 9 1 16,-6 13 0-16,3 7 0 16,-1 10 1-16,6 8-1 15,6 3 0-15,14 1 1 16,13-3-1-16,18-3 0 15,13-12 0-15,23-6-2 16,12-14-3-16,27 1-23 16,5-26-11-16,20 2 0 0,1-20-2 15</inkml:trace>
  <inkml:trace contextRef="#ctx0" brushRef="#br0" timeOffset="647.0647">18496 15822 71 0,'-29'-17'41'0,"6"23"-2"15,-7 3-2-15,4 26-34 16,-4 11 0-16,1 19 0 15,0 14-1-15,0 14 0 0,0 6-1 16,5 9 0-16,5-6 0 16,7-1-2-16,12-8-3 15,0-21-9-15,17-3-26 16,-5-28 0-16,15-7-2 15,-7-25 0-15</inkml:trace>
  <inkml:trace contextRef="#ctx0" brushRef="#br0" timeOffset="811.0811">18197 16502 67 0,'-18'-17'42'16,"18"17"-1"-16,0 0 2 15,37-2-32-15,-3 1-8 16,15-6-4-16,9 4-4 0,-5-18-28 15,19 15-7-15,-16-9 0 16,3 13-4-16</inkml:trace>
  <inkml:trace contextRef="#ctx0" brushRef="#br0" timeOffset="1254.1253">17124 17234 49 0,'-20'-6'39'16,"8"7"-1"-16,-2-5-1 15,14 4-32-15,0 0 1 16,0 0-1-16,14-14 0 15,15 5-2-15,13-3 1 16,14-2-2-16,12-1 1 16,14 0-1-16,6 0 0 15,9 4-1-15,2 0 0 16,-1 3-2-16,1 4 1 15,-7-1 0-15,-3 0-1 0,-4 0-1 16,-3-1 0-16,-6-3-1 16,-3-1-2-16,-16-9-7 15,5 7-26-15,-23-10-1 16,-1 6 0-16,-19-2-1 15</inkml:trace>
  <inkml:trace contextRef="#ctx0" brushRef="#br0" timeOffset="1660.166">18757 16760 77 0,'-15'8'42'0,"2"0"-5"16,-1-5-34-16,-14-7-43 15,14 4-2-15,-6-12-1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58.85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3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4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5">16500 16079 73 0,'-39'29'43'0,"-1"-14"-2"15,17 7 0-15,-8-11-39 16,31-11-3-16,0 0-3 16,8-19-6-16,17 13-30 15,-6-10 0-15,10 14-1 16,-6-6 0-16</inkml:trace>
  <inkml:trace contextRef="#ctx0" brushRef="#br0" timeOffset="6">16410 16588 72 0,'-41'42'44'0,"13"-1"-4"16,-3-18 2-16,19-16-41 16,12-7-4-16,-4-10-20 15,21 2-17-15,-2-14-1 16,12 2-2-16,-4-11 1 15</inkml:trace>
  <inkml:trace contextRef="#ctx0" brushRef="#br0" timeOffset="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8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9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10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11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12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1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14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15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16">21485 15836 74 0,'-15'1'41'0,"-11"10"-1"16,6 28 0-16,-5 13-38 15,-1 12-2-15,1 17 0 16,-1 14-1-16,3 7 0 16,5 1-2-16,3 0-1 15,-4-19-19-15,17-4-15 16,-4-22-1-16,12-7-2 15,-5-29 1-15</inkml:trace>
  <inkml:trace contextRef="#ctx0" brushRef="#br0" timeOffset="17">21190 16444 48 0,'-17'-14'42'16,"-6"-1"0"-16,23 15 0 16,-20-1-17-16,20 1-22 15,22 11-2-15,6-11-2 16,17-1-2-16,10-14-3 15,26 7-26-15,-5-19-8 16,24 3-1-16,-4-15 0 16</inkml:trace>
  <inkml:trace contextRef="#ctx0" brushRef="#br0" timeOffset="18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19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20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21">13768 17508 63 0,'-15'-3'41'0,"15"3"0"16,0 0-1-16,29 12-36 16,2-12-3-16,11-3 0 15,10-5-2-15,10-7-2 0,9 2-4 16,-8-12-28-16,18 0-4 15,-10-7-1-15,4 0 0 16</inkml:trace>
  <inkml:trace contextRef="#ctx0" brushRef="#br0" timeOffset="22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23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2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2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26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27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28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29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30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31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32">19786 17159 69 0,'-10'24'41'0,"-11"9"-2"15,7 19 1-15,-1 10-37 16,-1 8-1-16,16-70-1 16,-8 81 0-16,8-81-1 15,-6 83-4-15,6-83-17 16,5 84-17-16,-5-84 0 15,7 65-2-15,-7-65 2 0</inkml:trace>
  <inkml:trace contextRef="#ctx0" brushRef="#br0" timeOffset="33">19653 17587 83 0,'-25'-12'43'0,"13"9"-2"16,-1-8-1-16,13 11-37 15,15-5-2-15,9 1-1 16,13-5 0-16,6-2-3 15,13-2-1-15,2-6-5 16,21 10-18-16,-14-8-12 16,10 3-2-16,-9-6-2 0,6 8 1 15</inkml:trace>
  <inkml:trace contextRef="#ctx0" brushRef="#br0" timeOffset="34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35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36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37">21107 17515 66 0,'-20'19'39'15,"13"3"0"-15,-9 1-1 16,7 9-33-16,9-32-3 0,0 0-1 15,-12 60 1-15,12-60-3 16,0 46-14-16,0-46-20 16,1 50-2-16,-1-50-2 15,0 0 2-15</inkml:trace>
  <inkml:trace contextRef="#ctx0" brushRef="#br0" timeOffset="38">21138 17335 61 0,'-24'-19'39'0,"7"11"-3"16,-4 8-1-16,8 2-50 16,7 12-21-16,6-14-2 0,7 18 0 15,6-14 0-15</inkml:trace>
  <inkml:trace contextRef="#ctx0" brushRef="#br0" timeOffset="39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40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4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42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43">23380 17881 87 0,'52'-44'42'16,"-52"44"-1"-16,0 0-2 15,47-42-37-15,-43 31-8 16,-16 2-13-16,12 9-17 15,-7-11-6-15,5-20-2 16,4 2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35:31.16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9442 14282 24 0,'18'-24'29'0,"4"6"1"16,-5 3-21-16,-8-8 1 0,9 14 0 15,-14-13 1-15,9 15 0 16,-15-10-3-16,2 17 0 15,-3-21-1-15,3 21-2 16,-15-23 0-16,5 13-1 16,-9-3-1-16,0 4 0 15,-8-2-1-15,-2 3 0 16,-12 1-1-16,-2 3 1 15,-5 1 0-15,-8 7-1 16,-7 0-1-16,1 5 1 16,-8 2 0-16,-1 5 0 15,-2 3-1-15,0 0 0 16,1 6 1-16,2 2 0 15,-4 5-1-15,5 5 1 16,-5 8-1-16,3 8 1 0,0 9-1 16,-4 3 0-16,0 7 0 15,2 5 0-15,3 5-1 16,2 3 0-16,5-1 0 15,9-1 0-15,6-1 1 16,10-1-1-16,10 1 1 16,10-4-1-16,6-3 1 15,11 1-1-15,10-1 1 16,6 4-1-16,8-2 1 15,8 4-1-15,3-4 1 16,8 1 0-16,4-4 0 16,6-1 1-16,13-12-1 15,14-13 1-15,18-19 0 16,15-20 0-16,24-19 0 0,14-18-2 15,19-7-3-15,-6-20-35 16,17 7 1-16,-13-9-4 16,-11 17 2-16</inkml:trace>
  <inkml:trace contextRef="#ctx0" brushRef="#br0" timeOffset="827.0827">10866 14196 27 0,'5'-10'34'15,"-5"10"0"-15,8-20 2 16,-8 20-25-16,3-12-4 16,-3 12-1-16,0 0 0 15,8 20-1-15,-9 0 0 16,5 15-1-16,-1 6-1 15,1 16-1-15,1 10 0 16,1 12 0-16,1 10 0 16,2 11 0-16,-3 6-1 15,2 12 1-15,-6 0-1 16,-1 4 0-16,0 2 0 15,-1 2 0-15,-1-8-1 16,0-6 1-16,2-11-1 0,0-13 0 16,4-13 0-16,3-18-3 15,1-11-4-15,-5-31-19 16,10 2-13-16,-14-17-2 15,21-24 0-15</inkml:trace>
  <inkml:trace contextRef="#ctx0" brushRef="#br0" timeOffset="1136.1135">11073 15290 64 0,'-12'0'40'16,"12"0"-1"-16,0 0 0 16,-18-8-40-16,18 8 0 15,0 0 1-15,10-6 0 16,-10 6 1-16,22 3-1 15,-2-2 1-15,5-5 0 16,9-3 0-16,8-8 0 16,9-5-1-16,11-11-1 15,5-14-5-15,19 0-30 16,-9-13-2-16,8 5-1 15,-8-8-1-15</inkml:trace>
  <inkml:trace contextRef="#ctx0" brushRef="#br0" timeOffset="1654.1652">11990 14040 58 0,'-5'-11'40'15,"5"11"-2"-15,0 0 1 16,-5 14-35-16,-4 3-1 16,6 14 0-16,-6 13 0 15,3 17 1-15,0 16-2 16,2 15 0-16,-2 12 1 15,3 17 0-15,-4 7 0 16,4 10-1-16,0 3 0 16,2 1 0-16,-3-6-1 15,4-1 0-15,3-11 0 0,0-10-1 16,2-16 0-16,4-16-1 15,0-18-1-15,4-20-3 16,3-11-4-16,-16-33-31 16,27-7-2-16,-13-25 0 15,8-6-1-15</inkml:trace>
  <inkml:trace contextRef="#ctx0" brushRef="#br0" timeOffset="3764.3764">13948 14312 21 0,'13'-15'30'0,"-9"1"1"16,2-2 1-16,-6 16-24 15,0-27 1-15,0 27 0 16,-3-24 1-16,3 24-2 16,-10-20-1-16,10 20-1 15,-17-19 0-15,6 14-2 16,-7-2-1-16,1 4-1 0,-10 0 0 15,-3 6 0-15,-7 0 0 16,-2 5-1-16,-8 0 0 16,0 5 0-16,-1 0 0 15,-3 3 0-15,4 1 0 16,-2 1 0-16,5 0-1 15,0 3 1-15,1-1 0 16,1 5 0-16,4 1 0 16,0 2 0-16,4 4 0 15,0 2 0-15,-1 1-1 16,7 6 1-16,-1 1-1 15,0 6 0-15,1 1-1 16,-1 2 0-16,2-1 1 0,1 1-1 16,2 1 0-16,-2-1 0 15,7-1 1-15,0-3-1 16,4-2 1-16,1 0 0 15,5-1 0-15,4-3 0 16,-1 1 0-16,5-4 0 16,1 0 0-16,-1-2 0 15,5-1 0-15,-1 1 1 16,3 0-1-16,-4-2-1 15,3 0 2-15,1-1-2 16,1 1 2-16,2-1-2 16,-1-2 2-16,2 3-3 15,0-4 2-15,6-1 0 16,1-1 0-16,2 1 0 0,2-1 0 15,1-2 0-15,3 0 0 16,1-3 0-16,1-1 0 16,4-3 0-16,0 0 0 15,4-2 0-15,-1-4-1 16,6-3 1-16,1-3-1 15,6-2 1-15,3-3-1 16,4-4 1-16,3-3-1 16,5-1 2-16,2-1-1 15,4-1 0-15,0-3 1 16,-1-1-1-16,0 1-1 15,-5-1 1-15,1 0 0 16,-5 0-1-16,0-2 1 16,-1-1-1-16,-3 1 1 15,-1-2 0-15,0-1 0 0,-3-4 0 16,-2 0 0-16,-3-3 0 15,-3-3 1-15,-7-1-1 16,-2-2 0-16,-5 0 0 16,-4-4 1-16,-2 2 0 15,-7-1-1-15,0-3 2 16,-1-1-2-16,-3-1 1 15,-5-1-1-15,2-4 1 16,-4-1 0-16,0-2-2 16,-1 2 2-16,-3-2-1 15,-2 1 0-15,1 0 1 16,0 1-1-16,-4 2 1 15,2 1-1-15,-4 2 1 16,1 0-1-16,0 0 2 0,-2 2-2 16,1 0 2-16,-2 1-2 15,-1 1 1-15,1-1 0 16,0 2 0-16,0 0 0 15,-1 3-1-15,-1-1 0 16,-2 3 0-16,0 1 0 16,-2 1 1-16,0 4-1 15,0 2 0-15,0 0 0 16,-2 1 0-16,-2 2 0 15,3-1 0-15,-1 2 0 16,-2-2 0-16,0 2 0 16,3 0 0-16,-2 3 0 15,-1 1 0-15,-2 3 0 0,-4 5 0 16,-5 3 0-16,-6 3-1 15,-2 3 1-15,-5 2 0 16,-5 0 1-16,1 2-1 16,2-2 0-16,2-2 1 15,6-3-1-15,8-2 0 16,4-1 0-16,8-1-1 15,7 2-2-15,10 1-1 16,-11 4-7-16,-3-5-18 16,14 20-9-16,-15-8-1 15,7 12-2-15,-10-8 1 16</inkml:trace>
  <inkml:trace contextRef="#ctx0" brushRef="#br0" timeOffset="8962.8957">10004 15528 42 0,'-1'-11'36'0,"1"11"1"16,3-23-2-16,-3 23-32 16,-1-15 1-16,1 15 0 15,0 0 0-15,0 0 1 16,-14 9-1-16,-1 8-2 15,-9 5 1-15,-4 12-2 0,-6 8 1 16,-4 17-1-16,-7 10 1 16,-2 14-1-16,2 13 0 15,1 9 0-15,7 2 0 16,4 6 0-16,9-6 0 15,10-6 0-15,13-12 0 16,13-12-1-16,10-21 0 16,13-14 0-16,12-19 1 15,6-17-1-15,3-20 0 16,0-12 0-16,-5-10 1 15,-11-6-1-15,-11-5 1 16,-15-1 0-16,-22 6 0 16,-19 4-1-16,-18 15 0 15,-15 9 0-15,-5 14-1 0,-11 14-1 16,4 11-2-16,3-1-6 15,30 15-30-15,8-14 1 16,28 2-3-16,20-17 2 16</inkml:trace>
  <inkml:trace contextRef="#ctx0" brushRef="#br0" timeOffset="12231.223">15289 15591 18 0,'18'-15'32'16,"-7"-4"0"-16,1 6 2 16,-6-2-24-16,-6 15-4 15,3-20-1-15,-3 20 2 16,0 0-2-16,-18-3 0 15,-2 7 1-15,-2 10-1 0,-10 0-2 16,-3 10 0-16,-8 5-1 16,-3 13-2-16,-4 8 2 15,-2 13-2-15,0 11 0 16,3 13-1-16,1 6 3 15,10 10-2-15,7-1 1 16,9 2-1-16,10-4 1 16,12-11-1-16,13-12 1 15,15-17-1-15,8-15 1 16,15-16 0-16,8-20 0 15,1-16 0-15,-1-16 0 16,-2-11 0-16,-11-10 1 16,-12-1-1-16,-19-5-1 15,-21 8 0-15,-19 1-1 16,-19 10 0-16,-12 14-2 0,-9 8 0 15,-4 11-1-15,-3 3-4 16,14 17-3-16,-1-13-25 16,30 9 0-16,6-13-2 15,23-5 0-15</inkml:trace>
  <inkml:trace contextRef="#ctx0" brushRef="#br0" timeOffset="13853.3852">12197 16017 19 0,'0'0'33'16,"3"-14"2"-16,-6 4-1 16,3 10-24-16,0 0-2 15,0 0 0-15,-2-12-1 16,2 12-1-16,-3 14-2 15,2 6-1-15,-5 4 1 16,1 16-1-16,0 8-1 16,-4 12-1-16,-2 8 1 0,0 9-2 15,-4 3 1-15,0-1-1 16,5-4 0-16,-3-13-3 15,8-2-9-15,-4-22-25 16,14-3 0-16,-2-25-2 16,15-5 0-16</inkml:trace>
  <inkml:trace contextRef="#ctx0" brushRef="#br0" timeOffset="14526.4525">12374 16148 48 0,'0'0'38'0,"0"0"-2"16,0 0 1-16,0 0-33 15,-4-12 0-15,4 12 2 16,19-18-3-16,-5 5 0 15,7-3-2-15,4-2 1 16,3 0-1-16,2 2 0 16,-2 3-1-16,1 4 0 15,-4 4 0-15,-3 6 0 16,-4 9 0-16,-9 5 1 0,-4 5-1 15,-7 7 1-15,-1 6-1 16,-6 8 0-16,-6 0 0 16,-4 5 0-16,-3 3 1 15,-5 3 0-15,2 2 0 16,-5-1 0-16,1-1 0 15,0-5 1-15,6-3 0 16,2-5 0-16,9-7-1 16,5-6 1-16,11-9 0 15,6-8-1-15,12-5 0 16,7-8 0-16,8-4 0 15,7-6-1-15,6-1 1 16,1-4-1-16,0 2 0 16,-1 0-1-16,-6 1 2 0,-5 5-1 15,-5 4 0-15,-8 4 0 16,-5 6 0-16,-7 1 0 15,-14-4 0-15,15 20-1 16,-12-8 0-16,-1 0-1 16,-2-12-2-16,5 27-8 15,-5-27-26-15,0 0-3 16,1-11-1-16,14 2 0 15</inkml:trace>
  <inkml:trace contextRef="#ctx0" brushRef="#br0" timeOffset="16371.637">17531 15587 28 0,'0'-26'33'0,"-9"7"2"16,-11-2-2-16,-8 13-27 16,-17 3-3-16,-6 15 2 15,-15 6 0-15,-7 17-1 16,-11 9 0-16,-6 15-2 0,-6 8 2 15,1 14-1-15,1 5-1 16,10 10 1-16,6 2-1 16,17 6-1-16,12-4 1 15,19 0-1-15,16-10 0 16,19-3 0-16,18-14 0 15,13-12 0-15,11-15-1 16,11-13 1-16,8-17 0 16,8-14 1-16,3-20-1 15,3-8 0-15,-4-12 0 16,-4-5 0-16,-6-3 0 15,-8 5 0-15,-12 3 0 16,-11 8-1-16,-12 14 1 16,-11 16-1-16,-10 16 0 0,-9 18 1 15,-6 11-1-15,-4 10 0 16,-1 8 0-16,0-1 0 15,3 1-2-15,4-12-1 16,9-9-2-16,12-29-5 16,28-9-27-16,-6-35 0 15,23-12-3-15,-3-27 2 16</inkml:trace>
  <inkml:trace contextRef="#ctx0" brushRef="#br0" timeOffset="16649.6648">17857 15404 72 0,'-2'42'41'15,"1"29"-2"-15,-16 5-1 16,-5 24-38-16,-1 20 0 15,-4 17 0-15,-5 12 2 16,-3 4-4-16,-1-1 3 16,2-7-2-16,8-14 1 15,7-17-3-15,16-21 0 16,5-24-2-16,22-17-6 15,-1-25-25-15,25-8-1 16,-3-31-2-16,15-4 2 16</inkml:trace>
  <inkml:trace contextRef="#ctx0" brushRef="#br0" timeOffset="17131.713">18084 16318 62 0,'0'0'39'16,"0"0"-1"-16,-4 12-1 16,4-12-33-16,4 16-3 15,-8-1 3-15,-1 16-2 16,-5 6 2-16,0 15-3 15,-7 7 2-15,-1 4 0 16,-1 3-2-16,4-6 0 0,5-5-1 16,10-12 1-16,13-16 0 15,13-16-1-15,16-18 1 16,11-10-1-16,12-17 1 15,7-9-1-15,3-11 1 16,2-3-1-16,-4-3 1 16,-9 0-1-16,-7 3 0 15,-9 6 1-15,-11 11-1 16,-12 8 1-16,-5 10-1 15,-11 11-1-15,-9 11 1 16,-3 15 0-16,-9 9 0 16,-2 12-1-16,-1 8 0 15,-3 6-3-15,5 5 1 16,1-5-1-16,12 1-2 0,7-18-3 15,26 7-15-15,0-34-13 16,26 0-2-16,3-30 2 16,19-3 0-16</inkml:trace>
  <inkml:trace contextRef="#ctx0" brushRef="#br0" timeOffset="17484.7483">19483 16287 43 0,'-12'2'33'0,"12"-2"2"16,5-10-1-16,7 4-28 15,-8-10-1-15,-4 16 0 0,11-20 1 16,-11 20 0-16,0 0-1 15,-19 0-1-15,-3 10 0 16,-2 10-2-16,-10 10 1 16,-1 8-2-16,-9 13 2 15,2 6-2-15,-1 5 1 16,3 5-2-16,7-3 1 15,5-2 0-15,12-6-1 16,9-9-1-16,17-7-1 16,11-17-1-16,16-6-2 15,8-18-8-15,31 3-24 16,-8-20-1-16,21 3-2 15,-7-20 1-15</inkml:trace>
  <inkml:trace contextRef="#ctx0" brushRef="#br0" timeOffset="17889.7888">20081 16417 59 0,'-21'-17'39'0,"3"15"-2"16,-11-7 2-16,12 11-33 15,-7 5-3-15,3 10 0 16,-2 4-1-16,2 11 1 15,1 4-2-15,2 9 1 16,-1 1 0-16,5 4 0 16,5 0-1-16,5-5 0 15,7-3 0-15,6-8 0 0,13-8 0 16,9-12-1-16,11-11 1 15,9-11-1-15,3-14 1 16,9-10-1-16,-2-16 0 16,-2-5 0-16,-9-8-1 15,-10 1 1-15,-13-1-2 16,-14 0 3-16,-14 7-3 15,-11 4 2-15,-12 18-2 16,-11 7 2-16,0 14-2 16,-7 10-1-16,4 12 1 15,2 7-4-15,10 15-2 16,3-15-18-16,23 14-10 15,5-15-4-15,21 1 2 16,7-18 1-16</inkml:trace>
  <inkml:trace contextRef="#ctx0" brushRef="#br0" timeOffset="18302.8301">20803 16330 60 0,'0'0'39'15,"-27"-11"-2"-15,16 9 2 16,-6-8-37-16,2 3 3 16,-4 1-3-16,3 7 0 15,-6 3 1-15,-2 11-3 16,-2 1 3-16,2 8-3 0,2 5 2 15,1 3-3-15,6 1 3 16,6 2-2-16,8-7 1 16,8-1 0-16,8-6-1 15,10-5 0-15,5-3 0 16,6-5 1-16,0-1-1 15,-2-1 0-15,-4 3 0 16,-4 3 0-16,-9 8 0 16,-13 3 0-16,-8 8 0 15,-13 6 0-15,-6 5 0 16,-3 2-1-16,-3 1-2 15,1-10-1-15,10 2-11 16,-4-30-21-16,22-7-3 16,18-14-1-16,14-12 0 15</inkml:trace>
  <inkml:trace contextRef="#ctx0" brushRef="#br0" timeOffset="18734.8733">21134 16515 61 0,'-7'34'39'16,"1"-19"1"-16,22 4-1 15,7-16-35-15,17-7 0 16,9-8-1-16,13-5 0 0,2-8-1 15,3-4 0 1,0-3 0-16,-6-3-2 0,-9 2 1 16,-11-1 1-16,-15 7-1 15,-15 1 1-15,-11 5-2 16,-15 3 2-16,-12 8-2 15,-7 5 2-15,-8 10-2 16,-8 11-1-16,-3 14 1 16,-4 15-1-16,0 11 2 15,-1 10-1-15,6 7 1 16,11 1-1-16,14-4 1 15,21-10-1-15,20-12 1 16,29-18-1-16,31-22 0 16,33-20-2-16,33-14-11 15,9-37-12-15,37 0-16 0,-10-25-2 16,2-10-2-16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51.0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3">1153 4119 88 0,'0'0'38'0,"0"0"-2"16,-5 32 2-16,-10 8-30 15,4 9-7-15,1 15 0 16,0 15 0-16,0 13-1 16,2 8 0-16,3 3 0 15,5-2-1-15,10-8-1 16,-1-15-4-16,11-6-8 15,-4-28-22-15,9-15 0 16,-2-27-1-16,3-10 0 0</inkml:trace>
  <inkml:trace contextRef="#ctx0" brushRef="#br1" timeOffset="4">1121 4661 94 0,'-13'7'38'15,"13"-7"0"-15,-1 15 0 16,15-12-34-16,20-5 0 15,8-12-3-15,15-10-1 16,12-9-2-16,2-12-3 16,14-2-13-16,-13-18-18 0,10-2-1 15,-10-13-1 1,-4 11 1-16</inkml:trace>
  <inkml:trace contextRef="#ctx0" brushRef="#br1" timeOffset="5">1820 3980 108 0,'-46'58'39'16,"8"30"1"-16,-6 5-1 15,11 25-34-15,1-3-2 16,8 1-2-16,8-7-2 16,9-14-2-16,16-6-6 15,-4-26-30-15,20-8-2 16,2-25 0-16,12-9-2 15</inkml:trace>
  <inkml:trace contextRef="#ctx0" brushRef="#br2" timeOffset="6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7">5211 7465 69 0,'-15'9'39'0,"15"-9"-1"16,0 0 1-16,11 8-14 0,3-16-19 15,17-1-2-15,8-2-1 16,16-2 0-16,8-1-1 16,9 1-1-16,5 2 0 15,4 0-2-15,1 7-2 16,-7-2-7-16,9 13-27 15,-14-8-3-15,3 5 1 16,-3-10-3-16</inkml:trace>
  <inkml:trace contextRef="#ctx0" brushRef="#br0" timeOffset="8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9">7975 7504 100 0,'0'0'40'15,"28"5"0"-15,-5-13-1 16,14 1-37-16,6-2 0 15,12-5-2-15,7 3-6 16,-5-8-29-16,19 3-4 16,-4-5 1-16,2 4-3 15</inkml:trace>
  <inkml:trace contextRef="#ctx0" brushRef="#br0" timeOffset="10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11">10444 7566 100 0,'2'17'38'15,"18"2"1"-15,4-15-1 16,25 0-36-16,15-9-2 16,17-8-2-16,18 1-6 15,4-15-28-15,21 4-2 16,-2-7 0-16,5 8-2 15</inkml:trace>
  <inkml:trace contextRef="#ctx0" brushRef="#br0" timeOffset="12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13">12860 7590 98 0,'10'10'40'16,"9"-10"0"-16,16 0-2 15,4-5-36-15,15-9-2 16,15-1-2-16,5-6-4 16,19 8-26-16,-11-10-7 15,10 8 0-15,-7-3-1 16</inkml:trace>
  <inkml:trace contextRef="#ctx0" brushRef="#br0" timeOffset="14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15">15503 7527 109 0,'0'0'40'0,"12"10"1"15,16-4-5-15,9-12-36 16,19-6-2-16,16 4-4 16,4-15-20-16,18 8-13 15,-4-4 0-15,9 5-1 16,-9-5 0-16</inkml:trace>
  <inkml:trace contextRef="#ctx0" brushRef="#br0" timeOffset="16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17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18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19">3855 10120 108 0,'0'0'39'0,"-9"15"0"15,14 2-1-15,7-7-36 16,13-5-1-16,14-7-1 15,9-7-1-15,10-9-1 16,2-9-4-16,15 3-21 16,-8-17-12-16,2 3 1 15,-13-6-2-15,-3 3 1 16</inkml:trace>
  <inkml:trace contextRef="#ctx0" brushRef="#br3" timeOffset="20">4432 9651 111 0,'-22'53'40'15,"-7"10"1"-15,9 21 0 16,-1 9-39-16,3 1-1 16,6 1-2-16,6-8-2 15,12 0-9-15,2-28-26 16,14-12-4-16,5-26 1 15,15-17-3-15</inkml:trace>
  <inkml:trace contextRef="#ctx0" brushRef="#br3" timeOffset="21">7184 6604 75 0,'-9'-11'38'16,"13"-19"0"-16,5-26 1 15,8-12-24-15,0-21-10 16,8-4-1-16,-2-11-4 15,1-2-4-15,2 16-7 16,-16-1-27-16,0 17-1 16,-14 5-1-16,-1 17 0 15</inkml:trace>
  <inkml:trace contextRef="#ctx0" brushRef="#br3" timeOffset="22">7369 4141 86 0,'0'0'37'16,"-10"-1"-1"-16,12 18 1 15,-14 11-34-15,12 12 0 16,-4 14-1-16,-5 20-1 0,-2 20 0 15,-4 12-1-15,-2 15-1 16,-6-3-5-16,4 8 0 16,-10-21-30-16,20-7 0 15,-5-26-2-15,16-18 2 16</inkml:trace>
  <inkml:trace contextRef="#ctx0" brushRef="#br3" timeOffset="23">7295 4870 94 0,'-12'-27'39'15,"12"27"2"-15,-22-11-3 16,22 11-35-16,-5 18 0 16,22-10-2-16,13-9 0 15,17-15-2-15,19-9-3 0,14-27-6 16,20-5-28-16,-1-20 1 15,12-5 0-15,-12-14-2 16</inkml:trace>
  <inkml:trace contextRef="#ctx0" brushRef="#br3" timeOffset="24">8124 4151 110 0,'-44'102'39'0,"8"22"2"15,-6-1-3-15,8 7-38 16,15-1-1-16,6-8-8 15,16 1-29-15,0-13-3 16,12-1 1-16,0-14-3 0</inkml:trace>
  <inkml:trace contextRef="#ctx0" brushRef="#br3" timeOffset="25">9399 8734 97 0,'-16'0'40'16,"11"14"1"-16,-2 5-1 15,8 15-38-15,3 6 0 16,4 11-3-16,2 12-1 16,0 5-10-16,4 21-24 15,-8-3-4-15,7 8 1 16,-8-4-1-16</inkml:trace>
  <inkml:trace contextRef="#ctx0" brushRef="#br3" timeOffset="26">9392 10207 98 0,'0'0'37'0,"-20"18"4"16,4 14-6-16,2 22-33 15,-9 17-2-15,-1 12 0 0,-1 11-1 16,2 8 1-16,1 0-3 15,3-6-3-15,12-6-6 16,-3-25-27-16,17-13 1 16,4-27-2-16,7-16 2 15</inkml:trace>
  <inkml:trace contextRef="#ctx0" brushRef="#br3" timeOffset="27">9256 10721 101 0,'-9'12'40'0,"1"0"0"15,16 10-1-15,11-9-36 16,13-11-2-16,19-15-1 0,14-14-3 16,21-11-5-16,-1-21-29 15,22-6 0-15,-3-14-4 16,1 0 3-16</inkml:trace>
  <inkml:trace contextRef="#ctx0" brushRef="#br3" timeOffset="28">9999 10232 111 0,'-49'94'41'16,"1"1"-1"-16,12 10-1 16,8-5-40-16,14-12-4 15,33-4-34-15,-4-22-4 16,22-12 3-16,4-26-2 0</inkml:trace>
  <inkml:trace contextRef="#ctx0" brushRef="#br3" timeOffset="29">12134 6597 107 0,'0'-54'41'16,"1"-7"-2"-16,-5-14 1 16,-5-2-38-16,1-6 0 15,4 2-4-15,-1 9-6 16,-11 0-28-16,13 9-5 15,-3-3 3-15,8 11-5 16</inkml:trace>
  <inkml:trace contextRef="#ctx0" brushRef="#br3" timeOffset="30">12077 4276 96 0,'-8'21'38'16,"-3"10"0"-16,6 23-2 15,0 16-36-15,-2 16-1 16,0 21 2-16,0 13-3 0,0 11 1 16,-6 4-4-16,6 4-4 15,-10-22-28-15,15-13 2 16,-6-26-3-16,13-22 1 15</inkml:trace>
  <inkml:trace contextRef="#ctx0" brushRef="#br3" timeOffset="31">12073 4994 73 0,'-17'-11'40'0,"-5"3"-2"16,13 22 2-16,-1 1-20 15,18 3-17-15,11-8-1 16,20-9-2-16,19-13-5 15,10-26-29-15,28-10-5 0,0-24 0 16,21-12-1-16</inkml:trace>
  <inkml:trace contextRef="#ctx0" brushRef="#br3" timeOffset="32">12978 4177 106 0,'-68'115'39'0,"6"29"1"16,-2 5-1-16,18-1-41 15,25 7-34-15,4-15-4 16,28-9 0-16,10-20-3 0</inkml:trace>
  <inkml:trace contextRef="#ctx0" brushRef="#br3" timeOffset="33">14660 8727 95 0,'-20'-12'40'16,"20"12"1"-16,-21 4-2 15,11 17-35-15,-1 11-1 16,4 16-1-16,-1 19 0 16,0 17-1-16,2 15-2 15,1 7-3-15,12 16-26 16,-3-16-8-16,7 2-2 15,0-18-1-15</inkml:trace>
  <inkml:trace contextRef="#ctx0" brushRef="#br3" timeOffset="34">14233 10457 95 0,'0'0'40'0,"0"0"0"16,15 35-1-16,-15 7-36 15,1 15 0-15,-2 13-2 16,-2 14 1-16,-3 11-3 16,-7 6-1-16,-2 4-1 15,-1-7-2-15,4-5-3 16,-6-25-29-16,17-6-2 15,-3-28-1-15,13-18 0 16</inkml:trace>
  <inkml:trace contextRef="#ctx0" brushRef="#br3" timeOffset="35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36">15062 10329 112 0,'-39'89'43'0,"-6"10"-2"16,12 14 0-16,-6-3-41 15,18-1 0-15,10-5-2 16,8-16-7-16,16 0-31 16,-6-15-4-16,13-4 1 15,-4-14-2-15</inkml:trace>
  <inkml:trace contextRef="#ctx0" brushRef="#br3" timeOffset="37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38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39">16725 3946 103 0,'-21'8'38'0,"-2"1"0"15,16 18 0-15,6-3-33 16,15 0-2-16,12-6-1 15,15-13-1-15,17-13-2 16,8-19-3-16,14-7-3 16,-4-25-21-16,16 3-10 15,-13-19-2-15,6 3 0 16,-18-9 2-16</inkml:trace>
  <inkml:trace contextRef="#ctx0" brushRef="#br3" timeOffset="40">17408 3146 109 0,'-33'79'41'15,"-10"17"1"-15,9 33-2 16,-8 10-37-16,15 12-3 16,9 4 0-16,9-8-4 15,17 2-26-15,-1-27-10 16,23-9-2-16,3-30-1 15</inkml:trace>
  <inkml:trace contextRef="#ctx0" brushRef="#br2" timeOffset="41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42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43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44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4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46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47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48">11998 8514 85 0,'2'-34'40'15,"5"20"-1"-15,-7 14 1 16,-2 30-34-16,-1 20 0 15,2 23-3-15,-4 15 0 16,-1 13-2-16,1 12-2 16,0-3-4-16,13 5-29 15,-6-21-6-15,15-8 1 16,-2-18-3-16</inkml:trace>
  <inkml:trace contextRef="#ctx0" brushRef="#br2" timeOffset="49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50">7125 8402 85 0,'0'0'39'0,"-16"19"-1"16,13 13 2-16,-3 8-36 0,6 18 0 15,-2 14-1-15,6 16-2 16,2 13-1-16,1 11-4 15,5 17-16-15,-6-11-18 16,10-2 2-16,-2-12-4 16,8-13 1-16</inkml:trace>
  <inkml:trace contextRef="#ctx0" brushRef="#br2" timeOffset="51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52">10084 3792 98 0,'0'0'39'0,"4"-26"1"15,21 0-3-15,7-16-36 0,15-12-2 16,13-7-3-16,2-20-11 15,15 10-23-15,-7-10 1 16,6 9-3-16,-14-1 2 16</inkml:trace>
  <inkml:trace contextRef="#ctx0" brushRef="#br1" timeOffset="53">10963 2460 82 0,'8'-13'39'0,"-8"13"-2"15,0 0 1-15,-1 33-35 16,2 11 2-16,-5 12-3 15,-1 16 2-15,-1 14-3 16,-1 5 1-16,1 9-4 16,0-5 0-16,8 1-6 15,-8-21-28-15,18 0 0 16,1-29-2-16,12-10 0 15</inkml:trace>
  <inkml:trace contextRef="#ctx0" brushRef="#br1" timeOffset="54">11060 3004 106 0,'-16'2'39'16,"1"-4"1"-16,15 2-2 15,15-6-36-15,7-11-2 16,16-12-2-16,10-14-5 15,18 2-10-15,-1-23-23 16,13-1 3-16,-7-14-3 16,2 8 2-16</inkml:trace>
  <inkml:trace contextRef="#ctx0" brushRef="#br1" timeOffset="55">11636 2229 94 0,'-30'54'39'0,"-8"13"1"15,6 30 1-15,-7 8-28 16,12 11-9-16,5 4-4 15,7 1-4-15,26 5-33 16,-6-24-2-16,19-2-1 16,4-24-2-16</inkml:trace>
  <inkml:trace contextRef="#ctx0" brushRef="#br1" timeOffset="56">14843 4014 94 0,'0'0'39'0,"-2"-31"0"15,21-5-4-15,7-13-35 16,7-23-25-16,24-2-13 16,-1-11 1-16,8 3-1 15,-4-7-1-15</inkml:trace>
  <inkml:trace contextRef="#ctx0" brushRef="#br1" timeOffset="57">15522 2490 87 0,'12'-5'37'0,"-5"23"0"16,-9 7 0-16,2 16-33 0,-9 17-3 16,0 12 1-16,-5 16-1 15,-3 5-2-15,-2 11-2 16,-6-8-5-16,9 7-8 15,-4-21-21-15,10-9 1 16,-1-22-1-16,13-16 1 16</inkml:trace>
  <inkml:trace contextRef="#ctx0" brushRef="#br1" timeOffset="58">15471 3007 106 0,'-14'-10'39'0,"-4"-3"0"16,18 13-2-16,-13 0-33 0,13 0-1 15,20-11-2-15,8-6-3 16,12-8-2-16,7-15-6 16,26 1-27-16,-5-20-3 15,14 0 2-15,-5-14-3 16</inkml:trace>
  <inkml:trace contextRef="#ctx0" brushRef="#br1" timeOffset="59">16119 2314 104 0,'-46'71'40'0,"4"23"2"16,-7 5-3-16,4 16-35 16,9 5-4-16,6 1-2 15,20 4-33-15,-2-16-3 0,13 0-2 16,1-14-3-16</inkml:trace>
  <inkml:trace contextRef="#ctx0" brushRef="#br1" timeOffset="60">12148 11549 71 0,'5'-12'39'0,"-5"12"-1"15,0 0 1-15,-14-1-33 16,-11 18-1-16,2 20-1 15,-16 20-1-15,-8 20-4 0,-7 25-3 16,-12 4-6-16,7 23-29 16,-12 0 1-16,5 2-1 15,5-16-1-15</inkml:trace>
  <inkml:trace contextRef="#ctx0" brushRef="#br1" timeOffset="61">11360 12826 86 0,'-21'19'39'0,"13"10"1"16,-8 4 0-16,0 14-38 0,3 10 0 16,0 12-1-16,-4 8 0 15,2 8-3-15,2 2-2 16,-2-13-9-16,10 2-27 15,-3-15 0-15,12-8-1 16,-5-23 0-16</inkml:trace>
  <inkml:trace contextRef="#ctx0" brushRef="#br1" timeOffset="62">11211 13341 85 0,'-5'-12'42'15,"5"12"-2"-15,9-10 2 16,12 14-38-16,4-14-3 0,16-4 1 15,11-3-3-15,9-8 0 16,13-4-5-16,2-21-12 16,13 10-22-16,-3-13 1 15,3 2-2-15,-11-10 1 16</inkml:trace>
  <inkml:trace contextRef="#ctx0" brushRef="#br1" timeOffset="63">12097 12599 90 0,'-33'50'40'15,"-7"17"2"-15,2 26-3 16,-3 10-37-16,3 5-3 0,9 5-5 16,-6-7-33-16,16-2 0 15,2-20-2-15,6-11-1 16</inkml:trace>
  <inkml:trace contextRef="#ctx0" brushRef="#br1" timeOffset="64">6905 11842 93 0,'-26'35'40'16,"-3"23"-1"-16,-11 4-5 15,-6 10-42-15,10 14-30 16,-7-10-1-16,9 6-1 15,-1-9 0-15</inkml:trace>
  <inkml:trace contextRef="#ctx0" brushRef="#br1" timeOffset="65">6114 13003 72 0,'0'0'40'0,"-16"-12"-2"16,10 25 1-16,-12 5-36 16,10 12 0-16,1 14-2 15,4 13 0-15,-5 11-1 16,2 13 0-16,2 11 0 15,-1 4-1-15,1-2-3 16,0-12-5-16,9-4-29 0,-2-20 1 16,6-12-2-1,-1-26 0-15</inkml:trace>
  <inkml:trace contextRef="#ctx0" brushRef="#br1" timeOffset="66">6099 13493 81 0,'0'0'41'15,"0"0"-1"-15,10 6 0 16,14-6-37-16,4-5-2 16,10-4-2-16,11-10-1 15,13-2-2-15,4-19-4 16,20 1-29-16,-8-16-2 15,10-2-1-15,-8-11 1 0</inkml:trace>
  <inkml:trace contextRef="#ctx0" brushRef="#br1" timeOffset="67">6899 12703 81 0,'-38'47'42'16,"8"29"-2"-16,-8 18 0 15,7 26-37-15,6 14-2 16,4 9-1-16,8 4-4 15,4-15-9-15,16-2-28 16,2-25 0-16,13-21-2 16,7-31 2-16</inkml:trace>
  <inkml:trace contextRef="#ctx0" brushRef="#br1" timeOffset="6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69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70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71">5347 3862 103 0,'-33'28'39'15,"9"27"2"-15,-11 12-1 16,16 11-37-16,-8 27 0 16,5 15 0-16,0 3-2 15,6 1-1-15,3-5-2 16,5-20-5-16,18-5-28 15,-3-34-6-15,12-15 1 16,-3-27-3-16</inkml:trace>
  <inkml:trace contextRef="#ctx0" brushRef="#br4" timeOffset="72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73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74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75">15762 13400 78 0,'-24'2'39'16,"18"12"-1"-16,6-14 0 15,14 9-35-15,19-17-2 16,16-12 1-16,16-11-5 15,6-20-5-15,18-5-27 16,-7-21-1-16,12-5-2 16,-11-12 1-16</inkml:trace>
  <inkml:trace contextRef="#ctx0" brushRef="#br4" timeOffset="76">16453 12442 92 0,'-34'96'41'16,"-5"14"-1"-16,10 21 1 15,0 4-39-15,7 9 0 16,5 3-1-16,5 3-2 16,5-7-1-16,3-7 1 15,7-11-3-15,2-14-5 16,17-5-29-16,-4-24 1 15,12-9-3-15,0-26 0 16</inkml:trace>
  <inkml:trace contextRef="#ctx0" brushRef="#br4" timeOffset="77">16722 13963 70 0,'0'0'39'0,"5"11"-1"0,-7 15 0 15,-14 4-33-15,5 15-1 16,-3 6-2-16,-1 10-1 15,0 3 0-15,3 4-1 16,3-5 0-16,5-5-2 16,7-6-3-16,2-20-6 15,14 1-25-15,-4-22-1 16,16-8-2-16,-5-19 1 15</inkml:trace>
  <inkml:trace contextRef="#ctx0" brushRef="#br4" timeOffset="7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79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80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81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82">15325 15581 72 0,'-20'15'42'0,"-11"18"0"16,11 36-1-16,-18 9-37 16,11 21-3-16,0 13 1 15,4 9-4-15,7 3 1 16,4-3-1-16,10-9-3 15,3-26-13-15,22-1-20 16,-1-33-2-16,20-10-2 0,-4-33 2 16</inkml:trace>
  <inkml:trace contextRef="#ctx0" brushRef="#br4" timeOffset="83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84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85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86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87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88">18882 16646 72 0,'0'0'46'15,"15"16"-2"-15,-12-32-5 16,-3-20-44-16,15 16-37 0,-18-14-1 16,6 5-4-16,-9-7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12.0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1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2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3">3855 1550 107 0,'-38'1'40'0,"2"17"1"16,-11 7-1-16,1 9-36 15,8 10-1-15,11 6-2 16,7 3 1-16,11 0-2 16,16-4 0-16,13-11-2 15,17-10-1-15,19-19-3 0,19-21-4 16,1-30-24-16,24-13-7 15,-6-25 3-15,-44 35-3 16</inkml:trace>
  <inkml:trace contextRef="#ctx0" brushRef="#br0" timeOffset="4">4435 1153 106 0,'13'-73'43'0,"-13"73"0"16,0 0 0-16,-37 17-39 15,1 43-1-15,-7 50-3 16,-6 22 0-16,4 12-1 15,21 4-2-15,14-17-5 0,11-51-11 16,20-8-20-16,-8-22-5 16,9-21 3-16,-8-21 0 15</inkml:trace>
  <inkml:trace contextRef="#ctx0" brushRef="#br0" timeOffset="5">4040 1501 116 0,'-18'11'43'0,"21"11"0"16,3-8-1-16,26-19-41 16,15 5 1-16,11-9-3 15,12-5-3-15,1-14-9 16,19 4-27-16,-16 2-2 0,8 6 0 15,-12 4-1-15</inkml:trace>
  <inkml:trace contextRef="#ctx0" brushRef="#br0" timeOffset="6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7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9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10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11">1905 2449 103 0,'-12'3'38'16,"10"28"3"-16,-10 8-3 16,7 26-34-16,-7 13-1 15,0 16 0-15,-7 15-1 16,-3 7 1-16,0 1-2 15,2-5 0-15,8-12-4 16,7-19-6-16,21-6-20 16,-3-36-12-16,24-15 2 0,1-32-2 15,18-13 2-15</inkml:trace>
  <inkml:trace contextRef="#ctx0" brushRef="#br0" timeOffset="12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13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1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1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16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17">5904 2887 90 0,'0'-34'39'15,"2"19"0"-15,-16 5 2 16,8 29-16-16,-13 9-21 16,2 12-2-16,-1 12-1 15,2 7-1-15,6 4-2 16,0 0-2-16,10-1-4 15,-2-31-13-15,23 6-13 16,-7-33-7-16,12-8 2 16,-5-27-1-16</inkml:trace>
  <inkml:trace contextRef="#ctx0" brushRef="#br0" timeOffset="18">5902 2636 111 0,'-30'-43'38'16,"-9"4"0"-16,2 10-12 15,4 22-57-15,4 3-8 16,16 17 0-16,13-13-3 15</inkml:trace>
  <inkml:trace contextRef="#ctx0" brushRef="#br0" timeOffset="19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20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2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22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23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5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6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28">7404 4518 63 0,'0'0'37'0,"16"2"-1"16,-16 12 1-16,9 23-17 16,-11 3-16-16,4 13-2 15,-5 14 0-15,2 9 0 16,-7 10-1-16,0-1-3 0,-1 3-1 15,-4-16-8-15,13-1-24 16,-11-25-2-16,14-12 1 16,-3-34-1-16</inkml:trace>
  <inkml:trace contextRef="#ctx0" brushRef="#br2" timeOffset="29">7361 4942 98 0,'-31'-11'40'15,"10"17"2"-15,0-5-3 16,21-1-34-16,19 10-2 15,19-16-3-15,26-1-10 16,9-26-18-16,25 9-12 16,3-15-1-16,14 4-2 0,-3-9 0 15</inkml:trace>
  <inkml:trace contextRef="#ctx0" brushRef="#br3" timeOffset="31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2">9822 4840 89 0,'-12'-5'38'0,"1"3"0"15,18 15 0-15,2 3-35 16,22-12-2-16,18-8-2 16,14-18-2-16,21-9-2 15,3-29-6-15,24-3-18 16,-7-25-4-16,13 0 0 15,-22-16-2-15</inkml:trace>
  <inkml:trace contextRef="#ctx0" brushRef="#br3" timeOffset="33">10725 3883 94 0,'-41'-2'36'0,"-13"20"0"15,7 36 2-15,-6 20-28 16,11 26-5-16,5 19-1 0,10 14-3 16,11 12-1-16,4 0-2 15,11 0 1-15,6-7-4 16,9-7-2-16,-4-24-23 15,18-2-9-15,-5-26 0 16,11-15 1-16</inkml:trace>
  <inkml:trace contextRef="#ctx0" brushRef="#br3" timeOffset="34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3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36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37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38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3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40">16539 4385 106 0,'-16'-10'39'0,"16"10"0"16,0 0-1-16,15-1-36 15,14-5-4-15,15-15-4 16,26-5-29-16,0-24-2 15,14 1-1-15,-4-23-1 16</inkml:trace>
  <inkml:trace contextRef="#ctx0" brushRef="#br4" timeOffset="41">17208 3581 111 0,'-30'62'42'0,"-14"21"-1"16,7 33-1-16,-2 3-35 15,5 17-2-15,6 4-2 16,7-1-3-16,9 1-2 15,3-24-17-15,17 1-19 16,0-24-2-16,12-6 1 16,-4-24-2-16</inkml:trace>
  <inkml:trace contextRef="#ctx0" brushRef="#br4" timeOffset="42">17332 4799 95 0,'-5'11'38'15,"3"15"0"-15,-11-4-4 16,3 16-32-16,-7 3 1 15,4 7-2-15,0 2 1 16,2-2-4-16,9 4-2 16,-6-17-31-16,22 0-1 15,1-19-1-15,15-4-3 16</inkml:trace>
  <inkml:trace contextRef="#ctx0" brushRef="#br4" timeOffset="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44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45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46">20326 3779 95 0,'-21'10'37'16,"14"8"2"-16,-8-8-5 16,6 22-31-16,3 9-2 15,3 9 1-15,-2 10-1 16,-1 11-1-16,4 5-2 15,-3-2-4-15,12 11-21 0,-10-19-12 16,8-4 2-16,-9-17-3 16</inkml:trace>
  <inkml:trace contextRef="#ctx0" brushRef="#br2" timeOffset="47">20158 4257 104 0,'-23'-21'41'0,"10"16"1"16,-3-7-2-16,16 12-37 15,16-10 0-15,14 2-2 16,19 0-3-16,9-15-11 16,20 14-25-16,-4-12-4 15,12 9 1-15,-8-3-3 0</inkml:trace>
  <inkml:trace contextRef="#ctx0" brushRef="#br1" timeOffset="48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49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51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52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53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54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5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56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57">3647 8754 82 0,'11'-3'41'15,"-11"3"-1"-15,-14 19 2 16,-6-5-14-16,2 18-23 16,-1 5-1-16,4 8-2 15,-1 0 0-15,7 2-1 0,4-3-1 16,6-7-3-16,10-4-2 15,3-23-6-15,13 1-21 16,-2-25-7-16,8-6-2 16,-4-22-1-16</inkml:trace>
  <inkml:trace contextRef="#ctx0" brushRef="#br2" timeOffset="58">3709 8400 106 0,'-17'0'40'0,"-4"8"0"16,8 15-2-16,2 2-37 15,15-5-2-15,10 2-4 16,6-14-7-16,19 8-25 0,-4-9-2 16,15 3 0-16,-3-9 0 15</inkml:trace>
  <inkml:trace contextRef="#ctx0" brushRef="#br2" timeOffset="59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60">4900 8519 103 0,'-58'66'42'0,"1"18"-1"15,-11-4-1-15,5 5-36 16,13-5-1-16,11-9-3 16,15-8-1-16,7-18-3 15,20-6-11-15,-3-39-23 16,19 0-2-16,-1-27 1 15,4-10-1-15</inkml:trace>
  <inkml:trace contextRef="#ctx0" brushRef="#br2" timeOffset="61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62">5334 8230 105 0,'0'0'38'16,"-18"8"0"-16,21 9-5 15,21 10-68-15,-2-6-4 16,19 7 1-16,-1-2-2 15</inkml:trace>
  <inkml:trace contextRef="#ctx0" brushRef="#br2" timeOffset="63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64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65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66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67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68">11050 6819 118 0,'-29'40'40'0,"1"28"1"16,-13 8-3-16,8 16-37 16,-2 10 1-16,5 6-3 15,3 3-1-15,6-5-1 16,8-3-2-16,-3-19-9 15,20-5-23-15,-9-20-3 16,12-9 1-16,-3-29-2 16</inkml:trace>
  <inkml:trace contextRef="#ctx0" brushRef="#br2" timeOffset="69">10693 7467 113 0,'-28'-10'40'15,"18"15"1"-15,10-5-1 16,16 14-37-16,24-10-4 15,15-4-4-15,28 9-17 16,-2-15-16-16,18 5-3 16,-4-9 1-16,4 6-2 15</inkml:trace>
  <inkml:trace contextRef="#ctx0" brushRef="#br2" timeOffset="70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71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7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73">16235 6664 118 0,'-42'31'41'15,"-1"30"2"-15,-15 8-4 16,-2 15-35-16,13 8-3 15,11 6-1-15,8-1-1 16,12-5-2-16,17-1-2 16,5-23-9-16,28 6-19 15,-4-26-8-15,17-7 1 16,-6-25-1-16</inkml:trace>
  <inkml:trace contextRef="#ctx0" brushRef="#br2" timeOffset="74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75">17338 7274 120 0,'-49'12'42'0,"-15"1"0"0,5 15 1 15,8 3-40-15,-1 5-1 16,6 3 1-16,12 2-3 16,16-2 0-16,15-6 0 15,22-3-2-15,16-11-3 16,25-1-8-16,3-26-10 15,30 1-17-15,-6-19-1 16,13-4-1-16,-9-12 1 16</inkml:trace>
  <inkml:trace contextRef="#ctx0" brushRef="#br2" timeOffset="76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77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78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79">19711 7159 122 0,'0'0'41'15,"-13"11"-1"-15,13 15-8 0,-7-1-30 16,0 13-2-16,-3 12 1 16,-3 7-1-16,-1 9 0 15,2 2-3-15,6-1-1 16,-1-12-4-16,16 4-12 15,-10-27-18-15,15-5-1 16,-14-27 0-16,25-1 0 16</inkml:trace>
  <inkml:trace contextRef="#ctx0" brushRef="#br2" timeOffset="80">19613 7552 109 0,'-18'-22'41'0,"-7"-1"1"16,11 14-1-16,1-2-31 16,25 4-4-16,18 2-4 15,16-6-5-15,28 11-13 16,-2-16-18-16,29 3-8 0,1-6 0 15,14 2-3-15</inkml:trace>
  <inkml:trace contextRef="#ctx0" brushRef="#br2" timeOffset="81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2">22671 7276 91 0,'-34'2'39'0,"3"8"2"0,-14 0-3 15,4 8-13 1,-7 13-24-16,4 8-1 0,-4 12 1 15,-4 5-1-15,3 4-1 16,4-2 0-16,6-1-4 16,2-17-9-16,18 0-24 15,3-23-2-15,16-17 1 16,0 0-2-16</inkml:trace>
  <inkml:trace contextRef="#ctx0" brushRef="#br2" timeOffset="83">22219 7438 114 0,'-17'-28'40'16,"6"19"1"-16,-4 2-1 15,15 7-35-15,3 20-2 0,14-2-2 16,16 3-3-16,10-3-3 16,33 13-17-16,-6-14-17 15,24 0-2-15,-1-13 0 16,9 1-1-16</inkml:trace>
  <inkml:trace contextRef="#ctx0" brushRef="#br2" timeOffset="84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85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86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87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88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89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0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1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2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3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4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">13190 10253 109 0,'-23'83'42'16,"-13"17"0"-16,10 22-1 15,-2 6-40-15,2 14 0 16,1 8-1-16,3 0 0 0,1-4-1 15,4-10-1-15,9-13-5 16,-4-30-13-16,21-5-14 16,-9-32-9-16,13-18 2 15,-5-27-1-15</inkml:trace>
  <inkml:trace contextRef="#ctx0" brushRef="#br2" timeOffset="96">12762 11405 104 0,'-28'-14'44'0,"6"1"-1"15,22 13 0-15,13 2-37 16,24-3-4-16,25-9-3 16,23-11-2-16,32-10-3 15,16-22-10-15,42 5-9 0,-2-24-17 16,26 3 1-16,-7-15 0 15,7 3 0-15</inkml:trace>
  <inkml:trace contextRef="#ctx0" brushRef="#br2" timeOffset="97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8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100">16456 11149 107 0,'-34'24'44'0,"0"23"1"16,-14 4-2-16,8 8-39 16,0 9-2-16,7 4 0 15,5 1-1-15,8-1-1 16,14-9-3-16,10-16-5 15,22-2-8-15,-5-31-7 16,31-2-12-16,-8-29-9 16,17-6 1-16,-5-30 0 15</inkml:trace>
  <inkml:trace contextRef="#ctx0" brushRef="#br2" timeOffset="101">16463 10639 96 0,'-60'-42'6'0,"8"23"-5"16,4 17-1-16,10 12-39 15</inkml:trace>
  <inkml:trace contextRef="#ctx0" brushRef="#br2" timeOffset="102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103">17894 11623 118 0,'-34'11'44'15,"-1"9"0"-15,-4-15-4 0,15-14-43 16,12 10-10-16,5-17-7 15,28 13-14-15,-7-11-11 16,19 6 1-16,7-4-1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6T21:21:53.2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2559 2976 72 0,'-9'-17'33'0,"-9"0"1"16,-4 7-2-16,-13 5-28 16,-1 9 0-16,-14 2 2 15,-7 17 1-15,-14 9-1 16,-10 24 1-16,-14 15-1 15,-6 24-2-15,-13 9 1 16,2 20-1-16,1 17-2 0,10 18 0 16,8 5-1-16,20 8 0 15,23 3-1-15,21-2 1 16,24-6 0-16,26-8-3 15,22-17 2-15,24-19-1 16,27-20 1-16,17-25-1 16,13-28 2-16,10-26-2 15,3-22 1-15,-6-16 0 16,-8-22 0-16,-19-17 0 15,-29-18-1-15,-29-8 1 16,-30-10-1-16,-40-6 1 16,-37-4-1-16,-41-1 2 15,-32 15 0-15,-27 20 0 16,-26 28 0-16,-10 28 1 15,-1 32-2-15,5 29 1 0,24 26-6 16,27 4-30-16,56 9-6 16,42-20-2-16,58-15-1 15</inkml:trace>
  <inkml:trace contextRef="#ctx0" brushRef="#br0" timeOffset="3328.3328">8953 2226 53 0,'3'-18'35'0,"-8"-1"-1"16,5 19 2-16,-29-26-24 16,29 26-2-16,-30-5-3 15,11 10-2-15,-8 5-1 16,-2 11-1-16,-10 17-1 15,-7 20-1-15,-12 27 1 16,-9 24 1-16,-9 26-1 16,-4 31 1-16,-4 25 0 15,2 26 0-15,7 11-1 16,14 5 1-16,18-7-3 15,21-12 0-15,22-24 0 0,22-33-1 16,29-38 1-16,20-38-1 16,18-44 2-16,9-33-2 15,4-35 3-15,2-25-1 16,-15-21 1-16,-12-14 0 15,-22-6-1-15,-26 1 1 16,-27 2-1-16,-24 7 0 16,-23 14 0-16,-20 14-1 15,-15 22 0-15,-9 20-1 16,1 31-6-16,-12 11-30 15,24 25-3-15,6 6-2 16,25 4-1-16</inkml:trace>
  <inkml:trace contextRef="#ctx0" brushRef="#br0" timeOffset="5645.5645">21233 1762 76 0,'21'-6'38'16,"-21"6"-2"-16,17-6 2 15,-17 6-36-15,-16 15-1 0,-6 3 3 16,-10 11-2-16,-16 12 1 16,-7 20-1-16,-16 22 0 15,-10 29-2-15,-13 25 3 16,-9 27 0-16,-10 24-2 15,-3 28 1-15,-4 21 0 16,3 18-1-16,7 13 1 16,12-4-1-16,19-13 0 15,29-18-1-15,32-34 1 16,32-34 1-16,34-46-2 15,33-45 1-15,31-54 0 16,18-42 0-16,9-37 1 16,2-25 0-16,-14-18-1 15,-18-9 0-15,-29-4 0 0,-36 1 1 16,-37 9-1-16,-36 11 0 15,-28 16 0-15,-26 22 0 16,-23 21-1-16,-12 22-1 16,-5 30-2-16,1 13-5 15,17 33-32-15,2 7-3 16,29 10 0-16,16-7-2 15</inkml:trace>
  <inkml:trace contextRef="#ctx0" brushRef="#br1" timeOffset="103138.3127">14651 893 4 0,'20'-66'24'15,"-20"66"-1"-15,0 0-1 16,0 0-16-16,0 0-4 15,0 0-2-15,-2-64 1 16,2 64 4-16,0 0 1 16,0 0 2-16,0 0 0 15,0 0 3-15,-27-55 0 16,27 55 1-16,0 0 1 0,0 0-4 15,0 0 1-15,0 0-3 16,0 0-2-16,0 0-1 16,0 0 0-16,0 0-2 15,0 0 0-15,0 0-1 16,0 0 0-16,0 0 0 15,-41 68 1-15,44-1-1 16,-3 32 1-16,0 11-2 16,3 8 1-16,-2 2 0 15,-4-29 0-15,2-10-1 16,1-20 0-16,4-23-1 15,1-11 1-15,0-16 0 16,-5-11 1-16,12-28-1 16,-6-12 1-16,-6 40 0 15,7-57-1-15,-7 57 2 0,5-81-2 16,-5 33 1-16,1-7-1 15,-1-3 0-15,1-5 0 16,1-22 0-16,0 8 0 16,-1 1 0-16,3-4 0 15,3 7 1-15,1-2-1 16,2 9 0-16,4-2 1 15,-1 11-1-15,-13 57 0 16,39-85 1-16,-39 85 0 16,0 0-2-16,62-28 1 15,-62 28 0-15,0 0 1 16,47 80-1-16,-47-80-1 15,5 93 2-15,-9-38-1 16,-7 4 1-16,-4 0 0 0,-2 2-2 16,-5-2-4-16,3-5-10 15,19-54-22-15,-43 89-2 16,43-89 0-16,0 0-2 15</inkml:trace>
  <inkml:trace contextRef="#ctx0" brushRef="#br1" timeOffset="103574.3564">15186 993 82 0,'58'46'39'15,"-58"-46"-2"-15,0 0 1 16,34 80-35-16,-39-26 1 16,-6 3-1-16,-6 8 0 15,-17-21 0-15,13 10 0 16,-1-6-1-16,6-1 0 15,4-15-2-15,3-8 0 16,2-9 0-16,7-15 0 16,0 0 0-16,10-23 0 15,2-7 1-15,-12 30-1 16,0 0 2-16,24-69-1 15,-24 69 1-15,21-61-3 16,-21 61 2-16,20-69 0 16,-20 69 0-16,19-69-1 15,-19 69 0-15,19-62-2 0,-19 62 2 16,20-74-1-16,-20 74-2 15,0 0-5-15,42-77-8 16,-42 77-23-16,0 0 1 16,69-55-1-16,-69 55 1 15</inkml:trace>
  <inkml:trace contextRef="#ctx0" brushRef="#br1" timeOffset="103971.3961">15864 959 70 0,'0'0'38'0,"0"0"0"0,0 0 2 16,-8 64-22-16,8-64-12 15,0 0 0-15,0 0 0 16,-63 74-2-16,34-21-1 15,-5 5-1-15,12 2-1 16,-4-11-1-16,13 6 1 16,9-9-2-16,14-9 1 15,18-28 0-15,4-11 0 16,11-16 0-16,-43 18 1 15,48-28 1-15,-48 28-1 16,51-44 0-16,-51 44 0 16,39-54-1-16,-39 54-1 15,28-59 1-15,-28 59-1 16,5-61-1-16,-5 61 0 0,0-68-1 15,0 68-1-15,0 0-1 16,-20-66-7-16,20 66-26 16,0 0-2-16,0 0 1 15,0 0 0-15</inkml:trace>
  <inkml:trace contextRef="#ctx0" brushRef="#br1" timeOffset="104426.4414">16359 1063 98 0,'0'0'40'16,"0"0"1"-16,0 0-1 15,0 0-35-15,-6 49-1 16,-44-11-1-16,1 14 0 15,0 4-1-15,6-6-1 16,16-1 0-16,18 1 0 16,15-14-2-16,21-15 1 15,16-19 0-15,9-21 0 16,-52 19 1-16,68-38-1 15,-68 38 1-15,70-71 0 16,-70 71 0-16,80-97-1 16,-46 39 1-16,4-25 0 15,-10 12 0-15,3 0 0 16,-10 4-1-16,-1 6 1 0,-20 61-1 15,24-84 1-15,-24 84-1 16,0 0-1-16,0 0 0 16,0 0 1-16,0 0-2 15,-31-1 0-15,13 86-3 16,9 35-1-16,13 17-15 15,6-12-17-15,18-34-3 16,11-36 1-16,17-22-2 16</inkml:trace>
  <inkml:trace contextRef="#ctx0" brushRef="#br1" timeOffset="104798.4788">17063 1090 77 0,'0'0'41'16,"24"-65"-1"-16,-24 65 2 15,0 0-29-15,0 0-9 16,0 0 1-16,0 0-2 16,-2 47 0-16,-10 10-1 15,2 4-2-15,12-3 0 16,2-19 0-16,18-14 0 15,-22-25 0-15,0 0 1 16,48-4 0-16,-48 4 0 16,0 0 0-16,71-55-3 15,-71 55 3-15,46-54-1 16,-46 54 1-16,49-74 0 15,-49 74-1-15,37-65 0 16,-37 65 1-16,0 0 0 0,37-65 1 16,-37 65-1-16,0 0-1 15,0 0-1-15,0 0-4 16,0 0-11-16,6 43-22 15,-7 13-2-15,10 5-3 16,2 1 0-16</inkml:trace>
  <inkml:trace contextRef="#ctx0" brushRef="#br1" timeOffset="105339.5327">18009 1034 63 0,'0'0'37'0,"0"0"0"16,0 0 2-16,0 0-27 15,0 0-3-15,0 0-2 16,0 0-1-16,0 0-1 15,0 0 0-15,-59-46 0 16,59 46-2-16,-49 23-1 16,33-4 0-16,-44 25-1 15,8 11 1-15,1 11-1 16,15 7-1-16,4-14-1 15,27-2 2-15,20-16-1 16,27-25 0-16,15-17-1 16,-57 1-1-16,76-24 0 15,-26 1-1-15,2-4-3 16,-4-9-20-16,6-7-14 15,-2-3-2-15,4-6 1 0,-9-27 0 16</inkml:trace>
  <inkml:trace contextRef="#ctx0" brushRef="#br1" timeOffset="105534.5524">18438 600 88 0,'19'-89'40'0,"-19"89"2"16,0 0-2-16,0 0-35 16,0 0-2-16,0 0 2 15,-53 31-2-15,53-31-1 16,-12 91-1-16,-2 53 1 15,3 12-3-15,8-6 1 16,4-14-5-16,0-44-5 16,17-26-30-16,-8-30 0 15,5-34-1-15,-15-2 0 0</inkml:trace>
  <inkml:trace contextRef="#ctx0" brushRef="#br1" timeOffset="105730.572">18345 1098 95 0,'-36'-57'41'15,"36"57"-2"-15,0 0 1 16,-46-65-39-16,46 65-1 16,0 0-1-16,0 0 0 15,0 0-2-15,33-58-1 16,-33 58-12-16,61-10-23 15,-61 10 1-15,88-18-2 16,-39 8 1-16</inkml:trace>
  <inkml:trace contextRef="#ctx0" brushRef="#br1" timeOffset="106060.605">18893 799 67 0,'0'0'39'16,"0"0"0"-16,0 0 1 16,0 0-30-16,0 0-2 15,0 0 1-15,-17 68-2 16,17-68-1-16,0 0-1 15,-66 69-1-15,66-69 0 16,0 0-2-16,-50 75 0 16,50-75-2-16,0 0 1 15,-16 66-1-15,16-66 0 16,0 0 0-16,0 0 1 15,45 62-1-15,-45-62 1 0,0 0-1 16,59 35 1-16,-40-24-2 16,15 22 1-16,-12 0 0 15,-9 1 0-15,-24 5-1 16,-11 5 0-16,-12 1-4 15,-1-12-6-15,26-17-28 16,-11-12-4-16,20-4 1 16,-14-22-2-16</inkml:trace>
  <inkml:trace contextRef="#ctx0" brushRef="#br1" timeOffset="106782.6772">20076 367 65 0,'23'-58'35'16,"-23"58"-1"-16,0 0-5 16,19-71-24-16,-19 71 2 15,0 0 0-15,0 0 0 16,0 0 1-16,0 0-2 15,-49-25-1-15,49 25-1 16,-58 64-1-16,58-64 1 16,-80 114 0-16,54-61-1 15,-72 116-1-15,8 23 0 16,5 5-1-16,24 4 0 15,18-35-1-15,43-34-1 16,46-39-5-16,40-58-1 0,37-23-28 16,-4-21-5-16,19-7 1 15,-8-17-2-15</inkml:trace>
  <inkml:trace contextRef="#ctx0" brushRef="#br1" timeOffset="107352.7341">20998 647 61 0,'0'0'40'0,"0"0"-1"16,-23-61 1-16,23 61-21 15,0 0-12-15,-53-21-1 16,53 21 0-16,-56 15-3 16,56-15 0-16,-73 43 2 15,73-43-2-15,-84 71 0 16,84-71 0-16,-54 73-2 15,-15 33 0-15,8 6-1 16,23 0 1-16,21-10-3 16,24-29-1-16,33-29-3 15,-40-44-15-15,76 10-18 16,-28-17-1-16,9-1 1 15,0-3-2-15</inkml:trace>
  <inkml:trace contextRef="#ctx0" brushRef="#br1" timeOffset="107818.7808">21372 1071 85 0,'0'0'38'15,"0"0"0"-15,0 0 2 16,0 0-34-16,-56-48-2 15,56 48 3-15,0 0-1 16,-69-2-1-16,69 2-1 16,-52 9-1-16,52-9 1 15,-52 21-2-15,52-21 1 0,-28 24-2 16,-12 16-1-16,1 5 0 15,13 6 0-15,9-6-1 16,17-9 1-16,13-12-1 16,18-5 1-16,12-16-1 15,3-10 1-15,-46 7 0 16,51-18 1-16,-51 18 0 15,48-28-1-15,-48 28 1 16,50-36 0-16,-50 36 0 16,0 0-2-16,56-60 0 15,-56 60 1-15,0 0 0 16,37-49 0-16,-37 49 0 15,0 0-1-15,0 0 0 16,0 0 1-16,0 0-1 0,0 0-3 16,0 0-2-16,0 0-17 15,0 0-15-15,45 9-3 16,-45-9 1-16,0 0-3 15</inkml:trace>
  <inkml:trace contextRef="#ctx0" brushRef="#br1" timeOffset="108049.8039">21852 655 97 0,'14'-68'41'0,"-14"68"1"15,0 0 0-15,0 0-36 0,0 0-3 16,0 0 0-1,-58 46 0-15,52-11-1 0,-22 90-1 16,11 21 0-16,11 1-4 16,14-7-4-16,26-35-28 15,1-22-7-15,12-24 0 16,-10-41 0-16</inkml:trace>
  <inkml:trace contextRef="#ctx0" brushRef="#br1" timeOffset="108418.8408">22209 935 101 0,'0'0'41'0,"0"0"2"16,-20-62-8-16,20 62-32 15,0 0 2-15,-59 7 0 16,59-7-2-16,-55 30 0 16,55-30 0-16,-56 41-1 15,56-41 0-15,-54 41 1 16,54-41-2-16,0 0-1 15,-52 65 0-15,52-65 1 16,0 0-1-16,-9 60 0 16,9-60 0-16,42 43 1 15,-10-15-2-15,11 2 2 16,-1-1-2-16,2-4 1 15,-10-4-2-15,-6 2-1 0,-5-3-5 16,-9-18-18-16,18 0-15 16,-7-9-2-16,12-3 1 15,-37 10-1-15</inkml:trace>
  <inkml:trace contextRef="#ctx0" brushRef="#br1" timeOffset="108838.8828">22476 1150 79 0,'0'0'42'16,"0"0"-2"-16,-48-18 2 15,48 18-20-15,0 0-17 0,0 0-1 16,0 0 0-16,0 0-1 15,0 0-1-15,0 0 0 16,59 37-1-16,-59-37 0 16,52-3 0-16,-52 3-1 15,54-17-1-15,-54 17-1 16,54-47 1-16,-54 47 0 15,0 0 0-15,54-50-1 16,-54 50 1-16,0 0 2 16,0 0 1-16,0 0 1 15,0 0 0-15,-39-5 0 16,-17 37-2-16,4 17 2 15,1 8-3-15,20 6 0 16,11-15 0-16,35-9 0 16,23-17-2-16,24-16-3 0,18-3-7 15,-80-3-19-15,90-19-10 16,-36 7-1-16,3-5 0 15,0-1-1-15</inkml:trace>
  <inkml:trace contextRef="#ctx0" brushRef="#br1" timeOffset="109201.9191">23042 361 96 0,'0'0'44'15,"0"0"0"-15,0 0-2 16,0 0-36-16,0 0 0 15,0 0-1-15,-3 54-1 16,3-54-2-16,37 79 0 16,-37-79 0-16,45 107 0 15,-27-66-2-15,21 99 0 16,-12 3 0-16,-10 3 0 15,-19-5 0-15,-18-27 0 16,-19-17-5-16,-17-28-13 16,8-26-25-16,-22-15-1 15,3-4 0-15,-6-14-1 0</inkml:trace>
  <inkml:trace contextRef="#ctx0" brushRef="#br1" timeOffset="109913.9903">21430 1139 59 0,'0'0'37'16,"0"0"0"-16,0 0 1 16,0 0-19-16,0 0-13 15,0 0-2-15,9-71 1 16,-9 71-1-16,0 0 1 15,0 0-2-15,0 0 0 16,0 0 0-16,0 0-1 16,0 0 1-16,0 0-2 15,10 27 0-15,-15 7 0 16,3 6-1-16,-2 5 0 15,4 5 1-15,-4-13-2 16,6 1 2-16,1-11-1 16,6-9 0-16,-9-18 1 0,13 0-1 15,-13 0 1-15,0 0 0 16,0 0 0-16,3-48 0 15,-3 48 0-15,0 0-1 16,-11-61 0-16,11 61-3 16,0 0-5-16,-14-65-30 15,14 65-2-15,0 0 0 16,-9-59-2-16</inkml:trace>
  <inkml:trace contextRef="#ctx0" brushRef="#br1" timeOffset="114073.4061">13256 1947 17 0,'24'-27'29'16,"-5"6"2"-16,-1-1 2 16,4 13-17-16,-14-7-2 15,7 14-1-15,-15 2-1 16,0 0-4-16,0 0-3 15,0 0-2-15,-19 3-2 0,19-3-2 16,-16 16 1-16,7-4 0 16,-4 6 0-16,3 3 0 15,-4 8 1-15,-5 8 0 16,-2 5 0-16,-3 6 0 15,-7 2 1-15,-3 8-1 16,-6 4 0-16,-1 8 0 16,-4 1 0-16,2 2 0 15,-2 0 0-15,1 7 1 16,1 1-2-16,1-1 2 15,4 1-2-15,5-2 2 16,-5 4-2-16,7 0 0 16,0 0 0-16,3-3-1 15,0 5 2-15,3-1-1 16,-2-1 0-16,4 1 0 0,1-4 1 15,1 1 0-15,4-1-1 16,1-2 1-16,2 1-1 16,3-3 0-16,0 0 0 15,3-3-1-15,1 2 1 16,0 1-1-16,-1-2 0 15,-3 2 0-15,-1 3 1 16,1 0-1-16,-2 0 0 16,2 2 1-16,-2 0 1 15,4-4-1-15,2 2 2 16,2-2-2-16,5-2 1 15,1-4-2-15,5 1 3 0,0-6-2 16,2 5-1-16,2-6 4 16,4 1-4-16,2-4 2 15,2-2 1-15,1 0 0 16,2-4 0-16,4-2-1 15,4-4 1-15,3-4-3 16,4-4 3-16,4-5-2 16,3-1 0-16,5-6 0 15,3-4 0-15,3-2 0 16,3-6 0-16,1-3 0 15,1-1 0-15,2-7 0 16,1-3 0-16,2-4 0 16,-3-4 0-16,0-8 1 15,1-4-1-15,1-7 0 16,0-8 1-16,4-7-1 0,0-8 1 15,1-7 0-15,-2-6-2 16,-2-8 3-16,-3-3-3 16,-5-5 0-16,-2-6 0 15,-11-2 1-15,-4-5-1 16,-4-2-1-16,-6-3 1 15,-3 1 0-15,-4-4 0 16,0 1 2-16,-3 1-2 16,-3-1 1-16,-3 2 0 15,-2 3 0-15,-4-1 1 16,-3 3 0-16,-3 2-1 15,-4-1 1-15,-2-3 0 16,-4 4-1-16,-2-3 1 16,3 1 0-16,-2 0-1 0,2-1 1 15,-1-1-1-15,1 1 1 16,3 1-1-16,-1 2 1 15,-1 1-1-15,1 0 1 16,-3 6-1-16,-1 3 0 16,-3-2 1-16,-1 5-1 15,-3 1 0-15,0 2-1 16,1-4 1-16,0 0-1 15,2-2 1-15,0-1-1 16,3 5 1-16,2 0-1 16,0 1 2-16,1 2 0 15,0 7-1-15,-5 3 1 16,0 5 0-16,-2 2 0 15,-5-1-2-15,-3 2 3 0,-9 9-2 16,-2 3 2-16,-7 12-3 16,-7 12 1-16,-4 15-2 15,-5 11-1-15,6 19-17 16,-6-1-19-16,18 9 0 15,2-7-3-15,21-4 2 16</inkml:trace>
  <inkml:trace contextRef="#ctx0" brushRef="#br1" timeOffset="115659.5648">12590 4767 65 0,'0'0'33'0,"0"0"-1"16,-9-14 0-16,9 14-30 15,0 0 0-15,14 12 2 16,-6 0-1-16,3 16 0 15,-6 2 0-15,6 13 2 16,-4 4-1-16,0 10 0 16,-4 4 0-16,-1 6-2 15,0-5 2-15,-5 1-2 16,1-6 2-16,-1-8-3 15,-2-7 0-15,3-11 1 16,-3-10-1-16,5-21 0 16,0 0 0-16,3-15 0 15,2-13 1-15,2-5-1 16,1-10 0-16,3-3 0 0,0-3-2 15,3 1 1-15,5 4-1 16,0 7 1-16,6 10-1 16,-1 7 1-16,5 11-2 15,3 12 2-15,2 11 1 16,-1 11-1-16,-4 9 2 15,-3 9-2-15,-11 5 2 16,-7 5-1-16,-13 0 1 16,-13 0-1-16,-11-4 0 15,-8-8-1-15,-5-7 1 16,-4-14-1-16,4-12-1 15,2-15-3-15,12-4-4 0,1-23-24 16,24 3-7 0,4-14 0-16,17 7-1 0</inkml:trace>
  <inkml:trace contextRef="#ctx0" brushRef="#br1" timeOffset="116081.607">13206 5277 70 0,'0'0'37'0,"-5"15"-1"15,5-15 2-15,13 7-20 16,3-6-14-16,12 2-1 0,4-4 0 15,4-1-1-15,0-4 1 16,4-2 0-16,-5-9-1 16,-1-5 0-16,-11-4-1 15,-6-1 1-15,-7-6-2 16,-9 5 1-16,-9 1-1 15,-6 4 0-15,-7 6-1 16,-6 12 2-16,-8 12 2 16,0 12-4-16,-5 8 4 15,3 11-2-15,5 5 1 16,5 4-2-16,10 0 2 15,11-4-2-15,16-7 0 16,18-12-1-16,17-9-2 16,19-21-6-16,29 4-28 0,-5-20-3 15,19-1 1-15,-5-14-2 16</inkml:trace>
  <inkml:trace contextRef="#ctx0" brushRef="#br1" timeOffset="116332.6321">14113 5063 102 0,'-31'4'40'16,"-9"-5"-1"-16,7 12-1 16,-5-1-33-16,0 9-3 15,-1 5 2-15,2 12-2 16,-1 3 1-16,6 3-3 15,9 2 2-15,11-2-1 16,17-4-1-16,15-8 0 0,18-10-2 16,14-13-1-16,17-4-1 15,6-18-6-15,18 7-27 16,-11-17-3-16,3 3 0 15,-16-9-1-15</inkml:trace>
  <inkml:trace contextRef="#ctx0" brushRef="#br1" timeOffset="117217.7206">14482 5196 97 0,'0'0'38'0,"-25"0"1"0,12 12-2 16,-9-7-31-16,3 13-2 15,-7 2 0-15,1 12-2 16,2 1 0-16,0 9 0 16,8 0-1-16,8 1 0 15,7-4-1-15,9-4 1 16,11-11-1-16,11-8 0 15,9-14 0-15,6-10 1 16,3-13-1-16,-1-8 0 16,0-14 0-16,-5-4 0 15,-11-3 0-15,-8-2 0 16,-13 4 0-16,-9 6-1 15,-10 6 0-15,-8 11 1 16,-7 13-1-16,-3 7 1 0,1 9-1 16,3 6 1-16,3 5 0 15,11 0-1-15,10-2 1 16,10-1 0-16,13-4 0 15,8-7 0-15,6-2 1 16,6-4-1-16,3-3 0 16,-4 0 1-16,-5 2 0 15,-6 1-1-15,-7 1 1 16,-7 4 0-16,-9 5 0 15,-10-5 0-15,-2 22 0 16,-7-4 0-16,-3 3 0 16,1 5-1-16,-3 0 0 15,3 0 0-15,0 0 0 16,6-7 0-16,4-4 0 0,1-15 0 15,13 7 1-15,-1-16-1 16,6-8 1-16,-1-9-1 16,3-6 1-16,-2-3 0 15,-1-1-1-15,-1 0 1 16,-5 7-2-16,-3 5 2 15,-2 7-1-15,-6 17 1 16,7-13-1-16,-7 13 0 16,4 15 0-16,0-3 1 15,3 2 0-15,6 0-1 16,4-3 0-16,7-5 1 15,6-6-1-15,7-5 1 16,4-7-1-16,2-7 0 16,-1-2 0-16,1-5 2 0,-6 3-3 15,-8 5 2-15,-6 1-2 16,-8 7 2-16,-15 10-1 15,0 0 0-15,5 19 3 16,-13 4-6-16,0 7 4 16,-2 3-2-16,1 5 1 15,1 0-3-15,8 4-1 16,2-16-7-16,17 9-8 15,-19-35-8-15,38 15-16 16,-14-24 2-16,11-3-3 16,-4-15 3-16</inkml:trace>
  <inkml:trace contextRef="#ctx0" brushRef="#br1" timeOffset="117584.7573">15607 5082 95 0,'-14'10'40'0,"11"12"-1"16,-1-11 0-16,16 6-31 15,4-7-4-15,12-1 0 16,9-5-2-16,4-5 0 16,6-6 0-16,3-4-1 15,-4-8-2-15,-2-2 2 16,-7-3-1-16,-9-4 1 15,-12 3-2-15,-6 3 2 16,-13 2-2-16,-10 9 1 16,-9 10 1-16,-7 8-1 0,-8 10 2 15,-1 9-2 1,0 10 2-16,-1 8-1 0,8 1 1 15,8 1-2-15,10-1 2 16,14-8-2-16,18-6-1 16,12-16-5-16,26 1-8 15,-3-31-11-15,30 4-15 16,-3-22-1-16,14-2-2 15,-8-14 2-15</inkml:trace>
  <inkml:trace contextRef="#ctx0" brushRef="#br1" timeOffset="117868.7857">16421 4931 106 0,'-43'17'41'0,"-10"-5"1"16,11 12-1-16,0 0-34 16,13-3-6-16,11 2 2 0,15-3-2 15,12-3 2-15,13-2-3 16,7-2 2-16,5-3-2 15,-1 0 2-15,-2 2-2 16,-3 0 1-16,-7 3-1 16,-8 5 0-16,-11 2 1 15,-8 2 0-15,-6 3-1 16,-10 0 1-16,-5-1 1 15,-2-3-2-15,-2-5-3 16,4 1-4-16,-4-16-6 16,15 12-8-16,-11-26-14 15,27 11-9-15,-14-27 0 16,18 5-2-16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57:26.86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13005 668 77 0,'51'-49'39'0,"-51"49"-1"0,0 0 0 15,39-57-32-15,-39 57-1 16,0 0-1-16,0 0-1 15,-51-11-1-15,51 11-1 16,-69 29 0-16,69-29 0 16,-88 48 0-16,43-21-1 15,45-27-1-15,-80 66 1 16,80-66 0-16,-65 76 0 15,65-76 1-15,-35 84-1 16,35-84 1-16,5 81-1 16,-5-81 1-16,46 74 0 15,-46-74 0-15,73 62-1 16,1-23 0-16,19 14 0 15,-6 2 1-15,-15 1-1 0,-32-15 0 16,-32 7 0-16,-32 2 1 16,-26 1-1-16,-9-5 1 15,-6-2-1-15,2-9 1 16,6-8-3-16,7-9 0 15,20-8-4-15,10-20-13 16,31-1-19-16,12-13 0 16,25-6-2-16,9-13 1 15</inkml:trace>
  <inkml:trace contextRef="#ctx0" brushRef="#br0" timeOffset="326.0326">13811 663 93 0,'25'-76'39'15,"-25"76"1"-15,3-54-2 16,-3 54-34-16,0 0 0 15,0 0-1-15,0 0-1 16,0 0-1-16,0 0 0 16,-38 60 1-16,38-60-1 15,-8 135 0-15,0-7-1 16,4 15 1-16,-2 4-3 15,4-5 0-15,-4-36-4 16,1-19-5-16,13-27-24 16,-8-27-5-16,11-15 2 0,-11-18-1 15</inkml:trace>
  <inkml:trace contextRef="#ctx0" brushRef="#br0" timeOffset="826.0826">13748 1293 104 0,'0'0'40'0,"-59"-60"0"15,59 60-1-15,0 0-36 16,-49-44-1-16,49 44-1 16,0 0 0-16,0 0-2 15,0 0 0-15,44-67 0 16,-44 67 0-16,65-15-3 15,-18 7 1-15,5 0-2 0,4-1 1 16,2-1 1-16,2 4 1 16,-2-3 0-16,-2 1 1 15,-4 1 2-15,-52 7 1 16,82-3 1-16,-82 3 1 15,48 13 0-15,-48-13 1 16,19 39-1-16,-36 5 0 16,-12 13 0-16,-12 4-3 15,2-3 2-15,11-3-2 16,18 2 0-16,11-11-1 15,26-14 1-15,10-12-1 16,11-13 0-16,10-14 0 16,6-16 0-16,-64 23 0 0,67-37 0 15,-67 37 0-15,55-54-1 16,-55 54 0-16,42-61-1 15,-42 61 0-15,11-65-1 16,-11 65 2-16,-13-56-2 16,13 56 1-16,-37-51-2 15,37 51-1-15,0 0-12 16,-58-72-21-16,58 72 1 15,0 0-2-15,0 0 0 16</inkml:trace>
  <inkml:trace contextRef="#ctx0" brushRef="#br0" timeOffset="1435.1431">14918 1113 110 0,'47'17'41'0,"-47"-17"2"16,21 24-3-16,-16 18-38 15,-18 11 0-15,-18-2-1 16,5 7 1-16,1 2-2 16,13 1 0-16,0-2-1 15,10-11 1-15,0-9 0 16,3-13 0-16,4-11 0 15,-5-15 0-15,22-16 1 16,-4-14 0-16,2-18 0 16,-20 48 0-16,18-66 1 15,-18 66-2-15,29-81 1 16,-29 81 0-16,27-89-1 0,-27 89 0 15,28-81 1-15,-28 81-1 16,22-75-1-16,-22 75 3 16,25-67-2-16,-25 67 0 15,0 0 0-15,0 0 0 16,54-39 0-16,-25 51 1 15,-2 24-2-15,5 17 1 16,2-6-1-16,9 1 2 16,-43-48-1-16,51 22 1 15,-51-22 0-15,60-3 0 16,-60 3 1-16,65-36-2 15,-65 36 0-15,61-49 0 16,-61 49 0-16,62-53 0 16,-62 53 0-16,50-54 0 0,-50 54 0 15,49-36 0-15,-49 36 0 16,0 0 0-16,33-2 0 15,-12 36 0-15,-15 23 0 16,-2 20 0-16,-5-3-4 16,11-3-3-16,17-12-25 15,2-24-9-15,20-22-2 16,-2-13 0-16,18-9 0 15</inkml:trace>
  <inkml:trace contextRef="#ctx0" brushRef="#br0" timeOffset="1907.1907">16535 1130 76 0,'0'0'42'16,"0"0"0"-16,0 0 0 15,0 0-12-15,0 0-25 16,0 0 0-16,0 0-2 16,-69 6 0-16,18 33-1 15,-18 7-1-15,17 5 1 16,-11-8-2-16,16 11 2 15,3-3-2-15,22 0 0 16,14-14 0-16,15-8 0 16,11-12 0-16,11-8 0 0,13-12 0 15,3-11 0-15,6-11 0 16,0-14 0-16,-51 39 0 15,54-45 0-15,-54 45 0 16,47-53 0-16,-47 53 0 16,44-50 0-16,-44 50 0 15,32-49 0-15,-32 49 0 16,0 0 0-16,13-45 0 15,-13 45 0-15,0 17 0 16,-4 13 0-16,-3 11-2 16,5 7-1-16,7 0-2 15,10-14-8-15,31-16-23 16,-4-16-7-16,19-10 1 15,-1-18-1-15</inkml:trace>
  <inkml:trace contextRef="#ctx0" brushRef="#br0" timeOffset="20947.0945">8976 9353 65 0,'-2'-17'35'0,"-5"2"-1"16,-4 5 2-16,-14-1-29 15,5 13-2-15,-10 0 1 16,2 13-1-16,-6 3 0 16,0 11 0-16,-1 2-2 0,4 9 0 15,3 1 0-15,7 5 0 16,6-2-1-16,12 3 0 15,7-3-1-15,14 0 0 16,11-6 0-16,7-10 0 16,14-7-1-16,5-14 0 15,6-11 0-15,6-17 1 16,-4-14-1-16,-3-16-1 15,-7-11 1-15,-12-9 0 16,-15-4 0-16,-18 3-1 16,-16 4 1-16,-15 11-2 15,-18 12 1-15,-8 11-1 16,-3 20 0-16,-4 12-1 0,8 19-4 15,1-5-16-15,22 21-15 16,10-5 1-16,20 2-1 16,14-7 1-16</inkml:trace>
  <inkml:trace contextRef="#ctx0" brushRef="#br0" timeOffset="21637.1635">9458 9219 86 0,'-10'12'37'16,"-3"-4"-1"-16,8 12 1 15,-2 3-32-15,6 6-1 16,2 4-2-16,4 7 1 16,-3 8-1-16,4 3 1 15,-2 3-1-15,0 0 0 16,0-4 0-16,-1 0-1 15,2-11 1-15,-4-6 0 16,2-8-1-16,-3-10 0 16,0-15 0-16,0 0 0 15,3-31 0-15,-2-4 0 16,0-12-1-16,1-10 1 15,1-12-2-15,-2-7 1 16,3 1-1-16,1 1 1 0,0 6 0 16,3 11-2-16,5 9 3 15,4 11-1-15,4 14 0 16,7 13 0-16,3 7 0 15,1 4 1-15,9 6-1 16,-2 4 0-16,4 1 0 16,0 0 0-16,-6 2 0 15,-1 2-1-15,-11-1 1 16,-7 4 0-16,-12-1 0 15,-11 1 0-15,-14-1 0 16,-12 3 1-16,-6 0-1 16,-8-3 0-16,-1 4 1 15,-1-1-1-15,3 3 0 0,2 7 1 16,5 11 0-16,7 7 0 15,3 15 0-15,6 11 0 16,4 10-1-16,4 8 1 16,2 7 0-16,4-1-1 15,3-5-2-15,1-5 0 16,3-6-5-16,-1-22-17 15,7 3-17-15,-6-23 3 16,9-9-5-16,-7-20 3 16</inkml:trace>
  <inkml:trace contextRef="#ctx0" brushRef="#br0" timeOffset="22096.2094">9930 9376 87 0,'2'16'36'15,"7"6"1"-15,-1-10 0 16,17 1-33-16,0-11-1 16,10-6 1-16,4-13-1 15,8-7-1-15,0-12 1 16,3-5-2-16,-4-10 1 0,-3 0-1 15,-9-1 0-15,-10 6 0 16,-12 3 1-16,-14 11-1 16,-12 13 1-16,-12 12 0 15,-14 15 0-15,-8 15 1 16,-8 15-2-16,2 14 1 15,-3 10 0-15,11 6 0 16,9 1-1-16,15 0 0 16,15-6-1-16,17-14 0 15,21-12-3-15,9-20-3 16,30-5-22-16,0-26-13 15,16-5 1-15,-6-23-3 16,8-3 1-16</inkml:trace>
  <inkml:trace contextRef="#ctx0" brushRef="#br0" timeOffset="22472.247">10735 9040 97 0,'-22'16'38'0,"-3"0"3"15,4 15-3-15,-8-2-34 16,12 10 0-16,2-1-1 15,3 6 0-15,3 1 0 16,5-1-1-16,-2-5-1 16,7-5 0-16,2-7-1 15,3-12 1-15,3-14-1 16,8-12 1-16,7-18-1 15,1-10 0-15,6-9 0 16,1-5 1-16,-1-2-1 0,2 3 0 16,-5 6 1-16,-6 10-1 15,-7 12 1-15,-3 11 0 16,-12 13-1-16,14 13 1 15,-9 8-1-15,0 10 0 16,-1 7-1-16,5 5 0 16,1 3-2-16,1-5-3 15,9 5-9-15,-11-20-21 16,20 2-6-16,-7-19 2 15,7-6-2-15</inkml:trace>
  <inkml:trace contextRef="#ctx0" brushRef="#br0" timeOffset="22670.2668">11227 8921 96 0,'0'0'39'0,"-16"-6"1"16,10 27-2-16,-10 9-33 15,9 12-2-15,0 9-1 16,3 7-1-16,4 5-3 15,4-3-1-15,6 7-18 16,-2-20-18-16,9-4 1 16,-6-19-3-16,9-12 2 15</inkml:trace>
  <inkml:trace contextRef="#ctx0" brushRef="#br0" timeOffset="22854.2852">11401 8628 87 0,'-25'-4'38'0,"5"16"-1"16,-1-1-1-16,21-11-33 16,-4 36-16-16,9-20-24 15,16 10 0-15,-2-6-1 16,11 9 2-16</inkml:trace>
  <inkml:trace contextRef="#ctx0" brushRef="#br0" timeOffset="23187.3184">11591 8977 96 0,'0'29'39'0,"-14"-4"2"15,8 11-2-15,-8 0-32 16,5 5-1-16,-4 3-3 16,5-1 0-16,1-2-2 15,2-6 0-15,5-10 0 16,6-6-1-16,5-17 0 15,6-16 0-15,5-13 0 16,2-11 0-16,4-13 1 16,-1-7-1-16,-2-5 1 15,4 2-1-15,-6 2-2 16,-4 14 3-16,-5 8-1 15,-4 17 0-15,-10 20 0 16,0 0 0-16,10 36-1 16,-10 1 0-16,5 11 0 0,0 0-4 15,12 12-3-15,-3-22-20 16,24 8-12-16,1-20-1 15,19-4 0-15,2-21 1 16</inkml:trace>
  <inkml:trace contextRef="#ctx0" brushRef="#br0" timeOffset="23674.3672">12398 8879 86 0,'-31'-11'40'16,"-18"1"2"-16,1 16-1 15,-14-5-20-15,7 17-18 16,2 8 0-16,14 4-1 15,5 8 1-15,17-1-2 16,16-1 0-16,16-6 0 0,12-6 0 16,11-5-1-16,7-10 0 15,7-13 1-15,-1-8-1 16,-1-13 0-16,-6-5 1 15,-6-5-1-15,-8-10-2 16,-5-3 2-16,-8 5-2 16,-5 2 2-16,-6 9-2 15,-3 10 1-15,-3 22 1 16,0 0 0-16,-16 39 1 15,3 18-2-15,0 19 2 16,0 22-1-16,-2 15 2 16,-1 13 0-16,0 6-2 15,-3 0 1-15,0-5-1 16,-5-10 2-16,-2-17-1 0,-4-14 0 15,0-22-1-15,-2-19 0 16,-1-20-1-16,-1-19 0 16,1-17 1-16,-2-16-1 15,4-15-1-15,-1-14-1 16,7-2 0-16,-2-10-4 15,22 12-17-15,-13-14-14 16,24 12-4-16,2 1 0 16,18 6-1-16</inkml:trace>
  <inkml:trace contextRef="#ctx0" brushRef="#br0" timeOffset="26053.6051">8419 10151 64 0,'-21'-3'35'0,"-12"3"0"16,-3 14 2-16,-13 2-26 15,7 25 1-15,-15 5-7 0,7 20 1 16,-1 7-3-16,8 11 0 15,6 4-1-15,11 0-1 16,13-5-1-16,17-5-1 16,19-9-2-16,11-20-7 15,31-6-28-15,1-21-1 16,19-7 3-16,-1-15-3 15</inkml:trace>
  <inkml:trace contextRef="#ctx0" brushRef="#br0" timeOffset="26377.6374">8597 10549 83 0,'0'0'37'0,"-20"-14"-1"16,20 14 1-16,-21 4-32 15,10 8-1-15,-6 3 0 16,1 14-1-16,-6 5-1 15,1 8 1-15,0 7-2 16,5 0 1-16,5 0-1 16,11-6 0-16,13-7-1 15,11-14-1-15,19-13-5 0,4-25-26 16,23-8-6-16,-1-22 0 15,13-6-1-15</inkml:trace>
  <inkml:trace contextRef="#ctx0" brushRef="#br0" timeOffset="26777.6774">9013 10021 102 0,'-24'24'38'15,"-7"7"1"-15,10 20-2 16,7 1-36-16,-1 12 2 15,3 3-1-15,2 7 0 16,1 1-1-16,5 3 2 16,-1-5-3-16,7-6 2 0,-1-11-2 15,3-7 1-15,6-16 0 16,1-11 0-16,4-17 0 15,6-17 0-15,2-11-1 16,4-10 1-16,-2-8 0 16,0-3 0-16,-2 1-1 15,-2 4 0-15,-4 10 0 16,-4 9 0-16,-13 20 0 15,10 7 0-15,-10 16-1 16,1 8 0-16,2 7-1 16,3 3-1-16,6 4-1 15,2-7-2-15,13 1-7 16,-5-18-24-16,16-1-2 0,-1-14 0 15,8-3 1-15</inkml:trace>
  <inkml:trace contextRef="#ctx0" brushRef="#br0" timeOffset="27161.7159">9546 10552 88 0,'-20'-23'38'0,"3"13"0"16,-11 1 1-16,3 15-28 15,-5 5-6-15,6 12 0 16,-1 8-3-16,2 8 1 15,2 4-1-15,7 3-1 16,5-2 1-16,8-1-1 16,5-10-1-16,9-6 1 15,4-12 0-15,10-13-1 0,3-11 1 16,7-13-1-16,0-7 0 15,-2-10 1-15,-3-5-1 16,-3-2 0-16,-7 3 0 16,-4 3 1-16,-8 9-1 15,-9 8-1-15,-5 11 1 16,4 12 0-16,-20 16 0 15,6 9 0-15,0 3-1 16,3 8 0-16,1 3-2 16,8 1 0-16,7-1-2 15,4-10-1-15,14-1-9 16,-3-20-22-16,19-1 0 15,-3-17-1-15,10-4-1 16</inkml:trace>
  <inkml:trace contextRef="#ctx0" brushRef="#br0" timeOffset="27496.7494">9947 10584 72 0,'2'-23'38'0,"-2"23"-1"15,-11-15 1-15,-2 28-19 16,-10 0-12-16,7 14 0 16,-4 4-4-16,6 6 1 15,0 3-2-15,4-2 0 16,3-3-1-16,5-7 1 15,4-6-1-15,5-8 0 16,-7-14 0-16,25-10 0 16,-5-11 0-16,2-9 0 15,6-9 0-15,-2-6-1 16,1-2 1-16,0 0 0 0,-2 6-1 15,-5 5 0-15,-4 11 0 16,-3 10 0-16,-13 15 0 16,15 9-1-16,-8 16 0 15,-3 5-2-15,2 12 0 16,2-1-2-16,6 10-5 15,-8-15-12-15,22 4-17 16,-6-14 0-16,9-6-1 16,1-15 1-16</inkml:trace>
  <inkml:trace contextRef="#ctx0" brushRef="#br0" timeOffset="28029.8027">10490 10453 104 0,'-11'-18'39'15,"-16"2"2"-15,4 20-3 16,-5-1-33-16,4 13-1 15,-5 3-1-15,9 10 0 16,0 5-2-16,9 1 0 16,4-2 0-16,9-2 0 15,7-4 0-15,8-8-1 16,7-9 1-16,4-10-1 15,4-11 1-15,3-9-1 16,1-9 1-16,-1-8-1 16,-5-4 0-16,-1-3 0 15,-6 1 1-15,-5 4-1 16,-5 8 1-16,-6 9-1 0,-7 22 0 15,0 0 0-15,-9 24-1 16,-4 18 1-16,1 17-1 16,-5 13 1-16,0 13-1 15,0 7 1-15,0 1 0 16,2-3-1-16,2-8 0 15,1-8 1-15,1-17-1 16,3-13 1-16,2-15 0 16,-1-15-1-16,7-14 2 15,-11-16-1-15,7-13 1 16,2-9 1-16,1-12-2 15,-2-5 2-15,3-7-2 16,5 1 1-16,4 2 0 16,-2 5 0-16,6 5-3 15,3 8-1-15,7 11-2 0,-1-4-10 16,19 27-10-16,-16-15-10 15,17 13-6-15,-2-8-1 16,6 5 1-16</inkml:trace>
  <inkml:trace contextRef="#ctx0" brushRef="#br0" timeOffset="28389.8387">10878 10428 77 0,'-16'7'41'0,"9"8"-1"16,7-15 1-16,-2 21-16 15,2-21-21-15,24 10 0 16,-2-11-1-16,8-4 0 0,3-5-1 16,1-6-1-16,1-6 1 15,-2-2-3-15,-7-4 2 16,-3-1 0-16,-4 1 0 15,-13 5-1-15,-6 5 1 16,0 18-1-16,-25-9 1 16,2 20 0-16,-6 15-1 15,-5 7 0-15,-2 12 0 16,2 6 0-16,5 3 0 15,6 0 0-15,11-4-2 16,12-9 0-16,20-10-3 16,10-24-8-16,29 2-11 15,-3-32-14-15,27-8-3 16,-2-19-2-16,9-7 4 0</inkml:trace>
  <inkml:trace contextRef="#ctx0" brushRef="#br0" timeOffset="28683.8681">11586 10107 115 0,'-43'23'42'15,"-11"0"0"-15,6 14-1 16,-2-4-37-16,12-1-2 16,13-3-1-16,13-4 0 15,17-6-1-15,14-8 1 16,17-4-1-16,6-6 1 15,3-1-1-15,-1-2 1 16,-1 0-1-16,-8 5 0 0,-10 4 1 16,-13 6-1-16,-14 6 0 15,-12 8 1-15,-14 0-2 16,-3 6 1-16,-5 1-3 15,-4-6-2-15,9 8-11 16,-12-26-11-16,27 9-15 16,-6-19-1-16,22 0-1 15,-14-17 1-15</inkml:trace>
  <inkml:trace contextRef="#ctx0" brushRef="#br0" timeOffset="29415.9413">9019 11402 76 0,'0'0'38'0,"-28"-1"0"16,5 15 2-16,-17 8-32 15,0 3-4-15,-7 5 0 16,4 7-1-16,-2-2 0 0,9-1 0 16,6-3-1-16,11-6 0 15,12-13 0-15,7-12-1 16,30 4 0-16,1-11-1 15,9-2 0-15,5-1 1 16,-2 2-1-16,-1 6 0 16,-5 6 1-16,-13 8 0 15,-10 10 0-15,-13 10 1 16,-9 5-1-16,-9 8-1 15,-5-2 0-15,-3-1 0 16,0-4-1-16,5-10-3 16,8-7-1-16,12-21-7 15,22-2-18-15,2-26-11 16,23-3 1-16,5-17-1 15</inkml:trace>
  <inkml:trace contextRef="#ctx0" brushRef="#br0" timeOffset="29599.9597">9404 11497 96 0,'-11'30'40'0,"-11"0"1"16,6 13-2-16,-1-3-36 16,3 5 1-16,6-2-2 15,2-3-2-15,9-3 0 16,3-7-3-16,13-8-1 15,-4-21-11-15,17-2-25 16,-9-20-2-16,11-6 2 16,-6-14 1-16</inkml:trace>
  <inkml:trace contextRef="#ctx0" brushRef="#br0" timeOffset="29735.9733">9319 11235 91 0,'-29'-2'36'15,"6"4"-3"-15,9 0-10 16,14-2-59-16,19 12 0 15,13-6-3-15,7-7 2 16</inkml:trace>
  <inkml:trace contextRef="#ctx0" brushRef="#br0" timeOffset="30117.0114">9740 11357 93 0,'-18'3'40'15,"18"-3"1"-15,-13 4-1 16,13-4-36-16,17-3 0 15,7 3-2-15,4 0-1 16,5 2 1-16,2 3-1 16,0 3 0-16,-6 1 0 15,-5 5 0-15,-8 3-1 16,-8 2 1-16,-10 3 0 15,-7 2 0-15,-10 3-1 16,-10 3 1-16,-3 5-1 16,-7 0 3-16,-4 1-2 15,0-1 1-15,5 1-1 0,3-2 1 16,11-2-1-16,10-6-2 15,15-5 2-15,15-8-5 16,20-8 3-16,15-9-3 16,20-3-2-16,2-22-13 15,24 12-12-15,-9-19-10 16,8 1-1-16,-15-7 1 15</inkml:trace>
  <inkml:trace contextRef="#ctx0" brushRef="#br0" timeOffset="30484.0481">10318 11582 90 0,'-33'20'40'0,"18"6"1"0,4-14-1 16,11-12-35-16,23 4-1 15,7-10-1-15,13-9-2 16,10-6 1-16,6-7-1 15,1-2 0-15,-5-2 0 16,-5 1-1-16,-10 1 1 16,-10 3-1-16,-12 2 1 15,-16 5 0-15,-16 5-1 16,-10 5 1-16,-11 4 0 15,-8 7 0-15,-6 7 0 16,0 10-1-16,-1 9 1 16,2 8 0-16,10 4 0 15,7 4-1-15,12 2 1 16,11-1 1-16,13-4-2 15,14-9 1-15,15-6-2 0,12-12-3 16,17-6-4-16,-3-21-13 16,25 8-9-16,-18-24-13 15,15 0 1-15,-8-16-3 16</inkml:trace>
  <inkml:trace contextRef="#ctx0" brushRef="#br0" timeOffset="30831.0828">10827 10912 79 0,'-12'-1'41'16,"12"1"-1"-16,0 0 1 15,17 19-21-15,4-13-15 16,12 7-1-16,1 6-1 16,8 5-1-16,-2 5 0 15,2 9-1-15,-6 6 1 16,-4 7-2-16,-9 8 1 15,-9 8-1-15,-11 2 1 16,-10 3 0-16,-11-4 0 16,-6-2 1-16,-5-6-3 15,-2-13-1-15,8 2-12 16,-10-30-12-16,32 2-12 15,1-21-5-15,10-5 0 0,11-15-3 16</inkml:trace>
  <inkml:trace contextRef="#ctx0" brushRef="#br0" timeOffset="30997.0994">11331 11558 102 0,'-10'9'45'16,"-13"-9"-1"-16,8 6 0 15,-9 2-35-15,6-14-11 16,18 6-9-16,-23-10-17 15,23 10-15-15,-5-12-1 16,5 12-1-16,7-13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0:40.412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12834 2003 73 0,'0'0'35'15,"0"0"-1"-15,14-6-1 16,-14 6-27-16,24-8-2 16,-7 1 0-16,10 4 0 15,2-1-2-15,9 2 0 16,5 1-1-16,9 1 0 15,9 0 1-15,14 0 0 16,13-4 0-16,18 0 0 16,16-7-1-16,13-1 1 15,17-6-1-15,17 1 2 0,9-2-3 16,5 0 2-16,4 4-2 15,-1 4 2-15,-6 3-2 16,-5 5 0-16,-10 4 0 16,-15 6-1-16,-15 2 2 15,-6 0-2-15,-15 1 1 16,-17-2 0-16,-13-1 1 15,-14-1 0-15,-13-3 0 16,-14-2 0-16,-13-1 1 16,-14 0-2-16,-16 0 0 15,-13-4-2-15,-9 4-2 16,-12-3-3-16,1 7-29 15,-15-6-2-15,6 5-2 16,-2-5 0-16</inkml:trace>
  <inkml:trace contextRef="#ctx0" brushRef="#br1" timeOffset="14047.4046">20910 1325 51 0,'0'0'35'0,"0"0"1"15,14-48 0-15,-14 48-17 16,0 0-11-16,0 0 1 15,20-52-1-15,-20 52 0 16,3 13-3-16,-4 16-2 16,4 26 1-16,-6 21-2 15,-5 25 0-15,-13 16-1 16,1 16 0-16,2-12-2 15,-2-4-1-15,6-12-1 16,4-20-6-16,14-3-17 16,1-35-14-16,18-12 1 0,3-27-3 15,12-11 3-15</inkml:trace>
  <inkml:trace contextRef="#ctx0" brushRef="#br1" timeOffset="14648.4647">21928 1722 90 0,'4'-15'39'0,"-16"-1"-2"16,1 12 1-16,-16 4-33 15,-2 14 0-15,-12 7 0 0,1 9-2 16,-3 4 0-16,3 2-1 15,5 2 0-15,7-1-2 16,13-8 2-16,15-6-1 16,13-7-1-16,17-7 0 15,10-4 0-15,10-2 1 16,3-2-1-16,0 2 1 15,-6 0-1-15,-8 10 1 16,-14 4 0-16,-14 6-2 16,-18 3 1-16,-12 6 0 15,-7-1-1-15,-2-2-1 16,2-3-2-16,3-13-4 15,21 0-20-15,4-31-11 16,30-2-1-16,6-20 1 0,20-6-1 16</inkml:trace>
  <inkml:trace contextRef="#ctx0" brushRef="#br1" timeOffset="14858.4857">22483 1349 108 0,'16'-57'39'0,"-20"25"1"16,4 32-1-16,-34 27-38 15,8 34 0-15,-8 29 0 16,4 11 1-16,5 4-2 16,9-7 0-16,2-5-1 15,5-13-4-15,7-1-11 0,-6-24-22 16,7-9-2-16,-4-20 0 15,6-10-1-15</inkml:trace>
  <inkml:trace contextRef="#ctx0" brushRef="#br1" timeOffset="15333.5332">22191 1669 106 0,'-21'-4'40'0,"14"17"1"15,2-3-2-15,14 10-37 16,6-8-1-16,15 0 0 15,11-4 0-15,10-1-1 16,8-2 1-16,8-5-2 16,4-2 1-16,2-1-1 0,-6 0 0 15,-6-2 1-15,-9 1-1 16,-10 2 2-16,-13-1-1 15,-11 2 1-15,-18 1 0 16,0 12 1-16,-20 2 1 16,-7 10-1-16,-11 4 1 15,1 7-2-15,-2 1 2 16,1 9-2-16,10-5 2 15,10 1-2-15,11-7 0 16,14-8-1-16,16-13 0 16,12-10 1-16,5-8-1 15,10-15 1-15,-4-3-1 16,1-13 0-16,-5-4-2 15,-11-8 2-15,-12 6-2 0,-13-1 0 16,-10 9-2-16,-13 5 1 16,-5 8-3-16,-10 2-4 15,12 17-12-15,-12-4-18 16,16 12 1-16,3-5-2 15,13-1 2-15</inkml:trace>
  <inkml:trace contextRef="#ctx0" brushRef="#br1" timeOffset="15884.5883">23306 1624 107 0,'-11'1'40'0,"3"11"2"0,-15 3-2 15,4 6-35-15,-5 9 0 16,-3 7-2-16,1 7 0 15,-2 2-1-15,4-3 1 16,4-1-2-16,4-6 1 16,4-6-2-16,5-11 2 15,6-7-2-15,1-12 0 16,17-10 0-16,-3-9 0 15,4-9 0-15,3-9 0 16,1-7 0-16,0 0 0 16,-3-2 0-16,-4 4-2 15,-1 10 2-15,-6 6-1 16,-2 12 0-16,-6 14 1 15,0 0 0-15,2 24 0 16,0-2 0-16,2 2 1 16,6 1-1-16,5 0 3 0,7-9-3 15,4-7 0-15,10-8 0 16,1-7 0-16,1-9 0 15,2-8 0-15,0-4 0 16,-5 0 0-16,-5 0 0 16,-5 1 0-16,-7 8 0 15,-5 3 0-15,-13 15 0 16,11-4 0-16,-12 20 0 15,-2 7 0-15,-3 10-2 16,0 6 0-16,2 1-3 16,7 9-4-16,-4-15-9 15,26 9-5-15,-7-25-9 16,25 0-9-16,-1-12 0 15,19-8 1-15,0-11 2 0</inkml:trace>
  <inkml:trace contextRef="#ctx0" brushRef="#br1" timeOffset="16227.6226">24261 1643 117 0,'-26'-19'41'16,"-2"9"2"-16,-18 2-9 16,-2 20-30-16,-5 9 1 15,-1 11-1-15,2 5 0 16,6 7-1-16,12-1-3 15,11 5 0-15,13-6 0 16,14-10 0-16,15-13 0 16,15-11 0-16,10-14 0 0,8-11 0 15,2-13 0-15,2-8 0 16,-5-6 0-16,-7-3 0 15,-9 3 0-15,-11 6 0 16,-13 10 0-16,-12 13 0 16,-13 19 0-16,-6 14 0 15,-6 18 0-15,-4 9 0 16,7 12-10-16,-5-3-4 15,19 17-4-15,-12-15-5 16,31 12-4-16,-14-24-8 16,20 6-8-16,-6-5 0 15,3-3 8-15</inkml:trace>
  <inkml:trace contextRef="#ctx0" brushRef="#br1" timeOffset="17269.7268">20904 3191 60 0,'14'-13'38'0,"-7"-3"-1"16,-7 16 1-16,0 0-20 15,0 0-11-15,-1 25 0 16,-7 13 0-16,-11 8-1 16,4 14-2-16,-7 6-1 15,1 11-1-15,-2 2 1 16,6-4-2-16,-3-8 1 0,7-13-2 15,4-10 0-15,6-14 1 16,5-15-1-16,-2-15 0 16,14-18 1-16,-4-13-1 15,5-9 0-15,0-9 1 16,2-11-1-16,-5-8 1 15,2-4-1-15,-2 1 0 16,-3 8 0-16,-4 10 0 16,-1 10 0-16,-4 14 0 15,3 18 0-15,-3 11 0 16,0 28 0-16,2 3 1 15,3 7-1-15,6 3 0 16,7 2 0-16,9-6 1 16,9-11-1-16,11-6 1 0,5-17 0 15,6-7 1-15,2-13-1 16,-1-6 1-16,-3-6-1 15,-9-4 0-15,-10 3 0 16,-8 3-1-16,-9 6 0 16,-7 7 0-16,-13 14 0 15,1 11 0-15,-9 15 0 16,-4 13-1-16,-4 12 1 15,0 8-1-15,-3 10-1 16,1 0-1-16,8 5-3 16,2-19-7-16,24 8-6 15,-7-33-6-15,29 1-10 16,-5-27-4-16,21-4-1 15,-1-20 2-15</inkml:trace>
  <inkml:trace contextRef="#ctx0" brushRef="#br1" timeOffset="17662.7661">21855 3503 109 0,'-22'-4'39'16,"-11"-2"3"-16,1 20-2 16,-3 2-35-16,-6 12-2 15,0 4 0-15,4 9 0 16,0 2-1-16,13 3 0 15,5-1-1-15,10-8 0 16,13-7-1-16,10-9 1 16,13-15 0-16,10-12 0 15,13-14-1-15,5-10 2 16,1-9-2-16,1-4 0 0,-4-5 0 15,-8 1 0-15,-8 4 0 16,-11 8 0-16,-11 8 0 16,-12 9 0-16,-3 18-2 15,-21 0 1-15,0 16 1 16,0 10-1-16,0 6 0 15,3 6-2-15,5 5 0 16,7-3-2-16,13 3-4 16,1-19-8-16,26 8-6 15,-12-27-4-15,25 8-7 16,-12-23-5-16,16 1 1 15,-9-14 2-15</inkml:trace>
  <inkml:trace contextRef="#ctx0" brushRef="#br1" timeOffset="18488.8487">22282 3613 86 0,'0'0'38'16,"-13"-7"1"-16,6 18 0 15,-10-7-14-15,5 17-21 16,-5 3 0-16,6 6-2 16,-3-1 0-16,5 3 1 15,0-7-2-15,3 0 1 16,5-10-1-16,1-15 0 15,13-7 0-15,7-13 0 16,6-8 0-16,2-10 0 16,2-3 0-16,6-4 0 15,-4 1-1-15,-1 7 0 16,-5 6 0-16,-9 12 0 15,-4 11 0-15,-13 8-1 0,8 21 1 16,-10 5-2-16,-1 6 1 16,3 2-2-16,9 7-1 15,2-7-2-15,15 1-3 16,3-18-6-16,24 7-7 15,-10-28-6-15,19 4-7 16,-11-16-1-16,6 0 0 16,-15-13 31-16,-7-4 6 15,-8 7 8-15,-22-16 9 16,5 23 7-16,-24-11 8 15,3 16 6-15,-12-6-2 16,5 20-27-16,-12 2-2 16,9 15-2-16,-4 5-2 0,6 7 0 15,4 4-2-15,7 2 0 16,9 2 0-16,7-5 0 15,8-6-1-15,6-5 1 16,3-13-2-16,5-9 0 16,4-11 0-16,0-12 0 15,-1-7 0-15,-4-8 0 16,-2-3 0-16,-3-3 0 15,-2 6 0-15,-6 3 0 16,-3 10 0-16,-10 11 0 16,-3 15 0-16,-8 26 0 15,-9 16-2-15,-6 23 1 16,-6 21 0-16,-4 16 0 15,-6 16 1-15,-4 6-1 0,0-1 1 16,-1-2-1-16,4-14 1 16,1-13 0-16,6-24 0 15,5-20 0-15,7-24 1 16,5-19-1-16,5-19 1 15,8-18-1-15,5-17 0 16,6-11 1-16,10-15 0 16,5-10-1-16,7-6 0 15,9 1 0-15,8 7-3 16,3 0-5-16,8 24-4 15,-14-4-6-15,15 37-4 16,-26-5-4-16,15 41-5 16,-26-6-7-16,1 19-3 15,-14 11 5-15</inkml:trace>
  <inkml:trace contextRef="#ctx0" brushRef="#br1" timeOffset="19067.9066">21139 4869 71 0,'-12'-23'39'16,"-3"23"0"-16,-18-2 1 15,1 17-26-15,-15-1-6 16,5 12-1-16,-4-1-3 16,5 5 0-16,6 0 0 15,12 1-2-15,9-4 0 16,13-3-1-16,11-3 1 15,17-5-1-15,4-1 0 0,10 0-1 16,-2-2 0-16,3 1 1 16,-5 1-1-16,-5 4 0 15,-12 3 0-15,-12 1 0 16,-15 3 0-16,-5 0 1 15,-7 0-2-15,-7-3 0 16,5-1-2-16,-1-10-3 16,17 0-8-16,-7-25-8 15,38 4-10-15,-7-26-5 16,24 1-3-16,3-19-1 15,16-4 2-15</inkml:trace>
  <inkml:trace contextRef="#ctx0" brushRef="#br1" timeOffset="19277.9276">21606 4380 105 0,'4'-20'39'0,"-17"17"2"16,-1 30-2-16,-19 16-36 16,5 18-1-16,-1 14-2 15,2 11 1-15,-1 10 0 16,3 6 0-16,4 0 0 15,7-4-2-15,8-9 0 16,0-19-6-16,17 1-12 16,-11-35-13-16,21-8-9 15,-6-28 2-15,10-7-3 16</inkml:trace>
  <inkml:trace contextRef="#ctx0" brushRef="#br1" timeOffset="19780.9779">21311 4926 104 0,'-11'6'39'15,"11"-6"2"-15,0 0-1 16,24 8-37-16,10-10-2 16,13-2 1-16,7-3-1 15,11 3-1-15,3-2 1 16,4 1-1-16,-2 4 0 15,-4 4-1-15,-12 1 1 16,-9 3 0-16,-11 3 0 16,-14 0 1-16,-12 2-1 15,-15 1 1-15,-12 1 1 16,-9 4 0-16,-5 7 0 0,-5 0 1 15,-5 11-2-15,3 3 2 16,3 4-2-16,8 3 1 16,7 1-1-16,11-2-1 15,11-6 1-15,11-9-1 16,16-10 1-16,11-16-1 15,11-11 0-15,6-16 1 16,2-14-1-16,-1-11-1 16,-3-7 2-16,-10-6-3 15,-13-2 1-15,-10 1-2 16,-13 3 2-16,-14 11-2 15,-8 9 1-15,-8 14 1 16,-6 13-3-16,1 13 1 16,0 7-2-16,13 20-4 0,0-13-8 15,25 23-4-15,-5-21-5 16,31 13-6-16,-6-16-6 15,23-2 1-15,-2-9 1 16</inkml:trace>
  <inkml:trace contextRef="#ctx0" brushRef="#br1" timeOffset="20330.0328">22396 4975 110 0,'-2'-11'40'0,"2"11"0"16,-14-3 0-16,14 3-36 16,-18 21 1-16,2 1-2 15,-7 9 1-15,1 4-3 16,1 7 1-16,-1 3-1 15,6-4 1-15,1-4-2 16,5-8 1-16,9-7-1 0,1-22 2 16,20-7-2-16,1-15 0 15,6-15 0-15,0-9 0 16,4-9 0-16,-1-5 0 15,-2-2 0-15,-5 5 0 16,-3 11 0-16,-6 9-2 16,-9 14 1-16,-5 23 1 15,0 0 0-15,-5 18 0 16,-2 15 0-16,1 4 1 15,0 4-1-15,5 0 2 16,7-3-2-16,8-12 0 16,10-7 0-16,12-14 0 0,4-13 0 15,10-10 0 1,3-8 0-16,1-7 0 0,-4-3 0 15,-5-3 0-15,-9 8 0 16,-10 6 0-16,-7 8 0 16,-19 17 0-16,0 0 0 15,-5 30 0-15,-9 4 0 16,-3 11 0-16,2 5 0 15,3 9 0-15,4-1-3 16,12 0-2-16,3-15-5 16,23 4-3-16,-4-24-4 15,26 1-4-15,-11-31-3 16,26 8 0-16,-14-31-3 15,15 5-5-15,-14-13 2 16,-4-6 1-16</inkml:trace>
  <inkml:trace contextRef="#ctx0" brushRef="#br1" timeOffset="20703.0701">23335 5099 11 0,'31'-30'21'0,"-31"-14"0"15,8 26 6-15,-27-11 6 16,4 22 6-16,-19 0 2 15,0 17-1-15,-3 5-35 16,-8 12-1-16,-4 8 0 16,5 10-1-16,2 1 1 15,9 5-2-15,10-4-2 16,10-4 0-16,13-10 0 15,14-10 0-15,14-14 0 16,11-13 0-16,9-16 0 16,4-12 0-16,6-9 0 15,-2-10 0-15,-2 0 0 16,-8 0 0-16,-8 3 0 0,-10 8 0 15,-11 10 0-15,-11 14 0 16,-6 16 0-16,-17 10 0 16,-3 14 0-16,0 9 0 15,1 9 0-15,1 5 0 16,9 0 0-16,9-4 0 15,16-6-4-15,6-21-6 16,26-1-4-16,-4-32-3 16,28 4-4-16,-14-37-3 15,23 10-2-15,-17-35-3 16,8 2-6-16,-13-12 4 15,-9-12 1-15</inkml:trace>
  <inkml:trace contextRef="#ctx0" brushRef="#br1" timeOffset="20885.0883">24016 4633 13 0,'23'-70'19'16,"-30"-5"5"-16,8 38 7 0,-30 6 5 15,6 37 4-15,-16 20 2 16,2 39-8-16,-6 8-30 15,0 11-1-15,3 10 0 16,7 8-1-16,4-3-1 16,8-3-1-16,5-6-1 15,4-17-4-15,10-3-7 16,-9-35-10-16,25 6-4 15,-14-41-9-15,0 0-7 16,10-23 0-16,-1-10 2 16</inkml:trace>
  <inkml:trace contextRef="#ctx0" brushRef="#br1" timeOffset="21576.1574">23620 4865 115 0,'0'0'40'16,"-17"15"2"-16,27 1 0 15,-1-5-40-15,24-1 0 16,15-2-1-16,9 0-1 15,12-3-1-15,8-4 0 16,4-1-1-16,-5-2-1 16,-2-2 1-16,-11-2 0 15,-9 3 0-15,-12-1 2 16,-15 0 1-16,-10 2 1 15,-17 2 1-15,0 0 0 16,-13-3 0-16,-4 8 0 16,-11 4 0-16,-5 7-1 15,-8 5 2-15,-1 8-4 16,1 8 0-16,1 3 0 0,6 4 0 15,7 1 0-15,9-6 0 16,13-2 0-16,15-12 0 16,12-11 0-16,15-16 0 15,7-11 0-15,8-12 0 16,4-12 0-16,1-6 0 15,-2-5 0-15,-5-1 0 16,-8 8 0-16,-10 4 0 16,-7 10 0-16,-9 14 0 15,-16 13 0-15,2 15 0 16,-11 11 0-16,-6 12 0 15,-3 7 0-15,-1 7 0 16,1 1 0-16,4-1 0 16,11-8 0-16,10 0 0 0,7-20-11 15,22 2-4-15,-5-23-2 16,29 6-4-16,-16-29-4 15,27 18 0-15,-27-26-1 16,14 18 1-16,-23 12 33 16,-13-23 5-16,0 21 2 15,-30-13 5-15,8 13 5 16,-20-4 2-16,13 15 2 15,-23-25-1-15,21-4-28 16,-7 14 0-16,6-5 0 16,10 9-5-16,-14-14-10 15,14 14-3-15,-13-11-5 16,18 25-6-16,-28-21-5 0,23 7-8 15,-26 18-1-15,2-15 6 16</inkml:trace>
  <inkml:trace contextRef="#ctx0" brushRef="#br2" timeOffset="28893.8891">11577 14487 36 0,'0'0'35'16,"0"0"1"-16,-15-5 0 16,-3 1-28-16,8 6 1 15,-18-12 1-15,6 9 0 16,-14-9-3-16,4 11-1 15,-10 3-2-15,5 9 0 0,-1 11-1 16,5 14-2-16,8 13 1 16,11 10-2-16,13 6 1 15,9 3-1-15,12-8 0 16,9-10 0-16,8-15 1 15,4-20-1-15,2-20 1 16,0-21-1-16,-4-20 2 16,-5-12-1-16,-3-9 1 15,-8-3-1-15,-4 2 0 16,-7 6 0-16,-7 7-1 15,-2 10 1-15,-7 11-2 16,0 10 0-16,-1 9 0 16,5 13 0-16,-10-3 0 0,10 13-1 15,5 11 2-15,8 10-1 16,15 13 0-16,7 14 0 15,9 13 1-15,10 18 0 16,7 9-1-16,3 8 1 16,-4 5 0-16,-2 4 0 15,-12-5 1-15,-12-1 0 16,-13-7 1-16,-15-11-1 15,-13-10 0-15,-14-13-2 16,-11-19 0-16,-11-19-2 16,0-18-2-16,-10-31-4 15,17-7-19-15,-16-37-12 16,13-9-1-16,5-23-1 15,17-3 1-15</inkml:trace>
  <inkml:trace contextRef="#ctx0" brushRef="#br2" timeOffset="29313.9311">11802 14120 76 0,'0'0'40'0,"-22"12"-1"15,20 11 1-15,-3-1-37 16,8 9 0-16,3 5 0 16,8 3 1-16,1 1-1 15,7 1-1-15,2-7 0 0,5-2 0 16,1-13-1-16,3-13 0 15,-2-19 0-15,1-12-1 16,-5-16 1-16,-4-14-1 16,-3-5 0-16,-11-9 0 15,-2 1 2-15,-7 2-1 16,-5 7 0-16,-5 12 0 15,0 11 1-15,-1 13-1 16,2 13 0-16,9 10-1 16,-2 26-1-16,9 2-1 15,8 5-1-15,4 3-1 16,13 1-2-16,-2-9-4 15,19 3-11-15,-15-29-19 16,14-3-1-16,-11-21 0 0,7-8 3 16</inkml:trace>
  <inkml:trace contextRef="#ctx0" brushRef="#br2" timeOffset="29697.9695">12346 13487 80 0,'-32'15'40'16,"10"19"-1"-16,-3 5 2 15,9 14-36-15,6 1 0 16,8 5-1-16,7-6-1 16,11 0 0-16,0-14-2 15,11-9 1-15,1-17-1 16,3-15 0-16,5-20 0 15,-6-15 0-15,0-15 0 0,-5-10-1 16,-6-8 2-16,-7 0-2 16,-9 2 0-16,-8 8-1 15,-7 13 1-15,-3 11-1 16,-5 16 1-16,3 14-1 15,0 16 1-15,4 9 0 16,10 11-1-16,7 6 1 16,8-1-1-16,5-5-1 15,12-5-2-15,1-19-2 16,9-1-9-16,-6-34-11 15,18-1-14-15,-16-23 0 16,6-3-1-16,-9-13 3 0</inkml:trace>
  <inkml:trace contextRef="#ctx0" brushRef="#br2" timeOffset="29998.9996">12729 13021 82 0,'-14'29'40'16,"12"15"-1"-16,0-2 0 15,19 6-34-15,-3-4-1 16,8 1-1-16,1-6 1 15,4-6-2-15,-2-6 0 16,-3-7 0-16,-4-15 0 16,-8-8-1-16,-6-14 1 15,-9-9-1-15,-4-11 0 16,-10-5 1-16,-4-9-2 15,-2-6 1-15,-2-1-2 16,-1 2 1-16,9 7-2 0,0 1 0 16,9 8-2-16,3 1-1 15,14 9-2-15,-1-7-10 16,25 20-15-16,-8-13-7 15,13 9-1-15,-3-8 1 16</inkml:trace>
  <inkml:trace contextRef="#ctx0" brushRef="#br2" timeOffset="30390.0387">13092 12519 63 0,'-17'-9'40'0,"2"15"0"16,-12-3 1-16,6 17-14 15,-8-4-22-15,9 11 0 0,1 6-2 16,8 15 1-16,8 7-1 15,9 11 0-15,6-3-1 16,9-2 0-16,8-13-1 16,2-16 0-16,4-24 0 15,-2-26-1-15,0-31 1 16,-7-26-1-16,-3-22 0 15,-8-18 1-15,-8-13-1 16,-7-6 0-16,-9 4 0 16,-10 5 0-16,-4 13 1 15,-3 27 1-15,2 15-2 16,0 27 2-16,3 33-2 15,10 32 0-15,11 25 0 16,12 24 1-16,10 15-1 0,9 4-3 16,11 5-1-16,3-12-7 15,15 0-7-15,-11-35-5 16,19 0-8-16,-17-34-10 15,17-10-3-15,-9-23-1 16</inkml:trace>
  <inkml:trace contextRef="#ctx0" brushRef="#br2" timeOffset="30929.0926">13825 13385 71 0,'-24'-3'39'0,"4"15"-1"16,-11 4 2-16,10 24-30 16,-7 3-4-16,9 15 0 15,0 7-2-15,13 13 0 16,4 0-2-16,11-2 0 15,10-11-1-15,4-11-1 16,12-23 0-16,2-21 0 16,7-25-1-16,3-27-2 15,7-17-2-15,-7-28-7 16,16 6-20-16,-15-23-8 15,4 12 0-15,-11-5-2 16</inkml:trace>
  <inkml:trace contextRef="#ctx0" brushRef="#br2" timeOffset="31329.1326">14183 13176 81 0,'0'19'41'0,"0"-19"-2"15,12 18 2-15,-12-18-28 16,28-13-12-16,-3-10 0 15,6-8 0-15,2-7 0 16,0-7 0-16,-4-1 0 16,-3-3-1-16,-8 0 1 15,-6 1-1-15,-10 6 0 0,-9 4 1 16,-9 10-1-16,-7 8 0 15,-5 12 1-15,-4 12 0 16,-3 13-1-16,2 12 2 16,6 11-1-16,7 11 0 15,5 6 0-15,10 3 1 16,10-3-1-16,11-5 0 15,11-15 0-15,12-17-1 16,9-25 0-16,8-26-2 16,5-23 0-16,5-25-3 15,0-10-3-15,-11-31-13 16,10 13-9-16,-25-21-10 15,-6 12-1-15,-16-3 0 16,-9 13 1-16</inkml:trace>
  <inkml:trace contextRef="#ctx0" brushRef="#br2" timeOffset="31548.1544">14381 11598 98 0,'-6'15'42'0,"9"14"-1"16,23 24-1-16,17 7-36 15,4 15-1-15,8 10-1 16,8 7 0-16,1 1-1 15,2-7-1-15,-5-15 0 16,-3-15-1-16,-5-22-2 16,-11-30-1-16,-5-24-5 15,-21-42-14-15,7-6-15 16,-23-27-3-16,-7-3 1 15,-16-15 1-15</inkml:trace>
  <inkml:trace contextRef="#ctx0" brushRef="#br2" timeOffset="31717.1714">14688 11399 103 0,'-3'33'41'0,"28"31"4"15,10 7-3-15,26 13-38 16,-3-1 0-16,13-2-3 16,2-6-1-16,-4-11-3 15,0-7-4-15,-15-22-9 16,4 1-9-16,-28-28-14 15,-2-8-3-15,-21-21-2 16,-12-6 1-16</inkml:trace>
  <inkml:trace contextRef="#ctx0" brushRef="#br2" timeOffset="32918.2911">5032 10085 77 0,'-13'-1'36'0,"3"5"0"15,-9-7 0-15,5 9-26 16,-11-8-3-16,4 9 0 16,-6-1-2-16,1 9 0 0,-1 6-2 15,3 15 0-15,3 9-2 16,10 14 2-16,8 9-2 15,9 6 1-15,6-5-2 16,12-3 2-16,5-16-2 16,5-16 1-16,2-26 0 15,-2-26 0-15,-3-24 1 16,-5-21-3-16,-4-16 3 15,-7-8-2-15,-6-6 2 16,-5 6-1-16,-4 5 0 16,-4 11 0-16,-2 14-1 15,0 14 1-15,-1 14-2 16,5 15 0-16,2 14 1 15,14 13-1-15,8 17 0 0,15 13 1 16,19 14-2-16,18 15 2 16,14 12-1-16,8 12 2 15,6 10-1-15,-3 1 1 16,-5 2-1-16,-11-2 0 15,-19-7 1-15,-18-6-1 16,-21-7 0-16,-16-10-1 16,-16-12 1-16,-15-8-1 15,-11-10-1-15,-14-17-1 16,-7-14 0-16,-11-17-2 15,1-19-4-15,-3-26-6 16,17-4-8-16,-10-31-10 16,24-6-6-16,2-20 0 15,16-3-1-15</inkml:trace>
  <inkml:trace contextRef="#ctx0" brushRef="#br2" timeOffset="33375.3372">5316 9485 103 0,'-11'-3'39'0,"-4"0"1"15,12 14-2-15,-1 0-34 16,8 7 0-16,7 9-1 15,5 5 0-15,8 8-1 16,5 5 0-16,6 0 0 16,8-2 0-16,-2-7-1 0,3-6 0 15,-2-16-1-15,-3-14 0 16,-3-18 1-16,-11-19-1 15,-5-10 0-15,-8-11-1 16,-9-7 2-16,-5-3-1 16,-9-2 0-16,-5 7 0 15,-5 5 0-15,-2 11 1 16,1 14-1-16,4 6 0 15,4 13 0-15,14 14 1 16,-5 12-2-16,17 10 1 16,11 7-1-16,6 4-1 15,8 3-1-15,3 0-1 0,10-6-1 16,-7-12-3-16,9-3-8 15,-14-31-8-15,12 3-9 16,-14-23-5-16,0-7-1 16,-14-17 2-16</inkml:trace>
  <inkml:trace contextRef="#ctx0" brushRef="#br2" timeOffset="33786.3783">5855 8758 100 0,'-30'13'39'0,"-2"5"1"16,13 20-1-16,-4 6-32 16,20 12-1-16,4 1-3 15,10 5 0-15,7-3 0 16,6-3-1-16,4-13 0 0,6-8-1 15,0-14 0-15,2-18 0 16,-2-13-1-16,-5-14 0 16,-6-14 0-16,-5-11 0 15,-9-6 0-15,-5-7-1 16,-11 2 1-16,-8 2 0 15,-2 3-1-15,-6 6 1 16,-1 12-1-16,2 8 1 16,3 12-1-16,5 11 1 15,14 6 0-15,-9 22 1 16,17 5 0-16,6 2-2 15,5 5 1-15,6-2-1 16,6-3-1-16,0-11-3 16,6-10-1-16,-3-30-7 0,9 0-10 15,-21-30-5-15,11 4-7 16,-14-21-4-16,1 1-1 15,-17-3 3-15</inkml:trace>
  <inkml:trace contextRef="#ctx0" brushRef="#br2" timeOffset="34105.4102">6145 8408 88 0,'-10'24'39'15,"12"10"-1"-15,-1-1 2 16,15-2-31-16,-1 2-5 16,10 0 0-16,0-5-1 15,4-1 0-15,-3-6-1 16,1-5 0-16,-6-5-1 15,-3-6 1-15,-8-11-1 0,-6-6-1 16,-9-12 1-16,-7-8-1 16,-6-9 1-16,-7-5-1 15,-5-9 0-15,-3-2 0 16,-2 1 0-16,1 4 0 15,3 9 0-15,7 3 0 16,6 9-1-16,9 4-1 16,9 9-1-16,6 2-2 15,14 7-4-15,-4-16-10 16,24 8-9-16,-9-11-10 15,13-4 0-15,-6-8-1 16,7-1 2-16</inkml:trace>
  <inkml:trace contextRef="#ctx0" brushRef="#br2" timeOffset="34495.4492">6439 7749 108 0,'-17'27'39'0,"-7"-3"2"16,7 15-2-16,-1 3-34 15,9 7-1-15,6 2-1 16,11 4-1-16,6-2 0 15,11-1-1-15,5-14 1 16,6-10-1-16,1-22 0 16,0-18 0-16,-7-21 1 15,-5-20 0-15,-11-19 0 16,-7-13-2-16,-7-7 0 15,-15-5 0-15,-6 0 0 0,-10 2 0 16,-4 8 0-16,-1 13 0 16,4 15 0-16,-1 16 0 15,11 22 0-15,10 22 0 16,12 24 0-16,14 23 0 15,10 22 0-15,11 8 0 16,10 5 0-16,2-6-2 16,10-3-8-16,-8-24-2 15,9-10-5-15,-20-43-5 16,16-5-5-16,-26-44-4 15,18-15-7-15,-5-31-3 16,2-26 6-16</inkml:trace>
  <inkml:trace contextRef="#ctx0" brushRef="#br2" timeOffset="35023.502">7505 6230 102 0,'-19'19'39'15,"-6"5"1"-15,10 19-3 16,-8 5-30-16,7 14 0 16,-2 8-2-16,11 7 1 15,-3 1-4-15,10-5 2 16,3-11-2-16,5-10 0 15,12-18-2-15,8-22 0 0,9-26-1 16,7-24-3-16,15-16-4 16,-6-24-12-16,19 9-8 15,-15-24-14-15,5 9 2 16,-13-3-3-16,-6 13 3 15</inkml:trace>
  <inkml:trace contextRef="#ctx0" brushRef="#br2" timeOffset="35426.5423">7767 6240 110 0,'-7'23'40'0,"7"-23"2"16,-1 18-3-16,5-30-35 15,14-5-2-15,5-10 0 16,6-8-1-16,3-6 1 0,1-7-1 15,-2 0 0-15,-2-3-1 16,-5 4-1-16,-9 3 2 16,-5 6-2-16,-9 7 2 15,-6 9-3-15,-9 12 3 16,-5 8-2-16,-6 12 1 15,-4 9 2-15,1 14-3 16,-4 10 3-16,3 14-3 16,4 5 4-16,5 6-3 15,8-1 2-15,12-4-1 16,8-6 0-16,12-13 0 15,9-19 0-15,9-19-2 0,13-23 1 16,4-25-2 0,5-20-1-16,-2-22-1 0,1-11-9 15,-16-24-9-15,7 9-7 16,-27-20-11-16,-4 11-1 15,-17 1 0-15,-11 14 1 16</inkml:trace>
  <inkml:trace contextRef="#ctx0" brushRef="#br2" timeOffset="35654.5649">7861 4820 73 0,'-7'28'41'0,"6"14"0"16,21 28-1-16,2 1-9 15,15 20-26-15,10 11 0 16,5 5-2-16,5 0 0 0,3-5-1 15,-3-11 1-15,-1-14-2 16,-3-20-3-16,-7-24 1 16,-2-28-4-16,-15-40-8 15,7-11-10-15,-27-43-10 16,6-9-10-16,-17-25 3 15,-5-6-2-15</inkml:trace>
  <inkml:trace contextRef="#ctx0" brushRef="#br2" timeOffset="35862.5859">8097 4427 114 0,'8'54'41'16,"6"13"2"-16,23 26-2 16,8 4-37-16,5 5-3 0,10 2 2 15,5-3-2-15,3-11 1 16,3-7-2-16,-4-13 0 15,-5-15-5-15,-1-12-6 16,-17-30-6-16,4 1-7 16,-29-42-7-16,8 1-11 15,-13-22-1-15,1-3 1 16</inkml:trace>
  <inkml:trace contextRef="#ctx0" brushRef="#br2" timeOffset="36047.6043">8940 5000 118 0,'3'22'42'0,"-9"-11"1"16,5 7-4-16,-10-3-46 15,1-18-6-15,11 16-7 16,-18-20-9-16,17 7-17 0,-22 11 1 16,6-2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40.1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20941 8327 70 0,'0'0'37'15,"4"-17"-2"-15,-4 17 1 16,0 0-31-16,0 0 0 15,0 0-1-15,-5 12 0 16,5 10-1-16,-1 12-1 16,0 12 0-16,2 9 0 15,-4 13 2-15,1 9-2 16,-3 5 1-16,0 4-1 15,-3-7 1-15,2-8-1 16,-2-8 0-16,3-15-1 0,1-14 0 16,0-12 0-16,4-22 0 15,4-16 0-15,3-13 0 16,0-17-1-16,0-10-1 15,-1-9 1-15,0-15-1 16,4-9 1-16,-3-4-1 16,3-2 0-16,0 4 0 15,5 7 0-15,4 8 2 16,8 7-2-16,3 16 1 15,6 15 0-15,4 17 0 16,2 9 0-16,1 13 0 16,-2 11 0-16,-3 8 0 15,-8 8 1-15,-10 9-1 0,-8 6 0 16,-12 5 0-16,-9 4 0 15,-14 0 0-15,-6 0 0 16,-10-4 0-16,-5-3 0 16,-2-8 1-16,3-6-1 15,2-6 1-15,7-7-1 16,8-4 1-16,11 2 0 15,13 0 0-15,12 4 2 16,9 2 0-16,9 5-2 16,5 6 2-16,3 1-2 15,0 3 2-15,1 2-3 16,-2-3 1-16,-6-1-5 15,2-3-4-15,-12-16-25 16,13 4-7-16,-5-19 0 0,8-2-1 16</inkml:trace>
  <inkml:trace contextRef="#ctx0" brushRef="#br0" timeOffset="362.0358">21569 8758 105 0,'-13'5'39'16,"11"5"3"-16,2-10-4 15,11 0-34-15,11 1-2 16,20-2 0-16,15-8 0 16,10-3-1-16,5-7 0 15,4-3-1-15,-7-6 1 16,-5-2-1-16,-16 1 0 0,-18 1 0 15,-18 1 1-15,-20 5-1 16,-15 7 0-16,-12 8 1 16,-12 11-1-16,-9 8 1 15,-5 14-1-15,1 7 2 16,3 11 1-16,8 8-2 15,13-1 1-15,21-2-1 16,20-2 1-16,22-8-2 16,30-11-1-16,20-13-5 15,26-3-8-15,6-24-24 16,30-5-3-16,-5-20-1 15,10-1-1-15</inkml:trace>
  <inkml:trace contextRef="#ctx0" brushRef="#br0" timeOffset="585.0585">22977 7892 111 0,'-59'-33'42'16,"0"25"0"-16,-13 23-3 15,1 23-37-15,4 18 0 16,7 20 0-16,6 12-1 15,9 11 0-15,14 4-1 16,12-2 0-16,17-5 0 16,10-12-5-16,16 5-15 15,0-28-18-15,9-9-2 16,-7-21-1-16,5-10 0 15</inkml:trace>
  <inkml:trace contextRef="#ctx0" brushRef="#br0" timeOffset="763.0763">22357 8657 112 0,'-24'-16'42'0,"24"16"1"16,1-25-2-16,31 7-38 16,16 1-1-16,15-1-1 15,14-1-4-15,6-7-4 16,15 14-32-16,-14-10-2 15,6 9-1-15,-15-4-1 16</inkml:trace>
  <inkml:trace contextRef="#ctx0" brushRef="#br0" timeOffset="1147.1145">23248 8250 116 0,'-15'-2'44'15,"-11"-7"0"-15,8 8-1 16,-6-6-40-16,9 3-2 16,3 1-2-16,12 3-3 15,-10 11-5-15,10-11-24 16,4 26-10-16,6-5 1 15,12 10-2-15</inkml:trace>
  <inkml:trace contextRef="#ctx0" brushRef="#br0" timeOffset="1306.1306">23277 8675 118 0,'-19'29'45'0,"-9"-14"0"16,11 2-1-16,-5-20-41 16,22 3-3-16,-12-3 0 15,12 3-3-15,24-6-22 16,-15-6-18-16,6 6-1 15,-6-4-1-15,4 2 0 16</inkml:trace>
  <inkml:trace contextRef="#ctx0" brushRef="#br0" timeOffset="6826.6826">21101 9827 96 0,'3'-11'34'16,"-3"11"-1"-16,-25-6-6 15,4 15-23-15,-10 4 0 16,0 12 1-16,-12 3-1 16,4 11 1-16,-4-1-1 15,8 4 0-15,4-4-1 0,12-1 0 16,12-6-2-16,16-8 0 15,12-9 0-15,15-8-1 16,12-4 0-16,6-4 0 16,1-2 0-16,-3 3 0 15,-9 5 0-15,-12 7 0 16,-20 8 0-16,-18 10 0 15,-19 7-2-15,-15 3 2 16,-4 4-1-16,-7-6 0 16,7 0-3-16,5-18-4 15,29 0-28-15,11-19-1 16,18-8 0-16,19-18-4 15</inkml:trace>
  <inkml:trace contextRef="#ctx0" brushRef="#br0" timeOffset="7109.7109">21616 9984 78 0,'-22'-21'37'15,"11"13"0"-15,-4-7 0 16,6 20-12-16,-9-11-21 15,4 16 0-15,-6 3 0 16,-4 15 0-16,-6 7 0 16,3 10-1-16,-2 4 0 15,3 4 0-15,8 0-3 16,6-6 0-16,12-4-2 15,14-13 0-15,14-11-3 0,9-16-5 16,23-4-25-16,-2-25-6 16,13 0 4-16,-3-18-3 15</inkml:trace>
  <inkml:trace contextRef="#ctx0" brushRef="#br0" timeOffset="7434.7434">21977 9949 89 0,'-24'25'37'0,"-1"15"0"16,-5 0 1-16,7 17-17 15,-2-8-18-15,9 3 0 16,3-6 0-16,8-3 0 16,4-7-1-16,5-9 0 0,9-10-1 15,5-15 0-15,5-12 2 16,1-12-3-16,2-11 2 15,0-7-1-15,-4-6 1 16,-3-3-2-16,-7-2 2 16,-6 7-1-16,-7 6-1 15,-1 5 1-15,-5 10-1 16,1 9 0-16,6 14 0 15,6-10-1-15,12 11-1 16,11-2-3-16,16 10-8 16,2-14-24-16,20 7-3 15,-4-11 0-15,10 5-1 16</inkml:trace>
  <inkml:trace contextRef="#ctx0" brushRef="#br0" timeOffset="7815.7815">22362 10092 103 0,'-19'29'37'0,"18"5"2"16,2-17-1-16,22 5-31 15,4-16-2-15,17-4-1 16,3-9-1-16,10-5 0 15,0-7 0-15,1-7-1 16,-10 2-1-16,-7-1 0 16,-12-4 0-16,-14 4-1 15,-16-2 0-15,-14 9 0 0,-18 6 0 16,-8 8 0-16,-13 8 0 15,-2 10 0-15,-8 14 0 16,1 9 1-16,5 9 0 16,9 4 0-16,10 1-1 15,12 1 2-15,15-5-2 16,19-7 1-16,21-9-2 15,15-14 0-15,16-7-4 16,11-14-2-16,18-1-31 16,-9-16-4-16,7 1 3 15,-10-16-5-15</inkml:trace>
  <inkml:trace contextRef="#ctx0" brushRef="#br0" timeOffset="8179.8179">22835 10198 111 0,'-18'25'38'0,"22"0"1"16,7-16-2-16,19-1-34 16,12-11 1-16,14-10 0 15,5-8-1-15,6-4 2 16,-5-5-3-16,-5-1 0 15,-10-3 0-15,-13 2 0 16,-15 3-2-16,-15 6 0 16,-17 4 0-16,-14 8 0 15,-11 9 1-15,-11 9-1 16,-5 13 0-16,-3 6 0 15,2 13 0-15,4 4 2 0,12 5-4 16,9-3 4-16,17 0-4 16,14-5 4-16,18-8-5 15,13-10 1-15,18-7-3 16,3-20-9-16,23 3-25 15,-14-18-3-15,12 5 4 16,-12-21-6-16</inkml:trace>
  <inkml:trace contextRef="#ctx0" brushRef="#br0" timeOffset="8510.8506">23519 10022 88 0,'-12'-14'38'16,"2"20"1"-16,-11 1 2 0,5 26-14 16,-6-5-21-1,1 11-2-15,-2 3-1 0,4 0 1 16,2 0-2-16,8-6 1 15,4-8-3-15,5-8 0 16,0-20 0-16,23 4 0 16,-2-19 0-16,6-9 0 15,0-9 0-15,2-3 0 16,4-5 0-16,-2-1 0 15,-2 3 0-15,0 6 0 16,-4 7 0-16,0 9 0 16,-3 11 0-16,-4 11 0 15,-3 13 0-15,-4 10 0 16,-4 11 0-16,-6 1 0 15,1 16-12-15,-17-14-21 16,12 15-10-16,-14-14 2 0,6 6-4 16,-10-12 3-16</inkml:trace>
  <inkml:trace contextRef="#ctx0" brushRef="#br0" timeOffset="9057.9057">21373 11002 93 0,'6'-22'39'0,"3"11"1"16,-13-5-1-16,4 16-32 15,-28-4-3-15,5 18-1 16,-13 8 0-16,-7 11-2 15,-6 5 1-15,3 4-1 16,2-2 1-16,8-1-3 0,11-3 2 16,15-9-2-16,15-8 2 15,14-6-1-15,8-6 0 16,7-4 0-16,0-1 0 15,-2-1 0-15,-4 1 0 16,-10 4 1-16,-10 4-1 16,-12 7 0-16,-10 3 1 15,-6 5-1-15,-4 2 0 16,1-1-1-16,2 2-2 15,4-9-2-15,17 3-12 16,0-22-20-16,25-9-2 16,1-16-2-16,19-5 0 15</inkml:trace>
  <inkml:trace contextRef="#ctx0" brushRef="#br0" timeOffset="9425.9425">21771 10698 112 0,'0'0'40'15,"-12"18"-1"-15,5 10-2 16,-8 3-33-16,1 9-1 16,-3 8-1-16,0 9-1 15,-7 3 1-15,2 6-1 16,1 0 0-16,1-2-1 15,5-5 0-15,4-6 0 16,3-11 0-16,9-12 1 16,7-14 0-16,11-13-1 15,5-12 1-15,5-9-1 0,5-7 0 16,4-7 0-16,-2 2 0 15,-3 0 0-15,-1 8-1 16,-8 8 1-16,-8 10-2 16,-16 4 0-16,14 24-1 15,-13-2-1-15,5 6-3 16,-2-5-3-16,20 12-23 15,-8-16-6-15,19 0 1 16,-2-17-1-16</inkml:trace>
  <inkml:trace contextRef="#ctx0" brushRef="#br0" timeOffset="9771.9767">22340 11103 97 0,'-35'-2'39'0,"2"16"1"15,-14 1 0-15,4 13-33 16,-1 2-2-16,8 8-1 15,8 1 0-15,12-1-2 16,15-2 0-16,16-7 0 16,13-11-1-16,13-7 0 15,12-10-1-15,3-9 1 16,3-11-1-16,-3-7 0 15,-11-7 0-15,-9-2 0 16,-16 0 0-16,-13 0-1 16,-14 4 1-16,-12 2-1 15,-7 10 1-15,-6 5-1 0,0 8 1 16,3 5-2-16,9 6 0 16,8-1-2-16,12-4-2 15,17 7-14-15,22 0-20 16,4-15 2-16,19 2-1 15,1-16-3-15</inkml:trace>
  <inkml:trace contextRef="#ctx0" brushRef="#br0" timeOffset="9958.9957">22976 10745 112 0,'-19'-12'38'16,"-1"22"3"-16,-12 7-3 16,4 22-34-16,-1 10-2 15,5 12-2-15,-1 7 0 16,7 6-2-16,7 2 0 0,3-7-3 15,13-1-3-15,-11-20-30 16,17-1 0-16,-9-23-1 16,10-9-1-16</inkml:trace>
  <inkml:trace contextRef="#ctx0" brushRef="#br0" timeOffset="10118.0117">22708 11132 112 0,'-31'-24'42'0,"10"14"-1"15,3-3-1-15,18 13-35 16,20-8-4-16,17 4-2 15,20 2-6-15,3-15-12 16,33 16-21-16,1-12-3 16,17 7 1-16,-7-5-1 0</inkml:trace>
  <inkml:trace contextRef="#ctx0" brushRef="#br0" timeOffset="10665.0664">23979 10683 96 0,'-12'-59'37'0,"4"8"2"0,-8-5-3 15,3 15-29 1,-5 6-1-16,0 12-2 0,-6 16 0 15,-3 19 0-15,-6 18-2 16,-5 21 0-16,-3 14 0 16,-1 15 0-16,0 13-2 15,4 2 0-15,5 3-1 16,7-5-1-16,12-8-2 15,7-14-3-15,16-1-8 16,-6-31-24-16,18-5 0 16,-10-17-1-16,10-8 0 15</inkml:trace>
  <inkml:trace contextRef="#ctx0" brushRef="#br0" timeOffset="11884.1883">23500 11079 86 0,'0'0'38'16,"3"-21"3"-16,16 16 1 15,6-9-25-15,13 0-10 16,6-2-3-16,6 1 2 16,2-3-3-16,-4 5 1 15,-2 6-2-15,-8 0-1 16,-9 9-1-16,-9 8 0 15,-8 4 0-15,-7 6-2 16,-5 6 1-16,-7 4 0 16,-2 4 0-16,-3 3-1 15,-3 2 1-15,0-2-1 16,1-3 1-16,0-3 1 0,5-8 0 15,1-5 0-15,8-18-1 16,0 0 2-16,0 0-1 16,10-30 0-16,3 3 0 15,1-10 0-15,3-6 1 16,1-4 0-16,5 1 0 15,0 3 0-15,-2 4 0 16,1 7 0-16,1 3 0 16,0 8 0-16,-2 9 0 15,3 7-2-15,-2 5 1 16,1 0 0-16,4 4 0 15,0 1 0-15,-1 2 0 16,-2-1-1-16,-4-1 1 16,-2 1 0-16,-5-1 0 0,-13-5 0 15,0 0 0-15,2 11 1 16,-14-4-1-16,-4 4 0 15,-4 2 0-15,-5 5-1 16,-3 6 0-16,-2 1 0 16,1 6 1-16,6 1-1 15,5 1 0-15,8-5 0 16,8-3 1-16,10-3 0 15,10-8 0-15,9-8 0 16,7-8-1-16,2-9 1 16,1-4 0-16,-4-8 0 15,-3-7 1-15,-7-5 0 16,-5 1-1-16,-7-2 1 15,-4 2 0-15,-7 4 0 0,0 4-1 16,-4 4 1-16,-1 9-1 16,5 13-1-16,0 0 1 15,0 0 0-15,0 0 0 16,0 0-1-16,13 16 1 15,1-7 1-15,2-6 0 16,5-1-1-16,0-1 1 16,3-1 0-16,-3-2 0 15,0 1 0-15,-6 1 0 16,-5 6-1-16,-10-6 1 15,9 23-2-15,-11-2 1 16,-6 3-1-16,-1 5 0 16,-6 2 0-16,1 2 1 15,3-4-1-15,-1-4 0 16,5-4 1-16,4-8 0 0,3-13 0 15,13-4 0-15,2-9 0 16,4-9 1-16,6-5-2 16,2-9 2-16,-2 1 1 15,1-1-1-15,-3 6 0 16,-4 3 0-16,-3 9 1 15,-16 18-2-15,11-9 0 16,-8 19 0-16,-8 5 0 16,0 6 0-16,1 1 0 15,0 1 0-15,3-2 0 16,2-6 0-16,-1-15-2 15,22 9 1-15,-3-14 2 0,3-9-1 16,4-6 2 0,7-7-2-16,-1-1 0 0,4-3 0 15,-2 2 0-15,-1 3 0 16,-4 5 0-16,-7 13 0 15,-5 9 0-15,-8 11 0 16,-9 12 0-16,-6 11 0 16,-7 0-9-16,3 17-5 15,-18-13-8-15,17 20-8 16,-17-16-13-16,16 8 1 15,-9-16-2-15,13 6 3 16</inkml:trace>
  <inkml:trace contextRef="#ctx0" brushRef="#br0" timeOffset="12378.2377">21190 11912 94 0,'15'-17'39'15,"4"16"1"-15,-19 1-1 16,9 30-35-16,-11 11-1 16,-5 20 0-16,-8 18-2 15,-1 13 1-15,-7 6-2 16,-1 3-2-16,5-1-1 15,-1-14-1-15,15-5-9 0,-4-35-24 16,22-9 0-16,-13-37-1 16,31 2-2-16</inkml:trace>
  <inkml:trace contextRef="#ctx0" brushRef="#br0" timeOffset="12566.2565">20936 12466 103 0,'-12'13'39'16,"12"-13"-1"-16,25 10-2 15,19-23-33-15,21-10-4 16,21-14 0-16,10-11-2 16,12-4-3-16,-5-16-10 15,9 10-20-15,-24-6-1 16,-3 10-2-16,-21 0 3 0</inkml:trace>
  <inkml:trace contextRef="#ctx0" brushRef="#br0" timeOffset="12911.291">21831 11866 96 0,'-20'26'38'0,"-6"-5"1"15,7 18-2-15,-3-3-31 16,5 15-1-16,-2 5 0 16,2 12-1-16,-5 5-1 15,1 5 1-15,2-4-3 16,1-2 1-16,6-8-2 15,4-13 1-15,5-14-1 16,7-16-1-16,10-16 1 0,8-14-1 16,4-11 2-16,6-7 0 15,2-4 0-15,-2 1 0 16,2 1-1-16,-4 7 2 15,-6 11-2-15,-5 14 1 16,-8 14-1-16,-4 8-1 16,-2 6-1-16,-3 3-1 15,3 3-2-15,0-9-4 16,15 6-10-16,-9-30-12 15,21 1-10-15,-2-20 2 16,17-6-2-16,-7-14 3 16</inkml:trace>
  <inkml:trace contextRef="#ctx0" brushRef="#br0" timeOffset="13253.3252">22199 12335 95 0,'-3'14'39'0,"3"-14"1"15,6 24-1-15,3-10-33 16,14-5-2-16,5-6 0 15,6-1 0-15,-2-6-1 16,0-2-1-16,-6-8 0 16,-2-2-1-16,-5-6-1 15,-9 0 0-15,-10-2 1 16,-7 2-1-16,-9 5 0 15,-5 8 0-15,-8 9 1 16,-6 8-1-16,-3 14 1 16,-2 11 0-16,1 5-1 0,6 8 2 15,6-1-2-15,12 0 1 16,13-6-1-16,12-7-2 15,18-5-2-15,9-15-7 16,27 9-12-16,-6-21-17 16,22 6 0-16,-2-14-3 15,14 2 1-15</inkml:trace>
  <inkml:trace contextRef="#ctx0" brushRef="#br0" timeOffset="14474.4473">23731 12027 64 0,'14'-23'35'0,"-4"-15"-1"16,14 4-5-16,-17-18-17 15,7 8-2-15,-11-8-2 16,-2 7-1-16,-13 1-1 16,-5 8 0-16,-11 11-2 15,-4 14-1-15,-11 12 0 16,-1 18 2-16,-6 22-3 15,-2 18-1-15,0 19 1 16,2 16-1-16,7 14 0 0,7 4 1 16,9-1-2-16,13-6-4 15,16-10 1-15,6-17-2 16,17-8-3-16,-4-34-13 15,13 1-17-15,-12-24-2 16,6-3 1-16,-16-15 1 16</inkml:trace>
  <inkml:trace contextRef="#ctx0" brushRef="#br0" timeOffset="14804.4803">23307 12422 89 0,'-15'0'40'15,"-3"-3"-3"-15,18 3 4 16,-3 15-30-16,19-13-7 0,13-7-2 15,12-4 0-15,8-6-1 16,12-6 0-16,5-3-1 16,3-4-1-16,-2 0 1 15,-4 1-1-15,-10 2 1 16,-6 7 0-16,-14 2-1 15,-9 7 1-15,-11 9-1 16,-13 0 0-16,0 22 0 16,-10 1 1-16,-4 9-1 15,-5 4 1-15,2 9 0 16,-3 3 0-16,9-1-2 15,-2-3-2-15,12 2-3 16,-7-20-21-16,19 3-9 16,-11-29-2-16,26 13 0 0,-8-30-1 15</inkml:trace>
  <inkml:trace contextRef="#ctx0" brushRef="#br0" timeOffset="14970.4968">23958 11988 103 0,'-13'-9'40'15,"-4"0"-1"-15,17 9-1 16,0 0-39-16,0-12-7 16,25 10-30-16,-6-7-1 15,13 5 0-15,-1-6-2 16</inkml:trace>
  <inkml:trace contextRef="#ctx0" brushRef="#br0" timeOffset="15217.5216">24329 11610 97 0,'-11'-14'40'16,"11"14"1"-16,-13 9-4 15,6 15-31-15,-4 18-1 16,-7 16-3-16,-6 13 1 15,-5 16-1-15,-8 14-1 16,0 4 0-16,3-1-2 16,2-5-5-16,17-6-4 0,-4-25-26 15,31-6-4 1,0-32 0-16,20-13-1 0</inkml:trace>
  <inkml:trace contextRef="#ctx0" brushRef="#br0" timeOffset="15742.5741">24392 12201 95 0,'-15'-8'38'0,"12"20"2"16,-8-3-2-16,7 13-33 15,-2 3-1-15,-1 7-1 16,-4 1 0-16,2 4 0 15,-1-5-1-15,-1-1 0 16,2-8-1-16,1-6 1 0,8-17-2 16,0 0 0-16,13-10 0 15,1-12-2-15,2-9 2 16,6-3-1-16,-1-8 1 15,2-1 0-15,-5 3 1 16,-4 3-1-16,-3 7 1 16,-2 6 0-16,-3 8 0 15,-6 16-1-15,0 0 0 16,0 0 0-16,13 14 0 15,-8 2 0-15,3 3 0 16,4 2 0-16,2 0 1 16,4-3-1-16,2-4 1 15,6-7 0-15,1-6 0 16,6-5 0-16,-1-10 0 0,2-3 0 15,-2-4 0-15,0-5 0 16,-5 3-1-16,-3 1 0 16,-6 4 0-16,-4 7 0 15,-4 9-1-15,-5 13-1 16,-3 12-1-16,-9 9-1 15,3 15-3-15,-15-4-8 16,12 27-11-16,-24-9-11 16,13 10-3-16,-10-14-2 15,7 2 2-15</inkml:trace>
  <inkml:trace contextRef="#ctx0" brushRef="#br0" timeOffset="16328.6327">20888 13328 80 0,'9'-17'38'15,"-9"17"-2"-15,0 0 1 16,-8 21-34-16,-1-1-2 16,3 9-1-16,2 3 0 15,2 0-3-15,12 1-4 16,-1-15-29-16,23-5 0 15,3-17 0-15,16-8 0 16</inkml:trace>
  <inkml:trace contextRef="#ctx0" brushRef="#br0" timeOffset="16495.6491">21283 13253 82 0,'-13'12'38'0,"-8"-1"-2"0,5 15-1 16,-6-1-32-16,8 10-2 15,3 3-1-15,3 1-3 16,13 15-16-16,-2-17-18 15,16 4 1-15,1-11-1 16,11 2 0-16</inkml:trace>
  <inkml:trace contextRef="#ctx0" brushRef="#br0" timeOffset="16801.68">21490 13319 74 0,'0'0'39'15,"7"26"-2"-15,-4-1 1 16,4 18-30-16,-12 9-2 15,5 16-1-15,-9 12-2 16,-4 10 0-16,-2 3-3 16,-2 1 1-16,-2-4-3 15,3-12-1-15,5-9-3 16,-1-26-7-16,20-5-25 15,-8-38 0-15,10 10-2 16,3-28 3-16</inkml:trace>
  <inkml:trace contextRef="#ctx0" brushRef="#br0" timeOffset="16977.6976">21442 13855 93 0,'-7'13'39'16,"7"-13"0"-16,3 17-3 15,15-15-34-15,15-7-2 16,17-8-3-16,11-18-5 15,21-2-29-15,-7-15-1 16,7 4 1-16,-8-12-2 16</inkml:trace>
  <inkml:trace contextRef="#ctx0" brushRef="#br0" timeOffset="17162.7161">22000 13252 102 0,'-23'62'39'0,"-8"7"-1"16,8 24-7-16,-3-1-30 15,6 4-1-15,4 1-2 16,7-5-1-16,8-3-3 16,1-23-8-16,19-1-25 15,1-27 0-15,17-9-1 16,-3-26 2-16</inkml:trace>
  <inkml:trace contextRef="#ctx0" brushRef="#br0" timeOffset="17937.7936">22206 13677 93 0,'-19'-4'38'15,"-9"4"1"-15,4 30-2 16,-3 0-34-16,6 14 1 16,6 4-2-16,6 9 1 15,3 0-1-15,9-3-1 16,7-5 0-16,8-9-1 15,6-12 1-15,5-13-2 16,3-17 2-16,1-17-1 16,2-11 1-16,-2-13-1 15,-5-8 1-15,-2-9-1 16,-4-4-1-16,-6 2 1 15,-4 5 0-15,-8 8-1 16,-1 10 0-16,-8 11 1 0,-4 12 0 16,-2 12 0-16,0 9 0 15,4 9 1-15,0 3-1 16,7 3 1-16,7-3-1 15,6-2 1-15,6-9-1 16,10-4 1-16,5-8 0 16,4-5 0-16,1-3 0 15,2-1 0-15,-5-1 0 16,-5 1 0-16,-4 6 0 15,-9 3-1-15,-7 8 1 16,-10 12-1-16,-7 9 0 16,-5 8 0-16,-8 8 1 15,2 4-1-15,-1 3-1 16,3 4 1-16,2-4-1 0,9-6 1 15,3-11-1-15,10-8 2 16,11-14-1-16,5-11 0 16,10-12 0-16,1-12 1 15,6-6 0-15,-1-9-1 16,4-2 1-16,-8 5-1 15,-3 3 1-15,-7 8-1 16,-8 12 0-16,-7 12 0 16,-12 5 0-16,8 29 0 15,-9 2 0-15,-3 6 0 16,3 6-1-16,1-2 1 15,5 0-1-15,2-10 2 16,7-7-2-16,5-11 1 16,5-13 1-16,3-11-1 15,0-11 1-15,-1-8 0 0,-3-8 0 16,-5-2-2-16,-6-4 1 15,-4-2-3-15,-6 6-4 16,-8-10-9-16,12 21-7 16,-21-15-9-16,18 24-8 15,-12-9-1-15,14 13 0 16</inkml:trace>
  <inkml:trace contextRef="#ctx0" brushRef="#br0" timeOffset="18786.8785">21554 14813 56 0,'5'-20'38'0,"-9"-5"0"16,5 14-2-16,-7-5-27 16,6 16-1-16,0 0-3 15,0 0-1-15,-14 22 0 16,11 6-1-16,0 13-1 15,0 12-1-15,-1 11 0 16,-2 14 0-16,-1 4 1 16,1 2-1-16,-1-2 1 15,-1-5-1-15,2-11 0 0,2-12-1 16,3-17 0-16,1-19 1 15,0-18 0-15,7-19-2 16,1-18 1-16,-4-13 0 16,4-15 0-16,-3-9 2 15,0-8-2-15,-1-9-1 16,2-2 2-16,1 6 0 15,1 6 0-15,3 7 0 16,4 12 0-16,4 11 0 16,7 13 0-16,7 14 0 15,5 15-1-15,4 9 0 16,0 12-1-16,1 8 1 0,-5 5-1 15,-7 10 1-15,-10 4-1 16,-14 4 0-16,-16 1 1 16,-13 1-1-16,-14-3-1 15,-8-1 0-15,-2-5 0 16,-3-9-2-16,6-5-1 15,4-11-2-15,20-2-4 16,2-24-11-16,33 8-7 16,2-23-8-16,27 4-2 15,2-14 2-15</inkml:trace>
  <inkml:trace contextRef="#ctx0" brushRef="#br0" timeOffset="19014.9013">22296 14514 82 0,'5'-11'39'16,"-10"-2"-1"-16,5 13 1 15,-13 12-35-15,2 10-2 16,-5 14 0-16,1 14-1 16,-2 15-1-16,-2 12 0 15,-2 10 0-15,0 5-1 16,2-1-1-16,4-7-1 15,9-4-2-15,1-24-6 16,25 1-20-16,-4-33-6 16,17-9-2-16,0-28 1 15</inkml:trace>
  <inkml:trace contextRef="#ctx0" brushRef="#br0" timeOffset="19899.9898">22523 15031 70 0,'-7'-27'39'16,"7"27"-1"-16,-32-23 1 15,9 25-31-15,-10 2-3 16,0 14-1-16,-4 5-1 15,2 10 0-15,2 5-2 16,5 3 1-16,5 1-1 16,10-2 0-16,7-4-1 15,10-7 0-15,7-8 1 16,9-12-1-16,9-8 0 15,3-12 0-15,5-8 0 16,-2-8 0-16,0-8 0 16,2-3 0-16,-5-5 0 15,-5-2-1-15,-4 5 2 16,-2 1-2-16,-7 9 2 0,-2 6-1 15,-5 8 0-15,-7 16 0 16,0 0 0-16,-10 23 1 16,0 2-1-16,-1 11 0 15,1 1 0-15,5 4 0 16,5-5-1-16,6-4 1 15,12-10 0-15,6-13 0 16,13-12 0-16,6-10 0 16,7-6 0-16,1-7 1 15,0 0-1-15,-5-2 1 16,-4 5-1-16,-8 7 1 15,-10 9-1-15,-7 7 0 16,-17 0 1-16,3 25-1 0,-12-1 0 16,-4 4 0-16,-1 1-1 15,-1 1 1-15,5-7 0 16,4-2-1-16,6-21 1 15,0 0 0-15,18-4 0 16,-1-15 1-16,4-7-1 16,2-6 1-16,0 0 0 15,-4-2-1-15,-3 9 1 16,-1 2 0-16,-7 9-1 15,-8 14 1-15,0 0-1 16,0 0 1-16,2 23-1 16,-4-3 0-16,2-4 0 15,1 3-1-15,7-4 1 16,6-9-1-16,11-8 0 0,6-8 0 15,9-12-1-15,8-8-1 16,9-8 0-16,-1-10 0 16,7-7 2-16,-5-5 0 15,-1-6 1-15,-4-4 0 16,-7 0 2-16,-8 3 1 15,-9 7 1-15,-8 11 0 16,-9 12-1-16,-9 19-1 16,-3 18 0-16,-14 23 0 15,-2 19-1-15,-2 14-1 16,-4 12-1-16,3 8-2 15,2 8-1-15,2-3-1 16,5 2-3-16,-5-16-8 16,19 9-5-16,-15-32-6 15,23 7-2-15,-14-33-11 0,13-6 2 16,-7-23 1-16</inkml:trace>
  <inkml:trace contextRef="#ctx0" brushRef="#br0" timeOffset="20334.0331">23551 14794 91 0,'-26'-20'41'15,"11"20"1"-15,-1-3-3 16,3 7-37-16,13-4-1 16,29 5-2-16,3-5 0 15,7-4 0-15,13-1 1 16,6-7 0-16,6-1 0 15,-1 0 1-15,-5-1 0 16,-7 2-1-16,-11 3 1 0,-13 3 0 16,-16 6 0-16,-11 0 0 15,-16 19 0-15,-11-2-1 16,-6 6 1-16,-2 2 0 15,3 2-1-15,5 1 0 16,10-4 0-16,12-7 0 16,14-3 0-16,12-7 0 15,13-4-1-15,10-3 1 16,6 0 0-16,2 2 0 15,-5 2 1-15,-9 8-1 16,-9 6 0-16,-15 12 1 16,-13 2-1-16,-11 6 0 15,-14 0-1-15,-6 2-1 0,-2 0-5 16,-5-15-9-16,18 11-7 15,-16-29-8-15,20 9-10 16,-8-16-2-16,6 5 1 16</inkml:trace>
  <inkml:trace contextRef="#ctx0" brushRef="#br0" timeOffset="21039.1037">21695 16176 59 0,'-17'-25'41'0,"7"12"-2"16,-7-13 1-16,12 5-28 16,-5 6-9-16,10 15 0 15,0 0-1-15,-14 17 1 16,4 20-1-16,-4 19-1 0,-3 12 1 15,-2 12-1-15,0 7 0 16,2-1 0-16,7-5-1 16,8-14 0-16,10-18 1 15,15-20-1-15,14-22 0 16,13-22 0-16,10-20 0 15,7-15 0-15,2-10 0 16,-3-6 2-16,-2-6-2 16,-8 2 1-16,-13 10-1 15,-10 12 1-15,-11 13-1 16,-8 17 1-16,-14 18-1 15,6 18-2-15,-8 18 2 16,-4 13-1-16,3 11 1 16,-1 1-1-16,5 2 1 15,6-8-1-15,8-12 1 0,6-14 1 16,6-20-1-16,5-22 1 15,2-19 0-15,1-14-1 16,-2-10 1-16,-3-8 1 16,-7-7-1-16,-7-2-1 15,-6 5 0-15,-5 5-2 16,-5 13-2-16,-5 5-3 15,10 23-10-15,-15-9-7 16,24 36-5-16,-14-5-12 16,27 9 1-16,-2 0 0 15</inkml:trace>
  <inkml:trace contextRef="#ctx0" brushRef="#br0" timeOffset="21723.1721">23055 16159 63 0,'-13'0'36'16,"-3"6"0"-16,-19-11-3 15,0 8-29-15,-12-3-1 16,-1 3 0-16,-9 4 0 16,0 6 1-16,-3 5-1 15,7 13 0-15,-2 4 1 16,12 13-1-16,3 3 0 15,13 4-2-15,10 1 1 16,16-4-2-16,9-9 0 16,16-7 1-16,11-15 0 15,10-14 0-15,7-18 0 16,3-16-1-16,3-10 1 15,0-10-1-15,-11-5 1 0,-4-3 0 16,-14 1 0-16,-6 5 0 16,-14 6 0-16,-5 12 0 15,-10 5 0-15,-6 11 0 16,2 10-1-16,-4 6-1 15,14-1 1-15,-14 17 0 16,15-3 0-16,12-4 0 16,6 1 0-16,5-4 1 15,6-4-1-15,2 2 0 16,1-1 1-16,-2 3-3 15,-5 7 2-15,-10 5-1 16,-7 5 1-16,-8 7-1 16,-6 5 1-16,-7 4-1 0,-7-1 0 15,1 2 1-15,0-9 0 16,2-4 0-16,2-10 0 15,7-6 0-15,7-12 1 16,7-18-1-16,3-5 0 16,6-8 1-16,0-1 0 15,1-6 0-15,0 0 0 16,-2-2 1-16,-5 7 0 15,-2 1 0-15,-2 6-1 16,-2 3 0-16,0 8-2 16,-2-2 0-16,8 7-4 15,2-2-1-15,15 10-6 16,-5-18-5-16,26 19-5 15,-12-28-4-15,25 17-3 0,-10-23-11 16,16 6 3-16</inkml:trace>
  <inkml:trace contextRef="#ctx0" brushRef="#br0" timeOffset="21941.1938">23687 15609 72 0,'-33'13'40'0,"10"19"-2"16,-3-2-1-16,9 21-34 15,3 11 0-15,7 19 0 16,-1 12-1-16,1 13-1 16,3 5 0-16,1-2-3 15,1-1-2-15,-4-22-12 0,18 4-15 16,-16-36-8-16,18-10-2 15,-2-35 0-15</inkml:trace>
  <inkml:trace contextRef="#ctx0" brushRef="#br0" timeOffset="22203.2201">23782 16097 62 0,'-29'14'41'0,"-14"1"-1"15,9 22 0-15,-5-3-22 16,9 5-15-16,7-3-1 15,10-1-1-15,12-5 0 16,11-7 1-16,9-7 0 0,11-5 0 16,7-3-1-16,6 1 0 15,5-4-1-15,1-2-2 16,6 2-4-16,-10-9-10 15,18 19-8-15,-22-27-6 16,16 15-12-16,-12-20-2 16,4 6 2-16</inkml:trace>
  <inkml:trace contextRef="#ctx0" brushRef="#br0" timeOffset="22482.248">24491 15314 80 0,'-17'6'41'16,"6"13"-2"-16,-16 0-1 16,-1 13-36-16,3 5-3 15,1-3-6-15,14 14-21 16,-8-22-11-16,21 3 1 15,-3-29-2-15</inkml:trace>
  <inkml:trace contextRef="#ctx0" brushRef="#br0" timeOffset="22641.2639">24629 15392 78 0,'-18'14'41'0,"3"17"0"16,-14-3 0-16,11 9-35 16,-2-4-3-16,5-4-5 15,13 8-14-15,-8-22-19 16,23 11-6-16,-4-9-2 15,14 11 0-15</inkml:trace>
  <inkml:trace contextRef="#ctx0" brushRef="#br0" timeOffset="22797.2794">24846 16613 86 0,'-15'14'41'15,"3"-20"-15"-15,7-14-25 16,-6-13-42-16,15 3-4 15,-3-12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18/11/2014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customXml" Target="../ink/ink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7" Type="http://schemas.openxmlformats.org/officeDocument/2006/relationships/image" Target="../media/image8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6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7.png"/><Relationship Id="rId7" Type="http://schemas.openxmlformats.org/officeDocument/2006/relationships/image" Target="../media/image2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11" Type="http://schemas.openxmlformats.org/officeDocument/2006/relationships/image" Target="../media/image23.emf"/><Relationship Id="rId5" Type="http://schemas.openxmlformats.org/officeDocument/2006/relationships/image" Target="../media/image20.emf"/><Relationship Id="rId10" Type="http://schemas.openxmlformats.org/officeDocument/2006/relationships/customXml" Target="../ink/ink10.xml"/><Relationship Id="rId4" Type="http://schemas.openxmlformats.org/officeDocument/2006/relationships/customXml" Target="../ink/ink7.xml"/><Relationship Id="rId9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075266"/>
              </p:ext>
            </p:extLst>
          </p:nvPr>
        </p:nvGraphicFramePr>
        <p:xfrm>
          <a:off x="214283" y="761999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Photosynthesis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plants do with molecules to make 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photosynthesis, leaves, osmosis &amp;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new HW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" y="0"/>
            <a:ext cx="7533861" cy="5855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0" y="6059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http://cronodon.com/BioTech/Plant_Transport.html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057360" y="5689800"/>
              <a:ext cx="695520" cy="514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4760" y="5681160"/>
                <a:ext cx="714960" cy="5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658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1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1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Jamie-Lee’s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4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379139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078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70200" y="5050440"/>
              <a:ext cx="5239440" cy="108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7240" y="5038200"/>
                <a:ext cx="5257080" cy="110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902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1320" y="53340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200" y="525840"/>
                <a:ext cx="7232040" cy="527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936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0" y="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480" y="-15840"/>
                <a:ext cx="8840160" cy="465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96640" y="76680"/>
              <a:ext cx="8063640" cy="218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8360" y="62280"/>
                <a:ext cx="8088840" cy="221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55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09604"/>
            <a:ext cx="6810375" cy="225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8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6626"/>
            <a:ext cx="7374125" cy="685137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92850" y="230040"/>
              <a:ext cx="3167640" cy="4113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78450" y="214920"/>
                <a:ext cx="3188160" cy="414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24760" y="441000"/>
              <a:ext cx="7221240" cy="5250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9640" y="426960"/>
                <a:ext cx="7245720" cy="527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7480440" y="2826360"/>
              <a:ext cx="1513440" cy="3200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65320" y="2813040"/>
                <a:ext cx="1545120" cy="322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4124520" y="5968440"/>
              <a:ext cx="3504240" cy="731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19480" y="5963400"/>
                <a:ext cx="3516120" cy="74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98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8950</TotalTime>
  <Words>169</Words>
  <Application>Microsoft Office PowerPoint</Application>
  <PresentationFormat>On-screen Show (4:3)</PresentationFormat>
  <Paragraphs>31</Paragraphs>
  <Slides>17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383</cp:revision>
  <dcterms:created xsi:type="dcterms:W3CDTF">2006-08-16T00:00:00Z</dcterms:created>
  <dcterms:modified xsi:type="dcterms:W3CDTF">2014-11-17T21:06:52Z</dcterms:modified>
</cp:coreProperties>
</file>