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621" r:id="rId4"/>
    <p:sldId id="622" r:id="rId5"/>
    <p:sldId id="623" r:id="rId6"/>
    <p:sldId id="624" r:id="rId7"/>
    <p:sldId id="62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20:50.79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1323 1300 83 0,'0'0'36'0,"0"0"-1"16,0 0 1-16,49-47-31 15,-49 47-2-15,32 10 0 16,-27 15 0-16,-7 21-1 16,-14 13 0-16,2 18-1 15,-5 13-1-15,2 12 0 0,-1-1 0 16,3-12 0-16,3-11-2 15,6-4-2-15,4-17-7 16,17-10-23-16,-7-25-2 16,12-9 0-16,-5-18-1 15</inkml:trace>
  <inkml:trace contextRef="#ctx0" brushRef="#br0" timeOffset="683.0683">1263 1429 106 0,'-53'-53'39'16,"53"53"1"-16,0 0-1 15,0 0-36-15,-40-51-1 16,40 51 0-16,0 0-1 15,0 0 0-15,60-37-1 16,-60 37-1-16,79-16 0 16,-26 6-1-16,7-2 1 15,4 0-1-15,5 2 0 16,2-5 0-16,-1 4 0 15,-2 0-1-15,1 3 0 16,-7 0 1-16,-2 1-1 16,-8 3 0-16,-5 1 1 15,-47 3 1-15,71 0 1 0,-71 0 2 16,0 0-1-16,56 20 1 15,-56-20-1-15,0 0 1 16,15 56 0-16,-12-11 0 16,-4 8-1-16,-10-8 2 15,3 19-2-15,1 7 2 16,-7 6-1-16,2 2-2 15,-4-9 2-15,-1-3-2 16,2-8 1-16,2-8-1 16,4-10 1-16,4-9-2 15,6-14 2-15,-1-18-1 16,26-5 0-16,-4-19 1 15,4-11-2-15,4-8 2 16,3-7-1-16,-2-5 1 0,-2 0-1 16,-1 4 2-16,-6 9-2 15,-6 9 1-15,-6 13 0 16,-10 20 0-16,12-5 0 15,-8 21 0-15,-3 9-1 16,1 12-1-16,1 4 2 16,2 5-3-16,4 3 1 15,1-2-3-15,8-2-1 16,-2-16-19-16,18 2-16 15,-4-18 2-15,14-4-3 16,-6-15 2-16</inkml:trace>
  <inkml:trace contextRef="#ctx0" brushRef="#br0" timeOffset="1067.1067">2774 1780 98 0,'-9'26'37'15,"2"-7"2"-15,14 2-4 16,7-16-32-16,12-5 0 16,8-12-1-16,8-5 2 15,5-6-2-15,3-6 1 16,-3-2-2-16,-3-4 2 15,-9 2-2-15,-8-3 1 16,-13 6 0-16,-12 4-1 0,-12 5 0 16,-14 9 0-16,-6 9 1 15,-6 11-1-15,-3 10-1 16,-3 15 2-16,1 9-2 15,4 10 0-15,4 4 1 16,13-3-1-16,11-1 0 16,13-9-1-16,15-6-2 15,14-16-6-15,29-6-18 16,-1-17-12-16,21-3-3 15,0-11-1-15,12-4 1 16</inkml:trace>
  <inkml:trace contextRef="#ctx0" brushRef="#br0" timeOffset="1591.1591">4487 1383 83 0,'0'0'37'16,"0"0"0"-16,0 0 3 15,-17-58-29-15,17 58-3 16,0 0-1-16,-68-18-2 16,13 33 0-16,0 14-2 15,-10 15 0-15,-5 8-2 16,12 22 0-16,6 8 0 15,19 2-1-15,13-11 0 16,15-8-1-16,16-12 0 0,14-11-3 16,17-11-1-16,8-24-5 15,28-12-28-15,-2-25-2 16,13-8 0-16,-1-17 0 15</inkml:trace>
  <inkml:trace contextRef="#ctx0" brushRef="#br0" timeOffset="1818.1818">4862 1244 111 0,'0'0'43'16,"-23"-67"0"-16,23 67 0 15,-35 13-41-15,-2 29 0 16,-4 33-1-16,-8 10 1 0,18 14-4 15,13 5 0-15,6-5-2 16,7-18 0-16,11-9-6 16,-9-20-28-16,23-3-3 15,-4-22 0-15,12-8-1 16</inkml:trace>
  <inkml:trace contextRef="#ctx0" brushRef="#br0" timeOffset="2202.2202">4912 1707 105 0,'-12'13'38'0,"12"8"3"16,-5-6-3-1,19 0-35-15,3-6 0 0,9-5-1 16,7-9 0-16,10-7 0 15,2-3-1-15,3-6 0 16,-3-7 1-16,-4 1-1 16,-9-3 1-16,-8 0-1 15,-7 1 1-15,-14 3-2 16,-12 6 1-16,-6 5 0 15,-8 7-1-15,-6 8 1 16,-4 11-1-16,-3 11 0 16,0 7 0-16,3 8 1 15,7 4-1-15,8 2-1 16,6 0 1-16,11-4-2 15,12-8 0-15,12-8-2 16,14-3-2-16,1-22-11 0,21 2-20 16,-9-13-3-16,10 0 1 15,-11-15-1-15</inkml:trace>
  <inkml:trace contextRef="#ctx0" brushRef="#br0" timeOffset="2491.2491">5581 1542 114 0,'-6'18'40'0,"-11"4"0"16,10 14-3-16,-5-2-32 16,5 6-2-16,-2 2 0 15,5 1-2-15,3-3 0 0,1-3 0 16,8-6 0-16,3-3-2 15,2-16 2-15,6-10-1 16,10-15 1-16,3-12 1 16,2-11-2-16,6-8 2 15,1-9-2-15,2-8 0 16,-3 2-1-16,-6-4-2 15,-1 10-4-15,-33 53-14 16,23-49-16-16,-13 16-4 16,0 11 0-16,-6 12 0 15</inkml:trace>
  <inkml:trace contextRef="#ctx0" brushRef="#br0" timeOffset="3161.3161">6019 1655 113 0,'-4'15'40'0,"4"-15"0"16,12 6-2-16,4-9-35 15,7-4-2-15,6-2 1 16,7-2-1-16,1-6 0 15,3-1 0-15,0-3 0 16,-5-1 0-16,-6 0 0 16,-7-1-1-16,-12 4 1 15,-6 3-1-15,-12 4 1 16,-9 6-1-16,-8 9 0 0,-5 8 0 15,-6 6 1-15,-3 12 0 16,1 4-1-16,3 7 1 16,3 3 0-16,9-2 0 15,9-2-1-15,12-6 0 16,12-10 1-16,13-8-1 15,17-10 0-15,10-12 0 16,9-5 1-16,4-10 0 16,3-5-1-16,-2-4 2 15,-5 2-2-15,-11 1 0 16,-11 4 0-16,-11 6 0 15,-8 6 0-15,-18 12 0 16,0 0-2-16,-5 25 2 16,-9 1 0-16,-1 9-1 15,0 3 0-15,-1 3 0 0,2-1 1 16,5-2 0-16,4-8 0 15,3-7-1-15,5-12 2 16,-3-11 0-16,19-12 0 16,-5-9 2-16,1-7-3 15,0-6 0-15,0-6 0 16,-1-2 0-16,-1-2 0 15,3 2 0-15,-6 8 0 16,4 0 0-16,0 7 0 16,3 0 0-16,11 9 0 15,0-9-15-15,26 9-13 16,-12-3-12-16,23 1-3 15,-1 2-1-15,15-1 0 16</inkml:trace>
  <inkml:trace contextRef="#ctx0" brushRef="#br0" timeOffset="3664.3664">7798 1313 80 0,'36'-60'39'0,"-36"60"0"16,0 0 0-16,0 0-15 15,0 0-19-15,52-39-1 16,-44 60 0-16,-12 23-2 0,-2 24 0 16,-6 3-2-16,8 15-1 15,-3 4 1-15,7 0-1 16,5-18-1-16,-1-7-2 15,9-11-2-15,-6-22-11 16,16-1-22-16,-12-26 2 16,11-7-2-16,-9-21-1 15</inkml:trace>
  <inkml:trace contextRef="#ctx0" brushRef="#br0" timeOffset="3882.3882">7840 1408 100 0,'0'0'42'0,"-56"-53"0"15,56 53-1-15,-47-48-16 0,47 48-23 16,0 0 1-16,-19-69-3 16,19 69 0-16,0 0-3 15,59-64 0-15,-59 64-1 16,79-17-6-16,-25 4-20 15,-4 0-12-15,10 5 0 16,-3 2 0-16,0 4 1 16</inkml:trace>
  <inkml:trace contextRef="#ctx0" brushRef="#br0" timeOffset="4306.4306">8441 1515 109 0,'-10'19'40'0,"7"10"1"15,-12-5-1-15,15 3-35 16,-8 5-2-16,1 3-1 16,0 6 0-16,1 0-3 15,1 0 2-15,0-2-2 16,4-4 1-16,0-3-1 15,3-9 1-15,3-8 0 16,-5-15 0-16,18 0 0 16,-4-15-1-16,0-11 2 15,1-9-1-15,-1-3 1 16,-4-9-1-16,2-7 1 15,-2 1 0-15,-4 0 0 0,-2 9 0 16,1 5 0-16,-5 10 0 16,5 5-1-16,-2 10 1 15,-3 14-1-15,24-7 0 16,-6 10 0-16,9 0-2 15,5-1-1-15,11 3-3 16,-1-14-7-16,20-2-24 16,-14-2-3-16,10 1-1 15,-12-6 0-15</inkml:trace>
  <inkml:trace contextRef="#ctx0" brushRef="#br0" timeOffset="4497.4497">9083 1416 107 0,'-14'39'39'0,"-10"5"3"16,4 9-2-16,-16 2-35 15,16 4-1-15,1 0-1 0,3-1-2 16,7-6 0-16,5-7-2 16,7-8-1-16,5-17-2 15,11-9 0-15,2-25-5 16,20-9-20-16,-13-20-11 15,11-2 1-15,-11-19-1 16,6-9 1-16</inkml:trace>
  <inkml:trace contextRef="#ctx0" brushRef="#br0" timeOffset="4619.4619">9170 1362 96 0,'0'0'40'0,"-18"-76"-1"16,18 76-1-16,-18-63-28 0,18 63-29 16,-11-62-19-16,11 62-2 15,0 0 1-15,0 0-1 16</inkml:trace>
  <inkml:trace contextRef="#ctx0" brushRef="#br0" timeOffset="4896.4896">9582 1431 115 0,'-28'13'41'0,"-16"-3"1"15,11 17-1-15,-9-7-37 16,3 9-1-16,0-1 0 15,2 9-2-15,8 4 1 0,10 2-2 16,9-5 1-16,16-6-2 16,16-7 0-16,12-12 0 15,15-9-1-15,12-15-1 16,13-8-4-16,-1-23-6 15,24-4-20-15,-20-16-7 16,-77 62-2-16,83-68 1 16</inkml:trace>
  <inkml:trace contextRef="#ctx0" brushRef="#br0" timeOffset="5122.5122">10074 1029 111 0,'-9'-59'42'0,"9"59"3"0,0 0-2 16,0 0-38-16,0 0 0 15,-49 2-1-15,17 75-4 16,4 29 0-16,0 13 0 16,10-16 0-16,5 3-2 15,11-5-2-15,6-12-5 16,2-40-6-16,27-10-22 15,-13-21-6-15,20-8 1 16,-5-19-1-16</inkml:trace>
  <inkml:trace contextRef="#ctx0" brushRef="#br0" timeOffset="5422.5422">10272 1350 125 0,'-37'1'42'0,"-10"17"2"16,-8 9-10-16,6 10-30 15,5-8-2-15,10 0 0 16,7-1 0-16,12-4-2 16,13-1 0-16,16-7 0 15,11-1 0-15,11-1 0 16,6-4 0-16,5-2 0 15,1-1 0-15,-1-2 0 16,-3 1 0-16,-5-5 0 16,-5 2 0-16,-8 0-2 15,5 1-10-15,-17-5-8 16,15 5-20-16,-19-9-4 15,15 4 1-15,-10-5-2 0</inkml:trace>
  <inkml:trace contextRef="#ctx0" brushRef="#br0" timeOffset="7187.7187">11161 1277 66 0,'0'0'34'0,"10"-50"-1"15,-10 50 1-15,0 0-26 16,0 0-3-16,0 0 0 16,0 0 1-16,0 0 0 15,6-25-1-15,-7 49-1 16,-4 17 1-16,-3 10-3 15,1 14 0-15,-7 3-1 0,4 11 1 16,-5-3-3-16,11-11 1 16,-3-11 0-16,5-9-1 15,2-11 2-15,0-9-2 16,0-25 2-16,0 0 0 15,15-17-1-15,-7-16 2 16,2-11-1-16,1-12 1 16,1-11-1-16,-12 67 1 15,14-86 0-15,-14 86-3 16,23-93 2-16,-13 45-2 15,1 1 1-15,-11 47 0 16,27-88 0-16,-27 88 0 16,36-91 0-16,-36 91 0 15,41-74 1-15,-41 74-1 0,0 0 1 16,67-64 0-16,-67 64 0 15,0 0 0-15,65 3 0 16,-33 29 1-16,-21 31-2 16,-11 14 3-16,-23 1-3 15,-24-9 1-15,-13-9-1 16,-5-5 1-16,-9-17-2 15,16-14 1-15,13-13-3 16,9-20-3-16,30-6-12 16,6 15-19-16,0 0-2 15,33-60-1-15,-33 60-2 16</inkml:trace>
  <inkml:trace contextRef="#ctx0" brushRef="#br0" timeOffset="7420.742">11760 996 101 0,'0'0'41'15,"70"-42"1"-15,-70 42-3 16,0 0-35-16,0 0 0 16,0 0-1-16,31 63 1 15,-63 17-3-15,-2 21 1 16,-6 3-2-16,-5-7 1 15,7 8-3-15,13-5-1 16,9-18-4-16,14-35-12 16,22-3-19-16,2-24-4 15,23-9 2-15,3-19-2 16</inkml:trace>
  <inkml:trace contextRef="#ctx0" brushRef="#br0" timeOffset="7829.7829">12245 1461 107 0,'-25'-2'41'0,"-15"-1"1"16,8 14-1-16,-13-1-36 16,5 7-1-16,-3 7-1 15,3 9-1-15,-2 5 0 16,2 7-2-16,6-1 1 15,9 2-1-15,6-1 1 16,14-9-1-16,12-7 0 16,14-15-1-16,13-9 1 0,10-12 0 15,8-12 1-15,8-9 0 16,3-9-1-16,-4-6 1 15,-5 1 0-15,-4-6 0 16,-11 6 1-16,-6 8-2 16,-13 8 0-16,-11 6-2 15,-9 20 2-15,-9-2-1 16,-10 20 0-16,-5 12 0 15,1 5 0-15,-5 9-3 16,7 2 2-16,1 1-3 16,13-1-1-16,7-13-6 15,28-2-23-15,-5-16-6 16,20-5 1-16,-1-18 0 15</inkml:trace>
  <inkml:trace contextRef="#ctx0" brushRef="#br0" timeOffset="8230.823">12760 1539 105 0,'-24'2'39'16,"12"11"2"-16,-16 2-2 16,8 4-34-16,-2 4-2 15,7 1 0-15,-3 2-1 16,8-1 0-16,1-4-1 15,8-3-1-15,5-8 1 16,-4-10 0-16,25 2 0 16,-7-13-1-16,4-5 1 15,0-3 0-15,5-8 0 0,-3 0 0 16,2 0 0-16,-4-1-1 15,-4 9 0-15,-1 0 0 16,-6 5 1-16,-2 3-2 16,-9 11 1-16,13 0 0 15,-13 0 0-15,9 24 0 16,-4-6 0-16,2 3-1 15,1 4 1-15,3 5-1 16,0 2 0-16,3 1-3 16,5 0-1-16,-3-6-5 15,17 0-20-15,-9-14-10 16,14-2 0-16,-5-23-2 15,18-7 3-15</inkml:trace>
  <inkml:trace contextRef="#ctx0" brushRef="#br0" timeOffset="8449.8449">13632 1100 111 0,'2'-63'44'0,"-2"63"0"16,-28 30-1-16,2 24-40 15,-6 42 0-15,-15 13-2 16,10 5-1-16,9-8-3 16,16-13-3-16,31-30-21 15,-7-21-14-15,12-8-1 16,-9-18 0-16,8-4 0 15</inkml:trace>
  <inkml:trace contextRef="#ctx0" brushRef="#br0" timeOffset="8899.8899">13420 1380 112 0,'0'0'40'16,"-9"18"2"-16,24-1-2 15,5-10-37-15,24-8-2 16,17-3 0-16,12-2 0 15,4-2 0-15,4-2-1 16,-1-4 1-16,-10 3-1 16,-12-1 1-16,-15 4 0 0,-17 1-1 15,-26 7 1-15,0 0 0 16,-23-1 0-16,-13 9-1 15,-6 2 1-15,-3 7-1 16,2-1 0-16,5 6 0 16,9 0 1-16,11-1-1 15,14 0-1-15,16-2 1 16,12 1 0-16,9-2 0 15,2 0 0-15,1-2 1 16,-1 2-1-16,-7-2 1 16,-11 1-1-16,-11-1 1 15,-11 4-1-15,-13 1 1 16,-10-1-1-16,-9 1-1 15,-5-3-1-15,0 2-2 0,-4-10-6 16,16 3-14 0,-9-12-16-16,21-1-2 0,0-8-1 15,19-7-1-15</inkml:trace>
  <inkml:trace contextRef="#ctx0" brushRef="#br0" timeOffset="9621.9621">14875 1450 96 0,'-5'-13'39'0,"5"13"1"15,0 0-1-15,0 0-32 16,0 0-2-16,-16 21-2 16,5 3 0-16,-2 8-1 15,-4 10 0-15,1 5-2 16,-4 1 2-16,5 4-2 15,3-3 1-15,7-9-1 16,5-10 1-16,15-12-2 16,8-16 2-16,11-16 1 15,10-10-1-15,7-11 1 16,3-5-1-16,3-8 1 15,-4 0-1-15,-5 1 1 0,-6 10-1 16,-10 6-1-16,-10 9 1 16,-8 9-1-16,-14 13 0 15,-1 15 0-15,-10 10-1 16,-7 12 1-16,0 7 0 15,2 3-2-15,0 3 1 16,3 1-2-16,11-9-1 16,9-13-4-16,24-6-8 15,-2-25-21-15,24-4-5 16,-1-20 2-16,24-8-2 15</inkml:trace>
  <inkml:trace contextRef="#ctx0" brushRef="#br0" timeOffset="9937.9937">15683 1325 115 0,'-34'1'41'16,"-13"8"1"-16,6 14-1 16,1 7-39-16,15 2 0 15,12-6-1-15,11 2 0 16,10-5 0-16,18-7-1 15,11-3 0-15,12-3 1 16,4-4-1-16,3-3 0 16,-4 1 0-16,-3-4 0 15,-11 2 0-15,-11 7 1 16,-15 4-1-16,-14 5 0 15,-13 5 0-15,-8 6-1 16,-7 2 0-16,-3 3-1 16,1-1-2-16,1-6-3 0,13 2-9 15,-2-19-23-15,26 0-3 16,-6-10 1-16,42-15-1 15</inkml:trace>
  <inkml:trace contextRef="#ctx0" brushRef="#br0" timeOffset="10305.0304">16083 1490 106 0,'-13'14'40'15,"14"2"1"-15,-1-16-1 0,33 1-36 16,-2-7-2-16,13-2 1 15,5-7-1-15,3-3 0 16,-2-3-1-16,-6-2 0 16,-6 0-1-16,-11-1 1 15,-27 24 0-15,0 0-1 16,0 0 2-16,1-48-2 15,-29 38 2-15,-10 4-1 16,-14 14 0-16,-4 12 0 16,-8 11 1-16,-1 9 0 15,4 11-2-15,24 8 0 16,17-4 0-16,21-4 0 15,25-12-3-15,21-15-2 16,37-12-8-16,7-20-15 16,34-5-14-16,1-14-1 0,13-9-2 15,-4-11 2-15</inkml:trace>
  <inkml:trace contextRef="#ctx0" brushRef="#br0" timeOffset="10801.08">17719 1009 89 0,'0'0'40'0,"15"-57"-1"16,-15 57 2-16,0 0-32 16,19-57-6-16,-19 57-1 15,0 0 2-15,0 0 0 0,0 0-1 16,0 0-1-16,24 51 0 15,-35 26 0-15,-17 19-2 16,5 12 2-16,-14-5-3 16,9 3-2-16,1 3-3 15,10-18-4-15,27-30-23 16,-6-23-8-16,19-9-1 15,-3-19-1-15</inkml:trace>
  <inkml:trace contextRef="#ctx0" brushRef="#br0" timeOffset="11282.1281">17587 1221 115 0,'-40'-21'40'0,"19"16"4"16,7 4-3-16,24 13-39 15,18-1-3-15,34 79 2 16,8-90-2-16,10 0 2 16,-80 0-1-16,92-4 0 15,-92 4 2-15,93-8-2 16,-93 8 1-16,93-6-1 15,-93 6 2-15,76-8-2 16,-76 8 2-16,49 4-2 16,-13-2-1-16,-7 12 1 15,-31 3-1-15,-5 14 1 0,-24 6-1 16,-1 9 1-16,-4 0-1 15,13 7 1-15,12-8 0 16,15-3 0-16,14-11 0 16,17-9 0-16,12-15 0 15,8-11 0-15,4-8 1 16,-1-15-1-16,-7-7 1 15,-8-14-1-15,-17-2 0 16,-26 50-1-16,4-55 2 16,-4 55-3-16,-13-54 0 15,13 54-4-15,-30-53-4 16,30 53-19-16,0 0-12 15,-59-56 0-15,51 44-1 16,-19 2 0-16</inkml:trace>
  <inkml:trace contextRef="#ctx0" brushRef="#br0" timeOffset="12064.2063">19547 1315 62 0,'0'0'40'0,"53"-36"-2"15,-53 36 2-15,0 0-12 16,-15-15-22-16,-8 17 0 16,-22 0-2-16,-1 18 0 15,-15 3-1-15,-5 11 0 16,0 5-2-16,13 8 0 15,19-3 0-15,12-5-1 16,12 0 0-16,11-8 0 16,13-10 1-16,13-6-1 15,12-13 1-15,10-13-1 16,11-10 1-16,6-11 0 15,0-10 1-15,0-8-2 16,-66 50 2-16,61-50-2 16,-61 50 2-16,45-55-1 0,-45 55 0 15,0 0-1-15,47-61 0 16,-47 61 0-16,0 0 0 15,0 0-1-15,-28 41-1 16,5 3 2-16,1 8-3 16,8 11 2-16,9-3-2 15,20-19-1-15,23-16-8 16,4-26-17-16,29-7-12 15,-2-19 0-15,18-10 0 16,-87 37 0-16</inkml:trace>
  <inkml:trace contextRef="#ctx0" brushRef="#br0" timeOffset="12556.2555">20323 880 105 0,'0'0'42'15,"-7"-65"1"-15,7 65-2 16,0 0-38-16,0 0 0 15,-41 7-1-15,10 65 2 16,-7 34-3-16,9 19 2 16,1 2-2-16,7-18 1 15,3-12-3-15,7-10 1 16,7-37 0-16,0-13 0 15,4-15 0-15,0-22 0 16,13 4 0-16,1-19 0 16,1-7 0-16,4-11 0 0,5-9 1 15,-1-8 0-15,-23 50-1 16,33-52 1-16,-33 52 0 15,28-56-1-15,-28 56 2 16,0 0-4-16,45-72 4 16,-11 56-2-16,-11 9-2 15,8 17 2-15,-14 12-1 16,8 11 1-16,-16 10-1 15,-1 4 1-15,-16-6-1 16,-10-1 0-16,-10-3 1 16,-9-4-1-16,-2-4-1 15,-9-6 0-15,6-7-2 16,0-12-2-16,14-4-6 15,-1-17-18-15,28-4-10 0,3-11-1 16,27-2 0-16,7-6 0 16</inkml:trace>
  <inkml:trace contextRef="#ctx0" brushRef="#br0" timeOffset="12927.2926">20854 1253 110 0,'0'0'41'15,"0"0"1"-15,0 0-2 16,12-15-36-16,-42 25-2 16,-13 7 0-16,-4 7-1 15,-6 4 0-15,8 9 0 16,5-1-2-16,18 4 2 0,26-12-2 15,16-5 1-15,10-6 1 16,12-6-1-16,5-5 0 16,2-1 0-16,-5-3 0 15,-6-1 1-15,-8 3-1 16,-12 4 0-16,-12 3 0 15,-15 7 0-15,-10 2 0 16,-9 6 0-16,-3 1 0 16,-2 3-1-16,0 2-1 15,3-7-1-15,9-3-1 16,10-11-3-16,26-1-19 15,3-22-15-15,22-1 1 16,7-12-1-16,17-4 1 16</inkml:trace>
  <inkml:trace contextRef="#ctx0" brushRef="#br0" timeOffset="13541.354">21325 1295 113 0,'-30'0'41'0,"-11"12"0"15,-6 6 0-15,-2 8-37 16,5 2-1-16,6 6-1 15,4 1 0-15,10 2 0 16,10-3-1-16,13 0 0 16,10-4-1-16,12 0 1 15,10-8-1-15,10-5 0 16,6-11 0-16,4-8-1 0,2-4 1 15,-2-11 0-15,-2-7-1 16,-4-7 1-16,-10-5-1 16,-8-5 1-16,-11 1 0 15,-6-5 0-15,-10 45 0 16,0 0-1-16,-9-74 2 15,2 49-1-15,-14 3 0 16,10 15 0-16,-8 0 0 16,14 19 0-16,-5-1 0 15,15 9 1-15,4-3-2 16,6 4 1-16,6 0 0 15,2-3 1-15,1-1-1 16,-1 2 0-16,0-1 0 16,-5 3 1-16,-5 3-1 0,-9-3 0 15,-4 2 0-15,-5 6 0 16,-7-1 0-16,2-1 0 15,-7-1 0-15,5-6 0 16,-1-3 0-16,5-2 0 16,8-15 0-16,0 0 0 15,1-13 1-15,9-9-1 16,8-6 1-16,0-6 1 15,4-3-2-15,1-8 0 16,2 2 0-16,-2 3 0 16,-4 4 0-16,-4 3 0 15,-3 5-3-15,-12 28-8 16,0 0-10-16,0 0-18 15,49-50-3-15,-49 50-1 0,61-16 0 16</inkml:trace>
  <inkml:trace contextRef="#ctx0" brushRef="#br0" timeOffset="14342.4341">21881 1046 45 0,'0'0'36'0,"37"-67"2"16,-37 67 0-16,0 0-12 16,0 0-15-16,0 0-1 0,0 0-2 15,53-52-1-15,-53 52-1 16,0 0-3-16,0 0 0 15,-1 82-1-15,-13-11-1 16,-1 18 1-16,-10 5-1 16,6-4 0-16,-2 0-2 15,11 1 2-15,-2-20-1 16,12-18 0-16,0-16 0 15,2-9 0-15,1-16 0 16,-3-12 1-16,15-4-1 16,-1-16 1-16,2-6-1 15,5-8 1-15,3-7 0 16,5-8-1-16,5 1 1 15,-2 4-1-15,2 7 0 0,-5 6 0 16,2 10 0-16,-4 10 0 16,-3 13 0-16,-2 8 0 15,-9 12-1-15,-3 5 1 16,-5 6 0-16,-6-2 0 15,-10 1 0-15,-7 1 1 16,-10-4-1-16,-8-1 0 16,-5-5 0-16,-4-6 0 15,-2-6-1-15,2-2-3 16,9-9-6-16,-1-20-13 15,30 0-17-15,2-10-1 16,27-1-1-16,7-9 0 16</inkml:trace>
  <inkml:trace contextRef="#ctx0" brushRef="#br0" timeOffset="15060.5059">22967 1313 81 0,'0'0'38'0,"0"0"-2"16,-29-53 3-16,29 53-25 16,-7-12-10-16,7 12 1 15,0 0-1-15,-8 25 0 16,5-3-1-16,2 11 0 15,-6 0-1-15,4 5 0 16,-3-5-1-16,1-3 0 16,3-2-1-16,4-10 0 15,7-7 0-15,10-7 1 16,7-9-1-16,4-6 0 0,6-6 1 15,4-4 0-15,0-4 0 16,-1-1-1-16,-6 0 1 16,-5 3-1-16,-10 3 1 15,-2 6-1-15,-16 14 1 16,12-11-1-16,-12 11 0 15,-6 15 0-15,-2 4 0 16,4 2-1-16,-1 8 1 16,0 2 0-16,5 0-1 15,2 0 1-15,6-1 0 16,3-7 0-16,4-5 0 15,7-10 1-15,0-7-1 16,4-9 1-16,1-9 0 16,-3-10 0-16,0-5 0 0,-2-10-1 15,-22 42 0-15,0 0-1 16,30-68-2-16,-30 68-2 15,0 0-6-15,26-63-19 16,-26 63-10-16,0 0 1 16,35-57-1-16,-24 45 1 15</inkml:trace>
  <inkml:trace contextRef="#ctx0" brushRef="#br0" timeOffset="15481.548">23810 1303 110 0,'0'0'40'0,"-18"-13"0"16,-3 6 0-16,-5 7-34 0,-3 0-3 16,-1 13 1-16,-9 4-2 15,7 13 0-15,-5 2 0 16,13 6 0-16,5-3-2 15,10 1 1-15,9-9 0 16,10-4-1-16,10-11 2 16,10-8-2-16,6-10 0 15,4-7 0-15,4-9 0 16,0-9 0-16,-1-4 0 15,-3-5 0-15,-40 40 0 16,0 0 0-16,48-57 0 16,-48 57 0-16,27-44 0 15,-17 30 0-15,-10 14 0 0,-6 17 0 16,-5 9 0-16,-3 7 0 15,3 8 0-15,5-1 0 16,3-3 0-16,13-12-4 16,14-13-3-16,13-20-6 15,28-11-17-15,-7-17-12 16,-58 36 1-16,81-46-1 15,-81 46 1-15</inkml:trace>
  <inkml:trace contextRef="#ctx0" brushRef="#br0" timeOffset="15684.5683">24604 831 114 0,'0'0'44'0,"0"0"-1"0,0 0 0 16,0 0-38-16,-55-12-3 15,0 89 2-15,-17 35-4 16,9 15 0-16,11-11-2 15,28-24-1-15,17-12-6 16,10-27-15-16,11-17-18 16,-7-15-1-16,5-9 2 15,-12-12-2-15</inkml:trace>
  <inkml:trace contextRef="#ctx0" brushRef="#br0" timeOffset="15878.5877">24272 1298 118 0,'-41'-58'44'0,"41"58"-1"15,0 0 0-15,-31-46-36 16,31 46-7-16,0 0 0 16,0 0 0-16,0 0-4 15,0 0-6-15,59-37-16 16,-59 37-15-16,66 2-1 15,-66-2 0-15,86 0-1 16</inkml:trace>
  <inkml:trace contextRef="#ctx0" brushRef="#br0" timeOffset="16513.6512">24652 1217 114 0,'-57'16'41'0,"5"3"2"0,4-1-2 15,18 1-37-15,30-19-2 16,16 13 0-16,9-11-1 15,7-2 0-15,6-6 0 16,5 0 0-16,-43 6-1 16,0 0 1-16,64-19-1 15,-64 19 0-15,0 0 0 16,58-30 0-16,-58 30-1 15,0 0 0-15,0 0 1 16,0 0-1-16,-9-38 0 16,-15 43 1-16,-18 3 0 15,7 7 0-15,-8 9 0 16,7 8 1-16,8 1-1 0,21-1 1 15,17-10-1 1,16-4 1-16,15-5-1 0,6-7 1 16,4-5-1-16,1-6 0 15,-3-3 1-15,-3-1-1 16,-11 0 0-16,-7 2 0 15,-12 2 0-15,-4 4 0 16,-12 1 0-16,-5 16 0 16,-4 1 0-16,-5 3 0 15,-1 2 0-15,0 2-1 16,2 0 1-16,-1-3 0 15,5-5 0-15,4-5 0 16,5-11 0-16,11-2 0 16,1-9 0-16,4-9 1 0,1-4-1 15,3-8 2 1,3-3-2-16,0-2 0 0,-23 37 0 15,0 0 0-15,39-56 0 16,-39 56 0-16,0 0 0 16,61-50-3-16,-61 50-6 15,0 0-6-15,70-44-12 16,-70 44-15-16,52-15-1 15,-52 15-1-15,86-9 1 16</inkml:trace>
  <inkml:trace contextRef="#ctx0" brushRef="#br1" timeOffset="23417.3415">1904 2329 8 0,'-8'-12'17'16,"8"12"2"-16,-2-14 2 16,1 3-14-16,1 11 1 15,1-17 2-15,-1 17-1 16,3-10 1-16,-3 10 0 15,0 0-2-15,11-1-1 16,-11 1-3-16,13 5-2 16,0-1 0-16,6 2-1 15,4-1 0-15,6-1 0 0,1-2 0 16,12-1 0-16,4-3-1 15,7 0 2-15,5-5-1 16,6 3 0-16,7-1 0 16,5 2 0-16,5 0 0 15,1 2 0-15,4-2-1 16,3 4 1-16,2-1-2 15,6-1 1-15,3 0 0 16,0-2 0-16,8-3 0 16,2-2 0-16,3 0 1 15,0-4 0-15,2 2 0 16,3-3 0-16,-7 4 0 15,0-1 1-15,-2 5-1 16,0-2 1-16,0 6-1 0,0 3 0 16,-4-1 0-16,2 4 1 15,1-4-1-15,-2 0-1 16,5-1 1-16,1 0-1 15,5-5 1-15,-3 0 1 16,0-1-1-16,0 0 0 16,2-1 0-16,0 4 1 15,2-3-2-15,2 4 2 16,-6 3-2-16,-2-1 1 15,0 6-1-15,0 0-1 16,4-1 1-16,2 1-1 16,-3-1 1-16,0-3-1 15,3-3 1-15,2 0 0 16,3-5 0-16,0-1 0 15,1 0 0-15,-5 1 1 0,-1-2-1 16,0 7 1-16,-3-1-1 16,2 1 0-16,-2 1 0 15,-3 0 0-15,0 1-1 16,0-1 1-16,-1 0 0 15,4-1 0-15,4 0-1 16,-3-2 1-16,-2 0 0 16,5-1 1-16,-1 1-1 15,3-1 0-15,3 2 0 16,-1 0 0-16,-5 2 0 15,0-1 0-15,1 6 0 16,0-1-1-16,1 2 1 16,2 1-1-16,-3-2 1 0,3 2 0 15,2-2 0-15,6-4-1 16,4-6 1-16,-1 4 1 15,-1-5-1-15,0-2 0 16,2 0 0-16,1 1 1 16,-1 2-1-16,-1 2 0 15,-3 2 0-15,-1-1 0 16,4 3 0-16,4-2 0 15,2 2 0-15,-1-3 0 16,3 1 1-16,3-3-1 16,4 0 0-16,4-2 0 15,-2 0 0-15,-1-1 0 16,1 1 0-16,1-2 0 15,-1 1 0-15,-6 2 0 0,-4 0-1 16,-1 3 2-16,0-1-2 16,0 4 2-16,-3 1-1 15,-5 0 0-15,0 1-1 16,1 1 1-16,3 0 0 15,0 0 0-15,-6-1 0 16,2 1 0-16,-1-1-1 16,2-2 1-16,4 2 0 15,-1-1 0-15,-4-1-1 16,0 0 1-16,3 1-1 15,4-2 1-15,-1 1 0 16,-1 0-1-16,-1-2 1 16,-2 1 0-16,1-1 0 15,3 1-1-15,0-3 1 0,-4 1 0 16,0 0 1-16,0-1-1 15,4 1 0-15,0-1 0 16,0-2 1-16,-8 3-1 16,1-1 1-16,-3 3-1 15,2 0 1-15,-5 1-1 16,-6 1 1-16,-1 1-1 15,-3 2 1-15,-1-3-1 16,2 1 1-16,0-1-1 16,-4-1 1-16,-1-1-1 15,0-3 1-15,-2 2 0 16,1-2 0-16,-5 2 0 15,2-3 0-15,-5 3 0 16,0-1 0-16,2-2 0 0,-5 2 0 16,3-3 0-16,2 2-1 15,3-3 1-15,-2 0-1 16,0-1 1-16,2 2 0 15,-3-2-1-15,-1 1 1 16,-1 0-1-16,0 0 1 16,-3 2 0-16,0 0-1 15,-2 2 1-15,2-1-1 16,-2 1 1-16,2-1-1 15,0 1 0-15,-2-2 1 16,-1 0-1-16,-1-1 0 16,-3 2 0-16,-2-2 0 15,-1 0 0-15,-5 3 0 16,-2-1 0-16,-10 1 0 15,-1 1 0-15,-5-1 0 0,-4 3 0 16,-7-1 0-16,-5 0 0 16,-3-1 0-16,-7 0 0 15,-4 1 1-15,-6-1 0 16,-5 0 0-16,0-1 0 15,-2 0 0-15,1 1 0 16,1 0 0-16,0 0-1 16,1-1 1-16,1 2-1 15,-3-1 0-15,-3 1 1 16,-5-1-1-16,-4 0 1 15,-11 1-1-15,0 0 0 16,0 0 0-16,0 0-1 16,-11-13 1-16,11 13-1 15,-13-5-1-15,13 5 0 0,0 0-4 16,0 0-27-16,0 0-1 15,15-9-1-15,0 9-3 16</inkml:trace>
  <inkml:trace contextRef="#ctx0" brushRef="#br2" timeOffset="174272.4255">1730 3125 9 0,'6'-15'26'15,"-2"-1"2"-15,0-1 1 16,-3 3-14-16,-6-7 3 15,5 21-2-15,-7-22-2 16,7 22-3-16,-15-10-1 0,15 10-3 16,-29-4-2-16,15 9 5 15,-11-5-7-15,-1 3-1 16,-4 2 1-16,-3 6-1 15,-3 4 0-15,-3 12 1 16,-4 8-1-16,0 14 1 16,-2 8-1-16,2 11 1 15,6 4-2-15,12 8-1 16,8-2 1-16,14-5-1 15,14-5 0-15,16-9 0 16,15-14-1-16,13-12 0 16,11-11 0-16,7-15 0 15,12-12 1-15,5-14-1 16,1-15 0-16,-1-14 1 0,-3-17 0 15,-6-15 0-15,-6-14 0 16,-14-5 0-16,-17-7 1 16,-21-4-1-16,-23 4 1 15,-18 8-1-15,-27 20 1 16,-20 19-1-16,-20 25 1 15,-14 19 0-15,-9 26 0 16,3 18-2-16,15 19-4 16,6 1-30-16,41 11-3 15,19-10 0-15,34 1-2 16</inkml:trace>
  <inkml:trace contextRef="#ctx0" brushRef="#br2" timeOffset="175086.5069">3094 3172 83 0,'-15'-8'39'15,"-18"2"-2"-15,0 12 1 16,-19-1-33-16,1 17-1 16,-5 4-1-16,5 7 0 15,2 2-1-15,11 1 0 16,9 1-3-16,14-2 2 15,15-5-2-15,15-10 1 16,14-2 0-16,12-8-1 16,8 2 0-16,4-4 1 0,-4 1 0 15,-3 1 0-15,-9 2 0 16,-13 6 0-16,-11 8 0 15,-16 2 1-15,-13 5 0 16,-12 1 0-16,-9 5 0 16,-1-4-1-16,0 1-2 15,0-13-4-15,16 7-18 16,-2-22-12-16,24-8-2 15,2-10 0-15,23-10 0 16</inkml:trace>
  <inkml:trace contextRef="#ctx0" brushRef="#br2" timeOffset="175669.5652">3529 3190 91 0,'0'0'37'0,"0"0"0"16,-4 17 0-16,-8 8-35 15,-4 5 0-15,-1 13 1 16,-9 5-1-16,1 10 1 16,-7 1 0-16,6 1 0 15,-1-7-1-15,5-9-1 16,3-9 1-16,10-10-1 15,9-15 0-15,11-17-1 16,7-16-1-16,10-10 2 16,4-15-2-16,5-7 2 0,1-7-2 15,1-5 2-15,-6 5-2 16,-4 7 2-16,-5 10-1 15,-7 12 0-15,-7 12 1 16,-10 21-1-16,0 0 1 16,9 27-1-16,-12 3 1 15,2 4-1-15,1 2 1 16,7 3-1-16,6-4 0 15,4-6 0-15,11-11 0 16,6-11 1-16,8-13-1 16,6-6 0-16,2-17 1 15,-1-6 0-15,-1-3 0 16,-4-1-1-16,-7 0 1 15,-8 4 0-15,-8 9 0 16,-6 5-1-16,-15 21 1 0,0 0-1 16,-5 22 0-16,-12 11 1 15,-2 10-2-15,1 8 0 16,0 5-1-16,2 1-1 15,9-2-2-15,6-10-2 16,21 0-7-16,2-28-26 16,22-2 2-16,-1-23-1 15,12-2 0-15</inkml:trace>
  <inkml:trace contextRef="#ctx0" brushRef="#br2" timeOffset="175970.5953">4488 3194 104 0,'-9'-25'38'0,"9"25"1"16,-28-7-2-16,12 27-32 0,-6 11-1 15,3 11-1-15,0 9-2 16,4 6 0-16,6 3 1 16,5-4-2-16,8-3 1 15,11-11 0-15,3-12-1 16,11-14 1-16,4-16-1 15,5-14 1-15,0-16-2 16,-1-15 2-16,-1-9-2 16,-7-11 0-16,-6-5-1 15,-7-3 0-15,-4 9-1 16,-13 2-1-16,-3 19-1 15,-11 9-2-15,4 30-15 16,-15-3-17-16,13 23 2 0,-2-1-2 16,17 10 2-16</inkml:trace>
  <inkml:trace contextRef="#ctx0" brushRef="#br2" timeOffset="176316.6299">5319 3012 105 0,'-37'-5'40'0,"3"16"0"16,-17-7-1-16,9 14-33 16,-4-2-3-16,6 2-1 15,5 1-1-15,11 5 1 16,9-1-2-16,12-2 1 0,16-3-1 15,13 2 1-15,5-4-1 16,7 1 0-16,0 1 0 16,-1 1 1-16,-3 0-1 15,-8 1 0-15,-13 7 1 16,-8-1-1-16,-11 6 0 15,-9-4 0-15,-6 1 0 16,-3-2-1-16,5-4-1 16,0-7-2-16,12 1-5 15,7-17-27-15,16-9-4 16,8-13-1-16,23 1 0 16</inkml:trace>
  <inkml:trace contextRef="#ctx0" brushRef="#br2" timeOffset="176526.6509">5661 3064 109 0,'0'0'40'0,"-3"11"1"15,-16 10-2-15,11 14-34 16,-11 10-3-16,4 10 0 15,-5 5-1-15,4 2 0 16,1-3-1-16,6-8-1 16,9-5-2-16,4-18-2 15,20-5-22-15,-5-34-14 16,18-6 2-16,-2-29-2 15,12-2 2-15</inkml:trace>
  <inkml:trace contextRef="#ctx0" brushRef="#br2" timeOffset="176654.6637">5773 2765 106 0,'-20'-10'35'0,"-2"8"0"16,7 4-18-16,20 14-53 16,-5-16 0-16,26 23-3 15,0-15 2-15</inkml:trace>
  <inkml:trace contextRef="#ctx0" brushRef="#br2" timeOffset="176992.6975">6269 2849 108 0,'-21'22'38'0,"-19"-4"3"16,6 14-3-16,-11-6-31 0,4 9-1 16,-4-3-2-16,13 3-1 15,2 0-1-15,12-8-1 16,17-3 0-16,14-6-1 15,16-7 0-15,14-3 0 16,13-4 0-16,5-3-1 16,0 0 1-16,-2 1 0 15,-8 5 0-15,-13 9-1 16,-15 9 1-16,-23 10 0 15,-18 6 0-15,-13 3 1 16,-10-1-1-16,-2 1-1 16,1-3-1-16,7-16-1 15,18-2-12-15,8-31-22 16,32 2-3-16,9-21-2 15,23-2 0-15</inkml:trace>
  <inkml:trace contextRef="#ctx0" brushRef="#br2" timeOffset="177207.719">6802 3214 123 0,'35'6'43'0,"-2"-13"-1"16,20 8-1-16,2-2-38 15,5 0-2-15,3 4-5 16,-12-9-15-16,16 15-22 16,-16-9-3-16,6 6 1 15,-8-9-3-15</inkml:trace>
  <inkml:trace contextRef="#ctx0" brushRef="#br3" timeOffset="183336.3318">8084 2802 87 0,'1'-24'35'15,"4"11"-2"-15,-8-2 3 16,7 4-35-16,-4 11 1 16,0 0 1-16,-9 22 0 15,9 8 0-15,-7 11 0 16,0 11 1-16,-2 9-2 15,2 12 0-15,1-2 0 0,4 0 0 16,3-7-2 0,8-10 1-16,8-17 0 0,7-14-1 15,6-20 1-15,7-18 0 16,5-18-1-16,5-10 1 15,0-12 0-15,1-6 0 16,-4-7 0-16,1 2-1 16,-7 10 0-16,-4 4 0 15,-6 14-1-15,-7 9 0 16,-5 18 0-16,-6 18 1 15,-2 19 0-15,-6 18 0 16,-4 10 0-16,2 14 1 16,2 6 0-16,3 2 0 15,6-8-1-15,2-8 1 0,5-16 0 16,2-15 0-16,6-21 1 15,2-23-1-15,-1-20 1 16,2-14-1-16,-3-19 1 16,0-10-1-16,-1-6-1 15,-5-1-3-15,0 9 1 16,-6 9-4-16,0 18-3 15,-14 8-29-15,11 31-1 16,-11 10 0-16,13 19-1 16</inkml:trace>
  <inkml:trace contextRef="#ctx0" brushRef="#br3" timeOffset="183750.3732">9385 2989 66 0,'-18'-31'38'0,"-1"9"-2"15,-12-7 2-15,1 18-11 16,-9 0-23-16,-1 16 1 16,-4 11-2-16,1 16 1 15,0 13-1-15,6 13 0 16,7 3-2-16,7 6 1 15,12-8-1-15,14-6 0 16,12-13 0-16,16-16-1 16,12-16 0-16,9-17 1 15,9-16-1-15,4-12 0 16,-1-12 1-16,-4-2-1 15,-8-4 1-15,-5 3 0 0,-14 10-1 16,-12 6 0-16,-10 13 1 16,-11 23-1-16,0 0 0 15,-18 14 0-15,3 12-1 16,1 4 1-16,6 5-1 15,3-3-1-15,15-4-2 16,8-20-5-16,27-6-27 16,-1-29-3-16,22-3 0 15,-3-27-3-15</inkml:trace>
  <inkml:trace contextRef="#ctx0" brushRef="#br3" timeOffset="183931.3913">10059 2311 98 0,'-26'43'38'16,"-15"13"-1"-16,6 32-3 15,-8 4-30-15,9 12 1 16,1 3-4-16,10 0 0 16,9-6-4-16,5-20-5 15,17-1-28-15,-3-29-2 16,14-7 0-16,-6-31-1 15</inkml:trace>
  <inkml:trace contextRef="#ctx0" brushRef="#br3" timeOffset="184104.4086">9704 2763 104 0,'-14'13'42'0,"0"-4"-2"16,18 16 0-16,18-9-39 15,6-4-2-15,21 3-7 16,-2-15-29-16,25 7-2 15,-6-13 1-15,12 8-2 16</inkml:trace>
  <inkml:trace contextRef="#ctx0" brushRef="#br3" timeOffset="184690.4672">10191 2962 107 0,'-26'21'40'15,"14"9"-1"-15,4-17-3 0,17 4-35 16,13-8 0-16,14-2 0 15,7-6 0-15,6-5 1 16,4-5-1-16,-1-8-1 16,-7-2 1-16,-5-5 0 15,-16-4 0-15,-9-2-1 16,-10-1 0-16,-10 4 0 15,-9 8 0-15,-10 6 0 16,-9 14-1-16,0 11 1 16,-5 12-1-16,3 9 1 15,2 9 0-15,9 5 0 16,8-3 1-16,11-2 0 15,16-10 0-15,11-9 0 16,12-12 0-16,12-8 0 16,8-13-1-16,4-5 1 0,1-5 0 15,-1-2-1-15,-8 1 1 16,-5 1-1-16,-10 7 0 15,-11 6 0-15,-7 9 0 16,-11 11 0-16,-7 5 0 16,-4 8 1-16,-2 0-2 15,2 4 2-15,-2-1-2 16,3-4 1-16,3-4 0 15,1-21 0-15,10 9 1 16,-10-9 0-16,22-27 0 16,-10 1 0-16,3-3 0 15,-1-4 0-15,0 1 1 16,2 2-2-16,0 2 0 15,3 5-1-15,5 4-2 0,5-6-7 16,19 17-9-16,-5-20-19 16,24 11-4-16,1-12 1 15,18 6-2-15</inkml:trace>
  <inkml:trace contextRef="#ctx0" brushRef="#br3" timeOffset="188508.849">11967 2856 69 0,'13'-3'37'15,"-13"3"0"-15,5 11 0 16,-16 1-17-16,3 16-12 16,-9 0-3-16,0 14-1 15,-6 4-1-15,0 9 0 16,1 3-1-16,-1-3 1 15,4-4-2-15,7-2 0 0,0-9-1 16,9-10 1-16,5-13 0 16,8-17-1-16,5-20 1 15,7-10-1-15,2-12 1 16,2-10-1-16,4-4 2 15,-2-4-2-15,0 1 0 16,-6 10 1-16,-4 10-1 16,-2 10 0-16,-8 14 0 15,-8 15 0-15,0 0 0 16,4 26 0-16,-10 3 0 15,2 2 0-15,3 3 0 16,4 0 1-16,8-9-1 16,6-5 1-16,12-13-1 0,13-11 1 15,10-7 0 1,6-10-1-16,1-4 1 0,1-4 0 15,-7 3-1-15,-6 2 0 16,-9 7 1-16,-14 6-1 16,-8 10-1-16,-16 1 1 15,6 20-2-15,-10 1 1 16,-2 5-2-16,0 1 0 15,5 5-2-15,2-6-2 16,14 14-13-16,-5-24-17 16,19 2-1-16,-3-17 0 15,13 2-1-15</inkml:trace>
  <inkml:trace contextRef="#ctx0" brushRef="#br3" timeOffset="189086.9068">12865 2931 107 0,'-31'-2'38'16,"5"20"2"-16,-12-1-2 15,-4 16-34-15,9 3-1 16,5 10-1-16,5 2-1 16,10 3 1-16,11-5-2 15,10-4 1-15,13-11 0 16,12-14-1-16,11-11 0 15,7-18 0-15,6-11 0 16,-4-10 0-16,-1-9 0 16,-9-6 0-16,-8-2 0 15,-13 2-1-15,-10-2 1 16,-14 9 0-16,-10 4 0 0,-3 8-1 15,-6 7 1-15,-1 11 0 16,3 3 0-16,6 10 0 16,13-2 0-16,4 18 1 15,12-5-1-15,11-3 1 16,4 1-1-16,8-4 2 15,3 1-2-15,-4-4 1 16,-4 1 0-16,-4 2 0 16,-8 2 0-16,-3 3-1 15,-11 7 1-15,-7 7-1 16,-5 2 0-16,-1 7 0 15,-6 1 0-15,1 3 0 16,1-4 0-16,3-2 0 16,5-10 0-16,5-9 0 0,8-14 1 15,10-10-1-15,4-13 1 16,3-12 0-16,4-5 0 15,0-10 0-15,0-5-1 16,-6 0 0-16,-4 7-2 16,-11 2-2-16,1 16-4 15,-14-6-10-15,17 32-15 16,-16-9-8-16,11 21 0 15,-11-8-1-15</inkml:trace>
  <inkml:trace contextRef="#ctx0" brushRef="#br3" timeOffset="189430.9412">13715 3041 105 0,'0'0'40'0,"5"14"1"15,4-21-1-15,24-6-36 16,0-1-1-16,10-4 0 15,6-8-1-15,0 2-1 16,-2-5 0-16,-8 2 0 16,-8 0 0-16,-6 2 0 15,-15 4 0-15,-11 7-1 16,-13 11 1-16,-10 6-1 15,-9 10 0-15,-6 10 1 16,-6 8-1-16,1 6 0 16,2 6 1-16,7 3-1 15,10-4 0-15,11-3 0 16,14-4-1-16,14-12-2 0,21-3-5 15,6-25-12-15,31 11-12 16,-7-29-10-16,18 1 0 16,-4-16 0-16</inkml:trace>
  <inkml:trace contextRef="#ctx0" brushRef="#br3" timeOffset="189724.9706">14356 2768 113 0,'-50'28'43'0,"-4"-7"-1"16,16 14 0-16,11-11-41 15,16-1 0-15,16-5 0 16,19-1-1-16,14-7 1 16,15-4-1-16,-1-3 0 0,2 4 0 15,-6 1 1-15,-11 7 0 16,-15 8-1-16,-13 3 1 15,-19 5-1-15,-10 6 1 16,-9 1-1-16,-4-1 1 16,1-4-2-16,1-3 0 15,6-5-5-15,2-12-7 16,23 10-12-16,-14-27-15 15,25 2-2-15,-3-15-2 16,10-1 1-16</inkml:trace>
  <inkml:trace contextRef="#ctx0" brushRef="#br3" timeOffset="190311.0292">15807 2459 73 0,'-9'-40'39'15,"-10"0"-2"-15,2 13 2 16,-18-1-29-16,10 16-3 15,-11 5-1-15,1 20-1 16,-9 12-1-16,2 22 0 0,-3 10-2 16,-2 17 2-16,4 8-2 15,4 8 1-15,6 6-2 16,9-2 1-16,9-3-3 15,9-8 1-15,9-5-4 16,7-19-4-16,14 5-17 16,-11-29-15-16,10-3 1 15,-10-24-2-15,4-7 2 16</inkml:trace>
  <inkml:trace contextRef="#ctx0" brushRef="#br3" timeOffset="191558.1539">15066 2984 81 0,'-33'-12'41'0,"33"12"-1"15,0 0 1-15,18-3-12 16,20-5-27-16,17-1 0 16,13-8 0-16,9 5 0 15,7-6-1-15,0 5 1 16,-5-1-1-16,-9 8 0 15,-12 0-1-15,-12 7 1 16,-14 4-1-16,-11 4 0 16,-9 9 0-16,-10 5 0 15,-9 7 0-15,-4 3 0 16,-3 10 0-16,-4 0 0 15,-1-3 0-15,1 2 0 16,3-8 0-16,5-4 0 0,2-11-1 16,8-19 1-16,0 0 1 15,18-18-1-15,1-10 0 16,6-10 0-16,2-7 0 15,2-6 0-15,1-3 1 16,1 2-1-16,-4 6 0 16,-3 9 1-16,-4 8-1 15,-2 9 0-15,1 9 0 16,2 11 0-16,1 4 0 15,-1 6 1-15,8-2-1 16,1 2 0-16,8-3 0 16,3 0 0-16,-2-6 0 15,1-2 1-15,-2-3-1 16,-7 1 0-16,-6-3 0 0,-7 3 0 15,-18 3 0-15,0 0 0 16,-11 3 0-16,-12 9 1 16,-7 6-1-16,-4 4 0 15,-6 10 0-15,2 3 0 16,-1 10 0-16,9-2-1 15,7 0 2-15,12-5-2 16,12-5 2-16,14-11-1 16,13-8 0-16,13-14 0 15,10-13 0-15,2-10-1 16,4-10 1-16,0-8-1 15,-7-10 0-15,-7 0 1 16,-11 1-1-16,-11 1 1 16,-9 7-1-16,-10 7 1 0,-8 9 0 15,-3 8 1-15,-9 12-1 16,3 8 0-16,5 6 0 15,1 7 0-15,10-3 1 16,8 3 0-16,8-5-1 16,11-5 1-16,7-2-1 15,8-3 1-15,2-3-1 16,-1-1 1-16,-6 1-1 15,-4 2 1-15,-6 5-1 16,-13 6 0-16,-11 5 2 16,-8 5-4-16,-11 3 2 15,-4 4 0-15,-1 2 0 16,-3-2 0-16,2 0-1 15,3-2 0-15,5-9 1 16,9-3 0-16,4-13 0 0,26-2 0 16,-1-9 0-16,5-6 0 15,6-8 0-15,-2-3 0 16,7-5 0-16,-8 1 1 15,-4 3-1-15,-8 7 1 16,-5 1-1-16,-16 21 2 16,16-15-2-16,-16 15 0 15,-6 18 0-15,-1-2 0 16,1 3 0-16,0 0-2 15,4 2 2-15,4-6-1 16,4-3 1-16,11-7-1 16,4-5 1-16,6-8 0 15,6-7 1-15,2-8 0 16,3-1-1-16,3-6 2 0,-4 1-2 15,-6 3 0-15,-4 1 0 16,-4 7 0-16,-9 8 0 16,-14 10 0-16,0 0 0 15,2 30 0-15,-11 3-2 16,-2 4-2-16,-2 10 0 15,-6-2-7-15,15 10-4 16,-13-18-10-16,31 12-5 16,-14-32-4-16,28 0-7 15,1-20-1-15,21-10 2 16</inkml:trace>
  <inkml:trace contextRef="#ctx0" brushRef="#br3" timeOffset="192303.2284">17918 2715 91 0,'17'-11'36'0,"-7"-3"3"16,3 10 1-16,-10-8-36 16,-3 12-2-16,0 0 1 15,11 27 2-15,-14-1-2 16,-5 9 1-16,-2 4-2 15,1 4 1-15,2 0 0 16,4-1-3-16,4-6 0 16,6-7 0-16,8-13 0 0,7-12 0 15,7-11 0-15,8-8 0 16,2-11 0-16,4-6 1 15,0-5-1-15,-5-1 1 16,-1 0-2-16,-3 5 2 16,-11 6-2-16,-5 7 2 15,-7 12-1-15,-11 8 0 16,4 13 0-16,-10 9 0 15,-2 8 1-15,-3 2-1 16,3 4 1-16,4-1-1 16,1-2 0-16,8-7 0 15,5-5 1-15,9-15-1 16,6-9 1-16,8-10 0 15,3-12 0-15,1-7 0 16,-1-7-1-16,-3-4-1 0,-6 0 0 16,-6 1-1-16,-7 5-2 15,-14 3-3-15,4 21-7 16,-18-16-13-16,14 29-6 15,2-14-7-15,9 14-2 16,2-10 1-16</inkml:trace>
  <inkml:trace contextRef="#ctx0" brushRef="#br3" timeOffset="192721.2702">19069 2355 94 0,'-27'7'42'16,"6"20"0"-16,-15-2-1 0,9 20-35 15,-5 3-4-15,2 6 3 16,-1 11-2-16,1 3-1 16,7 1 0-16,2-1 1 15,3-3-2-15,6-4 1 16,3-11-1-16,2-8-2 15,9-13 1-15,4-11 0 16,9-15 0-16,5-10 0 16,7-12 0-16,3-9 0 15,2-4 0-15,4-5 0 16,-1-1 0-16,-5 5 0 15,-5 5 1-15,-7 12-1 16,-7 9 1-16,-11 7-1 16,7 17 0-16,-8 5 0 15,0 11 0-15,-1-2-1 0,5 8-1 16,2-7-2-16,9 3-1 15,-2-13-4-15,17 3-9 16,-15-27-8-16,26 12-7 16,-18-27-5-16,11 3-3 15,-8-15 2-15</inkml:trace>
  <inkml:trace contextRef="#ctx0" brushRef="#br3" timeOffset="193587.3568">19288 2887 104 0,'-1'25'40'0,"-5"-13"2"15,14 11-3-15,-1-10-35 16,13-4-1-16,6-4 0 0,5-5-2 16,4-7 1-16,1-6 0 15,2-7-1-15,-5-3 0 16,-1-6-1-16,-8-4 1 15,-6 1-2-15,-11 0-1 16,-5 2 1-16,-11 6-1 16,-8 9 1-16,-6 5 0 15,-7 16 1-15,-7 12 0 16,-1 9 1-16,3 10 1 15,1 6-1-15,9 4 1 16,10 0-1-16,11-2 0 16,12-7 0-16,15-9-1 15,13-12 0-15,13-8 1 0,7-12-1 16,5-11 0-16,4-5 1 15,0-9-1-15,-6-5 0 16,-7 0 1-16,-9-1-1 16,-8 4 0-16,-9 3 0 15,-11 11 1-15,-9 5-1 16,-6 11 0-16,-12 13 0 15,0 6-1-15,-7 11 1 16,0 6 0-16,0 5 0 16,0-4 0-16,7 2 0 15,4-11 0-15,5-6 0 16,9-12 0-16,7-11 0 15,5-12 1-15,7-13-1 16,2-6 1-16,4-10-1 0,-1-4 1 16,-1-3 0-16,-5 7-1 15,-5 5 0-15,-1 7 1 16,-5 9-1-16,-3 11 0 15,-10 10 0-15,20 11 0 16,-6 5 0-16,4 6 0 16,6-1 0-16,7 0 0 15,2-2 0-15,7-5 0 16,3-4 0-16,3-12-1 15,-1-8 1-15,0-6 1 16,-3-8-1-16,-7-5 0 16,-2-3 0-16,-8 0 0 15,-8 0 0-15,-8 4-1 16,-9 10 1-16,-9 8 1 0,-13 11-1 15,-7 11 1-15,-8 14 1 16,-2 11-2-16,0 5 0 16,2 8 0-16,8 2 0 15,9-4 0-15,15-2 0 16,19-8 0-16,24-9-8 15,7-17-2-15,29 1-4 16,-1-30-9-16,40 15-6 16,-14-33-4-16,33 15-2 15,-19-28-2-15,8-1 0 16</inkml:trace>
  <inkml:trace contextRef="#ctx0" brushRef="#br3" timeOffset="194112.4093">21502 2464 97 0,'8'-33'39'15,"7"16"2"-15,-14-8-2 16,11 29-33-16,-12-4-3 15,-2 31-1-15,-8 9 0 16,-1 19 1-16,-7 13-1 16,-1 6 0-16,-1 10-2 15,0-3 1-15,4-1 0 16,3-11-1-16,12-10-3 0,0-24-5 15,21 3-15-15,-11-32-15 16,14-6-2-16,-3-20 0 16,4-4-1-16</inkml:trace>
  <inkml:trace contextRef="#ctx0" brushRef="#br3" timeOffset="194308.4289">21278 2801 121 0,'-26'0'42'0,"20"17"0"16,6-17-1-16,23-5-39 15,17-6-1-15,15-7-2 16,14 0-1-16,8-8-3 0,13 1 0 16,1-18-7-16,13 21-14 15,-24-22-15-15,3 12 0 16,-19-14-1-16,-4 6 4 15</inkml:trace>
  <inkml:trace contextRef="#ctx0" brushRef="#br3" timeOffset="194661.4642">22125 2296 112 0,'-18'26'41'0,"-14"1"1"15,9 24-2-15,-17 1-36 16,6 11 1-16,-6 10-3 16,0 6 2-16,0 3-3 15,-1-1 3-15,6-5-4 16,4-9 0-16,10-11 0 0,7-6 0 15,9-19 0-15,11-10 0 16,11-19 0-16,12-13 0 16,7-14 0-16,5-6 0 15,3-6 0-15,1-4 0 16,-1-2 0-16,-8 10 0 15,-4 10 0-15,-11 8 0 16,-8 11 0-16,-13 4 0 16,12 23 0-16,-11 1 0 15,0 8-4-15,0-6-2 16,10 9-3-16,-6-18-7 15,21 13-9-15,-14-29-5 16,25 14-3-16,-13-28-6 16,12 3-1-16,-6-14 3 15</inkml:trace>
  <inkml:trace contextRef="#ctx0" brushRef="#br3" timeOffset="195328.5309">22318 2843 116 0,'-17'13'41'16,"16"10"-1"-16,1-23 1 15,6 20-38-15,15-12 0 16,9-3 0-16,8-5-1 16,0-6-1-16,6-8 0 15,-3-2 0-15,-3-7 0 16,-2-1 1-16,-9-5-2 15,-9 1 0-15,-6 0 0 16,-10 3-2-16,-8 7 0 0,-9 5 2 16,-8 11-1-16,-8 7 1 15,-4 16 0-15,-7 6 0 16,3 8 1-16,1 8 1 15,5 1 0-15,10 0-2 16,12-5 0-16,12-6 0 16,16-11 0-16,18-10 0 15,14-11 0-15,12-8 0 16,8-8 0-16,7-8 0 15,-3-7 0-15,-3 1 0 16,-9-3 0-16,-10 4 0 16,-13 3 0-16,-15 5 0 15,-11 8 0-15,-12 12 0 16,0 0 0-16,-20 17 0 0,1 5 0 15,0 5 0-15,-3 3 0 16,2 4 0-16,1-2 0 16,4-4 0-16,6-6 0 15,6-7 0-15,3-15 0 16,12 2 0-16,3-16 0 15,7-9 0-15,3-11 0 16,-1-8 0-16,4-3 0 16,0-3 0-16,-2 0 0 15,-1 6 0-15,-3 5 0 16,-3 6 0-16,-1 13 0 15,1 7 0-15,-1 12 0 16,-4 2-5-16,4 15-4 16,-6-10-3-16,12 23-10 0,-24-31-5 15,34 37-4-15,-34-37 0 16,34 18-5-16,-18-17-1 15,3 1 3-15</inkml:trace>
  <inkml:trace contextRef="#ctx0" brushRef="#br3" timeOffset="195675.5656">23304 2741 120 0,'-10'17'41'15,"-8"-12"1"-15,15 17-2 16,-4-12-34-16,15 8-3 16,6-3 0-16,11 0-3 15,6-2 0-15,2-7 0 16,2-4 0-16,0-3 0 0,-4-8 0 15,-2-6 0-15,-7-3 0 16,-4-4 0-16,-8-4 0 16,-5 1 0-16,-6 4 0 15,-6 2 0-15,-10 8 0 16,-6 10 0-16,-6 8 0 15,-4 13 0-15,0 8 0 16,1 7 0-16,4 2 0 16,8-1 0-16,12-2 0 15,14-10 0-15,18-3-8 16,8-22-3-16,21 7-9 15,-8-33-8-15,30 19-4 16,-11-28-3-16,19 11-7 16,-10-9 2-16,-1 5 4 15</inkml:trace>
  <inkml:trace contextRef="#ctx0" brushRef="#br3" timeOffset="195879.586">24159 2666 113 0,'-17'13'42'0,"12"11"1"16,-10-3-1-16,11 8-37 15,-10 5-1-15,-1 7-2 16,1-2 0-16,-1 1-2 16,7-2-3-16,-2-12-2 15,15 5-9-15,-5-31-12 16,14 17-7-16,-2-27-9 15,13 1 0-15,-5-16 1 16</inkml:trace>
  <inkml:trace contextRef="#ctx0" brushRef="#br3" timeOffset="196360.6341">24501 2533 118 0,'-29'10'41'0,"7"10"3"16,-8-7-4-16,7 6-36 15,4 1-2-15,4 5 0 16,11 0-1-16,4-1 2 15,10-1-3-15,9 1 0 16,3-6 0-16,3-1 0 16,2-4 0-16,-2 1 0 15,-2 1 0-15,-5 0 0 16,-10 4 0-16,-10 0 0 15,-8 4 0-15,-8 1 0 16,-3 2 0-16,-8-1 0 16,-1 0 0-16,-4-9-5 15,6 7-8-15,-6-24-8 0,20 14-9 16,-19-28-6-16,18 4-7 15,-9-16-1-15,2-7 1 16</inkml:trace>
  <inkml:trace contextRef="#ctx0" brushRef="#br3" timeOffset="197313.7294">3971 3896 93 0,'0'0'37'15,"0"0"0"-15,-1 29 2 16,-6-4-36-16,1 14 0 16,-2 13-2-16,-3 13 0 15,0 13 0-15,-2 6-1 16,0 5 1-16,2 1-2 15,7-3-1-15,4-14-4 16,22-2-22-16,2-28-11 16,19-7 1-16,2-25-2 15</inkml:trace>
  <inkml:trace contextRef="#ctx0" brushRef="#br3" timeOffset="197652.7633">4522 4367 98 0,'0'-14'41'0,"-15"-3"0"16,1 19-1-16,-9 4-36 15,-1 8 0-15,0 10-1 16,1 8-3-16,5 2 1 16,6 5-1-16,2 2 0 15,11-4 0-15,8-6 0 16,7-4 0-16,10-12 1 15,3-8-1-15,3-8 0 16,0-10 0-16,-1-6 1 16,-7-12-1-16,-5-1 1 15,-7-6-1-15,-9 2 0 16,-8-2 0-16,-4 4 0 15,-4 2-1-15,-1 3 0 0,-1 8 0 16,5 7-3-16,2-2-2 16,8 14-13-16,16-19-10 15,14 13-11-15,2-14 0 16,19 2 1-16</inkml:trace>
  <inkml:trace contextRef="#ctx0" brushRef="#br3" timeOffset="197870.7851">5179 3673 105 0,'0'0'38'16,"-29"-12"2"-16,10 40-2 0,-6 9-36 16,3 19 0-1,1 16-1-15,1 15 0 0,4 10 0 16,-1 8-1-16,4 1 0 15,4-6-2-15,5-7-1 16,0-23-8-16,13 1-23 16,-9-33-6-16,12-12 0 15,-12-26 0-15</inkml:trace>
  <inkml:trace contextRef="#ctx0" brushRef="#br3" timeOffset="198314.8295">4778 4191 109 0,'0'0'41'0,"0"0"0"16,22 13-2-16,19-18-37 0,15-8-1 16,13-3 0-16,11-4 0 15,0 1 0-15,-5 0 0 16,-6 1 0-16,-11 7 0 15,-14 8 0-15,-14 9-1 16,-14 7 1-16,-15 7 0 16,-11 4-1-16,-8 2 0 15,-4 2 0-15,1-1 0 16,-2-2 0-16,4-3 0 15,11-4-1-15,5-3 1 16,12-5 0-16,10-1 0 16,6-3 0-16,7 2 0 15,7 0 0-15,-2-1-1 0,-5 5 1 16,-1 0-1-16,-11 9 1 15,-9 3-1-15,-13 10 1 16,-10 0-1-16,-10 5 1 16,-7 1 1-16,-4-2-2 15,1-7-1-15,6-1-4 16,0-20-7-16,28 3-10 15,-11-33-9-15,25-1-10 16,11-19-1-16,15-8 2 16</inkml:trace>
  <inkml:trace contextRef="#ctx0" brushRef="#br3" timeOffset="198764.8745">6784 3845 99 0,'13'-14'39'0,"-9"-4"1"16,-4 18-2-16,-4 14-31 15,-5 4-5-15,0 14-1 16,-2 13 0-16,-4 16-1 15,1 12 1-15,-3 8-2 16,2 9 0-16,-3 3 0 16,3-6 0-16,6-7-2 15,3-18-4-15,12 2-18 16,-6-36-14-16,13-5 2 15,-13-23-2-15,21-19 0 16</inkml:trace>
  <inkml:trace contextRef="#ctx0" brushRef="#br3" timeOffset="199230.9211">6577 4229 105 0,'-25'-10'37'0,"25"10"3"16,-20 7-3-16,26 4-31 15,-6-11-4-15,31 23-1 16,0-11 0-16,11 6 0 15,8-2 0-15,7-1-1 16,5-4 0-16,11-1 2 16,1-8-2-16,2-6 1 15,-5-6-1-15,3-10 0 16,-6-4 1-16,-7-2 0 15,-11-4 0-15,-14-1 0 16,-10 4-1-16,-13 6 1 0,-17 11-1 16,-16 12 1-16,-15 14-1 15,-7 14 1-15,-11 8-1 16,-4 12-1-16,1 5 1 15,7 4-1-15,12-2 1 16,14-7 0-16,20-8 0 16,18-13-1-16,22-17 1 15,17-12 1-15,12-13-1 16,4-13 1-16,-2-8 0 15,-2-7 0-15,-15-1 0 16,-13 0 0-16,-18 5-2 16,-20 7 0-16,-17 9-2 15,-12 2-3-15,2 17-10 0,-20-13-18 16,18 18-6-16,-3-8-1 15,19 11 0-15</inkml:trace>
  <inkml:trace contextRef="#ctx0" brushRef="#br3" timeOffset="200001.9982">8521 4191 80 0,'6'-32'39'16,"6"16"-1"-16,-12-3 0 15,0 19-27-15,0 0-4 16,0 0-2-16,-16 17-1 15,5 5-2-15,-3 6 0 0,0 6-1 16,2 1 0-16,3-1 0 16,6 1-1-16,7-6 1 15,15-8 0-15,8-8-1 16,11-12 0-16,8-6 1 15,6-10-1-15,6-7 1 16,0-7-1-16,-6-4 1 16,-3-3-1-16,-9 1 1 15,-9 3-1-15,-7 4 0 16,-8 7 0-16,-9 5 1 15,-7 16-1-15,0 0 0 16,0 0 0-16,-15 15 0 0,5 8 0 16,2 6 0-1,3 6 0-15,1 1-1 0,5 0 1 16,5 0-1-16,7-7 1 15,2-6 0-15,5-9 1 16,6-9-2-16,0-10 2 16,1-9 1-16,-2-11-1 15,-1-6 1-15,-4-10-1 16,-4-5 0-16,-1-5 0 15,-4 1-1-15,-5 1-2 16,-1 1-2-16,4 10-3 16,-6-5-9-16,21 26-11 15,-16-10-10-15,16 19-4 16,-2-6 0-16,12 10 2 15</inkml:trace>
  <inkml:trace contextRef="#ctx0" brushRef="#br3" timeOffset="200436.0416">9652 3586 98 0,'-5'-24'40'0,"5"24"0"16,-7-21-1-16,7 21-30 15,-13 20-5-15,6 10-1 16,-3 10 0-16,-2 14-2 15,-2 12 1-15,-1 13-1 16,-1 4 1-16,1 4 0 16,-1 0-1-16,4-5-1 15,3-7 1-15,1-12-1 16,4-15 0-16,7-10 0 15,5-18 0-15,11-18-1 0,7-15 2 16,4-13 0-16,4-12-1 16,3-8 1-16,1-4-1 15,-1 2 1-15,-6 3 0 16,-6 12 0-16,-10 10-2 15,-5 16 2-15,-10 7-2 16,4 30 1-16,-9 4 0 16,3 5 0-16,-1 5-2 15,7 1 0-15,7 1-2 16,3-12-3-16,18-1-3 15,-6-26-12-15,24 9-6 16,-14-30-5-16,17 6-4 16,-12-22-4-16,4 2 4 0</inkml:trace>
  <inkml:trace contextRef="#ctx0" brushRef="#br3" timeOffset="201290.127">10169 4090 105 0,'-12'14'39'0,"12"14"1"16,-4-13-2-16,6 4-34 15,12-5 0-15,9-3-2 16,6-9 0-16,9-7 0 16,0-7-1-16,5-8 0 15,-3-7 0-15,-3-5 0 16,-4-1 0-16,-8-4 0 15,-6 2-1-15,-14 3 0 0,-5 5 0 16,-9 8-1-16,-7 8 0 16,-8 11 1-16,-6 12-1 15,-4 14 1-15,-1 10 0 16,2 8 1-16,5 7-1 15,8 4 1-15,10-4 0 16,13-4 1-16,17-8-1 16,11-13-1-16,14-11 0 15,14-18 1-15,9-9-1 16,5-13 0-16,0-3 1 15,-6-7-2-15,-6 0 2 16,-9 1 0-16,-11 5-1 16,-13 6 0-16,-12 10 0 15,-16 13 0-15,0 0 0 0,-13 28 0 16,-2 3-1-16,0 8 1 15,-2 6 0-15,2 3-1 16,1 0 0-16,5-8 0 16,7-4 1-16,1-13 0 15,7-12 0-15,3-17-1 16,7-13 1-16,3-12 1 15,3-9 0-15,-1-9 0 16,1-2-1-16,0 0 1 16,-3 2-1-16,-4 11 1 15,-1 11-1-15,-3 9 0 16,0 16 0-16,4 7 0 15,4 11 0-15,4 2 0 16,7 8 0-16,12-3 0 16,9 0 0-16,7-7 1 0,7-7-1 15,0-8 0-15,-2-9 0 16,0-6 0-16,-9-9 0 15,-11-6 1-15,-10-6-1 16,-15-2 0-16,-12-1 0 16,-12 1 1-16,-10 7-1 15,-8 10 1-15,-10 12-1 16,-1 14 1-16,-3 17 1 15,1 14-2-15,2 14 0 16,7 5 0-16,10 8 0 16,6-2 0-16,16-2-2 15,12-11-3-15,25-5-5 16,6-20-1-16,28 2-5 15,-3-34-10-15,40 11-5 0,-7-32-1 16,29 9-3-16,-8-20-4 16,11-2 4-16</inkml:trace>
  <inkml:trace contextRef="#ctx0" brushRef="#br3" timeOffset="201732.1712">12772 3704 93 0,'18'-25'38'0,"-14"-3"1"15,8 16-3-15,-12 12-29 16,0 0-1-16,-5 26-2 15,-1 15-1-15,-6 18-1 0,-1 10 1 16,0 12-3-16,-1 5 2 16,3 3-2-16,3-5-2 15,6-6-1-15,2-18-8 16,19-5-23-16,-9-27-5 15,14-6 0-15,-8-25-2 16</inkml:trace>
  <inkml:trace contextRef="#ctx0" brushRef="#br3" timeOffset="201922.1902">12590 4039 117 0,'-14'4'40'15,"3"-11"1"-15,22 7-1 0,14-13-39 16,17-5-1-16,15-4-3 15,11-8-2-15,20 6-9 16,-10-20-18-16,19 12-8 16,-11-12 0-16,1 13-1 15</inkml:trace>
  <inkml:trace contextRef="#ctx0" brushRef="#br3" timeOffset="202296.2276">13371 3562 110 0,'-31'24'40'16,"7"22"1"-16,-10-2-2 15,5 15-36-15,0 7 1 16,5 9-1-16,2 2-1 16,2-2 1-16,5-5-1 0,3-4-1 15,9-11 0-15,5-11-2 16,5-12 2-16,7-14-2 15,7-15 1-15,7-11 0 16,3-11 0-16,1-9 0 16,3-8 0-16,-4-1 2 15,1-1-2-15,-7 6 1 16,-3 4-1-16,-8 11 0 15,-3 12 0-15,-11 5 0 16,5 25 0-16,-6 2-1 16,1 8 0-16,-3 2-2 15,6 5-1-15,1-8-5 0,12 4-5 16,-8-25-11-16,27 11-7 15,-13-30-4-15,21 3-3 16,-6-23-2-16,7 3 4 16</inkml:trace>
  <inkml:trace contextRef="#ctx0" brushRef="#br3" timeOffset="203160.314">13748 4026 108 0,'-18'15'40'0,"-6"-8"0"15,14 14-1-15,-1-7-35 16,16-1 0-16,11-5-2 15,9-4 0-15,9-9 0 16,8-5-1-16,5-9 0 16,2-4 0-16,-5-4 0 0,-7-4-1 15,-7-2 0-15,-8-2 1 16,-8 2-1-16,-8 3 0 15,-11 5-1-15,-8 5 1 16,-6 10 0-16,-6 10 0 16,-7 11 0-16,-3 18 0 15,-2 9 1-15,-1 10 0 16,5 7-1-16,7 1 1 15,10 1 0-15,10-7 0 16,16-7-1-16,13-12 0 16,14-15 1-16,12-10-1 15,10-14 0-15,7-12 0 16,6-11 1-16,0-6-1 15,-6-4 0-15,-5 0 0 0,-7 3 1 16,-13 7-1-16,-12 7 0 16,-13 15 0-16,-16 9-1 15,-2 22 1-15,-9 11 0 16,-7 6 0-16,-2 10-1 15,3 4 1-15,-1-1 0 16,4-4 0-16,4-7-1 16,6-11 1-16,7-14 0 15,-3-16 0-15,25-10 1 16,-3-16-1-16,3-11 1 15,3-10 0-15,3-7 1 16,-1-3-2-16,-2 4 0 16,-5 5 0-16,-5 11 0 15,-7 9 0-15,-2 12 0 0,-9 16 0 16,16 6 0-16,-7 11 0 15,5 4 0-15,4 3 0 16,10-3 0-16,10-2 0 16,6-6 0-16,8-8 0 15,5-11 0-15,3-6 0 16,-3-7 0-16,-6-8 0 15,-7-3 0-15,-14-4 0 16,-10 0 0-16,-11 1 0 16,-12 6 0-16,-12 10 0 15,-8 8 0-15,-9 11 0 16,-4 16 0-16,0 16 0 15,-1 12 0-15,3 6 0 16,5 7 0-16,10-2 0 16,10-3 0-16,12-7 0 0,19-12-3 15,14-17-5-15,30-7-3 16,6-21-2-16,31 4-10 15,-5-32-7-15,38 14 0 16,-8-25-4-16,20 11 0 16,-6-9-2-16</inkml:trace>
  <inkml:trace contextRef="#ctx0" brushRef="#br3" timeOffset="203550.353">16282 3815 119 0,'18'-12'40'15,"-16"-4"1"-15,-2 16-6 16,-4 13-33-16,-9 4 0 16,-3 12-1-16,-4 9 0 15,-4 9 0-15,5 6-1 0,5 4-1 16,3-5-2-16,15 1-4 15,1-25-15-15,22 8-13 16,-2-25-6-16,16-5 0 16,-4-21-1-16</inkml:trace>
  <inkml:trace contextRef="#ctx0" brushRef="#br3" timeOffset="203708.3688">16369 3559 106 0,'-23'-12'37'0,"2"2"-1"15,21 10-14-15,0 0-57 0,11 4-3 16,23 3 1-16,8-11-3 16</inkml:trace>
  <inkml:trace contextRef="#ctx0" brushRef="#br3" timeOffset="204042.4022">16837 3653 108 0,'-23'21'39'15,"-15"-11"2"-15,4 11-3 16,-10-2-33-16,13-3-2 15,6-3 0-15,7 6-1 16,11-4-1-16,12 0 0 16,12 0-1-16,13-1 1 15,7 1-1-15,6-3 0 0,1 2 0 16,0 4 0-16,-3-1 0 15,-11 5 1-15,-8 0-1 16,-12 5 0-16,-12 2 1 16,-11 2-1-16,-10 0 1 15,-7-1-1-15,-8 3 1 16,-5-7-2-16,1-2-1 15,3-9-3-15,7 4-8 16,-2-25-11-16,34 6-7 16,-18-10-11-16,31-10 1 15,3-18-3-15</inkml:trace>
  <inkml:trace contextRef="#ctx0" brushRef="#br3" timeOffset="204691.4671">17816 3737 97 0,'9'-20'38'16,"4"12"1"-16,-14-5-1 16,1 13-35-16,0 0-1 15,-19 15 0-15,3 6 0 16,-2 9 0-16,-3 8 0 15,-4 10 0-15,-1-1-1 16,3 4 1-16,4-6 0 16,5-6-1-16,6-6 0 0,6-12 0 15,2-21-1-15,18 5 1 16,4-20 0-16,7-13-1 15,4-6 2-15,0-5-2 16,4-8 2-16,-2 0-2 16,-3 5 1-16,-1 2 0 15,-7 11 0-15,-4 6-1 16,-6 13 0-16,-14 10 0 15,16 16 0-15,-14 12 0 16,0 8-1-16,0 7 0 16,6 6-2-16,2-2-1 15,14 4-3-15,2-21-9 16,26 8-18-16,-11-32-3 15,22 1-3-15,-7-27-2 0</inkml:trace>
  <inkml:trace contextRef="#ctx0" brushRef="#br3" timeOffset="205030.501">18475 3709 104 0,'-32'12'39'0,"-12"-1"2"16,5 21-2-16,2 0-36 15,-1 12 0-15,1 1 0 16,12 5-1-16,5-1 0 15,16-5-1-15,14-7 0 16,15-8 0-16,13-13-1 16,12-16 1-16,7-14 0 15,2-9 0-15,0-14 0 16,-6-7 0-16,-7-5-1 0,-14-3 1 15,-10-1-1-15,-17 4-1 16,-9 9 0-16,-10 6 0 16,-7 13 0-16,-6 6-1 15,2 13-1-15,-1 7-1 16,15 11-2-16,11-16-6 15,9 37-12-15,5-31-12 16,28 9-3-16,2-21-2 16,18 0 1-16</inkml:trace>
  <inkml:trace contextRef="#ctx0" brushRef="#br3" timeOffset="205247.5227">19150 3275 93 0,'-4'-10'40'0,"-17"6"-1"16,6 29 0-16,-15 11-34 15,3 20-1-15,-5 12 1 16,0 16-2-16,1 6-1 16,3 3 0-16,6-3-2 15,4-6-3-15,12-1-7 16,-9-31-15-16,25 2-15 15,-6-27 0-15,11-9-2 16,-15-18 1-16</inkml:trace>
  <inkml:trace contextRef="#ctx0" brushRef="#br3" timeOffset="205412.5392">18769 3726 115 0,'-5'-11'42'16,"0"-7"0"-16,26 12-1 15,4-3-41-15,18-9-8 16,30 11-10-16,-8-18-13 15,31 12-12-15,8-13 0 16,26 8 0-16</inkml:trace>
  <inkml:trace contextRef="#ctx0" brushRef="#br3" timeOffset="206006.5986">20098 3702 59 0,'6'-26'36'0,"7"5"0"16,-9-6 1-16,7 13-24 15,-15-6-2-15,4 20-2 16,-20-4-2-16,-3 16-1 15,-14 8-1-15,-6 9-1 16,-5 3-2-16,1 4 0 16,6-3-1-16,6 0 1 15,14-6-1-15,16-4 0 16,19-8-1-16,16-4 0 15,16-7 0-15,6 1 0 16,7 1 1-16,-2 1-1 16,-5 0 0-16,-9 8 0 15,-14 4 0-15,-16 3 1 16,-14 7-1-16,-13 1 0 0,-10 0 0 15,-7 0 0-15,-2-4-1 16,3-7-2-16,9-5-1 16,7-14-2-16,25 2-16 15,0-27-14-15,31 3-2 16,3-18-1-16,26 1 0 15</inkml:trace>
  <inkml:trace contextRef="#ctx0" brushRef="#br3" timeOffset="206307.6287">20662 3632 110 0,'-20'11'39'0,"-18"-4"2"16,2 23-5-16,-8-1-32 16,3 6-1-16,6 6-1 0,7 2 1 15,10-1-2-15,18-2 0 16,13-7 0-16,16-9 0 15,14-10-1-15,9-10 1 16,5-11 0-16,2-10-1 16,-4-8 1-16,-7-6-1 15,-11-7 1-15,-10-2-2 16,-15 1 1-16,-12 0-2 15,-10 3-1-15,-8-2-1 16,-4 12-1-16,-7-1-5 16,13 22-13-16,-13-12-13 15,29 17-1-15,-15 0-2 16,25 8-2-16</inkml:trace>
  <inkml:trace contextRef="#ctx0" brushRef="#br3" timeOffset="207097.7077">21840 3685 101 0,'-17'0'38'16,"-7"-6"1"-16,9 10-2 15,-12-6-34-15,13 8-1 16,-1 4 0-16,1 8 0 16,-5 7 0-16,4 8 0 15,-2 2 0-15,0 4 0 16,0-2-1-16,6-1 0 15,2-10 0-15,5-4 0 0,4-22 0 16,14 3 0-16,3-16-1 16,9-13 1-16,3-7-1 15,3-8 1-15,2-4-1 16,-1 0 1-16,-1 2-1 15,-3 6 0-15,-10 4 0 16,-4 10 0-16,-6 10 1 16,-9 13-1-16,0 0 0 15,-6 11-1-15,-2 8 1 16,2 2 0-16,2 5 0 15,9-1 1-15,5-3-1 16,14-3 1-16,9-13 0 16,14-4 0-16,5-10 0 15,7-9 1-15,-1-2-1 16,0-5 1-16,-7-3-1 0,-9 2 0 15,-7 5 1-15,-8 2-2 16,-12 8 0-16,-15 10 0 16,0 0 0-16,-1 21 0 15,-13 5 0-15,-1 7 0 16,-3 9 0-16,3 5-2 15,4 5-1-15,4-2-2 16,10 2-5-16,4-21-8 16,28 9-9-16,-10-33-5 15,28 4-5-15,-11-24-4 16,19-4 2-16,-9-17 3 15</inkml:trace>
  <inkml:trace contextRef="#ctx0" brushRef="#br3" timeOffset="207464.7444">22857 3552 109 0,'-5'14'37'0,"-14"1"3"16,6 24-6-16,-10-2-30 16,0 9 1-16,0-1-1 15,4 4 0-15,3-1-1 16,8-6-1-16,7-8 0 15,8-10-1-15,9-13 0 16,9-11 0-16,9-11 0 16,7-14 0-16,3-8 0 15,3-7 0-15,-2-5 0 16,-3 0 0-16,-7 3 1 15,-6 8-2-15,-8 5 0 0,-6 8 0 16,-8 11 0-16,-7 10 0 16,-4 13 0-16,-8 8 0 15,1 11 0-15,-2 1-3 16,3 9-1-16,-1-6-3 15,14 13-10-15,-8-27-9 16,32 11-6-16,-5-25-7 16,25 0-2-16,5-18 1 15,18-2 2-15</inkml:trace>
  <inkml:trace contextRef="#ctx0" brushRef="#br3" timeOffset="207697.7677">23668 3642 123 0,'-52'-4'41'0,"2"15"1"0,-12-7-1 16,15 10-37-16,2 3-2 15,9 5 0-15,11 4-2 16,16 2 0-16,16 2 0 15,16-2 0-15,18-3 0 16,12-5 0-16,10-4-5 16,7-12-1-16,13 3-9 15,-16-29-11-15,21 8-6 16,-19-23-9-16,6 2 1 15,-17-19-2-15</inkml:trace>
  <inkml:trace contextRef="#ctx0" brushRef="#br3" timeOffset="208150.813">24252 3263 116 0,'-29'14'41'0,"2"29"1"16,-14 2-1-16,9 16-34 16,-12 5-2-16,3 9-2 15,3 0-3-15,5-5 0 16,10-5 0-16,8-9 0 15,6-10 0-15,10-9 0 16,9-14 0-16,8-12 0 16,6-13 0-16,5-6 0 15,2-11 0-15,4-3 0 16,-3-4 0-16,1 2 0 15,-9 3 0-15,-1 4 0 16,-8 9 0-16,-2 6 0 16,-13 2 0-16,12 19 0 0,-8-1 0 15,2 2 0-15,3 3 0 16,3 2 0-16,6 0 0 15,0-6-7-15,12 0-1 16,-5-11-4-16,16 12-8 16,-14-27-5-16,21 16-4 15,-19-24 11-15,16 14 5 16,-17-15 5-16,5 0 5 15,-11 2 4-15,-8-10 10 16,3 17 4-16,-17-11 1 16,0 8-24-16,0 10-9 15,-12-8-11-15,12 8-4 16,-21-1 0-16</inkml:trace>
  <inkml:trace contextRef="#ctx0" brushRef="#br3" timeOffset="223843.3821">25013 4060 106 0,'-14'7'42'0,"-5"-11"-1"15,19 4 0-15,-27 0-36 16,27 0-2-16,-8-13 0 16,8 13-2-16,10-12-3 15,-10 12-6-15,30-4-30 16,-30 4-4-16,26 10 1 15,-26-10-2-15</inkml:trace>
  <inkml:trace contextRef="#ctx0" brushRef="#br4" timeOffset="228556.8534">3613 5195 68 0,'11'-9'38'0,"-11"9"-1"16,11-7 1-16,-11 7-15 15,-6 18-18-15,1 10-3 16,2 12 0-16,-3 19 0 16,0 10-1-16,-3 11 0 15,4 10 0-15,2 1 1 16,3-3-2-16,9-5-3 0,-2-27-14 15,19-6-20-15,-2-27 0 16,18-14 1-16,-1-29-2 16</inkml:trace>
  <inkml:trace contextRef="#ctx0" brushRef="#br4" timeOffset="228792.877">4263 5125 86 0,'0'0'38'0,"0"0"0"15,-11 15 1-15,11 10-27 16,-4 7-8-16,4 13-2 16,1 8 1-16,2 12-1 15,-2 4-2-15,-1 7 1 0,-1 4-1 16,-2-2 0-16,0-1-2 15,-4-13-4-15,11 0-25 16,-13-23-6-16,13-8 0 16,-5-20-2-16</inkml:trace>
  <inkml:trace contextRef="#ctx0" brushRef="#br4" timeOffset="228972.895">4143 5604 102 0,'-29'-9'41'0,"-5"-1"0"16,12 12-1-16,2-9-35 0,20 7-2 15,20-9-1 1,13-6-3-16,22 3-4 0,4-14-16 16,21 12-19-16,-4-6 0 15,10 16-2-15,-6-1-1 16</inkml:trace>
  <inkml:trace contextRef="#ctx0" brushRef="#br4" timeOffset="229640.9618">5412 5614 55 0,'11'-13'38'0,"-11"-3"-1"15,0 16 0-15,-14-18-17 16,3 25-9-16,-18-1-3 16,-1 13-3-16,-11 4 0 15,0 13-1-15,-2 7 1 16,2 6-1-16,4-3 0 15,10 1-1-15,9-7 1 16,11-6-2-16,15-13 1 0,13-16-2 16,11-16-3-16,12-12 2 15,7-10-2-15,5-7 1 16,-3-6 0-16,-1 0 0 15,-7-1-1-15,-9 6 1 16,-8 9 1-16,-9 8 0 16,-9 11-1-16,-10 13 0 15,0 0 0-15,-9 38 0 16,-3 9 3-16,-4 17-2 15,1 16 2-15,-1 15-2 16,0 9 2-16,-1 3-1 16,5-4 1-16,0-6-1 15,2-11-1-15,-2-13 2 16,-3-15-2-16,-5-11 3 0,-2-16-2 15,-8-12 0-15,-2-13-1 16,-6-16 1-16,4-12-2 16,-3-15-2-16,8-14-1 15,2-17-1-15,16-7-1 16,6-10-3-16,21 10-13 15,2-8-17-15,23 14 1 16,6-4 1-16,18 21-3 16</inkml:trace>
  <inkml:trace contextRef="#ctx0" brushRef="#br4" timeOffset="229992.997">6019 5658 90 0,'0'0'39'16,"-10"-24"0"-16,10 24 2 15,-27-5-29-15,10 8-9 16,-6 4 0-16,1 10-1 16,0 6-1-16,0 13 1 15,6 2 1-15,4 5-1 16,8-3 1-16,8 2-1 15,12-9 0-15,7-6 0 16,10-11 0-16,6-13-1 16,2-10-3-16,2-10 4 15,-4-14-4-15,-6-7 1 16,-8-8 0-16,-6-4-1 15,-10 0-1-15,-8-1 0 16,-4 2 1-16,-10 5-4 0,2 15-1 16,-8 0-9-16,19 29-24 15,-20-11 1-15,16 25 0 16,-3-1-1-16</inkml:trace>
  <inkml:trace contextRef="#ctx0" brushRef="#br4" timeOffset="230377.0354">6495 5634 99 0,'-19'5'40'16,"10"11"0"-16,9-16-1 0,-2 16-36 15,17-10 0-15,13 1-1 16,6-4 0-16,9-3-1 16,2-7 0-16,3-1 0 15,-4-7 0-15,-2-4 0 16,-10-4 0-16,-10-3-1 15,-7 0 1-15,-13 0 0 16,-11 7-1-16,-6 4 0 16,-13 7-1-16,-4 11 1 15,-8 12 0-15,-1 11 0 16,-1 12-1-16,4 7 1 15,5 5-1-15,11 1 2 16,15-4-2-16,14-9-2 0,25-4-9 16,5-28-19-16,29-4-9 15,6-24-1-15,18-2 0 16</inkml:trace>
  <inkml:trace contextRef="#ctx0" brushRef="#br4" timeOffset="230677.0654">7328 5396 106 0,'-40'21'41'0,"-9"-6"0"16,10 13-1-16,2-7-38 16,21 2 1-16,11-3-2 15,17-4 1-15,13-4-2 16,14 0 1-16,5-3 0 0,2 0 0 15,-4 3 0-15,-9 1 0 16,-7 6 0-16,-15 9 0 16,-14 0 0-16,-13 7 0 15,-9 1-1-15,-2-1 1 16,0-4-3-16,-1-8-2 15,13 2-6-15,-3-29-8 16,18 4-23-16,7-13-1 16,13-7 0-16,-3-10-4 15</inkml:trace>
  <inkml:trace contextRef="#ctx0" brushRef="#br4" timeOffset="231178.1155">8616 5040 88 0,'-4'-15'36'0,"4"15"0"16,-9 13 2-16,5 16-36 16,-6 12 4-16,8 15-3 15,-7 10 0-15,3 10-1 16,-3 7 2-16,1 5-2 15,-3-1-1-15,-2-3 1 16,3-8-1-16,1-10-2 16,4-10-2-16,-5-17-7 15,17-6-25-15,-7-33-2 0,5 13 0 16,-5-28-2-16</inkml:trace>
  <inkml:trace contextRef="#ctx0" brushRef="#br4" timeOffset="231333.131">8369 5573 98 0,'-23'-14'37'0,"-5"-2"2"15,18 17-1-15,-3-4-32 16,27 2-2-16,9-5-2 16,20-3-2-16,15-6-3 15,9-13-6-15,21 8-26 16,-3-18-4-16,8 4 0 15,-8-13-1-15</inkml:trace>
  <inkml:trace contextRef="#ctx0" brushRef="#br4" timeOffset="231729.1706">9138 4952 96 0,'-19'22'40'16,"-9"-1"1"-16,8 21-2 15,-9 4-33-15,8 12-2 16,-1 9 1-16,1 11-2 15,-2 3 1-15,2 5-2 16,1-4-1-16,3-3 3 16,5-11-3-16,7-12 2 15,5-13-2-15,9-17 2 16,10-18-3-16,4-10 0 0,11-16 2 15,0-9-5-15,5-8 3 16,-4-1-2-16,-1 0 3 16,-3 0-3-16,-9 10 2 15,-2 5 0-15,-20 21 0 16,15-5 0-16,-14 18-1 15,-1 9 1-15,3 5-1 16,-2 6-1-16,9 2-1 16,5-5 1-16,10 2-4 15,-1-19-5-15,21 8-15 16,-11-30-9-16,14 3-5 15,-6-20-1-15,7 1 3 16</inkml:trace>
  <inkml:trace contextRef="#ctx0" brushRef="#br4" timeOffset="233292.3269">9649 5495 90 0,'0'0'37'0,"0"0"1"16,-23 24 1-16,18 1-31 16,-10 6-2-16,3 12-2 15,-3 1 0-15,2 1 3 16,-2-5-4-16,4-3 2 15,3-8-4-15,2-7 3 16,4-9-3-16,2-13 2 16,19-22-2-16,-1-5-4 15,4-10 3-15,4-5-2 16,0-9 2-16,6-1-3 15,-6 2 3-15,-3 5-3 16,-6 11 3-16,-3 6 0 0,-5 9-1 16,0 7 1-16,-9 12 0 15,21-8 0-15,-5 9 0 16,6 1-1-16,8 0 1 15,6-2 0-15,5-4 0 16,3-1 0-16,-3-1 0 16,-1-3 0-16,-9 1 1 15,-5 2-1-15,-13-1 1 16,-13 7-1-16,0 0 1 15,-27 3-1-15,-2 11 0 16,-6 5 1-16,-7 10-1 16,-2 5 0-16,3 7 1 15,1 8-1-15,11-1 0 16,9-1 3-16,14-2-2 15,12-9 2-15,13-8-3 0,15-10 3 16,7-15-3-16,7-15 0 16,5-13 2-16,-2-8-6 15,-2-10 5-15,-8-8-4 16,-8-3 3-16,-9-2-3 15,-11 3 3-15,-4 5-1 16,-12 10 1-16,-2 8-1 16,-7 9 1-16,0 13-1 15,-1 13 1-15,5 6 0 16,1 9-1-16,6 3 1 15,7 2 0-15,3 0 0 16,7-3 0-16,11-8 0 16,4-5 0-16,4-7 1 15,2-7-1-15,2-8 1 0,-2-6-1 16,0-4 1-16,-4-4-1 15,-8 3 1-15,-6 1-1 16,-5 2 1-16,-6 6-1 16,-8 15 0-16,0 0 0 15,0 0 1-15,-19 20-1 16,7 6 0-16,-1 9 0 15,0 3 0-15,0 3 0 16,5 0 0-16,4-4 0 16,4-6 1-16,8-10-1 15,11-11 1-15,7-12-1 16,11-11 1-16,3-10-1 15,7-8 1-15,1-8-1 0,2-3 1 16,-1 0-1-16,-12 6 0 16,-6 4 2-16,-5 7-2 15,-11 11 0-15,-15 14 0 16,8 11 0-16,-14 11-2 15,-4 9 2-15,0 3-1 16,3 9-2-16,3-3 0 16,7 5-3-16,4-12-1 15,20 0-5-15,-3-23-6 16,26 11-6-16,-14-30-6 15,24 7-4-15,-12-20-4 16,8 2 2-16,-12-15 3 16,-8-1 37-16,4 3 7 15,-23-13 10-15,11 17 4 0,-28-11 9 16,5 16 4-16,-19-5 2 15,1 21-1-15,-7 0-33 16,-9 14 0-16,-9 7-2 16,1 15 0-16,-2 9-2 15,3 6 1-15,4 5-2 16,9 1 1-16,11-2-1 15,9-1-1-15,11-13 1 16,7-8-1-16,13-14 1 16,3-11-1-16,4-13 0 15,7-11 1-15,-4-13-1 16,-1-10 0-16,-1-6 0 15,0-2 0-15,-4-1-1 16,-3 8 1-16,-7 10-1 0,-7 14 1 16,-15 24-1-16,11 4 0 15,-17 31 1-15,-10 17 0 16,-6 21 0-16,-8 14 1 15,-2 10 1-15,-3 4 0 16,-2 2 0-16,-3-5-2 16,4-9 0-16,3-12 0 15,4-17 0-15,9-13 0 16,1-17 0-16,9-17 0 15,10-13 0-15,-1-16 0 16,7-12 0-16,4-10 0 16,4-7 0-16,1-10 0 15,6-4 0-15,2-7 0 16,5-1 0-16,2 0 0 15,4 5 0-15,4 0-4 0,5 5 2 16,-1 8-3-16,4 10-2 16,-10 4-6-16,5 20-3 15,-18-13-7-15,15 27-7 16,-22-15-3-16,10 13-9 15,-4-7 3-15,12 1 3 16</inkml:trace>
  <inkml:trace contextRef="#ctx0" brushRef="#br4" timeOffset="233752.3729">11942 4834 96 0,'-26'40'41'0,"7"17"2"16,-15-4-2-16,11 10-34 15,-9 8 0-15,1 8-3 16,0-4 0-16,8-3-2 16,2-9 1-16,8-9-2 15,12-12-1-15,13-17 1 16,7-14 0-16,8-15 0 15,8-12 0-15,1-7 1 0,2-9-2 16,-2 0 0-16,-5 2 0 16,-7 4 0-16,-5 6 0 15,-6 11 0-15,-13 9 0 16,0 29 0-16,-5 2 0 15,-4 5 0-15,4 7-2 16,0-5-6-16,11 8-4 16,-5-23-5-16,24 6-9 15,-13-34-5-15,26 4-4 16,-12-26-9-16,12-8 3 15,3-13 4-15</inkml:trace>
  <inkml:trace contextRef="#ctx0" brushRef="#br4" timeOffset="234569.4546">13082 5354 88 0,'0'-10'36'15,"-13"-10"2"-15,8 9 0 16,-19-10-30-16,10 5-3 15,-10 0 0-15,-1 7-2 16,-6 8 0-16,-3 14 0 16,-4 11-1-16,-4 14 0 15,1 10 0-15,3 6 0 16,5 1-1-16,6-3 1 15,12-5-1-15,13-10 1 16,14-16-1-16,19-18 0 16,14-16-1-16,15-15 1 15,8-9-1-15,1-7 1 0,-1-4-1 16,-5 0 1-16,-7 6-1 15,-16 7 0-15,-12 13 0 16,-13 15 1-16,-15 7-1 16,2 28 0-16,-11 5 0 15,3 3 0-15,2 6-2 16,5-1-2-16,15 6-6 15,1-18-6-15,27 8-12 16,-7-22-13-16,21 1-1 16,3-16-2-16,12-1 2 15</inkml:trace>
  <inkml:trace contextRef="#ctx0" brushRef="#br4" timeOffset="235140.5117">14497 5206 94 0,'-30'10'39'16,"9"-1"0"-16,-17-8 0 15,3 11-33-15,-9 0-3 16,1 10 0-16,-1 1 0 15,7 7-2-15,6 5 1 16,9-2-1-16,14 2 0 16,9-6-1-16,14-3 1 15,12-6-1-15,6-5 1 16,8-5-1-16,-1-5 0 15,0-2 1-15,-8-3-1 16,-4 0 1-16,-12 3-1 0,-16-3 0 16,-3 25 0-16,-17 0 1 15,-11 9-1-15,-6 3 2 16,-3 4-2-16,0 0 1 15,5 0-2-15,4-8 0 16,19-6-5-16,12-27-5 16,24 6-14-16,9-29-16 15,20-3 1-15,4-14-3 16,17-3 4-16</inkml:trace>
  <inkml:trace contextRef="#ctx0" brushRef="#br4" timeOffset="235524.5501">14701 5442 100 0,'-5'14'38'0,"5"-14"2"16,17 4-2-16,12-8-35 15,11-2-1-15,8-5 0 16,8 0 0-16,1-5 0 15,1 1-1-15,-6-5 1 16,-7-1-1-16,-9-2 1 16,-11-3-1-16,-14-1 0 15,-11 1-1-15,-10-2 1 16,-10 5 0-16,-8 5 0 15,-7 7 0-15,-5 13-1 16,-5 15 1-16,-6 13 0 16,0 12 0-16,1 9 0 0,7 7 0 15,5 3 0-15,15-2 0 16,12-6-1-16,25-12-1 15,22-12-1-15,21-19-3 16,30-3-9-16,-3-30-11 16,30 4-13-16,-12-22-2 15,6 2-2-15,-19-16 2 16</inkml:trace>
  <inkml:trace contextRef="#ctx0" brushRef="#br4" timeOffset="236237.6214">15551 5208 105 0,'-25'23'39'16,"-6"-1"1"-16,9 16-1 15,-7 4-35-15,11 1 0 0,1 2-2 16,4 0 1-16,0-1-2 16,4-7 1-16,3-4-1 15,3-8 0-15,4-11 0 16,-1-14 0-16,21-4-1 15,-5-15 0-15,6-12 1 16,3-7-1-16,0-9 0 16,4-5 0-16,-4-3 1 15,-2 1-1-15,-4 7 0 16,-5 10 0-16,-4 8 0 15,-4 12 0-15,-6 17 0 16,0 0 0-16,9 20 0 16,-4 5 0-16,2 4 1 15,5 0-1-15,5-2 0 0,7-2 1 16,4-8-1-16,10-7 1 15,0-8 0-15,4-6-1 16,2-11 1-16,0-5 0 16,-4-1-1-16,-6-6 1 15,-6 1 0-15,-5 1-1 16,-4 6 0-16,-9 3 2 15,-10 16-2-15,0 0 0 16,0 0 0-16,-17 31 0 16,2 2 0-16,-1 5 0 15,-2 8-2-15,2-1 0 16,3 4-1-16,6-9-1 15,13-6-2-15,5-16-3 16,20 3-8-16,-10-31-8 16,27 9-5-16,-13-25-6 0,14 0-3 15,-8-19 2-15,10 4 2 16,-16-3 34-16,-5-9 12 15,7 22 9-15,-26-12 6 16,11 24 11-16,-20 1 1 16,0 29 1-16,-14 3 0 15,6 21-31-15,-15 11-4 16,1 9 0-16,0 3-2 15,4 1 0-15,7-1-2 16,9-11-2-16,9-8-2 16,2-21-8-16,25-2-12 15,-12-29-15-15,19-4-1 16,-9-25-2-16,7-4 2 15</inkml:trace>
  <inkml:trace contextRef="#ctx0" brushRef="#br4" timeOffset="236364.6341">16475 4825 87 0,'-33'-14'36'15,"-1"10"-2"-15,10 11-11 16,14 15-40-16,6-8-21 16,19 14-1-16,3-6-1 15</inkml:trace>
  <inkml:trace contextRef="#ctx0" brushRef="#br4" timeOffset="236543.652">16804 5334 118 0,'3'22'43'0,"-3"-22"1"15,21-5-2-15,-4-16-40 16,14 5-5-16,15 10-8 16,-5-16-9-16,16 14-16 15,-14-10-8-15,9 6 0 16,-7-6-1-16</inkml:trace>
  <inkml:trace contextRef="#ctx0" brushRef="#br4" timeOffset="237536.7513">17395 5367 60 0,'11'-1'35'0,"-11"1"0"15,14-2 0-15,-14 2-21 16,0 0-6-16,0 0-2 16,2 18 0-16,-11-8-1 0,4 13 0 15,-4 1-3-15,1 5 1 16,-1 7-2-16,-3 1 1 15,5 1-1-15,0 0 0 16,1-7 0-16,0-3 0 16,3-10-1-16,3-18 1 15,0 0 0-15,0 0-1 16,13-29 1-16,-3-7-1 15,1-5 1-15,-1-12-1 16,5-7 1-16,2-3-2 16,0-3 2-16,2 1-1 15,6 7-1-15,-2 6 2 16,6 9-3-16,2 8 3 15,4 16-3-15,4 8 2 0,3 11 0 16,1 9 0-16,0 6 1 16,-2 5-2-16,1 6 2 15,-7 4-1-15,-9 3 1 16,-12 5-1-16,-9 1 0 15,-13 3 0-15,-13-3 0 16,-10 1 0-16,-14-4 0 16,-4-4 1-16,-8-4 0 15,0-7 0-15,0-3-1 16,4-5 1-16,4-1 0 15,9-1 0-15,7 4 0 16,6 9-1-16,6 9 1 16,4 10 0-16,2 12 1 15,-2 10 0-15,0 11-1 0,-4 2 0 16,2 7-3-16,-6-12-1 15,11 4-11-15,-14-29-11 16,27 3-11-16,-8-29-4 16,19-12-1-16,4-22 0 15</inkml:trace>
  <inkml:trace contextRef="#ctx0" brushRef="#br4" timeOffset="237979.7928">17978 5361 87 0,'0'0'38'15,"4"17"0"-15,6-18 2 16,20 0-31-16,8 0-7 15,13 1 0-15,11-8 0 16,6 0 0-16,3-4-1 16,-2-5 1-16,-6-2-2 15,-8-3 1-15,-13-1 0 16,-13-1-1-16,-20 1 1 15,-13 1-2-15,-15 4 2 16,-10 2-2-16,-9 5 2 16,-8 7-1-16,-6 6 1 15,-5 9 0-15,5 8 0 16,1 7 1-16,5 8 0 0,11 4-1 15,10 3 1-15,16 0-1 16,18-3 0-16,14-7 0 16,18-4-2-16,9-10-1 15,13-4-3-15,2-17-4 16,14 8-8-16,-21-28-13 15,10 9-12-15,-13-16 2 16,2 4-2-16</inkml:trace>
  <inkml:trace contextRef="#ctx0" brushRef="#br4" timeOffset="238385.671">18852 5173 105 0,'-6'16'40'0,"-10"-9"1"15,10 10-1-15,-7-5-36 16,6 6-1-16,-2 4-1 15,-4 7 0-15,-1 5 0 16,0 2-1-16,-1 5-1 16,-2-1 1-16,3-2-1 15,4-7 0-15,-1-4 0 16,5-11 0-16,6-16 0 15,11-6 0-15,6-16 0 16,9-9 1-16,1-11-1 16,7-5 1-16,0-4-1 15,-2-3 0-15,-2 5 1 16,-6 6-1-16,-7 12 1 15,-7 5-1-15,-4 11 0 0,-6 15 1 16,10-11-1-16,-10 11 0 16,27 8-1-16,-5-5-1 15,8 0-1-15,4-3-3 16,12 8-4-16,-7-16-4 15,16 18-11-15,-22-15-13 16,9 10-3-16,-8-7 1 16,3 8 0-16</inkml:trace>
  <inkml:trace contextRef="#ctx0" brushRef="#br4" timeOffset="238969.4958">19505 5196 102 0,'-13'9'40'0,"-10"-5"2"16,7 13-2-16,-13-9-33 15,6 16-3-15,-3 5-2 16,2 6 1-16,-5 3-2 16,3 3 1-16,3-3-1 15,5-2-1-15,4-6 0 16,8-7 0-16,6-9 0 15,0-14 0-15,24-7 0 16,-2-12 0-16,6-9 0 16,2-6 0-16,2-8 0 15,0-6 0-15,-1-1 0 16,-8 0 0-16,-1 3-1 15,-5 7 1-15,-7 8 0 0,-3 8 0 16,-6 11 0 0,-1 12 0-16,0 0 0 0,-14 27 1 15,10-2 0-15,-1 3-1 16,4-2 0-16,7 1 0 16,5-6 0-16,9-10 1 15,9-5-1-15,8-11 1 16,2-5-1-16,4-7 1 15,-1-4 0-15,-3-3-1 16,-2 1 1-16,-4 0-1 16,-10 5 1-16,-8 5-1 15,-15 13 0-15,14-4 0 16,-18 19 0-16,-2 10 0 15,-7 10-1-15,0 5 1 16,-2 5 0-16,1 4-1 16,6 2-1-16,1-8-1 0,12-3-4 15,3-19-3-15,16 1-3 16,-5-24-5-16,28 9-10 15,-13-28-8-15,18 3-4 16,-6-15-1-16,6-2 4 16</inkml:trace>
  <inkml:trace contextRef="#ctx0" brushRef="#br4" timeOffset="239715.272">20150 5234 81 0,'-32'22'42'15,"14"7"-1"-15,1-14 1 16,22 11-17-16,7-15-22 0,14-7-1 15,9-5 0-15,7-3-1 16,4-8 0-16,1-4 0 16,-1-4 0-16,-2-2-1 15,-9-4 1-15,-7-2-1 16,-11 3 0-16,-7-2 1 15,-10 3-3-15,-10 5 2 16,-9 5 1-16,-4 7-1 16,-10 9 0-16,-4 11 1 15,-5 8-1-15,1 10 1 16,0 6 1-16,7 5-2 15,14 1 0-15,5-2 1 16,16-1-2-16,14-9 0 16,21-6-2-16,9-10-1 0,15-2-2 15,2-13-4-15,16 4-3 16,-12-22-8-16,15 16-10 15,-19-21-8-15,3 10 1 16,-20-11 33-16,-7-2 6 16,-5 4 5-16,-18-13 6 15,4 17 7-15,-22-15 11 16,3 17 9-16,-13-7 0 15,13 23-32-15,-30-11-3 16,2 21 0-16,-5 8-2 16,-6 12 1-16,-7 3-1 15,4 8 0-15,2 0-1 16,7 0 1-16,9-6-1 15,12-6 0-15,15-10 0 0,12-10-1 16,16-14 1-16,7-7-1 16,7-14 2-16,4-4-2 15,0-7 0-15,-1-3 0 16,-5 0 0-16,-7 5 0 15,-8 7 0-15,-11 12 0 16,-17 16 0-16,0 0 0 16,4 28 0-16,-17 2 0 15,1 8 0-15,-1 1-2 16,6 1 1-16,3-5-2 15,13-8-2-15,5-18-4 16,18-5-2-16,-2-22-3 16,23 3-8-16,-11-32-5 15,17 6-4-15,-11-22-7 16,7-3-1-16,-11-11 6 0</inkml:trace>
  <inkml:trace contextRef="#ctx0" brushRef="#br4" timeOffset="240158.1391">21450 4610 107 0,'-16'-1'40'16,"4"32"2"-16,-17 11-1 15,6 18-37-15,-7 4 1 16,3 8-2-16,-3 5 1 16,6 4-2-16,-1-3 0 15,6-5 0-15,1-6 1 16,7-11-3-16,0-8 0 15,6-13 0-15,2-12 0 16,3-23 0-16,14 6 0 0,0-17 0 16,9-12 0-16,2-6 0 15,3-6 0-15,5-1 0 16,-1-1 0-16,4 6 0 15,0 5 0-15,-7 7 0 16,-2 11 0-16,-6 9 0 16,-5 11 0-16,-6 6 0 15,-6 11 0-15,-8 4 0 16,-5 2 0-16,-5 3 0 15,-8-1 0-15,-3-2 0 16,-6-2 0-16,-3-5-2 16,0-5 2-16,-1-5-2 15,3-4-1-15,6-13-3 16,15-3-3-16,6-19-2 0,24 1-3 15,-1-31-8-15,34 7-6 16,-8-31-3-16,28 1-10 16,7-16 2-16,10-5 5 15</inkml:trace>
  <inkml:trace contextRef="#ctx0" brushRef="#br4" timeOffset="240383.0716">22002 4606 102 0,'-27'17'42'15,"2"23"1"-15,-12-4-2 16,5 13-31-16,-4 7-6 15,-3 13-1-15,-3 6 0 16,-3 5-1-16,4 0 0 16,4 1-2-16,5-5 0 0,5-7-3 15,12-5-3-15,2-19-3 16,22-5-4-16,-4-29-7 15,29 5-10-15,-14-28-12 16,16-3 1-16,-7-12 1 16,8-1 3-16</inkml:trace>
  <inkml:trace contextRef="#ctx0" brushRef="#br4" timeOffset="240728.9678">21789 5281 104 0,'-11'14'42'16,"-11"-6"0"-16,11 11 0 15,-4-10-26-15,14 3-13 16,9-1-1-16,10-2-1 15,5-2 0-15,8-2 1 16,4-3-2-16,3-5 0 0,0-5 0 16,-2-4 0-16,-2-6 0 15,-4-4 0-15,-7-5 0 16,-9 0 0-16,-8-2 0 15,-10 4 0-15,-14 9 0 16,-9 12 0-16,-12 11 0 16,-9 11 0-16,-1 13 0 15,0 10 0-15,4 7 0 16,7 0 0-16,15 1 0 15,14-10 0-15,18-4-6 16,11-20-3-16,23-5-3 16,-3-25-2-16,28 4-10 15,-12-34-9-15,36-4-9 16,-1-14-1-16,18-11 4 0</inkml:trace>
  <inkml:trace contextRef="#ctx0" brushRef="#br4" timeOffset="241930.6072">22579 5258 68 0,'0'0'38'0,"10"-16"-1"16,-10 16 1-16,-4-11-19 16,4 11-10-16,-14 10-2 15,7 3-1-15,-9-1-2 16,4 5-1-16,-1 3-1 15,-2 2-1-15,2 0 0 16,4 1 0-16,3-2 0 0,1-4-1 16,5-1 1-16,2-2-1 15,-2-14 0-15,11 11 0 16,-11-11 0-16,17-11 0 15,-6-4 0-15,0-6 1 16,3-5-1-16,1-6 0 16,0-2 0-16,3 0 0 15,0 3 0-15,-4 2 0 16,0 3 0-16,-2 10 0 15,-12 16 1-15,15-10-1 16,-15 10 0-16,3 18 0 16,-4-3 0-16,-3 4 1 15,3 0-1-15,1 2 1 16,5-6 0-16,6-3 0 0,10-8-1 15,8-8 1-15,10-8 0 16,3-3 0-16,4-3 0 16,-5-4 0-16,-3 1-1 15,-4 5 1-15,-12 2 0 16,-10 7-1-16,-12 7 0 15,-8 10 0-15,-7 8 0 16,-4 2-1-16,-1 8 0 16,1 4-1-16,2 4-3 15,3-4-2-15,14 12-7 16,-9-23-8-16,28 11-13 15,-10-17-4-15,15 1-1 16,-2-13 1-16</inkml:trace>
  <inkml:trace contextRef="#ctx0" brushRef="#br4" timeOffset="242298.4968">23103 5299 103 0,'0'0'37'15,"0"0"2"-15,0 0-1 16,0 0-32-16,27 3-3 15,-1-5-1-15,8 0 0 16,4-3 0-16,3 0 0 16,-1-4 0-16,-5 0-1 15,-3-3 0-15,-9 0 0 16,-10-3 0-16,-7-3 0 15,-9 1 0-15,-8 0-1 0,-3 1 1 16,-9 1-1-16,-1 5 0 16,-9 9 0-16,-1 9 0 15,-7 8 1-15,2 9-1 16,0 7 0-16,6 3 1 15,8 3-1-15,12-1 0 16,14-4 0-16,20-4-3 16,12-15-3-16,20 2-8 15,0-23-18-15,15 5-8 16,-4-17 0-16,4 1-1 15</inkml:trace>
  <inkml:trace contextRef="#ctx0" brushRef="#br4" timeOffset="242832.3366">23609 5171 108 0,'-24'11'39'0,"15"8"0"16,-6-4-1-16,1 10-34 16,-1 0 0-16,3 9-1 15,-4-1 0-15,2 2-1 16,-1-5 0-16,4-2-1 15,2-8 0-15,7-6 0 16,2-14-1-16,16-3 0 16,4-13 1-16,5-8-2 15,5-5 1-15,2-7 0 16,-1-1 0-16,-2-1 0 15,-6 6 1-15,-4 5-1 16,-9 6 0-16,-4 7 0 0,-6 14 0 16,0 0 0-16,-11 13 0 15,2 9 0-15,0 1 0 16,-1 2 0-16,5 1-1 15,4-2 1-15,3-4 1 16,7-8-1-16,9-6 0 16,2-12 1-16,8-8-1 15,5-3 1-15,-3-8-1 16,0-4 1-16,-2 1 0 15,-6 1-1-15,-5 4 1 16,-5 4-1-16,-8 6 0 16,-4 13 1-16,0 0-1 15,-11 13 0-15,-1 8 0 16,0 4 0-16,1 5 0 0,2 4-1 15,2 1-1-15,2-7-3 16,13 2-4-16,-8-30-5 16,36 22-10-16,-17-37-9 15,21 1-8-15,-5-19-1 16,15-3 1-16</inkml:trace>
  <inkml:trace contextRef="#ctx0" brushRef="#br4" timeOffset="243299.1965">24238 4647 108 0,'-18'38'40'16,"-10"3"2"-16,8 19-3 0,-1 1-33 15,4 11-2-15,-2 3 0 16,5 0-1-16,1-2-1 15,1-5 0-15,3-9 0 16,3-9-2-16,1-9 0 16,3-11 0-16,4-18 0 15,-2-12-1-15,22-5 1 16,-4-14 0-16,4-8 0 15,0-5 0-15,1-2 0 16,0-3-1-16,-1 5 2 16,-2 3-1-16,-6 8-1 15,-3 7 1-15,-11 14 0 16,13 0 0-16,-10 12 0 0,-3 10 0 15,0 5 0-15,-2 6 0 16,0 2 0-16,-3 5 0 16,-3-2-1-16,-6-3 1 15,-2 0-1-15,-8-6 0 16,-8-4-1-16,0-7 0 15,2-6-3-15,0-14-3 16,12 2-6-16,-4-27-9 16,34 11-9-16,-3-20-8 15,21 0-1-15,7-11 3 16,9 5 0-16</inkml:trace>
  <inkml:trace contextRef="#ctx0" brushRef="#br4" timeOffset="243633.0963">24522 5128 112 0,'-2'17'40'0,"-12"-7"1"15,4 11-1-15,-12 1-36 16,6 8-1-16,-2 3-1 16,0 5 0-16,0 0-1 15,3 1 1-15,4-4-2 16,1-4 1-16,5-7-1 15,3-6 1-15,2-18 0 16,12 6-1-16,-1-19 1 16,7-8-1-16,1-9 1 15,3-7-1-15,0-5 0 16,1-2-1-16,-1 2 1 15,-5 4-2-15,-5 6 1 16,-2 8-1-16,-2 8 0 0,-2 3-3 16,4 17-4-16,-10-4-5 15,30 14-11-15,-30-14-8 16,35 14-7-16,-12-10-1 15,15 4 1-15</inkml:trace>
  <inkml:trace contextRef="#ctx0" brushRef="#br4" timeOffset="244033.976">24788 5205 109 0,'-39'4'40'0,"8"15"1"16,-10-4-3-16,8 10-32 15,-1 2-2-15,9 6 0 16,4 0 0-16,8 0-1 0,9-4-2 15,10-2 1-15,8-11-1 16,8-7-1-16,8-7 0 16,4-10 0-16,1-7 0 15,1-7-1-15,-4-8 1 16,0-2-1-16,-7-4 0 15,-7 3 0-15,-2 1 1 16,-6 6-1-16,-6 8 0 16,-2 4 1-16,-2 14 0 15,0 0 0-15,-18 22 0 16,9-1 0-16,-2 6 1 15,2 3-1-15,0-1 0 16,3-1 1-16,2-4-1 16,4-8-2-16,6-3-1 15,-6-13-4-15,29 5-5 0,-18-27-10 16,22 17-6-16,-14-20-9 15,15 4-4-15,-10-9 0 16,6 8 3-16</inkml:trace>
  <inkml:trace contextRef="#ctx0" brushRef="#br4" timeOffset="244392.8683">25033 5240 102 0,'-5'10'38'16,"-8"-6"3"-16,9 12-2 16,-11-5-34-16,10 7 0 15,-4-2-1-15,4 6 0 16,-4 0-1-16,0 1 0 15,-1-1-1-15,5-3 0 16,-1-4-1-16,5-3 0 0,1-12 0 16,10-1-1-16,4-11 1 15,6-6-1-15,4-5 0 16,5-5 0-16,5-2 1 15,-5 1-1-15,1 1 2 16,-5 8-2-16,-5 4 0 16,-6 7 0-16,-14 9 0 15,0 0 0-15,0 27 0 16,-14-3 0-16,-1 3 0 15,0 0-2-15,1 7-4 16,-5-13-4-16,23 10-5 16,-17-27-9-16,36 17-7 15,-11-27-5-15,19 7-6 16,3-11-1-16,11 2 5 0</inkml:trace>
  <inkml:trace contextRef="#ctx0" brushRef="#br4" timeOffset="244835.7354">25260 5391 111 0,'-5'15'41'16,"-5"-10"0"-16,8 8 0 16,2-13-37-16,0 11-2 0,9-11 0 15,8-4-1-15,3-3-1 16,6-4 0-16,0-2 0 15,2-2-1-15,-4-3 0 16,-5-3 1-16,-9 3-1 16,-10 0 1-16,-8 4 0 15,-11 6 1-15,-6 5 0 16,-9 9 0-16,-9 10 0 15,-2 9 1-15,4 9 0 16,5 4-1-16,8 2 0 16,16-3 0-16,15-4-1 15,15-10-1-15,25-4-4 16,9-18-7-16,22 7-9 0,-17-32-9 15,19 10-12-15,-16-14-2 16,3 1-1-16,-12-7 1 16</inkml:trace>
  <inkml:trace contextRef="#ctx0" brushRef="#br2" timeOffset="249882.221">1346 10965 76 0,'18'-1'34'15,"3"-1"-4"-15,6 2 2 16,3 1-33-16,10-3 0 16,20-3 1-16,14-3 0 15,10-5 1-15,17-3-1 16,16-7 1-16,19-6 0 15,13-4 0-15,12-2 0 16,7-3-1-16,10 6 1 16,3 3-1-16,0 8 0 15,-3 9 0-15,-6 7 0 0,-8 10 0 16,-2 7 1-16,-7 7-1 15,-9 4 0-15,2 0 1 16,6-4-1-16,6 0 2 16,3-9-1-16,15-6 0 15,12-5 1-15,12-5-1 16,10-2 0-16,3-4 1 15,4 4-1-15,-2 0 0 16,3 1-1-16,-8 1 1 16,-2-1 1-16,-4-3-1 15,5 1 1-15,-5-5-1 16,1 3 0-16,2 1-5 15,-11-2-30-15,1 6-1 16,-14-2-1-16,-12 4-2 0</inkml:trace>
  <inkml:trace contextRef="#ctx0" brushRef="#br2" timeOffset="250925.9078">12717 10543 70 0,'48'-1'34'0,"14"-5"1"15,10 3 0-15,4-4-31 16,26 1-2-16,17-2 1 15,19 3-1-15,13-5 0 16,13 3 0-16,13-1-1 16,12 1 0-16,10-1 0 15,13 0-1-15,4 0 1 0,6 1-1 16,11-1 1-16,6-1-1 15,8-2 0-15,11 2 0 16,6 0 1-16,6 1 0 16,8 0 0-16,5 2 0 15,2 1 1-15,1 4-1 16,0 2 0-16,2 5 1 15,-2 1-1-15,6 0 1 16,-1-1-2-16,14-4 2 16,12-7-1-16,17-4-2 15,20-12 3-15,18-4 0 16,66-8 0-16,-27-4-1 15,7-1 1-15,5 1-2 16,-7 9-1-16,-16 3-3 0,35 20-28 16,-76 1-7-16,-71 15 1 15,1-1-4-15</inkml:trace>
  <inkml:trace contextRef="#ctx0" brushRef="#br2" timeOffset="255482.5404">8773 6844 41 0,'-16'-14'28'0,"16"14"1"15,-14-9 1-15,5-2-18 16,9 11-1-16,0 0-2 16,0 0 1-16,-12-1-3 15,17 12-2-15,-5-11-1 16,2 27-1-16,2-6-1 15,1 10-2-15,-2 7 0 0,0 10 0 16,1 6 0-16,-3 9-1 16,-1 8 1-16,1 7-1 15,-2 6 2-15,0 7-1 16,-1 5 0-16,0 4 0 15,1 6 0-15,0-1 0 16,0 3-1-16,-1 0 1 16,1-2-1-16,-1 0 1 15,-1-1-1-15,-1-1 0 16,2 1 2-16,-4-1 0 15,1-3 0-15,0 3 0 16,-1-2 0-16,-1 2 0 16,-2-1 0-16,2 1 0 15,-2-4 0-15,-2 0 0 0,3-2 0 16,0-1 1-16,1-5-1 15,1-4 0-15,3-5 0 16,2-2 1-16,3-7-3 16,4-2 1-16,1-3-1 15,2-3 1-15,0 0-1 16,2-1 1-16,-3-6-1 15,1-1 1-15,-3 0-1 16,0-3 2-16,-2-1-1 16,0-4 0-16,-4-3 0 15,1 0 0-15,-2 1 0 16,-3-2-2-16,1 1 2 15,-5 3-1-15,-3 0 1 16,0 7-1-16,-7 3 1 16,-3 2-1-16,-5 4 0 0,-4-1 2 15,-6 3-1-15,0-4 2 16,-7 2-2-16,0-3 0 15,-1-4 0-15,-2 0 0 16,-1-3 0-16,2 1-1 16,-2-3 1-16,-2 4-2 15,-1-2 2-15,-1 3 1 16,-1 0-1-16,-1-4 0 15,-4 2 0-15,-4-3 0 16,1 0 0-16,-3-2-1 16,2-4 1-16,-3-1-1 15,1 1 1-15,-3 4-1 16,3 1 1-16,-1 1-1 15,-1 6 1-15,-2 2 1 0,-2 5-1 16,-1 2 0-16,1 3 0 16,2-2 0-16,1 2 0 15,3-3 0-15,-1-3-1 16,5-3 1-16,3-1 0 15,4-2 0-15,1-3-1 16,4-5 2-16,0-3-1 16,3-2 0-16,2-6-2 15,0-8-3-15,7 8-13 16,-6-18-18-16,10 0-2 15,-4-7 0-15,9 3 1 16</inkml:trace>
  <inkml:trace contextRef="#ctx0" brushRef="#br2" timeOffset="256689.1783">6172 15130 9 0,'-13'-13'31'0,"9"-12"0"16,14-10 2-16,8-3-19 0,8-11-11 15,15-4 2-15,8-10 0 16,14-1 0-16,6-7 0 15,12-1-1-15,10-6 0 16,6-1-1-16,8-2-1 16,8-1-1-16,0-7 0 15,9-2 0-15,3-6 1 16,2-5-2-16,0-4 2 15,-2-4-4-15,6 2-2 16,-10-7-5-16,12 14-9 16,-18-4-14-16,-1 8-3 15,-10 7 2-15</inkml:trace>
  <inkml:trace contextRef="#ctx0" brushRef="#br2" timeOffset="257721.8684">8195 13402 42 0,'-11'14'33'16,"11"-14"0"-16,-13 5-1 0,13-5-27 15,22-20-2-15,2 1 0 16,10-12-1-16,11-1 1 16,8-10-1-16,11 0 1 15,5-8-1-15,4-1 0 16,-3 1-1-16,2 0-2 15,-3 7-3-15,-9-6-3 16,2 16-4-16,-13-10-4 16,6 18-4-16,-18-6-11 15,6 6-3-15,-6 6 2 16</inkml:trace>
  <inkml:trace contextRef="#ctx0" brushRef="#br2" timeOffset="258343.6818">9266 12792 17 0,'0'15'19'15,"-14"-14"-1"-15,14-1-19 16,0 0 1-16,-13 6 1 16,13-6 4-16,0 0 2 15,0 0 3-15,0 0 2 16,0 0-1-16,0 0-2 0,0 0 0 15,0 0 0-15,-2 16-2 16,2-16-2-16,-6 28 0 16,-3-8-2-16,-1 9 1 15,-6-1 0-15,1 11 0 16,-8 0-1-16,0 12 1 15,-10 7 1-15,1 12-3 16,-7 7 0-16,0 11 0 16,-3 4-1-16,-1 7 0 15,-5 6 0-15,-2 1-2 16,-2-1 2-16,4-4-1 15,-3-6 0-15,2-5 1 16,-1-6-1-16,3-5 1 16,0-9-1-16,8-5 1 0,2-5-1 15,2-5 1-15,5-4-2 16,2-3 1-16,7 0-1 15,3-3-1-15,-1 1 1 16,3 1 0-16,0 0 0 16,0 5 0-16,-1-2 0 15,-1 3 1-15,-3 0 0 16,0 0 1-16,-1 0 0 15,4-4 0-15,-2-2-1 16,7-7 1-16,3-1-3 16,-2-19-14-16,14 5-19 15,-3-11-3-15,1-14 0 16,0 0-2-16</inkml:trace>
  <inkml:trace contextRef="#ctx0" brushRef="#br2" timeOffset="259115.4502">9721 15503 17 0,'0'0'32'0,"0"0"2"16,0 0-7-16,-8 15-13 16,-8-22-4-16,16 7-2 15,-14-16-1-15,14 1-2 16,-4-15-1-16,8-6-2 15,-1-12 1-15,8-5-2 16,-2-10 2-16,4-4-2 16,1-6 2-16,2-3-2 15,-1-5 0-15,2-3 0 16,1-4 0-16,1-4 0 0,2-6 0 15,2-5 0-15,2-5-1 16,1-4 1-16,2-1 0 16,-4 0-1-16,-2 1 1 15,-2 6-1-15,-4 7 1 16,-2 5 0-16,-4 11-1 15,-1 4 0-15,-2 10 0 16,-1 3 0-16,-1 15-7 16,-5-2-29-16,3 10 1 15,-7 5-2-15,-4 8 1 16</inkml:trace>
  <inkml:trace contextRef="#ctx0" brushRef="#br2" timeOffset="260469.044">10900 13274 19 0,'0'0'26'0,"0"0"0"16,-3 15-10-16,3-15-3 15,0 0-4-15,15 9-1 16,-2 4-1-16,-13-13-2 0,18 25 0 16,-9-6-2-16,5 5 0 15,-7 3-1-15,4 8 2 16,-8 3-2-16,6 7 0 15,-5 1-1-15,5 5 2 16,-4 1-2-16,1 6 1 16,-1-1-1-16,1 5 0 15,-4 0 0-15,3 3 0 16,-5 1 0-16,2 7 1 15,-5-6-1-15,1 5 0 16,0-4 1-16,-1-1 1 16,2-1-1-16,0 0-1 0,0-4 0 15,4-1-1-15,-1-2 0 16,2-2 0-16,2 1 0 15,1 1-1-15,-2-3 0 16,2 1 0-16,-2-3 1 16,3-1 1-16,-3-3-1 15,0-5 0-15,2-6 0 16,0-6 0-16,-1-4 0 15,3-6 0-15,1-3 0 16,1-4 0-16,0-1 0 16,1-2 1-16,-1 2-1 15,0 1 0-15,-1 5 1 16,-3 3-2-16,-2 0 2 15,-1 5-2-15,-1-3 2 16,-4 4-1-16,-2-3 1 0,2-1-1 16,-4-4 0-16,0-1 0 15,4 4-6-15,-12-7-30 16,8 12-1-16,-8-5-1 15,4 9 0-15</inkml:trace>
  <inkml:trace contextRef="#ctx0" brushRef="#br2" timeOffset="261955.5979">8537 15855 32 0,'-6'10'35'16,"6"-10"0"-16,0 0 0 15,4-18-30-15,0-16-2 16,12-3 0-16,4-11-1 15,7-6 1-15,3-10-1 16,6 0 1-16,1-6-1 16,1 6 0-16,-2-2 0 15,1 5 0-15,-7 3-1 16,-1 4 0-16,-4 6 1 15,-3 6-2-15,-6 5 1 16,0 6 0-16,-5 2 0 16,-1 6-1-16,-1 5 1 15,-2 3-1-15,-2 2 1 16,-5 13 0-16,7-16-1 0,-7 16 1 15,0 0-1-15,0 0 1 16,0 0-1-16,0 0 1 16,0 0-1-16,0 0 0 15,0 0 0-15,-9 10 0 16,9-10 0-16,0 0 0 15,-2 11 0-15,2-11 0 16,0 0 0-16,6 12 0 16,-6-12 0-16,0 0 0 15,8 15 0-15,-8-15 0 16,0 0 0-16,8 11 0 15,-8-11 0-15,0 0 0 16,0 0 1-16,0 0-1 16,11 3 0-16,-11-3 1 0,10 26-1 15,-2 6 0-15,-1 14 0 16,-1 16 1-16,0 14-1 15,-1 14 0-15,-3 8 0 16,-3 7 0-16,-2-7-1 16,0-7 1-16,2-12-2 15,-2-18-2-15,12-5-9 16,-9-28-24-16,13-9-1 15,-2-25 0-15,10-8-1 16</inkml:trace>
  <inkml:trace contextRef="#ctx0" brushRef="#br2" timeOffset="263966.9943">11093 13635 17 0,'0'0'26'0,"0"0"0"16,0 0 0-16,-12-7-22 16,12 7-4-16,-13-12 0 15,13 12-1-15,-12-11 1 16,12 11 0-16,-12-16 0 15,12 16 0-15,-9-19 0 16,5 9 2-16,4 10 0 0,-6-21 2 16,6 21 1-16,-5-18-1 15,5 18 2-15,-5-13 0 16,5 13 0-16,-2-12-1 15,2 12-1-15,-5-13-1 16,5 13-1-16,-3-14-1 16,3 14 1-16,-4-19-2 15,4 19 1-15,-2-20-1 16,2 20 0-16,-4-18 1 15,4 18-1-15,-7-16 0 16,7 16 1-16,-5-11 0 16,5 11-1-16,0 0 1 15,-7-12-1-15,7 12 0 16,0 0 1-16,-4-13 0 0,4 13-1 15,-5-12 1-15,5 12 1 16,-4-14-1-16,4 14 0 16,-6-13 1-16,6 13 0 15,-9-11-1-15,9 11 0 16,-7-11 1-16,7 11-2 15,0 0 1-15,-11-12-1 16,11 12 0-16,0 0 1 16,-9-12-1-16,9 12 0 15,0 0 0-15,0 0 1 16,0 0-2-16,0 0 1 15,0 0 1-15,0 0-2 16,0 0 1-16,0 0 0 16,0 0 0-16,0 0-1 15,0 0 0-15,0 0-1 0,0 0 1 16,0 0 0-16,0 0 0 15,5-9 0-15,-5 9 0 16,0 0 1-16,0 0-1 16,0 0 1-16,0 0-8 15,-15 0-24-15,15 0-2 16,0 0-1-16,0 0 0 15</inkml:trace>
  <inkml:trace contextRef="#ctx0" brushRef="#br2" timeOffset="264831.7348">10900 13402 15 0,'0'0'30'0,"0"0"-1"0,-14 0 1 15,14 0-22-15,0 0-1 16,-10-6-1-16,5-5 0 16,5 11-1-16,0-27-1 15,3 7-1-15,-3-3-1 16,3 0 2-16,-3-3-1 15,1 3 0-15,-4-4-1 16,2 4 0-16,-6 0-1 16,0 3 2-16,-4 0-1 15,2 2-1-15,-4-2 1 16,4 1 1-16,-1-2-1 15,0-2-1-15,3-3 1 16,3 1-1-16,0-3 0 16,1 1 0-16,0 0-1 15,1 0 1-15,0-1-1 0,-2 7 0 16,0 2 1-16,-2 1-1 15,-3 3 0-15,-1 0 0 16,1 3 1-16,-5 3-1 16,-1 1 0-16,0 2 0 15,-2 3 1-15,-2-1-1 16,3 2 0-16,-1 1 0 15,2 1 0-15,1 0 0 16,0 0 0-16,3-1 0 16,11 1 0-16,-16 0 0 15,16 0 0-15,-13 2 0 16,13-2-1-16,-11 4 1 0,11-4 0 15,-13 13-1-15,5-2 1 16,-1 5 0-16,-6 8-1 16,-2 8 1-16,-3 9 0 15,-7 7 1-15,-2 10-1 16,-8 8 0-16,-8 9 0 15,-3 4 0-15,-6 5 0 16,0 1-1-16,-3 1 1 16,3-6 0-16,11-1-4 15,5-20-19-15,24-2-11 16,8-12-3-16,20-12 1 15,11-17-1-15</inkml:trace>
  <inkml:trace contextRef="#ctx0" brushRef="#br2" timeOffset="267873.8219">11751 15743 0 0,'5'-19'25'0,"5"-1"0"0,0 1-8 16,-2-11-4-16,7 6 0 15,-7-8-5-15,9 6 0 16,-12-9-2-16,7 7 1 16,-9-10-2-16,5 8 2 15,-5-12-2-15,1 7-1 16,-4-10-1-16,5 3 0 15,-5-4 0-15,5-3-2 16,-5-1 0-16,2-4 0 16,-2-1-1-16,1 0 0 15,-4-4 1-15,3-3 0 16,-5 0 0-16,2-4 0 0,-2-3 0 15,0 0 0-15,2-4-1 16,-1-3 1-16,1 0 0 16,-2 0-2-16,1-4 2 15,-2 4 0-15,-1 1 0 16,-1 2 0-16,-4 3 0 15,-3 2 0-15,-2 1 1 16,-1 1-1-16,-1 3-1 16,0-1-1-16,1 3 2 15,0-2-2-15,4 2 1 16,5-3 1-16,1 2 0 15,3 2 0-15,2 2-1 16,2 2 1-16,1 3-1 16,1 7 1-16,0 5-1 15,-1 6 0-15,0 6 0 0,0 5 0 16,0 3 0-16,1 5 1 15,3 2-1-15,-2 0 0 16,4 0 0-16,2 3 0 16,1-1 0-16,6 4 1 15,3 1-1-15,0 4 1 16,2 4 0-16,2 7 0 15,0 6 0-15,3 4 0 16,0 6 0-16,-1 6 0 16,4 4 0-16,4 2-1 15,-1 1 0-15,7-3 1 16,3 2-1-16,6-2 0 15,-1 0 0-15,6-3 0 16,0 1 0-16,6 2 0 0,-1 0 1 16,0 1-2-16,-2 2 1 15,2 2 0-15,0 4 0 16,0-2 0-16,2 4 0 15,0-3-1-15,1-2 1 16,4 2 0-16,-1-5 0 16,1-1 1-16,2-1-2 15,1-2 2-15,-2-1-1 16,0-2 0-16,3 0 0 15,1 0 0-15,0 1 0 16,3 1 0-16,-1 1 0 16,-1 1-1-16,0 0 1 15,3-1-1-15,-5 0 0 16,2-1 0-16,-1-3 0 15,2-3 0-15,1-3 1 0,4 1 0 16,1-4 0-16,-1-1 0 16,0 1 0-16,1-1 0 15,-2 2 0-15,1 0 0 16,-6 1-1-16,-1 1 1 15,0 0 0-15,-2 2 0 16,-1 2 0-16,-2-1 0 16,-4 1 0-16,-1-2 0 15,-4 2 0-15,-2-2 0 16,-4 0 0-16,-3-3 0 15,-1 0-1-15,-1-1 1 16,0-1-1-16,1-1 1 16,-2 0 0-16,1-2-2 15,-1-1 2-15,0-2-2 0,-2-2 2 16,-2-1-2-16,-3-2 2 15,-5 0-3-15,-1-2 3 16,-5-1 0-16,-2 0 2 16,-5-1-4-16,-3-1 2 15,-3 0 0-15,-12-4 0 16,16 7-1-16,-16-7 1 15,0 0-1-15,0 0 1 16,0 0 0-16,0 0 0 16,0 0 1-16,0 0 0 15,0 0 1-15,0 0-2 16,-13-5 1-16,13 5-1 15,-12-10 1-15,12 10-1 16,-14-13 0-16,14 13 0 0,-15-17 0 16,8 6 0-16,7 11 2 15,-16-19-2-15,16 19 2 16,-16-20-2-16,16 20 2 15,-16-21-2-15,16 21 2 16,-17-12-2-16,6 3 0 16,11 9 0-16,-20-8-3 15,20 8-8-15,-27 0-23 16,27 0-1-16,-27 6-1 15,13 2-2-15</inkml:trace>
  <inkml:trace contextRef="#ctx0" brushRef="#br2" timeOffset="270547.0197">15425 14030 18 0,'0'0'28'15,"0"0"-11"-15,0 0-1 16,0 11 1-16,-10-16-4 16,10 5-2-16,-19 0-3 15,19 0-2-15,-25-13-2 16,11 3 1-16,-7-5-2 15,2-1 1-15,-5-3-2 16,-5 1 0-16,-6-4 0 16,-2 3 0-16,-7 0 0 15,-4 1-1-15,-5-5 1 0,-2 1-1 16,-8-3 1-16,3-1-1 15,-3-2 2-15,-3-2-2 16,-2-3 0-16,-3 1-1 16,-2-2 1-16,2-1-1 15,-2 2 0-15,0 1 0 16,0 2 1-16,-1 0-1 15,2 0 0-15,2-1 0 16,1-3 0-16,1 2 2 16,0-3-2-16,1 0 1 15,3-3-1-15,2-3 1 16,1 0-1-16,2 3 1 15,6-4-1-15,1 1 0 16,1-1 0-16,5 2 0 0,2 0 0 16,1 0-1-16,-1 2 2 15,2 0-2-15,-2 2 1 16,1-1 0-16,0 4 0 15,0-2 0-15,1 1 0 16,1-2 1-16,2 0-1 16,3-1 0-16,0 4 0 15,5-2 1-15,0 4-1 16,4 1 1-16,1 5-1 15,1 4-1-15,1 1 2 16,1 5-1-16,2 3 0 16,1 3-1-16,1 2 1 15,2 1 0-15,4 2-1 16,3-2 1-16,10 6-1 15,-12-13 1-15,12 13-1 0,5-15 1 16,-5 15-1-16,14-14 1 16,-14 14 0-16,19-8 0 15,-8 8 0-15,-1 1 0 16,-10-1 0-16,20 10 0 15,-10-5 0-15,1 2 0 16,0-2 0-16,4-1 0 16,-1 0 0-16,2 0 0 15,2 0 0-15,1 2 0 16,3-1 0-16,2 2 0 15,1 2 0-15,2 3 0 16,3 1 0-16,2 0 0 16,0 5 0-16,1-2 0 15,1 0 0-15,2-1 0 0,0 0 0 16,3-3 0-16,-2-2 0 15,1-1 0-15,4-2 0 16,-3 0 1-16,3-2-1 16,0 0 0-16,-2 2 0 15,3 0 0-15,-1 1 0 16,0 0 1-16,-1 3-2 15,3-4 2-15,1 2-2 16,2-2 1-16,3-3 0 16,1-1 0-16,1-2 0 15,4-3 0-15,-1-1 0 16,-1 1 0-16,2-3 0 15,-2 4 1-15,1-1-2 16,-3 2 1-16,0 2 0 0,-4 4 0 16,-1 1 0-16,-2 1-1 15,-1 1 1-15,-2 2-1 16,-3-2 1-16,-3 0-1 15,1 1 1-15,-2-2-1 16,-1 1 1-16,0 1 0 16,0-1 0-16,1 0 0 15,-2 1 0-15,3-2-1 16,-1 3 1-16,1 2 0 15,0 0-1-15,1-2 2 16,-2 3-1-16,1-1 0 16,1 0 0-16,1 1 0 15,0 1 0-15,-1-3 0 0,3 0 0 16,-2 1 1 0,2-2-1-16,2 1 0 0,2-3 0 15,-1 2 0-15,2-3 0 16,0 1 0-16,2 0 0 15,-1 2 0-15,1-1 0 16,0-2 0-16,-2 4 0 16,1-1 0-16,2 0 1 15,-2 0-1-15,0 2 0 16,0-4 1-16,-1 3-1 15,-1-2 1-15,1-4 0 16,-2 2-1-16,-3-2 0 16,2-1 1-16,-5 1-1 15,0 2 0-15,-2-3 1 0,-1 3-1 16,-4 0 0-16,0 0 0 15,-3-1 0-15,0 2 0 16,-2-2 1-16,2 1-1 16,-2-1 0-16,3-2 0 15,-1-2 0-15,1 1 1 16,0-3-1-16,-1 0 0 15,0 1 0-15,-1-2 1 16,-4 4-1-16,-2-1 0 16,-3 2 0-16,-3 1 0 15,-3 0 0-15,-11-6 0 16,17 13-1-16,-17-13 2 15,5 12-1-15,-5-12 0 16,0 0 0-16,5 15 0 16,-5-15 0-16,0 0 1 0,0 0-2 15,0 0 2-15,0 0-1 16,12 8 0-16,-12-8 0 15,0 0 0-15,0 0 0 16,0 0 0-16,0 0 0 16,-5 11 0-16,5-11 0 15,0 0 0-15,-7 13 0 16,7-13 0-16,0 0 0 15,0 0 0-15,0 0-1 16,0 0-1-16,12 14-17 16,-12-14-15-16,0 0-1 15,0 0-1-15,0 0-1 16</inkml:trace>
  <inkml:trace contextRef="#ctx0" brushRef="#br2" timeOffset="272153.5376">16742 12467 54 0,'0'0'33'16,"-13"7"-1"-16,13-7-1 15,-15 0-28-15,15 0-2 16,-16-2-1-16,16 2 1 15,-22-4-1-15,8 0 0 16,-2-1 1-16,-1-1-1 16,-4-2 2-16,-4 0-2 15,-5-2 2-15,1 1-2 16,-5 0 2-16,-3 2-1 0,-5-2 0 15,-1 1 0-15,-5-3 0 16,3 2-1-16,-5-1 1 16,2 1-1-16,-3-3 1 15,-1-1 1-15,-3-3-2 16,1 0 0-16,-1 0 0 15,-4-3 1-15,3-1-1 16,-2 0 0-16,0 1 1 16,0 0-1-16,2-3 1 15,-1 3 0-15,-1-1 0 16,2 0-1-16,-3 2 1 15,1-2-1-15,-3 2 1 16,0-2-1-16,1 2 0 16,-2 2 0-16,5-2 0 0,-4 0 0 15,0 1 0-15,4 0 0 16,-1 1 1-16,1 0-1 15,-3 0 0-15,2-2 1 16,-2-1-1-16,3 2 3 16,-1 0-3-16,3-1 3 15,-1 0-3-15,4 1 3 16,3-2-4-16,4 3 3 15,1 1-2-15,5-5-2 16,2 2 2-16,3-3-1 16,3-1 0-16,2-3 0 15,1 2 1-15,1-4 0 16,2 0 0-16,-2-1 0 15,0 1 0-15,-2 1 0 0,-3 2 0 16,1 1 0-16,-4 0 0 16,2 3 0-16,-2 1 0 15,1 3 0-15,2-1 1 16,1 2-1-16,3-1 0 15,1 2 0-15,4 0 0 16,0 2 0-16,5-1 0 16,1-1 0-16,1 2 0 15,1 2 0-15,-3 0 0 16,5 0 0-16,-3 1 0 15,3 1 0-15,-1 0 0 16,-1 0 0-16,1 0 0 16,2 0 0-16,12 8 0 15,-18-15 0-15,18 15 0 16,-20-15 0-16,20 15 0 0,-17-17 0 15,17 17 0-15,-19-14 0 16,9 7 0-16,-1 0 0 16,2-1 0-16,-3 0 3 15,2-3-3-15,10 11 2 16,-19-20-1-16,12 8 1 15,-2-2-2-15,1 2 2 16,0 1-1-16,0-1-1 16,-3 0 0-16,2 2 0 15,-2-1 0-15,-2 1 0 16,0-2 0-16,-1 2 1 15,0-2-1-15,-1 0 0 16,1 1 0-16,2 0 0 16,-1 0 0-16,2 0 0 0,1-1 0 15,1 2 0-15,9 10 0 16,-18-16 0-16,18 16 1 15,-17-15-1-15,17 15 0 16,-19-12 0-16,8 8 0 16,0-3 1-16,0 1-1 15,0 0 0-15,1-2 0 16,10 8-1-16,-16-16-4 15,1-7-26-15,11-2-4 16,-4-12 0-16,3-4-3 16</inkml:trace>
  <inkml:trace contextRef="#ctx0" brushRef="#br2" timeOffset="273429.1548">12849 10663 27 0,'-4'11'24'16,"-7"-10"-1"-16,11-1 1 15,-17 10-24-15,17-10-1 16,-11-1 1-16,11 1 0 15,0 0 2-15,-9-15 1 0,9 15 1 16,-2-16 1-16,2 16 0 16,-2-19 1-16,2 19 0 15,-5-10-1-15,5 10-1 16,0 0 0-16,-10-10-2 15,10 10 0-15,-12-6 0 16,12 6 0-16,-10-5-1 16,10 5 1-16,-8-14 0 15,4 4 0-15,4 10 0 16,-3-23 0-16,2 10 0 15,0-3 0-15,1 2-1 16,-1-2 0-16,-1 5 0 16,-1-2 2-16,3 3-2 15,0 10 0-15,-7-17 0 16,7 17 0-16,-7-15 0 0,7 15 0 15,-6-16 0-15,3 6-1 16,2-1 1-16,-1-1-1 16,4-1 1-16,-5-3-1 15,6 0-1-15,-3-3 3 16,0 1-3-16,0-3 2 15,0-1 0-15,1 0 0 16,-4-1-1-16,1 0 1 16,0 0 1-16,-1-2-2 15,3 1 1-15,-3-2-1 16,1-1 0-16,0-2 1 15,1 2-2-15,-1-2 2 16,0 1-2-16,-1-1 2 0,-1-2-1 16,-1 1 0-16,-1 0 0 15,1-2 0-15,-2 1 0 16,-3-1 0-16,5 0 0 15,-2-2-1-15,1 2 0 16,1-4 0-16,-1 2 1 16,2-2-1-16,0-3 0 15,1-2 1-15,2-2-1 16,-3-2 1-16,2-2 0 15,-1 1 0-15,0-3 0 16,0-1 1-16,-2 2-2 16,1-2 2-16,0 3-1 15,-1-5 0-15,2 0 0 16,-2-2-2-16,4-1 2 15,-1-1-1-15,2-2 1 0,1-1-2 16,-1-3 2-16,2 2-2 16,0-1 2-16,-2 1 0 15,2 0 0-15,-4 4 0 16,0-1 0-16,-3 2 1 15,0 2 0-15,-3 2-1 16,-1 1 1-16,0-2-1 16,0-1 2-16,0-4-2 15,4 3 1-15,0-5 0 16,5-3-2-16,3-5 2 15,2-2-1-15,6-2-3 16,-6-9-5-16,10 6-24 16,-8-2 1-16,-4 8-2 0,-6 0 1 15</inkml:trace>
  <inkml:trace contextRef="#ctx0" brushRef="#br3" timeOffset="278779.5492">16705 12504 12 0,'0'0'21'16,"0"0"1"-16,-15-10-2 16,15 10-18-16,0 0-1 15,1-11-2-15,-1 11 3 16,0 0 1-16,14-12 2 15,-14 12 1-15,12-7 0 16,-12 7 2-16,0 0 0 16,0 0 1-16,10-3-2 15,-10 3-1-15,0 0 0 16,0 0-1-16,0 0-1 15,0 0-2-15,1 11 0 16,-1-11 0-16,0 0-1 0,11 2 0 16,-11-2 1-16,17 0-1 15,-3 0 0-15,-2-2 1 16,5 4-1-16,-3-2 0 15,0 2 2-15,0 3-3 16,-2 0 1-16,2 2-1 16,-1 2 1-16,1-1-1 15,1-1 0-15,3 0 1 16,4-1-1-16,0-2 0 15,6-1 1-15,1-2-1 16,4 1 0-16,0 2 1 16,4-1-2-16,-2 4 1 15,0 0-1-15,-2 4 1 16,0-2-1-16,-2 4 1 0,0 0-1 15,-2-1 1-15,-1-2 1 16,-1 1-1-16,5-3 1 16,1-3-1-16,1-2 1 15,4-3 0-15,2-4 0 16,4 0-1-16,-1-1 1 15,-3 0 0-15,1 3-1 16,-5 1 0-16,-6 2-1 16,-3 4 0-16,-10 2 0 15,-4 2-1-15,-7 1 0 16,-2 4-3-16,-4-14-4 15,4 15-23-15,-4-15-1 16,0 0-1-16,0 0 1 0</inkml:trace>
  <inkml:trace contextRef="#ctx0" brushRef="#br3" timeOffset="279619.2972">16872 13097 26 0,'-12'0'30'16,"12"0"0"-16,-16 4-1 15,16-4-20-15,0 0-3 0,-14-1 0 16,14 1-1-16,0 0 1 15,0 0-2-15,0 0 1 16,20-5-1-16,-10-2 1 16,8 5 0-16,3-7-2 15,5 1 0-15,4 0-2 16,2 3 0-16,1-1 0 15,4 4-1-15,-2-2 0 16,2 6 0-16,-1 0 0 16,2 1 1-16,0 0-1 15,3-1 0-15,4-1 1 16,-2-1-1-16,1 1 1 15,0 0 0-15,-1 1-1 16,-4 1 1-16,-4 0 0 0,0 6-1 16,-6 0 1-16,-3 0-1 15,-2 1 0-15,-2 1 0 16,-2-2 0-16,1 0 0 15,1-2 1-15,-1-1-1 16,2-3 0-16,0 1 1 16,2-2-1-16,3-1 0 15,1 0 1-15,-5 1-1 16,0-1 0-16,2 1 1 15,-7 0-1-15,-4 1 0 16,-1-1-1-16,-14-2 0 16,15 5 0-16,-15-5-2 15,0 0-4-15,0 0-13 16,0 0-14-16,-3-11-1 0,3 11 0 15,-1-16 0-15</inkml:trace>
  <inkml:trace contextRef="#ctx0" brushRef="#br3" timeOffset="280161.1346">17890 12610 39 0,'-16'-3'31'0,"3"3"0"16,0-2 0-16,13 2-24 15,-19-1-1-15,19 1 0 16,0 0-2-16,0 0-1 16,-10 1 0-16,10-1-1 15,0 0 0-15,0 0 0 16,0 0 1-16,12 7-1 15,-12-7-1-15,17 8 1 16,-4-2 0-16,7 3 0 0,2-2-1 16,3 2 0-16,3 0 0 15,3 1 0-15,3 0-1 16,1-1 1-16,-3 2-1 15,1-1 0-15,-6-1 0 16,-2 2-1-16,-1-2-1 16,-7-3-1-16,3 4-5 15,-20-10-15-15,20 10-11 16,-20-10-1-16,13 12 0 15,-13-12 1-15</inkml:trace>
  <inkml:trace contextRef="#ctx0" brushRef="#br3" timeOffset="281100.8526">17775 13192 3 0,'4'-12'23'0,"7"8"-1"15,-6-7-2-15,-5 11-13 16,13-15 0-16,-13 15 1 15,0 0-2-15,9-12 0 16,-9 12 0-16,0 0 1 0,0 0-1 16,0 0-1-16,-6 10-3 15,6-10-5-15,0 0-13 16,0 0-12-16,0 0-1 15,0 0 2-15</inkml:trace>
  <inkml:trace contextRef="#ctx0" brushRef="#br3" timeOffset="281798.6432">18066 13165 35 0,'0'0'30'16,"-7"-12"1"-16,7 12 1 16,-7-16-23-16,7 16-1 15,0 0 0-15,0 0-1 16,0-14-1-16,0 14-1 15,0 0 0-15,0 0-2 16,0 0 0-16,14-1-1 16,-14 1 0-16,0 0 0 15,16 14 0-15,-9-1-1 16,1 3 0-16,-2 4-1 0,0 5 1 15,-4 8 0-15,0 1-1 16,-4 6 0-16,-2 5 0 16,-3 2 0-16,-2 5 0 15,-2 4 0-15,3 4 1 16,2 0-1-16,0 0 0 15,2 0 1-15,4-2-2 16,3-1 1-16,2 0-3 16,-4-12-4-16,13 4-4 15,-16-16-14-15,13 4-11 16,-7-14-1-16,6 3 1 15,-8-14 0-15</inkml:trace>
  <inkml:trace contextRef="#ctx0" brushRef="#br3" timeOffset="282880.3186">18335 13258 29 0,'0'0'24'0,"12"-8"1"16,-12 8-6-16,0 0-18 15,9-13 1-15,-9 13 1 16,0 0 2-16,7-14 1 15,-7 14 0-15,0 0 1 16,0 0 1-16,0 0-1 16,0 0 0-16,-18-3-2 15,18 3-2-15,0 0 1 16,0 0-2-16,-11 3-1 0,11-3 0 15,0 0 0-15,0 0-1 16,0 0 1-16,0 0-1 16,0 0 1-16,0 0 1 15,0 12-1-15,0 2 0 16,-4 5 1-16,3 11-1 15,-3 7 0-15,-2 14 1 16,-6 11-1-16,2 11 1 16,-4 4-1-16,2 2 0 15,-2 5 0-15,2-3 0 16,2-5-1-16,3-4 0 15,2-12-1-15,2-6 1 16,3-7-1-16,1-6-2 16,3-5-1-16,-4-17-5 15,9 9-13-15,-9-28-13 0,0 0 0 16,0 0 0-16</inkml:trace>
  <inkml:trace contextRef="#ctx0" brushRef="#br3" timeOffset="283668.0822">18038 13671 31 0,'0'0'29'0,"11"-12"3"16,-10 2-2-16,-1 10-18 15,0 0-9-15,-21-5-2 16,-3 17 0-16,-6 11-1 16,-13 9 0-16,-5 1-1 15,-4 8-3-15,-5-9-19 16,10-1-6-16,10-5 0 15,13-14-1-15</inkml:trace>
  <inkml:trace contextRef="#ctx0" brushRef="#br3" timeOffset="283929.0039">17984 13980 61 0,'-37'20'35'0,"-6"-1"-2"15,5 3 0-15,-7-5-32 0,5-1-5 16,15 1-26-16,-2-6-3 15,15-1-1-15,12-10 0 16</inkml:trace>
  <inkml:trace contextRef="#ctx0" brushRef="#br3" timeOffset="284162.9337">17758 14349 59 0,'-32'26'31'0,"6"6"-18"15,-4-3-12-15,-1 6-34 16,1-7-1-16</inkml:trace>
  <inkml:trace contextRef="#ctx0" brushRef="#br3" timeOffset="284967.6922">18327 13762 69 0,'0'0'37'0,"0"0"-1"0,21 2 0 16,4-5-33-16,11-7-2 15,13-1-1-15,10 2-2 16,3-10-6-16,14 11-25 16,-11-4-2-16,-4 15-1 15,-17 1 0-15</inkml:trace>
  <inkml:trace contextRef="#ctx0" brushRef="#br3" timeOffset="285230.6133">18345 14116 62 0,'-10'7'36'15,"10"-7"0"-15,0 0-2 16,0 0-30-16,28-13-3 16,9 1 0-16,13-3-2 15,12 2-5-15,-2-13-20 16,13 12-8-16,-10-2 0 15,-2 10-2-15</inkml:trace>
  <inkml:trace contextRef="#ctx0" brushRef="#br3" timeOffset="285456.5455">18415 14435 70 0,'14'-3'39'0,"9"-15"-2"16,16 5 1-16,4-16-36 16,7 4-4-16,9 7-3 15,-8-5-27-15,6 16-4 16,-17 1-1-16,-1 14 0 15</inkml:trace>
  <inkml:trace contextRef="#ctx0" brushRef="#br3" timeOffset="290158.1346">19109 12461 66 0,'6'-21'36'0,"3"11"-1"0,-9 10 1 15,0 0-30-15,0 0-3 16,8 14 1-16,-13 9-1 15,1 11 0-15,-4 7-1 16,2 11-2-16,-5 4 1 16,4 12-1-16,-2 1 1 15,2-3 0-15,0-4 0 16,4-5 0-16,0-11 0 15,3-10 0-15,0-13 0 16,0-23 1-16,0 0-1 16,15-29 0-16,-10-9 0 15,0-11 0-15,-2-9 0 16,1-8-1-16,0-10 0 15,1-4 1-15,-2 3 0 0,3 2-1 16,2 6 1-16,7 5-1 16,2 8 0-16,5 11 1 15,4 13 0-15,4 12-1 16,3 11-1-16,0 11 2 15,4 12-1-15,-2 4 0 16,-2 10 0-16,-4 5 1 16,-4 4-2-16,-9 4 2 15,-5 3-1-15,-9-3-1 16,-10 1 1-16,-11-6-1 15,-4-2 1-15,-6-5-1 16,-3-5 2-16,1-4-2 16,2-8 1-16,4-1 1 15,6-3-1-15,5 1 1 0,4 5 0 16,8 3 0-16,4 5 0 15,9 7 0-15,3 0 0 16,5 8 0-16,7-2-1 16,3 0 0-16,9-5-1 15,4-11-2-15,9-1-4 16,-3-23-7-16,15 4-24 15,-10-17 1-15,9 1-2 16,-14-16 1-16</inkml:trace>
  <inkml:trace contextRef="#ctx0" brushRef="#br3" timeOffset="290475.0395">19903 12709 90 0,'-24'-13'37'0,"4"13"1"16,-13 0 1-16,10 12-33 16,-5 0-1-16,5 13-2 15,2-1 0-15,7 8-1 16,5 0-1-16,9 5 1 15,4-3-1-15,10-2 0 16,8-7 0-16,4-5 0 16,5-11-1-16,3-5 1 15,-4-14-1-15,-1-7 0 16,-2-7-1-16,-5-10 0 15,-7-1 0-15,-4-8-1 16,-6 4 0-16,-10 1-1 16,0 9 1-16,-7 1-2 15,0 13 1-15,-2 5-2 0,2 11-1 16,0-1-5-16,16 12-26 15,-4-12 1-15,15 17-2 16,0-15 2-16</inkml:trace>
  <inkml:trace contextRef="#ctx0" brushRef="#br3" timeOffset="290818.9363">20291 12612 75 0,'27'-12'37'0,"-19"-6"1"16,-8 18 1-16,0-18-27 15,0 18-6-15,-25 2 0 16,6 11-2-16,-4 6-1 15,-1 8 0-15,-2 10-1 16,4 2-1-16,4 2 1 16,5 4 1-16,8-4-2 0,11-3 0 15,8-12 0-15,9-7 0 16,8-12 0-16,7-9-1 15,1-9 0-15,-1-9 0 16,-4-6 0-16,-6-3 0 16,-9-1 0-16,-7-2-1 15,-10 5 0-15,-8 2-1 16,-6 6 0-16,-6 3-1 15,5 6 0-15,0-2-2 16,13 12-3-16,-12-24-16 16,28 16-15-16,-4-16 2 15,20-2-3-15,1-13 2 16</inkml:trace>
  <inkml:trace contextRef="#ctx0" brushRef="#br3" timeOffset="291014.8775">20832 11995 96 0,'-4'12'37'0,"-14"8"2"15,2 23-1-15,-8 10-35 16,2 12-1-16,0 10 0 16,2 5-1-16,3 2 0 15,3-3-2-15,7-3-3 16,2-16-4-16,19-5-30 15,-8-18 0-15,9-8 0 16,-15-29-1-16</inkml:trace>
  <inkml:trace contextRef="#ctx0" brushRef="#br3" timeOffset="291179.828">20626 12539 108 0,'0'0'42'16,"-14"-9"-1"-16,26 15 0 15,2-8-38-15,11-7-2 16,16-2-2-16,8-17-12 15,20 12-24-15,-3-16-5 16,20 3 2-16,-6-11-4 16</inkml:trace>
  <inkml:trace contextRef="#ctx0" brushRef="#br3" timeOffset="292253.5058">21665 11996 71 0,'2'-10'36'0,"-2"10"-1"16,4-15 1-16,-4 15-29 16,0 0 0-16,0 0 0 15,0 0-2-15,-8 30 0 16,-2 2-2-16,-3 14 0 15,-2 11-1-15,-3 11 1 16,-1 6-2-16,-2 2 0 16,2-3 0-16,2-4 0 0,2-12 0 15,7-11-1-15,4-15 1 16,7-12-2-16,-3-19 1 15,23-9 1-15,-2-14-1 16,5-10 2-16,3-8-2 16,1-2 1-16,2-1 0 15,-5 3 0-15,-1 6-1 16,-4 10 1-16,-7 12-1 15,-3 14 1-15,-5 12-1 16,-5 10 0-16,0 9 0 16,-1 4-2-16,4 4 0 15,4 1-1-15,9-3 0 16,4-9-3-16,12-4 0 15,0-12-3-15,13-2 1 0,-3-17-2 16,12 4 0-16,-11-19 0 16,6 3 1-16,-14-12 3 15,-2 2 2-15,-11-6 4 16,-7-4 2-16,-6 4 3 15,-14-4 2-15,2 12 2 16,-16-4 0-16,5 14-1 16,-12-2-1-16,5 16-1 15,-8 3-1-15,3 14 0 16,-6 4-1-16,4 11 0 15,0 2-1-15,2 6 1 16,4 0-2-16,7-1 0 16,5-5 0-16,9-5-2 15,8-9 1-15,10-10-1 16,10-9 1-16,8-13-1 0,2-7 1 15,3-5 0-15,1-5 0 16,-4-2 0-16,-4 0-1 16,-6 4 1-16,-10 7-1 15,-4 7-1-15,-15 15 1 16,0 0 1-16,-1 12-1 15,-8 5 1-15,-5 10-3 16,-1 1 2-16,5 7-3 16,0-4-1-16,10 1-1 15,4-10-6-15,17 6-9 16,-4-21-19-16,18 1 1 15,0-21-2-15,11 2 3 16</inkml:trace>
  <inkml:trace contextRef="#ctx0" brushRef="#br3" timeOffset="292456.4449">22686 12333 91 0,'-11'-15'37'0,"11"15"1"16,-25 7-1-16,13 14-28 16,-6 3-5-16,3 13 1 15,-1 4-3-15,4 3-1 16,4-1 0-16,3-1 0 15,5-6-2-15,5-8-2 16,8-9-1-16,-1-20-8 16,20-2-26-16,-11-23 1 15,13 0-2-15,-8-17 0 16</inkml:trace>
  <inkml:trace contextRef="#ctx0" brushRef="#br3" timeOffset="292810.3387">22824 12106 95 0,'0'0'38'0,"0"0"2"15,9 26 0-15,-9-11-33 16,14 7-2-16,-4-2-2 16,8 10 0-16,-8 0 0 15,2 4-1-15,-6 7 0 16,-4 1 0-16,-3 1-1 15,-7 1 0-15,1-4-1 16,-4-4 0-16,4-5 0 16,-1-6 0-16,6-10-1 0,2-15 0 15,0 0 1-15,18-13 0 16,-3-10 1-16,4-6-1 15,-1-6 1-15,2-3 0 16,0-5-1-16,-2 2 1 16,2 1-1-16,-5 1-2 15,3 7 0-15,-7 1-4 16,11 17-10-16,-15-11-15 15,19 19-10-15,-11-8-1 16,10 18 0-16</inkml:trace>
  <inkml:trace contextRef="#ctx0" brushRef="#br3" timeOffset="293335.1812">23506 12207 76 0,'-27'-4'36'0,"5"13"0"16,-9-2 1-16,1 12-30 16,-4 0-2-16,7 6 0 15,-1-1-1-15,9 2 0 16,10-9-1-16,15-1 0 15,15-11-1-15,10-5 0 16,8-5 0-16,6-1-1 16,1 0 0-16,0 2 1 15,-5 5-1-15,-11 5-1 16,-15 11 1-16,-7 7 2 15,-13 4-3-15,-9 6 2 16,-7-1-2-16,-2 0 0 16,-1-4-1-16,0-4-2 0,7-2-6 15,-9-21-22-15,26-2-9 16,-18 2-1-16,18-2-1 15</inkml:trace>
  <inkml:trace contextRef="#ctx0" brushRef="#br3" timeOffset="295429.5527">19068 13330 48 0,'0'0'32'16,"3"-15"1"-16,-3 15 0 0,0 0-26 15,0 0-3-15,-9 11 0 16,9-11 0-16,-4 30 2 16,-2-9-2-16,5 12 0 15,-6 2 0-15,5 6-1 16,-3 3 1-16,1 5-1 15,0-5-1-15,3-1 0 16,-4-8 0-16,5-4-1 16,2-13 0-16,1-4 0 15,-3-14 0-15,16-12 0 16,-5-8 0-16,5-9 0 15,2-7 0-15,1-1-1 16,0-2 1-16,1 3-1 16,-3 6 1-16,0 8-1 0,-4 11 0 15,-2 11 1-15,-11 0-1 16,14 29 0-16,-7-3 0 15,-4 8 0-15,3 3-1 16,0 2 0-16,3 2-3 16,0-10-3-16,15 7-22 15,-6-19-8-15,11-2 0 16,-1-19-2-16</inkml:trace>
  <inkml:trace contextRef="#ctx0" brushRef="#br3" timeOffset="295830.4324">19653 13389 71 0,'-21'-9'36'0,"4"11"-1"16,-9-1 1-16,3 12-31 15,-1 2-1-15,5 12 1 16,-4 1-1-16,6 9 0 15,1-1-1-15,5 4 0 16,3-4-1-16,6-1 0 16,5-10-1-16,8-4 0 15,6-13 0-15,6-8-1 16,4-12 1-16,4-3-1 15,-1-6 0-15,0-5 0 16,-2-3 1-16,-5 3-1 16,-4 0 0-16,-9 5 0 0,0 4 0 15,-9 4 0 1,-1 13-1-16,-4-12 1 0,4 12-1 15,-10 19 1-15,5-1-2 16,1 3 0-16,4 8-2 16,-3-4-3-16,15 14-14 15,-9-20-17-15,16 2 1 16,-4-16-1-16,13-3 0 15</inkml:trace>
  <inkml:trace contextRef="#ctx0" brushRef="#br3" timeOffset="296128.343">19967 13380 50 0,'0'0'36'0,"-18"-12"-1"0,18 12 0 16,-19 6-13-16,12 8-17 15,-1 2-1-15,8 11 1 16,-2-2-1-16,4 9-1 15,-1-2 0-15,6 2 0 16,-3-5-2-16,6-1 1 16,2-8-1-16,-1-9 1 15,4-9-2-15,0-10 1 16,3-10 0-16,-2-9-1 15,2-6-1-15,-1-9 0 16,-1-3-1-16,-7-2-3 16,4 6-5-16,-14-6-27 15,9 15-1-15,-9-1 0 16,6 14 0-16</inkml:trace>
  <inkml:trace contextRef="#ctx0" brushRef="#br3" timeOffset="296514.2272">20288 13428 73 0,'0'0'38'15,"10"21"-1"-15,-10-21 1 16,14 13-30-16,0-14-5 15,5-2 1-15,0-6-2 16,7-5 0-16,-2-8 0 16,2-2-1-16,-7 0 1 0,1-4-1 15,-7 1 0-15,-6 4 0 16,-7 3 1-16,-6 7-1 15,-7 8 0-15,-5 10 0 16,-8 7 1-16,0 11-1 16,-3 6 0-16,1 6 1 15,1 4-1-15,4 0 0 16,8-2 0-16,8-6 0 15,11-8-2-15,13-11-2 16,14 2-13-16,-1-22-24 16,20 0 0-16,0-13-1 15,11 3-2-15</inkml:trace>
  <inkml:trace contextRef="#ctx0" brushRef="#br3" timeOffset="297172.0298">21318 13219 61 0,'0'0'35'16,"-14"-17"0"-16,4 20-2 15,-14-6-23-15,6 13-2 16,-11-5-1-16,3 13-1 15,-6-2-1-15,5 8-1 16,-1 4 0-16,5 4-1 0,5 3 0 16,7 3-2-16,4 1 1 15,12-5-1-15,7-4 1 16,7-8-1-16,9-10 0 15,3-11 0-15,6-13-1 16,4-12 1-16,1-11 0 16,-2-5 1-16,-5-6-1 15,0 1 0-15,-9 4 0 16,-4 4 0-16,-7 7-1 15,-3 9 1-15,-12 21-1 16,0 0 0-16,4 12 0 16,-10 10-1-16,1 10 0 15,-1 1-2-15,9 8-2 16,-1-13-9-16,20 14-21 0,-5-24-5 15,18 2-1-15,4-15-1 16</inkml:trace>
  <inkml:trace contextRef="#ctx0" brushRef="#br3" timeOffset="297727.863">22364 13175 51 0,'0'0'36'0,"0"0"-2"16,0 0 1-16,-20 2-12 16,-1 14-16-16,-13-3-1 15,1 12-1-15,-4-3-1 16,3 2-1-16,3-1 0 15,7-2 0-15,10-4-1 16,12-4 0-16,13-4-1 0,11-9 0 16,13-3 0-16,7-1 1 15,3-1-2-15,5 2 1 16,-3 3-1-16,-9 8 1 15,-9 6-1-15,-11 9 0 16,-16 8 0-16,-14 5 1 16,-10 7-1-16,-8-2 0 15,-2 0-1-15,1-8-1 16,6-6-3-16,6-20-7 15,19-7-25-15,14-13-1 16,16-8-1-16,7-18-1 16</inkml:trace>
  <inkml:trace contextRef="#ctx0" brushRef="#br3" timeOffset="298116.7463">22675 13371 78 0,'-17'7'39'15,"15"3"-2"-15,2-10 2 16,19 1-33-16,5-10-2 16,10-3-1-16,1-5-1 15,9-2 1-15,-3-3-1 16,-3 1 1-16,-6-4-1 15,-3-1 0-15,-7 2 0 16,-8 0 0-16,-6 1 0 0,-9 3-1 16,-6 2-1-16,-2 7 0 15,-10 7 0-15,-1 8 0 16,-9 10 0-16,0 13 1 15,-3 7-1-15,1 5 0 16,3 6 0-16,5-1 0 16,12-2 1-16,7-10-2 15,15-6-1-15,11-15-3 16,15-3-5-16,-3-22-17 15,22 6-13-15,-11-17 1 16,12 7-1-16,-10-13 0 16</inkml:trace>
  <inkml:trace contextRef="#ctx0" brushRef="#br3" timeOffset="298644.5879">23221 13191 92 0,'0'0'39'0,"-9"10"-2"15,9 5 3-15,0-15-34 16,-12 31-3-16,6-6-1 15,-1 5-1-15,-1-2 1 16,1 5-2-16,-1-6 1 16,3-1 0-16,0-7-1 15,5-19 0-15,0 0 1 16,13 1-1-16,-1-16 0 15,3-10 0-15,3-5 1 16,0-3-1-16,0-3 1 16,0 3 0-16,-4 3-1 0,-2 4 1 15,-3 7-1-15,-9 19 1 16,10-12-1-16,-10 12 1 15,4 10-1-15,-1 1 0 16,3-1 0-16,-6-10 0 16,20 19 1-16,-4-15-1 15,4-4 0-15,3-3 0 16,1-4 1-16,1-2-1 15,-1-2 0-15,-4 1 1 16,-2-4-1-16,-3 2 0 16,-2 3 0-16,-13 9 1 15,16-12-2-15,-16 12 2 16,0 0-2-16,11 16 1 15,-13 2-1-15,0 8 1 16,-2 2-2-16,0 0-2 0,6 2 0 16,-2-8-2-16,8 0-2 15,-8-22-11-15,32 6-10 16,-14-24-11-16,12-1 2 15,-2-12 1-15</inkml:trace>
  <inkml:trace contextRef="#ctx0" brushRef="#br3" timeOffset="298834.5309">23883 13073 90 0,'-11'19'38'16,"2"19"2"-16,-10-5 0 16,9 11-32-16,-9-2-4 15,7-1-1-15,-1-8-1 16,4-1-2-16,5-12-1 0,4-20-3 15,14 11-13-15,-8-30-16 16,19-1-8-16,-2-20 1 16,16-5 0-16</inkml:trace>
  <inkml:trace contextRef="#ctx0" brushRef="#br3" timeOffset="298968.4907">24008 12717 108 0,'-36'11'41'0,"8"7"-2"16,-1-4-7-16,-10-10-64 15,28 11-8-15,-5-9-1 16,10 9-1-16</inkml:trace>
  <inkml:trace contextRef="#ctx0" brushRef="#br3" timeOffset="299972.1895">19201 14224 49 0,'5'-20'36'15,"7"10"-1"-15,-10-7-1 16,11 14-23-16,-13 3-1 15,0 0-3-15,0 0-3 16,0 0 0-16,8 27-2 16,-8-3 1-16,0 5-2 15,0 6 1-15,-1 3-1 16,-2 2 0-16,2-1 0 15,1-3 0-15,-1-4-1 16,0-6 1-16,1-10-1 0,0-16 1 16,0 0-1-16,0 0 0 15,7-24 1-15,-6-4-1 16,2-7 1-16,0-6-1 15,3-8 0-15,-2-1 0 16,3-3 1-16,2 3-1 16,4 3 1-16,2 3-1 15,3 8 1-15,2 6 0 16,5 9-1-16,1 8 1 15,2 7-1-15,-2 9 0 16,0 4-1-16,-4 6 1 16,-4 5-1-16,-7 4 0 15,-5 6 0-15,-9 1 0 16,-7 3 1-16,-6-2-1 0,-7 5 1 15,-5-4-1-15,-2 0 1 16,-2-3 0-16,-2-4 0 16,0 1 0-16,3-2 0 15,6 1 0-15,-1 3 0 16,5 3 1-16,4 7-2 15,3 7 2-15,0 11-2 16,0 6 0-16,5 5 1 16,-3 0-2-16,4 2-1 15,0-12-5-15,15 4-17 16,-7-28-13-16,14-10 0 15,-1-25-2-15,16-9 0 16</inkml:trace>
  <inkml:trace contextRef="#ctx0" brushRef="#br3" timeOffset="300387.065">19591 14304 75 0,'-2'10'38'16,"2"-10"-1"-16,19-3-1 16,-4-6-33-16,6 3-1 15,4-6 0-15,2-1 0 16,0-3 0-16,1-1-1 0,-6-3 0 15,-2 1 0-15,-5-3 0 16,-5 3 0-16,-7 0 0 16,-5 5 0-16,-6 2-1 15,-4 7 0-15,-5 6 1 16,-5 9-1-16,-3 6 1 15,-1 8 0-15,-1 9 0 16,2 1 1-16,4 2-1 16,3 1 0-16,10-2 0 15,7-9 0-15,15-9-1 16,9-10-1-16,12-8-3 15,6-15-6-15,19 5-17 16,-10-19-12-16,10 4 0 16,-12-8-1-16</inkml:trace>
  <inkml:trace contextRef="#ctx0" brushRef="#br3" timeOffset="300787.9447">20055 14193 81 0,'-8'17'38'15,"-8"-6"0"-15,11 11-1 16,-4-4-33-16,4 2-1 15,2-3-1-15,1 1-1 16,2 0 0-16,0-6 0 16,0-12 0-16,3 13 1 15,-3-13-1-15,12-17-1 16,-5-4 1-16,4-4-1 15,0-7 1-15,0-4-1 16,2-4 0-16,-3-1 0 0,2 2 0 16,-4 6 1-16,0 7-1 15,-6 7 0-15,2 7 0 16,-4 12 1-16,0 0-1 15,-1 12 0-15,1 3-1 16,1 0 0-16,5-1-1 16,4-6-1-16,7-1 1 15,7-11-3-15,9-5 0 16,4-8 0-16,10 2-4 15,-7-11-5-15,15 13-16 16,-15-10-5-16,1 13-2 16,-13-4 2-16</inkml:trace>
  <inkml:trace contextRef="#ctx0" brushRef="#br3" timeOffset="301309.7881">20506 14055 79 0,'-3'23'38'15,"-9"-8"1"-15,9 13 0 16,-6-4-34-16,2 5-1 15,-3 3-1-15,2 1-1 16,-3 1-1-16,3-3 0 16,0-6 0-16,5-3 0 15,0-11-1-15,3-11 1 16,11-10-1-16,-1-12 0 15,5-8 1-15,0-4-1 16,0-9 0-16,1-1 0 16,1 0 0-16,-3 3 1 15,-4 7 0-15,-1 7 0 0,-1 8-1 16,-8 19 0-16,12-8 1 15,-12 8-1-15,9 22 0 16,-4 0-1-16,-2 2 1 16,1 2 0-16,-2 0 0 15,2-4-1-15,0-4 1 16,2-6 1-16,-6-12-1 16,23-1 1-16,-5-14-1 15,2-8 1-15,4-7 0 16,-1-3 1-16,0 0-1 15,-2 2 0-15,-4 6 1 16,-5 8-1-16,-12 17-1 16,10 4 1-16,-12 17-2 15,-3 6 1-15,-2 9-2 0,0 4 1 16,2 4-1-16,-4-3-2 15,12-1-1-15,-3-18-8 16,19 9-9-16,-19-31-9 16,39 3-8-16,-14-18-2 15,16-1 0-15</inkml:trace>
  <inkml:trace contextRef="#ctx0" brushRef="#br3" timeOffset="301655.6843">21043 14083 87 0,'-21'11'39'0,"12"7"0"16,9-18-3-16,-1 18-33 0,18-12-1 16,11 0 0-16,3-7-1 15,7-2 1-15,1-7 0 16,0-5-1-16,-5-3 0 15,-6-3 1-15,-9-1 0 16,-5-2-1-16,-9 1 1 16,-5 2-1-16,-6 5-1 15,-7 3 1-15,-5 12-2 16,-5 12 1-16,-7 9-1 15,-3 10 0-15,0 7 0 16,0 5 1-16,8 2-1 16,4-2 0-16,12 0-2 15,6-19-9-15,26 8-11 0,-6-22-16 16,20 2-1-16,-1-17-2 15,19-1 1-15</inkml:trace>
  <inkml:trace contextRef="#ctx0" brushRef="#br3" timeOffset="302233.5109">21676 13972 76 0,'-16'0'38'0,"-11"-2"-1"15,4 14 0-15,-9 1-33 16,5 6-2-16,-7 10 1 16,3 9-1-16,1 2 1 15,5 4 0-15,6-1-1 16,5-6 1-16,9-6-1 15,14-9 0-15,11-13-1 0,9-12 0 16,12-11 0-16,4-10 0 16,5-8 0-16,1-3-1 15,-4-6 1-15,-4 4 0 16,-10 2-1-16,-5 7 2 15,-10 6-2-15,-11 12 0 16,-7 10 0-16,0 0 0 16,-19 27-1-16,8-4 0 15,-2 6 0-15,3 0-2 16,6 0 0-16,3-11-2 15,16 3-7-15,-1-27-11 16,24 4-13-16,-9-23-3 0,16-1-1 16,-6-17 2-1</inkml:trace>
  <inkml:trace contextRef="#ctx0" brushRef="#br3" timeOffset="302646.387">22064 13608 88 0,'-23'25'38'16,"6"19"1"-16,-8 6 0 15,15 15-34-15,-4 2-2 16,9 6-1-16,-1-1 0 16,6-3 0-16,1-7-1 15,4-6 0-15,0-11 0 16,4-12-1-16,0-11 1 15,0-12-1-15,5-12 1 0,1-11-1 16,4-9 0-16,-1-6 0 16,2-4 0-16,2-3 0 15,-2 2 0-15,3 5 1 16,-4 7-1-16,-2 10 1 15,-1 9-1-15,-3 8 0 16,0 7 0-16,-6 4 0 16,1 6 0-16,-6-1-1 15,-1 2 1-15,-2-2-1 16,-4-5 1-16,-2-3-1 15,-3-5-1-15,-3-4-2 16,2-3-2-16,-9-13-9 16,20 11-9-16,-27-23-10 15,19 7-6-15,-3-16-1 0,15 2 2 16</inkml:trace>
  <inkml:trace contextRef="#ctx0" brushRef="#br3" timeOffset="302894.3126">22579 13529 93 0,'-14'2'40'0,"-11"11"0"15,3 22-1-15,-9 8-36 16,1 11-1-16,-4 10-1 15,4 10 1-15,2 1-1 16,6-2-1-16,9-1-1 16,6-10-2-16,11-7-2 0,0-19-7 15,23 2-17-15,-11-27-12 16,16-3 1-16,-9-20-1 15</inkml:trace>
  <inkml:trace contextRef="#ctx0" brushRef="#br3" timeOffset="303247.2067">22541 14021 75 0,'-14'9'41'0,"10"11"-2"16,4-20 1-16,-2 18-26 15,14-8-12-15,9-6-2 16,4 0 2-16,7-4-2 15,0-8 2-15,3-2 1 0,-2-6-1 16,-5-2 0-16,-6-3 0 16,-7-2 0-16,-8-1-1 15,-4 2 1-15,-8 6-1 16,-6 3-1-16,-8 11 0 15,-7 10 0-15,-5 13 0 16,-4 11 0-16,2 11 0 16,0 6 0-16,5 4 0 15,9 0-1-15,8-6 0 16,12-10-2-16,21-12-4 15,-1-28-12-15,30 4-9 16,-12-27-12-16,18-4-3 16,0-23-2-16,12-2 4 15</inkml:trace>
  <inkml:trace contextRef="#ctx0" brushRef="#br3" timeOffset="304194.9223">19444 14951 63 0,'13'11'38'16,"-17"-1"-2"-16,1 16 1 16,-13-1-34-16,5 11-1 15,-4 1 0-15,-2 6 1 16,3-4-1-16,2-2 0 15,1-10-1-15,8-6 0 16,3-11 1-16,0-10-2 16,21-17 1-16,-2-7-1 0,2-12 1 15,2-4-1-15,-1-4 1 16,2-2-1-16,-5 0 0 15,-2 2 0-15,-6 8 0 16,-2 6 1-16,-4 9-1 16,-2 8 1-16,-3 13 0 15,0 0 0-15,2 16 0 16,-1 5 1-16,1 3-1 15,5 3 0-15,2-2-1 16,3-2 1-16,8-9 0 16,6-10 0-16,9-11 0 15,3-10-1-15,7-7 1 16,1-6 0-16,1-3 0 15,-4 2-1-15,-6 1 1 0,-6 12 0 16,-8 10 0-16,-9 14-1 16,-6 12 0-16,-12 13 1 15,-5 11-1-15,-3 8 0 16,-1 9-1-16,-2-1-3 15,5 1 0-15,-3-14-8 16,21 7-10-16,-9-32-13 16,19 1-5-16,0-24-1 15,13-7 0-15</inkml:trace>
  <inkml:trace contextRef="#ctx0" brushRef="#br3" timeOffset="304576.8077">20143 14974 69 0,'-8'15'40'16,"12"4"-3"-16,-4-7 2 16,16-1-35-16,0-6-3 15,7-4 1-15,4-7 0 16,5-6 0-16,1-6 0 15,-2-4-1-15,-1-2 1 16,-7-5-1-16,-5 3-1 16,-9-2 1-16,-6 2-1 15,-11 6 2-15,-7 4-2 16,-7 7 1-16,-4 7-1 15,-6 11 0-15,-2 8 0 0,-1 12 0 16,1 10 0-16,2 4-1 16,4 8 2-16,7-1-2 15,7-3 2-15,11-1-1 16,11-9 0-16,10-15-4 15,19-3-8-15,-1-29-12 16,26 5-14-16,-4-24-1 16,13 0-1-16,-8-15 0 15</inkml:trace>
  <inkml:trace contextRef="#ctx0" brushRef="#br3" timeOffset="305087.6544">20702 14884 70 0,'-25'12'39'0,"7"15"-2"0,-8-6 2 16,16 11-35-16,-8-1-2 15,8 7 1-15,-2-3-1 16,8 0 0-16,1-3-1 16,3-4 1-16,5-9-1 15,2-8 0-15,-7-11 0 16,21-7 0-16,-7-9-1 15,1-8 0-15,-1-7 0 16,1-6 0-16,2 0 0 16,-4-1 0-16,0 6 0 15,-3 4 0-15,-2 4-1 16,-2 7 2-16,-6 17-1 15,13-13 0-15,-13 13 0 16,8 17 1-16,-5-2-1 16,1 8 1-16,-1-1 0 0,2 1 0 15,1-3 0-15,2-4 0 16,3-9 0-16,4-9-1 15,6-12 1-15,5-9 0 16,0-6 0-16,2-7-1 16,1-2 1-16,-6 4 1 15,-1 4-2-15,-5 8 2 16,-7 10-1-16,-10 12-1 15,0 12 0-15,-6 12 0 16,-3 10 0-16,0 7-2 16,-2 6-1-16,2-3-4 15,12 11-9-15,-12-24-6 16,25 10-9-16,-12-26-10 15,20-6-3-15,-1-17 2 0</inkml:trace>
  <inkml:trace contextRef="#ctx0" brushRef="#br3" timeOffset="305829.4318">21274 14512 74 0,'-4'11'38'16,"-5"0"-2"-16,9 13 0 16,-3 2-34-16,0 12 0 0,0 5-1 15,0 11 1-15,-2 3 0 16,0 5 0-16,-4-5-1 15,3-3 0-15,-2-6 1 16,6-10-1-16,-3-9 0 16,5-13-1-16,0-16 1 15,10-3-1-15,2-12 0 16,3-9 0-16,0-5 1 15,1-1-1-15,2-2 0 16,-2 3 0-16,0 5 0 16,0 7 0-16,-2 9 0 15,5 8 0-15,-3 7 0 16,0 5 0-16,0 8-1 15,1 2 1-15,-2 4 0 0,-3 3 0 16,-3 1 0-16,-9 1 0 16,-7-2 0-16,-6 2-1 15,-7 0 0-15,-8-4 0 16,-2-2-1-16,-7-7-1 15,2 0-3-15,-3-20-10 16,21 13-11-16,-8-26-9 16,22 3-3-16,3-22 1 15</inkml:trace>
  <inkml:trace contextRef="#ctx0" brushRef="#br3" timeOffset="307100.0505">21781 14864 59 0,'-10'6'37'16,"5"8"-1"-16,-4-7-1 16,3 9-29-16,-1-1-1 15,6 9-1-15,-4 0 0 16,4 7-1-16,-5 2 0 15,3 2-1-15,-2-4 0 16,2 1-1-16,-1-9 0 16,3-6 0-16,1-17 0 15,0 0-1-15,11-9 1 16,2-15-1-16,4-11 0 15,2-5 0-15,2-10 1 0,1-3-1 16,-1 1 1-16,1 2 0 16,-6 10 0-16,-5 8 0 15,-3 8-1-15,-2 10 2 16,-6 14-3-16,0 0 2 15,14 10-2-15,-5 3 0 16,6 2 0-16,6-3 0 16,7 1 0-16,6-7 0 15,5 0 1-15,1-5-1 16,-1-1 1-16,-3-1 1 15,-7-2-1-15,-6 2 0 16,-6 0 0-16,-17 1 0 16,0 0 1-16,-13 8-1 15,-6-1 0-15,-4 3 0 0,-7 4 0 16,-2 8 1-16,-5 2-1 15,0 6 1-15,3 4 0 16,3 0 0-16,6-1 0 16,6-1 0-16,12-5 0 15,10-8 0-15,15-7-1 16,6-11 0-16,13-12 0 15,7-9 0-15,3-6 0 16,4-6 0-16,-5-5 0 16,-5-1 0-16,-9 2 1 15,-9 2-1-15,-7 6 0 16,-11 10 0-16,-8 3 0 15,3 15 0-15,-18-6 0 16,4 14 0-16,-1 7 0 16,1 3 0-16,4 7 0 0,0 3 0 15,7-1 0-15,6-2 0 16,5-5 0-16,9-7 0 15,6-8 0-15,6-7 0 16,4-6 0-16,4-7 0 16,-2-3 1-16,2-4-1 15,-8 2 0-15,-1-2 0 16,-10 3 1-16,-6 4-1 15,-5 4 0-15,-7 11 0 16,0 0 0-16,0 0 0 16,-17 19 0-16,6 4 0 15,0 5 0-15,-1 5 0 16,2 0 0-16,2 1 0 0,2-7 0 15,6-6 0-15,0-21 0 16,17 2 0-16,0-17 0 16,7-11 0-16,2-8 0 15,4-5 0-15,1-5 0 16,-1 1 2-16,-1 5-2 15,-7 5 1-15,-4 10-1 16,-3 11 1-16,-2 7-1 16,-13 5 0-16,18 16 0 15,-7-1-1-15,-1 7 1 16,8-1 0-16,3-2 0 15,6-5-1-15,7-5 2 16,4-6 0-16,4-7 0 16,1-5-1-16,0-6 1 0,-6 0 0 15,-7-3-1 1,-9-2 2-16,-13 4-2 0,-13 4 2 15,-11 5-2-15,-13 7 1 16,-9 7-1-16,-4 5 1 16,-2 7-1-16,3 6-2 15,7 5 2-15,9 1-1 16,10-1 1-16,13-3-2 15,15-1 1-15,8-9-4 16,16 6-7-16,-4-18-4 16,21 9-5-16,-14-27-3 15,25 18-3-15,-23-25-9 16,13 14-4-16,-14-7 3 15</inkml:trace>
  <inkml:trace contextRef="#ctx0" brushRef="#br3" timeOffset="307236.0097">23323 14961 96 0,'-10'5'43'0,"-11"-15"1"16,8 6-3-16,11-10-41 15,-12-6-5-15,9 10-9 16,-12-18-8-16,17 28-7 16,-14-21-10-16,14 21-7 15,-13-4 1-15</inkml:trace>
  <inkml:trace contextRef="#ctx0" brushRef="#br0" timeOffset="311697.6708">12068 7322 51 0,'0'0'29'15,"0"0"1"-15,-5 12-1 16,-4-2-22-16,7 19-2 15,-3 6 1-15,7 26 0 16,0 16 1-16,5 32-2 16,-4 24 0-16,6 35-1 15,-8 24 1-15,1 25-3 16,-13 14 1-16,0 11-2 15,-6 4 2-15,-2-3-1 16,-2-20-1-16,2-24 0 0,12-32-6 16,3-41-7-16,16-31-24 15,9-42 0-15,16-36 0 16,5-39-1-16</inkml:trace>
  <inkml:trace contextRef="#ctx0" brushRef="#br0" timeOffset="312193.522">11850 9328 52 0,'-9'-15'29'15,"9"15"2"-15,-6 11-1 16,0 4-21-16,5 15-2 16,-5 6 0-16,8 24 1 0,-6 15 0 15,10 26 0-15,-4 15-2 16,13 22 1-16,-1 3-1 15,15 1 0-15,6-19-4 16,17-30 1-16,9-41-2 16,13-45-1-16,9-52 1 15,6-46-1-15,5-36 0 16,-2-31-7-16,5-1-27 15,-24-3-5-15,-10 20 2 16,-22 17-3-16</inkml:trace>
  <inkml:trace contextRef="#ctx0" brushRef="#br0" timeOffset="313341.1776">12439 8699 82 0,'-27'7'38'0,"15"-2"0"15,8-18 0-15,20-11-31 16,12-16-3-16,22-15-1 0,18-8-1 16,20-9-3-16,12 3-5 15,-4-11-28-15,15 13-3 16,-13 2-1-16,1 18-1 15</inkml:trace>
  <inkml:trace contextRef="#ctx0" brushRef="#br0" timeOffset="314008.9772">14045 7862 86 0,'-22'5'36'0,"-12"1"-1"15,-1 15 0-15,-14 3-31 16,2 12 0-16,-7 6-1 15,3 6-2-15,-1 0 2 16,13-2-2-16,9-8 1 16,19-7-1-16,19-11 0 15,21-17-1-15,19-11 1 16,13-7 0-16,10-8-1 0,0 6 2 15,-4 2-1-15,-12 4-1 16,-11 11 1-16,-17 12-1 16,-15 10 0-16,-19 11 0 15,-15 9 0-15,-7 1-1 16,-5 0 0-16,-1-3-1 15,4-5-2-15,6-16-4 16,20-8-29-16,3-22 0 16,23-9-1-16,8-16-1 15</inkml:trace>
  <inkml:trace contextRef="#ctx0" brushRef="#br0" timeOffset="314408.8572">14506 7928 91 0,'-26'-1'36'15,"12"7"2"-15,-9-4 0 16,9 2-34-16,-2 7 0 16,3 7 0-16,2 9 0 15,4 7-2-15,0 6 1 16,5 1-2-16,4 3 1 15,5-3-1-15,6-4 1 16,6-6-2-16,6-16 1 16,5-9 0-16,6-16 0 15,4-10-1-15,0-14 1 16,1-9 0-16,-3-4-1 15,-4-3 1-15,-7 3-1 16,-2 5 1-16,-9 8-1 0,0 10 1 16,-9 12-1-16,-7 12-1 15,13 14 0-15,-12 8 0 16,7 9-1-16,-3-1-4 15,10 8 0-15,-3-8-5 16,22 9-12-16,-13-19-12 16,19 2-2-16,-6-17-2 15,12-1 3-15</inkml:trace>
  <inkml:trace contextRef="#ctx0" brushRef="#br0" timeOffset="314927.7015">15222 8003 66 0,'1'-38'35'0,"-1"11"0"15,-12-6 1-15,1 18-23 16,-14-4-3-16,5 17-2 0,-11 4-1 15,3 16-1-15,-2 6-1 16,3 16-1-16,1 5 0 16,8 4-2-16,6-1 0 15,9-3 0-15,9-7-1 16,10-7 0-16,9-12 0 15,9-15-1-15,5-11 0 16,0-9 1-16,3-14-1 16,-5-4 1-16,-5-7-1 15,-5-5 1-15,-8 1-2 16,-7 3 2-16,-6 5-2 15,-4 7 1-15,-7 14-1 16,5 16 1-16,-15 11-1 16,3 27 1-16,-1 16 0 0,-2 21-1 15,1 16 1-15,-1 12 0 16,0 9 1-16,1 2-1 15,1-4 2-15,3-11-3 16,1-14 2-16,-2-12-1 16,4-21 2-16,0-18-1 15,1-18-1-15,6-16 0 16,-5-26 0-16,3-15 1 15,6-13-2-15,1-17 1 16,4-13 0-16,2-9-1 16,7-1-1-16,0 2 1 15,2 7-2-15,3 5 0 16,4 17-6-16,-6 1-10 0,15 26-20 15,-11 3 0-15,14 16 0 16,-3-4 0-16</inkml:trace>
  <inkml:trace contextRef="#ctx0" brushRef="#br0" timeOffset="315918.4042">15913 7879 98 0,'-21'-5'39'0,"-12"-3"0"15,2 12 0-15,-12 2-29 16,4 8-7-16,-7 4 1 16,4 15-1-16,1 2 0 15,3 8-1-15,7-1 0 0,6 1-1 16,12-3 1-16,11-7-1 15,12-9 0-15,13-13-1 16,9-14 0-16,11-9 1 16,7-14-1-16,4-10 0 15,0-6 0-15,-6-5 1 16,-4-1-2-16,-8 2 2 15,-9 5-2-15,-12 8 1 16,-9 9 0-16,-10 9 0 16,-6 10 0-16,-5 9 0 15,-1 10 0-15,-3 5-1 16,6 8 1-16,4 2 0 15,4 1 0-15,10 1 0 16,9-7 0-16,7-7 1 0,5-7-1 16,9-9 0-16,1-5 1 15,2-4-1-15,2-6 0 16,-4-6-1-16,-7 3 2 15,-4 4-1-15,-5 5 0 16,-5 3 0-16,-15 5 0 16,9 9 0-16,-9 6 0 15,-7 11 1-15,1 2 0 16,-1 0-1-16,0 3 1 15,2-3-1-15,0-4 0 16,6-9 0-16,-1-15 1 16,19 1-2-16,-3-18 0 15,1-8 2-15,2-7-1 16,1-7 0-16,-3 0 0 0,-1-1 0 15,-3 3 0-15,-5 2 0 16,0 11 0-16,-6 3 0 16,5 8 0-16,-7 13 0 15,20-10 0-15,-5 9 0 16,8 0 0-16,6 2-1 15,9-3 2-15,9-1-1 16,4-1 0-16,-1-2 1 16,-3 1-1-16,-4 0 0 15,-7 0 0-15,-7 0 2 16,-12 1-2-16,-17 4 0 15,0 0 0-15,-15 9 0 16,-6 3 0-16,-3 5 0 0,-3 5 0 16,-2 2 0-1,6 2 0-15,6 1 0 0,8-4 0 16,10-6 0-16,13-9 0 15,11-5 0-15,9-7 0 16,5-3 0-16,-1 2 0 16,1-2 0-16,-6 5 0 15,-9 8 0-15,-11 10 0 16,-13 13 0-16,-14 5 0 15,-9 6 0-15,-6 3 0 16,-3 1 0-16,-1-4 0 16,5-10-2-16,17-2-12 15,-1-30-6-15,30 6-14 16,-4-25-9-16,20-9 0 15,7-17-1-15</inkml:trace>
  <inkml:trace contextRef="#ctx0" brushRef="#br0" timeOffset="316412.256">17468 7404 101 0,'4'-39'37'16,"10"9"2"-16,-6-4-4 16,5 11-30-16,1 3-1 15,1 16 1-15,-15 4 0 16,16 26-1-16,-13 5-1 15,0 14-2-15,-5 13 1 16,0 12-1-16,0 8 0 0,-2 5-1 16,-3 2-1-16,2 1 2 15,3-4-4-15,-3-11-2 16,10-1-7-16,-9-24-23 15,14-9-4-15,-4-21 0 16,11-8-1-16</inkml:trace>
  <inkml:trace contextRef="#ctx0" brushRef="#br0" timeOffset="316896.1108">17479 7656 113 0,'-28'-12'38'0,"11"18"1"16,3-9 0-16,14 3-35 0,17 6-2 15,12-3 1-15,11-3-1 16,6 4 0-16,8 0 0 16,2 2-1-16,-1 1 0 15,-4 3 0-15,-3 3-1 16,-9 0 1-16,-7 2-1 15,-9 2 0-15,-8-5 0 16,-6 2 1-16,-7 2-1 16,-6-2 0-16,-5 1 0 15,-7 2 1-15,-3 3-1 16,-1 3 1-16,2 0 0 15,2 2-1-15,6 1 0 16,8-3 1-16,9-6 1 16,11-2-2-16,11-11 0 15,13-8 0-15,5-9 0 0,6-7 0 16,-4-8 0-16,-1-5 0 15,-11-3 0-15,-12-2 0 16,-15 4 0-16,-15 4 0 16,-16 7 0-16,-12 11 0 15,-8 6 0-15,-6 8 0 16,0 9-4-16,1-1-3 15,17 12-9-15,-1-19-11 16,30-3-15-16,0 0 1 16,36-10-2-16,8-18 2 15</inkml:trace>
  <inkml:trace contextRef="#ctx0" brushRef="#br0" timeOffset="317787.8432">19042 7649 104 0,'0'0'38'15,"-10"-22"0"-15,10 22 0 16,-11-4-34-16,11 4 0 16,-5 17-2-16,3 3 1 15,-3 6-1-15,2 8-1 16,-5 4 1-16,-1 7 0 15,0-1-1-15,0 1 1 16,1-6-1-16,0-3 1 16,3-11-1-16,4-7 0 15,1-18 0-15,13-5-1 16,1-13 1-16,2-10 0 15,2-8-1-15,2-9 0 16,0-4 1-16,-3-2-1 0,-2 0 0 16,-1 5 0-16,-4 5 1 15,-3 7-2-15,1 8 2 16,-2 7-2-16,-6 19 1 15,19-12 0-15,-4 14 0 16,7 4 0-16,2-1 0 16,10-1 1-16,8-3-1 15,5-2 0-15,3-6 0 16,4 0 0-16,-2-2 1 15,-3-2-1-15,-10 4 0 16,-7 4 0-16,-15 3 0 16,-17 0 0-16,-3 24 0 15,-19 3 0-15,-7 6 0 16,-7 8 1-16,-4 6-1 0,1 1 0 15,5 3 2-15,10-5-2 16,10-2 0-16,12-9 0 16,13-12 0-16,15-11 0 15,14-14 0-15,11-12 0 16,7-14 0-16,4-6 0 15,-1-12 0-15,-9-3 0 16,-10-3 0-16,-11 2 0 16,-20 5 0-16,-17 7 0 15,-16 8 0-15,-11 10 0 16,-7 11 0-16,-4 8 0 15,3 9 0-15,7 4 0 16,13 5-3-16,11-5-2 16,29 9-8-16,2-18-5 15,27 15-14-15,-2-19-10 0,17 6 1 16,-2-10-1-16,7 1 2 15</inkml:trace>
  <inkml:trace contextRef="#ctx0" brushRef="#br0" timeOffset="318147.7352">20168 7553 112 0,'-17'2'39'0,"-10"-3"2"15,7 15-2-15,0 2-35 16,0 12 1-16,-2 3-2 0,7 8 0 15,-1 3-1-15,14-2 0 16,4-3 0-16,14-7-1 16,11-8 1-16,10-12-2 15,8-10 0-15,3-11 0 16,2-11 0-16,-3-7 0 15,-6-8 0-15,-10-3 0 16,-11-4 0-16,-13 0 0 16,-13 5 0-16,-8 0-2 15,-9 9 0-15,-4 2 1 16,0 11 0-16,4 1-2 15,10 6-2-15,9-5-6 16,22 12-9-16,-4-17-14 16,26 10-6-16,-1-12-1 15,14 0 1-15</inkml:trace>
  <inkml:trace contextRef="#ctx0" brushRef="#br0" timeOffset="318358.6719">20741 6955 119 0,'-22'-7'39'16,"6"21"1"-16,-12 6-2 15,11 14-35-15,-5 18-1 16,3 12-2-16,3 11 2 16,1 9-2-16,3 5 0 15,6-1-1-15,5-1-2 16,1-8-2-16,9-3-15 15,-5-23-19-15,17-10-1 16,-4-26 0-16,9-15-1 0</inkml:trace>
  <inkml:trace contextRef="#ctx0" brushRef="#br0" timeOffset="318771.548">20620 7391 112 0,'0'0'40'0,"16"15"0"15,7-18 0-15,9 1-38 16,13-4 0-16,7-2 1 16,1 1-1-16,-6 0 0 15,-5 0-1-15,-10 3 0 16,-11 3 0-16,-7 2 0 15,-14-1 0-15,-6 15 0 0,-7-5-1 16,-4 4 1-16,0 1-1 16,-2 3 0-16,4 2-1 15,5 0 1-15,7-1 0 16,8 1 0-16,10-4-1 15,7 0 1-15,5-1 0 16,2-2 0-16,0 2 0 16,-4-3 0-16,-6 6 0 15,-7 4 1-15,-10 2-1 16,-12 2 0-16,-9 5 0 15,-10-1-3-15,-4 9-6 16,-11-18-10-16,14 12-18 16,-13-15-5-16,10 1 1 15,-3-12-2-15</inkml:trace>
  <inkml:trace contextRef="#ctx0" brushRef="#br0" timeOffset="319400.3593">14511 8744 81 0,'-16'-37'36'0,"1"9"1"15,-15-9 0-15,3 8-30 16,-16-1-1-16,1 13-1 15,-6 6-1-15,-1 16 0 16,-4 12-1-16,5 17-1 16,4 20 2-16,8 15-3 15,5 14 2-15,10 15-2 16,6 10 1-16,8 2-1 15,8 1-1-15,6-10-3 16,7-3-5-16,-4-28-14 0,13 1-17 16,-9-31 2-16,5-9-2 15,-7-24 0-15</inkml:trace>
  <inkml:trace contextRef="#ctx0" brushRef="#br0" timeOffset="320634.9888">13801 9321 110 0,'-30'-20'40'15,"17"9"0"-15,13-10-1 16,14 4-36-16,24-9-1 16,15-4-2-16,15-2 1 15,8 2-1-15,5 0 0 16,4 6 1-16,-6 5-1 15,-6 11 0-15,-12 11 1 0,-14 9-1 16,-10 11 0-16,-17 10 1 16,-8 7-1-16,-15 6 0 15,-6 3 0-15,-6-1 1 16,-3-1-2-16,1-4 2 15,1-11-1-15,5-7 0 16,2-9 1-16,9-16-1 16,0 0 0-16,14-22 1 15,1-7-1-15,3-9 1 16,1-5-1-16,1-6 1 15,0-1-1-15,-4 0 0 16,-3 8 1-16,-2 5-1 16,-4 9 0-16,1 9 0 15,-1 8 0-15,5 8 0 0,3 4 0 16,4 5 0-16,5-1 0 15,6 1 1-15,5-1-1 16,1-2 0-16,-2 0 0 16,0-2 0-16,-5-1 0 15,-5 0 1-15,-6 2-1 16,-18-2 0-16,10 15 0 15,-16 0 1-15,-5 6-1 16,-8 9 0-16,-3 6 0 16,-2 7 0-16,-3 7-1 15,4-1 1-15,3 0 0 16,6-2 0-16,9-5 0 15,9-12 0-15,14-12 0 16,7-13 0-16,9-13 1 0,3-12-1 16,6-11 0-16,0-11 0 15,-4-6 1-15,-7-3-1 16,-6 1-1-16,-6-1 1 15,-12 5-1-15,-5 4 1 16,-7 9 0-16,-3 5-1 16,-7 11 1-16,4 6 0 15,1 10 0-15,9 1 0 16,-7 15-1-16,13-2 1 15,4 1 1-15,9 2-1 16,6-5 0-16,6 0 1 16,3-8-1-16,7-3 1 15,-2-3-1-15,4-3 1 0,-5-1-1 16,-4 0 0-1,-3 0 1-15,-10 7-1 0,-7 8 0 16,-6 6 0-16,-14 9 1 16,-8 11-1-16,-8 5 0 15,-2 5 1-15,-4 1-1 16,3-2 0-16,3-6 0 15,8-7 0-15,9-12 0 16,5-18 0-16,26-7 0 16,0-16 1-16,7-11-1 15,6-5 0-15,-3-5 1 16,6-1-1-16,-7 3 2 15,-10 4-2-15,-3 9 0 16,-7 8 0-16,-2 11 0 0,-13 10 0 16,0 0 0-16,8 13 0 15,-8 2 0-15,1 4 0 16,4-3 0-16,0 2 0 15,5-5 0-15,5-7 0 16,6-6 0-16,3-8 0 16,5-8 0-16,2-7 0 15,2-3 0-15,3-3 0 16,-4 4 0-16,-2 0 0 15,-7 7 0-15,-6 13 0 16,-17 5 0-16,8 27 0 16,-14 6 0-16,-6 10 0 15,1 12 0-15,-6 0 0 16,9 10-9-16,-2-17-5 15,19 5-5-15,-4-32-8 0,27-4-15 16,2-20-1-16,25-16 1 16,9-15 2-16</inkml:trace>
  <inkml:trace contextRef="#ctx0" brushRef="#br0" timeOffset="321076.8562">16883 8582 107 0,'-2'-21'38'0,"2"21"0"15,0 0-1-15,-6 11-34 16,3 17 0-16,-2 21-1 15,-2 9 1-15,-1 15-2 16,-1 8 1-16,1 8-1 0,0 1 1 16,0-1-2-16,5-7-2 15,2-17-4-15,14 2-17 16,-9-28-15-16,13-3 0 15,-8-24 0-15,7-6-2 16</inkml:trace>
  <inkml:trace contextRef="#ctx0" brushRef="#br0" timeOffset="321256.8022">16668 9111 116 0,'-28'0'39'0,"5"-5"1"15,23 5-1-15,0 0-36 16,36-17-2-16,10-5-3 15,16-14-4-15,18 6-17 0,0-21-13 16,11 1-3-16,-4-8 0 16,4 4-1-16</inkml:trace>
  <inkml:trace contextRef="#ctx0" brushRef="#br0" timeOffset="321624.6918">17422 8327 111 0,'-28'31'39'16,"-10"9"1"-16,10 23-1 15,-10-3-34-15,10 16-2 16,5 4 1-16,6 7-1 16,3-3 0-16,3-4-1 15,8-10 0-15,6-7-1 0,5-12 0 16,5-12 1-16,6-16-2 15,7-9 0-15,6-15 0 16,1-9 0-16,1-11 0 16,3-4 0-16,-5-7 0 15,0 1 0-15,-7 4 0 16,-5 4 0-16,-6 10 0 15,-14 13 0-15,9 8 0 16,-8 12 0-16,-2 11 0 16,1 7 0-16,5 8-5 15,-1-6-3-15,15 9-9 16,-10-24-11-16,22 3-13 15,-3-20 0-15,13-7 0 0,-7-18 1 16</inkml:trace>
  <inkml:trace contextRef="#ctx0" brushRef="#br0" timeOffset="321970.588">17763 9021 96 0,'0'13'38'0,"9"9"1"16,3-12-1-16,12 2-25 15,1-9-9-15,9-2 1 16,4-10-1-16,4-8-2 16,-4-9 1-16,4-3-2 15,-10-6 1-15,-5 1-1 0,-11-1-1 16,-11 3 1-16,-13 9-1 15,-12 9 1-15,-8 12 0 16,-8 10 0-16,-3 16 0 16,-3 8-1-16,6 10 2 15,4 6 0-15,7 2-2 16,13-1 0-16,13-7 0 15,12-9-7-15,21-1-9 16,-2-26-14-16,27 0-11 16,0-18-1-16,15-6-2 15,5-12 2-15</inkml:trace>
  <inkml:trace contextRef="#ctx0" brushRef="#br0" timeOffset="322454.4428">19030 8476 82 0,'10'-29'39'0,"-8"-2"-2"15,2 17 1-15,-4 14-22 16,-11 0-12-16,1 21 0 16,2 15 0-16,-5 15-2 15,3 15 1-15,-4 9-1 16,4 9 0-16,2 5 0 15,1-3-2-15,7-3-1 16,1-13-4-16,13-1-4 16,-8-29-26-16,18-2-3 0,-1-25-1 15,9-10 0-15</inkml:trace>
  <inkml:trace contextRef="#ctx0" brushRef="#br0" timeOffset="322811.3357">19200 8916 113 0,'-16'16'38'0,"20"2"1"16,-3-8-1-16,17-7-35 16,5 3-2-16,10-5 1 15,10-5-1-15,4-6 1 16,8-6-1-16,-1-2 0 15,-2-7-2-15,-4 0 2 0,-11 1-2 16,-8 0 1-16,-15 2-1 16,-14 6 2-16,-11 2-3 15,-12 5 2-15,-6 4 1 16,-8 9-1-16,-1 4 2 15,-5 9 0-15,5 6 0 16,2 6-1-16,7 2 1 16,9 6-1-16,11-1 2 15,10 2-4-15,12-4 0 16,12-6-2-16,18-1-6 15,1-19-12-15,24 4-16 16,-6-14-3-16,11 0 0 16,-9-16-1-16</inkml:trace>
  <inkml:trace contextRef="#ctx0" brushRef="#br0" timeOffset="323185.2235">19954 8767 94 0,'-16'-8'38'15,"-10"0"0"-15,8 19 1 16,-12 2-23-16,8 9-12 15,-2 5 1-15,4 10-1 16,-4 2 0-16,5 3-1 16,4-2 1-16,7-6-3 15,11-7 0-15,9-9 0 16,10-13 0-16,12-11 1 15,7-10-2-15,5-12 0 16,1-4 0-16,1-6 0 16,-6 1-2-16,-6 1 4 0,-9 8-5 15,-10 6 3-15,-10 8 0 16,-7 14 1-16,0 0-1 15,-22 26-1-15,5 0 4 16,2 0-5-16,2 8 4 16,1-3-5-16,9 2-2 15,1-15-6-15,23 6-8 16,-21-24-12-16,42 3-10 15,-15-15 1-15,14-2-2 16,-2-14 3-16</inkml:trace>
  <inkml:trace contextRef="#ctx0" brushRef="#br0" timeOffset="323479.1353">20399 8756 92 0,'0'0'40'16,"-17"-2"-2"-16,17 2 2 16,-22 23-19-16,11-5-18 15,4 6 1-15,3 6-2 16,-1 4 2-16,3 4-3 15,2-3 2-15,4 4-3 16,2-11 1-16,2-1 1 16,6-12-1-16,3-9 0 15,2-12-1-15,3-9 2 16,4-10-2-16,-1-10 0 15,4-8 0-15,-1-3-3 16,1-2-1-16,-6-4 0 16,4 8-5-16,-11-3-4 15,8 20-12-15,-20-3-15 0,4 18 1 16,-10 1-2-16,2 11 2 15</inkml:trace>
  <inkml:trace contextRef="#ctx0" brushRef="#br0" timeOffset="323856.0222">20737 8778 115 0,'10'24'41'0,"-10"-24"0"16,6 18 0-16,-6-18-37 15,17 3-2-15,5-7-2 16,9-1 1-16,4-2-2 15,4-3 2-15,1 1-2 0,3-4 1 16,-10 2-1-16,-3-3 0 16,-10 0 2-16,-5 0-1 15,-10 1 1-15,-5-2-2 16,-5 1 2-16,-5 3-1 15,-7 6 1-15,-2 5-1 16,-6 9 1-16,-4 10 0 16,0 9 2-16,-2 4-3 15,2 8 3-15,5-1-1 16,7-2-2-16,10-4 0 15,15-9 0-15,13-13-5 16,21-9-3-16,8-20-8 16,25 4-9-16,-7-25-13 15,22-2-3-15,-8-10-1 0,6 2 1 16</inkml:trace>
  <inkml:trace contextRef="#ctx0" brushRef="#br0" timeOffset="324155.9322">21533 8495 117 0,'-34'15'40'0,"-13"0"2"16,10 15-3-16,1-8-37 15,6 2-1-15,8 1-1 16,12-5 1-16,11-2 0 16,8-5-1-16,10-3 0 15,6-2 0-15,5-5 1 16,-3 1-1-16,0-2 1 15,-4 4 0-15,-7-1 0 16,-3 6 2-16,-9 3 0 16,-8 5-1-16,-6 6-2 0,0 1 0 15,-6 4 0-15,1-1 0 16,0-1 0-16,2-3 0 15,12 1-8-15,1-26-10 16,22 22-8-16,-11-30-15 16,30 2-2-16,3-12 0 15,17 3 0-15</inkml:trace>
  <inkml:trace contextRef="#ctx0" brushRef="#br0" timeOffset="324296.8899">21880 8898 135 0,'-28'23'46'15,"-17"-12"-1"-15,4 3-16 16,6-10-29-16,2-14-4 15,33 10-15-15,-12-27-14 0,32 12-14 16,9-8 1-16,18 1-2 16,9-3 5-16</inkml:trace>
  <inkml:trace contextRef="#ctx0" brushRef="#br5" timeOffset="498811.5198">794 6736 56 0,'1'-18'33'16,"-1"1"1"-16,0 17-2 15,-4-22-14-15,4 22-12 16,0 0-2-16,-11 12 0 15,4 4-2-15,5 11 1 16,-4 7-2-16,4 14 1 16,-3 6 0-16,4 12 0 15,-1 2-1-15,2 5 2 0,5-5-2 16,4-7 0-16,2-9-1 15,6-12 1-15,6-20 0 16,2-14 0-16,5-19 1 16,7-15-1-16,1-13 1 15,0-11 1-15,-3-7-2 16,-2-2 1-16,-5 1-1 15,-5 8 0-15,-3 6-1 16,-7 13 0-16,-8 11 0 16,-5 22 0-16,0 0 0 15,4 25 0-15,-7 8 0 16,2 11 0-16,4 5 0 15,4 4 0-15,3 0 0 0,5-5 1 16,7-7-1 0,6-11 1-16,1-13 0 0,4-9 1 15,3-14 0-15,-2-9-1 16,-6-14 1-16,-3-6 0 15,-3-10-1-15,-7-4-1 16,-1-3-1-16,-5-3-1 16,1 6-2-16,-8 1-2 15,7 19-6-15,-10-2-22 16,12 22-4-16,-11 9 1 15,19 6 0-15</inkml:trace>
  <inkml:trace contextRef="#ctx0" brushRef="#br5" timeOffset="499226.3953">1991 7020 91 0,'2'-19'34'15,"-4"4"0"-15,-11-6 2 16,2 8-30-16,-11 1 0 15,0 13-2-15,-10 7 0 16,3 11 0-16,-2 6-1 16,1 10-1-16,2 1 0 15,6 3 0-15,8-3 0 16,12-2-1-16,11-11 0 15,12-10 0-15,8-9 0 16,7-9 0-16,6-12 0 16,1-6 0-16,-1-7 0 0,-3-5 0 15,-7 0 0-15,-6 2-1 16,-8 7 1-16,-4 4-1 15,-7 9 0-15,-7 13 0 16,-2 14 0-16,-4 7 0 16,-1 7-1-16,1 3 0 15,5 1-2-15,2-2 0 16,11-4-2-16,3-16-6 15,25-8-25-15,-5-24-2 16,21-6 1-16,-4-21-1 16</inkml:trace>
  <inkml:trace contextRef="#ctx0" brushRef="#br5" timeOffset="499421.3368">2637 6424 103 0,'-18'30'36'15,"-2"24"2"-15,-8 11-3 16,7 15-31-16,-1 6-2 15,9 5 1-15,2-1-3 16,8-6 1-16,6-3-6 16,1-20-12-16,15-1-18 15,-7-23-2-15,11-8 1 16,-10-21-3-16</inkml:trace>
  <inkml:trace contextRef="#ctx0" brushRef="#br5" timeOffset="499617.278">2446 6911 105 0,'-30'-5'37'0,"14"12"0"16,1-3 0-16,17 9-32 16,12-8-2-16,17-4-1 15,12-7-1-15,14-5-2 16,10-4-3-16,6-13-20 15,12 7-13-15,-5-7 1 16,-4 7-2-16,-17-4 0 16</inkml:trace>
  <inkml:trace contextRef="#ctx0" brushRef="#br5" timeOffset="500224.0959">2888 6980 113 0,'-13'14'38'15,"15"2"0"-15,-2-16-3 16,29-7-32-16,5-1-1 15,4-1 0-15,8-9 0 16,2-1-1-16,2-2 0 16,-8 0 0-16,-4 3 1 15,-10 1-2-15,-12 0 1 16,-11 5-1-16,-5 12 1 15,-25-8-1-15,-2 12 0 16,-6 8-1-16,-1 4 1 16,-3 7 0-16,6 8 0 15,2 4 0-15,10 1 0 16,8-1 0-16,8 1 0 0,15-6 0 15,11-6 1-15,12-9-1 16,8-9 0-16,9-7 0 16,6-8 1-16,1-5-1 15,-2-5 1-15,-5-1-1 16,-6 1 1-16,-10 3-1 15,-11 2 1-15,-7 5-1 16,-8 7 0-16,-10 2 1 16,1 19-1-16,-8 1 0 15,-1 5 0-15,-2 4 0 16,3 4 0-16,0-3 0 15,1-2 0-15,6-5 1 16,5-10 1-16,-5-13 0 16,22-7-1-16,-8-12 1 0,1-8 0 15,-1-5-2-15,0-9 0 16,-3 2 0-16,-2 1 0 15,-2 3 0-15,-1 8 0 16,3 4 0-16,4 5 0 16,2 3 0-16,18 6-7 15,5-12-8-15,33 14-13 16,-3-16-12-16,28 4 0 15,3-9 0-15,16 3-1 16</inkml:trace>
  <inkml:trace contextRef="#ctx0" brushRef="#br5" timeOffset="503100.2328">4733 6934 85 0,'0'0'34'0,"5"-11"0"15,-5 11 0-15,0 0-29 16,-6 21-1-16,-1-2-2 15,7 11 2-15,-6 4-3 16,1 8 1-16,3 2-3 16,1 1 0-16,7 1-3 15,-4-17-12-15,13-4-18 16,-2-15-1-16,8-10-1 15,-2-16 1-15</inkml:trace>
  <inkml:trace contextRef="#ctx0" brushRef="#br5" timeOffset="503258.1854">4740 6738 106 0,'-29'-17'36'0,"9"10"-1"16,2-5-4-16,18 12-32 15,0 0-7-15,19-2-26 16,16 5-1-16,3-3 0 15,12 5-2-15</inkml:trace>
  <inkml:trace contextRef="#ctx0" brushRef="#br5" timeOffset="503573.0909">5152 6837 98 0,'-16'18'36'0,"-8"-4"1"16,3 6-2-16,-1-6-31 15,3 6-1-15,2-1-1 16,8 2 0-16,8-2-1 15,4-1 0-15,12-5-1 16,8 0 1-16,7-6-1 16,6-2 0-16,2-2 0 15,0 1 1-15,-5 1 0 16,-5 6-1-16,-13 5 1 15,-10 7 0-15,-15 5-1 16,-5 3 2-16,-10 6-2 16,-3-4 0-16,1-2-2 15,4-13-3-15,17-3-19 16,6-15-14-16,20-24 0 0,9-11-1 15,20-10 0-15</inkml:trace>
  <inkml:trace contextRef="#ctx0" brushRef="#br5" timeOffset="504218.8971">6449 6925 77 0,'10'-12'36'0,"-10"-1"-1"16,0 13 0-16,-27-13-27 0,5 15-3 15,-12 0 0 1,0 14-1-16,-9 6-1 0,4 9 0 16,-4 3 0-16,6 3-1 15,8-3 0-15,9 3 0 16,10-7 0-16,11-7-1 15,12-9 0-15,13-7 0 16,10-10-1-16,8-11 1 16,6-5 0-16,2-7 0 15,-3-4 0-15,-3 0 0 16,-7 0-1-16,-6 3 1 15,-11 8-1-15,-7 7 0 16,-15 12 0-16,0 0 0 16,6 30 0-16,-11-2 0 0,-1 4-1 15,5 2 0-15,2 2-3 16,7-10-1-16,17-1-18 15,-1-26-15-15,19-8 0 16,2-23-1-16,14-9 1 16</inkml:trace>
  <inkml:trace contextRef="#ctx0" brushRef="#br5" timeOffset="504669.7618">7047 6371 105 0,'-37'15'38'16,"3"22"2"-16,-8 3-2 15,12 4-35-15,0 20-1 16,6 7 0-16,9 4-1 0,6 3 1 16,2 0-1-16,7-8 0 15,6-4-1-15,1-10 0 16,1-11 0-16,1-11 0 15,1-13 1-15,-10-21-1 16,19 6 1-16,-9-19-1 16,0-8 1-16,3-10 0 15,1-5 0-15,2-3-1 16,4-5 0-16,-2 4 0 15,3 5 0-15,-1 6 0 16,-2 11 0-16,3 7-1 16,-2 11 1-16,-2 6 0 15,-3 7 0-15,0 9 0 16,-4 4 0-16,-4 2 0 0,-3 4 0 15,-7 0 1-15,-7 2-2 16,-6-3 1-16,-4-1-1 16,-3-9-2-16,1-4-1 15,-3-12-4-15,26-5-19 16,-20-7-11-16,25-9-1 15,3-14 0-15,18-3 0 16</inkml:trace>
  <inkml:trace contextRef="#ctx0" brushRef="#br5" timeOffset="505045.649">7514 6714 104 0,'15'-8'37'15,"-15"8"2"-15,-10 2-3 16,-5 5-31-16,0 7 0 15,-7 3-2-15,-3 6-1 16,0 0 0-16,2 4 0 16,3-3-2-16,5-3 1 15,10-5 0-15,12-4-1 16,12-6 1-16,10-6-1 15,8-2 0-15,6-3 0 16,2 1 1-16,-3 4-1 16,-8 1 1-16,-6 7-1 15,-14 9 0-15,-13 7 1 16,-12 5-1-16,-11 5 0 15,-6-1 1-15,-1-1-1 16,0-2-2-16,6-10 0 0,12-7-2 16,11-13-3-16,29-14-15 15,0-16-16-15,27 2 0 16,2-18 0-16,15 3-1 15</inkml:trace>
  <inkml:trace contextRef="#ctx0" brushRef="#br5" timeOffset="505691.4552">8071 6727 107 0,'-12'-1'38'0,"-15"7"1"15,3 14-1-15,-11-1-32 16,3 5-1-16,-1 2-1 16,4 5-1-16,0 1-1 0,9 3 1 15,8-4-2 1,11 1 0-16,8-7 0 0,11-4 0 15,11-10-1-15,9-9 0 16,9-11 0-16,-2-11 0 16,1-6 0-16,-2-9 0 15,-6-3 0-15,-5-6-1 16,-9 2 0-16,-11 1 0 15,-8 6 0-15,-9 5 1 16,-6 9-1-16,-7 7 1 16,-3 9-1-16,-1 9 1 15,0 5 0-15,5 6 1 16,5 3-1-16,9 2 0 15,9-5 1-15,9-1-1 16,10-5 1-16,8-4-1 0,3-3 1 16,5-5 0-16,-4 0-1 15,-4 1 1-15,-5 1 0 16,-6 4-1-16,-11 6 1 15,-9 5-1-15,-8 7 0 16,-6 7 1-16,-3 2-1 16,-2 4 0-16,1 0 0 15,-2-2 0-15,6-7 0 16,6-4 1-16,8-9-1 15,-3-12 2-15,22-12-2 16,-4-9 0-16,5-9 0 16,0-8 0-16,2-3 0 15,-2-3 0-15,-5 1 0 16,-2 5 0-16,-10 8 0 0,0 4 0 15,-5 10 0-15,-1 4 0 16,0 12 0-16,0 0-5 16,14 1-2-16,-14-1-4 15,37 5-8-15,-19-15-6 16,22 11-4-16,-8-20-6 15,13 3 0-15,-8-15-2 16,7-2 3-16</inkml:trace>
  <inkml:trace contextRef="#ctx0" brushRef="#br5" timeOffset="506157.3154">8883 6322 97 0,'6'-27'35'15,"-10"2"3"-15,4 25 0 16,-19-8-27-16,14 23-3 16,-6 6-2-16,3 14-1 0,-5 5-1 15,5 15-2-15,-1 1 1 16,2 9 1-16,1-1-3 15,0 2 2-15,0-7-3 16,3-2 0-16,-1-7 0 16,3-10 0-16,2-11 0 15,1-10 0-15,-2-19 0 16,15 0 0-16,-1-16 0 15,-1-10 0-15,4-6 0 16,1-7 0-16,3 0 0 16,-2-2 0-16,1 8 0 15,-3 5 0-15,-2 7 0 16,2 11 0-16,-1 5 0 15,2 10 0-15,-2 3 0 16,1 7 0-16,-2 5 0 0,0 0 0 16,-1 3 0-16,-6 3 0 15,-8-1 0-15,-9 2 0 16,-5 0 0-16,-11 0 0 15,-7 2 0-15,-3-2 0 16,-1-1 0-16,0-7-6 16,8 3-2-16,2-18-7 15,26 7-4-15,-3-25-4 16,30 10-5-16,-8-25-4 15,26 6-6-15,1-13 0 16,9 2 5-16</inkml:trace>
  <inkml:trace contextRef="#ctx0" brushRef="#br5" timeOffset="506510.2095">9225 6719 114 0,'-19'4'38'16,"6"11"1"-16,1-7-1 16,23 5-33-16,-2-6-1 15,16 1-1-15,9-6-1 16,8-2 0-16,2-6 0 15,3-4 1-15,-4-3-2 16,-1-3 1-16,-13 0 0 16,-8-4-2-16,-12 3 0 15,-7 0 0-15,-8 5 0 16,-8 5 0-16,-6 6 0 15,-6 7 0-15,-5 9 0 16,-3 8 0-16,1 7 0 0,1 3 0 16,7 3 0-16,8 0 0 15,11-5 0-15,12-6 0 16,18-6 0-16,15-12-6 15,20 1-4-15,-2-23-9 16,28 8-6-16,-12-21-6 16,16 8-7-16,-15-10-1 15,1 9 0-15,-18-5 4 16</inkml:trace>
  <inkml:trace contextRef="#ctx0" brushRef="#br5" timeOffset="506868.1021">9994 6722 133 0,'-33'2'42'0,"2"12"-2"15,-9-6-2-15,7 7-36 16,0 0-2-16,4 4 0 0,5 3 0 15,4 3 0-15,6-3 0 16,10 1 0-16,6-4 0 16,3-4 0-16,11-6 0 15,8-10 0-15,7-11 0 16,10-13 0-16,4-9 0 15,4-11 0-15,3-7 0 16,1-9 0-16,-4-3 0 16,2 0 0-16,-10 7 0 15,-7 11 0-15,-7 10 0 16,-13 17 0-16,-14 19 0 15,-5 19 0-15,-15 19 0 16,-8 10 0-16,-3 9 0 16,1 5 0-16,8 1 0 0,-1-13-4 15,23 0-13-15,-5-26-2 16,26 3-6-16,-10-36-7 15,28 1-6-15,-7-22-6 16,14-11 5-16,10-9 5 16</inkml:trace>
  <inkml:trace contextRef="#ctx0" brushRef="#br5" timeOffset="508022.7556">11221 6264 81 0,'6'-27'37'15,"-4"3"-1"-15,2 10 1 16,-4 14-23-16,-11-4-11 16,11 4 1-16,-18 30-1 15,6-4 0-15,-1 12 0 16,2 7-1-16,0 9-1 15,1 6 1-15,3 6 2 16,2 0-3-16,3 2 3 16,2-2-4-16,4-6 3 15,-2-10-3-15,1-10 4 16,2-12-4-16,0-8 1 15,-5-20 0-15,0 0 0 16,12-17 0-16,-9-9 0 16,-1-4 0-16,3-8 0 15,0-1-1-15,4-5-2 0,1 3 2 16,4 4-2-16,1 8 2 15,3 9-2-15,2 11 2 16,0 9 0-16,1 11 0 16,0 6 1-16,-5 12-1 15,-5 4 2-15,-4 5-1 16,-4-1 1-16,-11 2-2 15,-8 2 0-15,-6-4 0 16,-4-3 0-16,-4-5-1 16,-3-11-3-16,8-4-1 15,-2-20-10-15,27 6-10 16,-10-28-11-16,25 2-2 15,3-14-1-15,17 4 0 16</inkml:trace>
  <inkml:trace contextRef="#ctx0" brushRef="#br5" timeOffset="508560.5942">11621 6662 108 0,'4'19'36'16,"-4"-19"2"-16,-2 23-1 15,-11-12-33-15,11 8 1 16,-5 0-1-16,2 6 1 15,-4 1-2-15,3 7 0 16,-4-2 0-16,7 3-1 16,3-6 0-16,6-5 0 15,6-10-1-15,11-12 1 16,5-11-2-16,9-14 0 0,6-9 0 15,-3-9 0-15,3-4 0 16,-3-5 0-16,-4 1 0 16,-7 4 0-16,-5 8 0 15,-9 6-3-15,-5 11 2 16,-10 21-2-16,0 0 3 15,-2 27 0-15,-9 18 0 16,-5 18 2-16,-4 15-3 16,-6 16 1-16,-2 11-1 15,2 0 2-15,-6 0-2 16,5-6-1-16,0-8 1 15,6-14 0-15,1-16 0 16,5-17 2-16,3-17-2 16,2-14 1-16,10-13 0 0,-15-17 0 15,11-13 0-15,0-11 0 16,6-15 0-16,5-8 1 15,5-11 0-15,9 0 1 16,6 0-2-16,3-2-3 16,15 13-10-16,-10-8-5 15,19 25-8-15,-13-7-7 16,16 21-8-16,-1-4-1 15,11 7 1-15</inkml:trace>
  <inkml:trace contextRef="#ctx0" brushRef="#br5" timeOffset="509288.3758">13086 6582 86 0,'4'-19'35'0,"0"6"-1"16,-12-4 3-16,8 17-30 15,-22-14 0-15,4 22-2 16,-7 3 0-16,1 11 0 0,-5 5-1 16,4 12 0-16,-3 6-1 15,8 5 1-15,5 1-2 16,6 1 2-16,9-6-3 15,12-2 1-15,8-11 0 16,9-13-1-16,11-13 0 16,4-11 0-16,4-17 0 15,0-11 0-15,-3-10 0 16,-2-6-1-16,-11-8-1 15,-9 0-1-15,-8 3 1 16,-9 5-2-16,-9 10 1 16,-9 12-2-16,-5 10 0 15,-9 10-1-15,4 14-1 16,-2 1-4-16,18 17-11 0,-8-16-8 15,28 11-8-15,5-13 0 16,20 2-2-16,12-13 3 16</inkml:trace>
  <inkml:trace contextRef="#ctx0" brushRef="#br5" timeOffset="509627.2741">13855 6498 107 0,'-41'10'37'0,"-5"11"4"16,-10-5-3-16,1 6-34 15,2-1-1-15,9 3 1 16,10-1-2-16,10-3 1 0,16-2-2 16,16-4 0-1,16-5-1-15,15-3 1 0,8-2-1 16,9-3 0-16,-3-4 0 15,-2 3 1-15,-8 2-1 16,-10 3 1-16,-12 5-1 16,-14 5 0-16,-14 6 0 15,-9 4 0-15,-7 2 0 16,-6 4-1-16,-1 2-1 15,1-3-2-15,7 1-2 16,-2-15-10-16,25 11-12 16,-1-27-10-16,17 11 0 15,3-20-2-15,16-5 2 16</inkml:trace>
  <inkml:trace contextRef="#ctx0" brushRef="#br5" timeOffset="510204.101">14297 6516 108 0,'-10'21'38'0,"0"3"2"16,-14-4-4-16,1 10-32 15,-2 0-1-15,6 6 1 16,-3-4-1-16,4 0 1 15,3-4-2-15,6-3-1 16,1-4 0-16,7-6 0 16,1-15-1-16,11 7 1 15,1-15-1-15,2-7 1 0,4-8-1 16,1-4 1-16,-2-4-1 15,-1-3-2-15,-2-3 3 16,0 3-3-16,-5 4 2 16,-3 5-1-16,-1 5 1 15,-1 9-2-15,-4 11 3 16,0 0-2-16,3 15 2 15,-3 4 0-15,2 3 0 16,3 4 1-16,3-2-2 16,7-5 2-16,5-1-1 15,6-10 2-15,7-8-3 16,5-8 2-16,1-6-2 15,4-4 0-15,-1-7 0 16,-4 0 0-16,-4 2 0 0,-7 3 0 16,-7 4 0-16,-9 8-2 15,-11 8 4-15,0 0-2 16,-9 28 0-16,-6-3 0 15,-1 7 0-15,-1 3 0 16,3 5-3-16,2-6 0 16,12 3-4-16,1-20-8 15,27 11-6-15,-6-30-4 16,26 8-8-16,-8-24-5 15,17 2-1-15,-5-13 2 16</inkml:trace>
  <inkml:trace contextRef="#ctx0" brushRef="#br5" timeOffset="510513.0083">15044 6586 116 0,'0'0'39'0,"-28"-2"3"15,8 16-1-15,-10-1-35 16,6 12-1-16,2 6-3 16,5 5 2-16,5 2-4 15,4 0 0-15,10-2 0 16,4-4 0-16,11-7 0 15,7-10 0-15,3-11 0 16,5-11 0-16,0-12 0 16,5-8 0-16,-2-7 0 15,-2-9 0-15,-5-4 0 16,-6-3-4-16,-3 5 1 15,-9 1-1-15,-3 12 0 16,-10 4-2-16,-1 13 1 16,-10 5-3-16,14 20-6 15,-14-9-5-15,23 20-8 0,-9-21-6 16,13 27-3-16,9-22-2 15,17 4 2-15</inkml:trace>
  <inkml:trace contextRef="#ctx0" brushRef="#br5" timeOffset="510871.9006">15716 6426 111 0,'-21'4'40'16,"-16"-5"0"-16,4 12 0 15,-9-1-37-15,7 8 0 16,2-2-1-16,6 7-1 0,7 0 0 15,8 0 2 1,13-3-3-16,12-4 2 0,10-4-2 16,6-4 2-16,5-3-2 15,1-5 2-15,-2 0-2 16,0 2 0-16,-10-1 1 15,-8 5-1-15,-15-6 1 16,9 17-1-16,-15-3 1 16,-3 4 1-16,-5 3-2 15,0 0-2-15,3 3 0 16,-2-2-2-16,8 0-1 15,0-12-6-15,17 10-7 16,-12-20-7-16,35-2-7 16,-13-14-6-16,14-1-1 15,1-13 0-15,9-2 5 0</inkml:trace>
  <inkml:trace contextRef="#ctx0" brushRef="#br5" timeOffset="511059.8442">16125 6408 110 0,'12'-1'39'15,"-12"1"1"-15,-10 23-2 16,-9 1-32-16,1 11-1 15,-6 1-2-15,2 2 1 16,2 0-3-16,4-3 0 16,9-4-3-16,4-6-2 15,18-2-11-15,-15-23-8 16,35 6-10-16,-15-19-6 15,15-3 0-15,-9-17-3 16</inkml:trace>
  <inkml:trace contextRef="#ctx0" brushRef="#br5" timeOffset="511533.702">16768 6264 110 0,'-20'8'40'0,"-22"-2"1"0,3 11-1 16,-18 3-36-16,10 4-1 16,1 4-1-16,8 0 1 15,9 2-2-15,13 1 0 16,15-6 0-16,12-3-1 15,16-7 0-15,11-5 0 16,6-5-1-16,6-1 1 16,-1-4 0-16,-6 1 0 15,-6 0 1-15,-12 3 0 16,-7 5 0-16,-16 2 2 15,-11 5-1-15,-6 1 0 16,-5 5-2-16,-3-2 0 0,1 6-2 16,-4-6-5-1,19 10-11-15,-11-21-5 0,29 13-8 16,-11-22-10-16,40 8 0 15,-7-13 0-15,21 1 1 16</inkml:trace>
  <inkml:trace contextRef="#ctx0" brushRef="#br5" timeOffset="511676.6591">17158 6741 136 0,'-14'1'45'16,"0"6"-3"-16,-10-15-10 16,10-7-32-16,14 15-8 15,-28-22-17-15,28 22-10 16,0-22-9-16,9 6-1 15,3-4-3-15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43:57.1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3583 8205 61 0,'0'0'34'16,"4"-18"-1"-16,-4 18-2 15,0 0-19-15,0 0-4 16,-10-9-2-16,10 9 0 15,0 0-1-15,0 0 0 16,0 0-2-16,0 0 0 16,-11 8-1-16,9 5 0 0,-4 6 0 15,-2 9 0-15,0 11-1 16,-2 10 0-16,-1 8-1 15,5 6 1-15,2 1 0 16,1 1 0-16,7-5 0 16,6-9 0-16,8-12 0 15,7-10-1-15,7-14 1 16,7-11 0-16,6-13-1 15,6-11 1-15,2-11-1 16,6-8 0-16,-1-9 1 16,3-7-1-16,-6-3 0 15,-3-2 1-15,-7 2-1 0,-4 5 1 16,-11 6 0-16,-7 9 0 15,-8 11 0-15,-4 7 0 16,-11 20 0-16,0 0 0 16,-11 12-1-16,-1 15 1 15,-5 11-1-15,2 11 1 16,0 7-1-16,3 3 0 15,3 5-1-15,6-5 0 16,10-4-1-16,3-12-2 16,14-6-3-16,-1-24-5 15,18 1-24-15,-7-19-5 16,9-4 3-16,-6-10-2 15</inkml:trace>
  <inkml:trace contextRef="#ctx0" brushRef="#br0" timeOffset="1">4583 8411 85 0,'4'-10'35'0,"-9"-2"1"16,5 12 1-16,-7-10-31 16,7 10-2-16,0 0-1 15,0 0 0-15,0 0-1 16,-4 25 1-16,1-1-1 15,3 9 0-15,-2 6 0 16,-1 9 0-16,-2 2-1 16,-1 3 0-16,-1-6 0 15,3-5 0-15,-2-8-1 16,1-8 1-16,4-11-1 15,1-15 0-15,0 0 1 0,13-28-2 16,-2-4 2-16,2-8-2 16,2-10 2-16,1-8-1 15,2-5 1-15,1-4-1 16,1 3 1-16,3 4-1 15,-2 9 0-15,3 4 0 16,1 14 0-16,1 9 0 16,3 8 0-16,0 11 0 15,2 8 0-15,-3 8 0 16,3 5 0-16,-6 4 0 15,4 5-1-15,-8 7 1 16,-5 5-1-16,-7 5 1 16,-6 3 0-16,-9 3 0 15,-8-1-1-15,-6 1 1 0,-9-5 0 16,-3-3 0-16,-7-8 0 15,-2-7 0-15,0-5 0 16,3-9 0-16,0-5 0 16,3-5 0-16,7-1 0 15,3-2 1-15,8 2-1 16,3 1 1-16,3 6 0 15,4 9 1-15,6 15 0 16,-5 14-1-16,2 13 1 16,-3 17-1-16,-4 17 1 15,-5 11-1-15,-7 10 1 16,-5 3-2-16,-8-5 1 15,3-5-1-15,1-17-1 16,6-21-3-16,12-21-4 16,14-47-23-16,0 0-10 0,33-55-1 15,17-15-1-15</inkml:trace>
  <inkml:trace contextRef="#ctx0" brushRef="#br0" timeOffset="2">6093 7987 63 0,'17'-25'36'16,"2"13"1"-16,-11-2 0 0,10 16-25 15,-18-2-3-15,-1 22-2 16,-6 7-1-16,4 16-1 15,-8 8-1-15,4 15-2 16,-2 12 0-16,5 10 0 16,-2 3-1-16,2 5 0 15,3-2 1-15,2-4-1 16,3-4-1-16,-1-11-2 15,5-10-1-15,-2-19-5 16,16-6-27-16,-10-24-4 16,9-11-1-16,-10-22 0 15</inkml:trace>
  <inkml:trace contextRef="#ctx0" brushRef="#br0" timeOffset="3">5913 8492 95 0,'-31'1'39'0,"2"-1"1"15,15 10-1-15,4-10-35 16,10 0-1-16,29 1 0 16,8-6-2-16,11-5 1 15,16-2-1-15,13-6 0 16,6-1-1-16,2-1 1 15,3 1-1-15,-5 3 0 16,-7-1 0-16,-8 5 0 16,-13 2 0-16,-12 2 0 15,-10 4 1-15,-11 1-1 0,-11 3 1 16,-11 0-1-16,0 0 1 15,-16 22 0-15,-3-1 0 16,-5 5 0-16,-3 8-1 16,-3 9 1-16,4 5 0 15,0 6-1-15,8 3 1 16,6-4 0-16,14 2 0 15,12-9 1-15,9-8-2 16,13-16 2-16,11-12-1 16,6-18 0-16,10-17-1 15,3-16 0-15,-2-19 0 16,-2-9-1-16,-12-7 2 15,-16 2-2-15,-16 1 1 0,-21 10 0 16,-21 13-1 0,-19 21 0-16,-12 18 0 0,-10 18-1 15,-6 13 0-15,7 13-3 16,10 2-4-16,29 19-16 15,6-19-16-15,27 0 0 16,20-18-1-16,31-9 0 16</inkml:trace>
  <inkml:trace contextRef="#ctx0" brushRef="#br0" timeOffset="4">8029 7999 98 0,'-11'-23'38'16,"8"12"1"-16,-4-10-10 16,7 21-23-16,-11-6-1 15,11 6-1-15,-2 24 0 16,3 8-1-16,-3 11-1 15,3 15-1-15,-3 15 0 16,-3 16-1-16,-2 9 0 16,-3 4 0-16,-2 2 2 15,2-7-3-15,-2-8 1 16,3-14-3-16,8-14 0 15,-2-26-9-15,20-7-24 0,-17-28-3 16,25 2-1-16,-13-25 0 16</inkml:trace>
  <inkml:trace contextRef="#ctx0" brushRef="#br0" timeOffset="5">7761 8559 102 0,'-34'0'39'0,"18"11"1"16,3-9-1-16,13-2-35 15,29-8-1-15,19-9-2 16,16-7 0-16,11-11-1 16,14-4-2-16,6-10-4 15,16 5-27-15,-15-12-6 0,2 10 0 16,-14-7-2-16</inkml:trace>
  <inkml:trace contextRef="#ctx0" brushRef="#br0" timeOffset="6">8675 7799 107 0,'0'0'39'0,"-16"9"2"16,13 11-3-16,-5 0-33 15,4 10-2-15,-6 13-1 16,2 11 0-16,-6 13-1 16,-2 13 0-16,-8 8 0 0,-3 9-1 15,-5 1 0-15,1 1 1 16,-1-9 1-16,4-4-2 15,9-16 2-15,1-11-2 16,15-18 2-16,10-15-2 16,14-19 1-16,7-13-1 15,7-15-1-15,6-11 1 16,1-10-1-16,3-1 2 15,-2-6-2-15,-6 4 1 16,-6 9 0-16,-8 8 0 16,-5 10 0-16,-5 14 1 15,-13 4-1-15,5 24 0 16,-7 4 0-16,-3 4 0 15,-2 7-1-15,3-1 0 0,1 4-1 16,-1-8-2-16,13 3-3 16,-3-25-14-16,18 7-17 15,-2-21-4-15,12-3 2 16,-3-14-2-16</inkml:trace>
  <inkml:trace contextRef="#ctx0" brushRef="#br0" timeOffset="7">9073 8539 75 0,'-9'25'40'0,"0"-2"0"16,10 9 0-16,-1-14-16 0,13 7-21 15,10-8 1-15,11-7-1 16,8-5-1-16,5-7 0 15,5-10-1-15,0-7 0 16,-1-6 0-16,-2-7 0 16,-8-5-1-16,-7-2 0 15,-12 0 1-15,-12 4-1 16,-11 2 1-16,-10 10-1 15,-11 8 1-15,-10 15 0 16,-10 14 0-16,-11 14 0 16,-1 13 0-16,2 10 0 15,2 8 0-15,9 6 0 16,12-6 1-16,17-2-2 15,23-9 1-15,23-15-4 0,28-8-6 16,11-27-8-16,39 1-17 16,0-22-10-16,20-5 0 15,2-18 0-15</inkml:trace>
  <inkml:trace contextRef="#ctx0" brushRef="#br0" timeOffset="8">10591 7914 75 0,'14'-20'39'15,"-11"1"-1"-15,-3 19 2 16,-2-17-22-16,2 17-10 16,-20 19-3-16,10 7-1 0,-4 10-1 15,-1 13-2-15,-1 11 0 16,-2 11-1-16,2 12 0 15,1 8 0-15,5 3-1 16,-2-1 0-16,4-6-2 16,2-9-1-16,12-3-5 15,-5-25-28-15,18-6-2 16,-1-26-1-16,12-9 0 15</inkml:trace>
  <inkml:trace contextRef="#ctx0" brushRef="#br0" timeOffset="9">10686 8509 95 0,'-2'23'39'15,"2"-8"1"-15,15 5-2 16,8-10-35-16,14-4 0 15,12-7-1-15,11-4 0 16,4-8 0-16,5-4-1 16,2-6 0-16,-2-5-1 15,-7-2 1-15,-10-1 0 16,-9 0-1-16,-14 1 1 15,-16 2 0-15,-8 4-1 16,-15 4 1-16,-13 7 0 16,-9 7 0-16,-7 11 0 0,-9 6 0 15,0 11 0-15,-4 12 0 16,4 7 0-16,5 6 0 15,8 3 0-15,8-2 0 16,12 0-1-16,15-7 0 16,12-6-2-16,17-8-1 15,10-14-2-15,17 1-5 16,-2-23-20-16,24 5-10 15,-6-15-2-15,8 1 1 16,-9-12 0-16</inkml:trace>
  <inkml:trace contextRef="#ctx0" brushRef="#br0" timeOffset="10">11683 8383 97 0,'-11'6'40'15,"-12"-5"1"-15,6 13-1 16,-10 0-35-16,-5 8 0 15,-4 4-2-15,-2 8-1 16,-5 4 0-16,6 1 0 16,1 1-1-16,9 0 0 15,7-5 0-15,11-6 0 16,14-9-1-16,14-10 0 15,13-13 1-15,11-11-1 16,6-9 0-16,4-9 0 16,0-8 0-16,-3-3 0 15,-6-1 0-15,-10 3-1 16,-11 4 2-16,-9 10-2 0,-9 8 1 15,-5 19 0-15,-12-3 0 16,-3 19 0-16,-4 9 0 16,3 8 0-16,-2 4-2 15,5 1 0-15,7 2-2 16,4-9-3-16,21 6-12 15,-5-24-20-15,23-2-1 16,2-17-2-16,14-3 1 16</inkml:trace>
  <inkml:trace contextRef="#ctx0" brushRef="#br0" timeOffset="11">12208 8353 94 0,'-18'8'40'15,"-10"-2"1"-15,9 14-1 16,-6 1-34-16,10 7-2 15,2 5-1-15,8 5-1 16,0 3 0-16,2 4-1 16,3-1 0-16,4-4 0 15,-2-3 0-15,3-8 0 16,0-6-1-16,2-8 1 15,-7-15-1-15,24 0 0 16,-6-17 1-16,3-8-1 16,4-12 1-16,6-7-1 15,2-8 0-15,2-6-1 16,1 3-1-16,-4-2 0 15,-3 11-1-15,-6 4-3 0,1 17-5 16,-16-2-17-16,6 23-13 16,-14 4 1-16,0 0 0 15,6 20 0-15</inkml:trace>
  <inkml:trace contextRef="#ctx0" brushRef="#br0" timeOffset="12">12536 8518 103 0,'-5'16'41'0,"5"-16"-1"16,-5 17-2-16,5-17-34 16,27-11-2-16,2 0 0 15,13-4 0-15,3-6-1 16,11 0 0-16,1-3 0 0,-1-1 0 15,-6 0-1-15,-7 2 1 16,-11 3 0-16,-13-1 0 16,-14 6 0-16,-14 2-1 15,-11 4 1-15,-7 7 0 16,-8 7 0-16,-5 8-1 15,-4 10 0-15,-2 12 1 16,5 4-1-16,6 7 0 16,7 2 0-16,10 0 0 15,11-3-1-15,14-8-1 16,20-9-1-16,20-15-3 15,19-5-6-15,1-27-13 0,29 1-16 16,-5-19 0-16,9 3-1 16,-9-16 2-16</inkml:trace>
  <inkml:trace contextRef="#ctx0" brushRef="#br0" timeOffset="13">13460 8275 94 0,'-38'-6'41'16,"1"18"1"-16,-8-5-2 15,10 9-30-15,-2 0-6 16,12 4-2-16,6-1 0 15,9 4 0-15,11-7-1 16,12 3-1-16,6-4 1 16,6 0-1-16,3-4 1 15,4 1-1-15,-3-3 1 16,0-1-1-16,-6 0 0 0,-3-1 1 15,-9 4-1-15,-4 0 0 16,-9 5 1-16,-10 5-1 16,-4 2 0-16,-7 2 0 15,-4 5-1-15,-2-2 1 16,3 2-3-16,-2-8-2 15,16 3-5-15,-5-24-10 16,17-1-18-16,13-8-5 16,7-12 0-16,7-18 1 15</inkml:trace>
  <inkml:trace contextRef="#ctx0" brushRef="#br0" timeOffset="14">14744 8093 8 0,'22'-18'30'0,"-9"9"3"16,-1-8 2-16,2 7-13 15,-13-22 1-15,13 14-6 16,-17-19-2-16,9 12-4 16,-18-9-2-16,3 7-3 0,-12-5 0 15,0 11-2-15,-6 3-1 16,-2 11 0-16,-5 10-1 15,-2 14 0-15,-2 12-1 16,2 16 1-16,-3 11 0 16,6 10-2-16,2 8 1 15,5 8 0-15,6 4-1 16,9 1-1-16,11-1-2 15,0-12-3-15,20 4-10 16,-9-22-21-16,15-6-4 16,-6-20 0-16,7-5 0 15</inkml:trace>
  <inkml:trace contextRef="#ctx0" brushRef="#br0" timeOffset="15">14239 8446 104 0,'-13'2'41'15,"13"-2"0"-15,0 0 0 16,28-8-39-16,8 0-1 16,14-4 0-16,10-2 0 15,4-1 0-15,7 0 0 16,0 2-1-16,-1 1 1 15,-8 3-1-15,-10 4 0 16,-8 8 0-16,-11 3 0 16,-10 8 0-16,-13 9 0 15,-5 4 0-15,-10 7 0 16,-4 6 0-16,-5 0 0 0,-2 4 0 15,1-4 0-15,0-2 0 16,4-7 0-16,2-8 0 16,8-5 1-16,1-18-1 15,10 2 1-15,4-18 0 16,6-8 0-16,0-12 0 15,3-9-1-15,0-8 1 16,0-4-1-16,-1 2 1 16,-2 0-1-16,-4 7 1 15,-3 9-1-15,-3 8 0 16,-1 10 0-16,-9 21 0 15,22-11 0-15,-10 17 0 16,8 4 0-16,6 2 0 16,9 0 0-16,10-1 0 0,6-1 1 15,3-2-1-15,7-3 1 16,-3-4-1-16,-8-2 0 15,-6 0 1-15,-11-1-1 16,-12 1 1-16,-21 1-1 16,0 0 0-16,-16 12 0 15,-14 0 0-15,-7 10 1 16,-12 7-2-16,-2 6 1 15,-4 4 1-15,7 4-1 16,9 0 0-16,11 1 0 16,19-6 1-16,14-7-1 15,20-9 0-15,15-11 1 16,17-9-1-16,4-10 0 15,5-9 0-15,5-12 0 0,-9-7 0 16,-8-7 0-16,-12-2-1 16,-12-2 1-16,-13 1 0 15,-12 5 0-15,-10 4-1 16,-8 8 1-16,-9 9 0 15,-2 6 0-15,1 10 0 16,1 5-1-16,6 7 1 16,16-8 0-16,-11 20 0 15,21-10 0-15,12-2 1 16,8-2-1-16,10-2 1 15,8-2 0-15,3-4-1 16,-2-1 1-16,-5 1 0 16,-5-1 0-16,-8 1-1 15,-8 1 2-15,-11 4-2 16,-12-3 0-16,-1 23 0 0,-12 0 0 15,-5 5 0-15,-2 8 0 16,0 2 0-16,-3 3 0 16,4 0 0-16,1-3 0 15,8-7 0-15,10-10 0 16,11-12 0-16,11-12 0 15,8-17 0-15,7-9 0 16,4-9 0-16,3-8 0 16,2-5 0-16,-2-1 0 15,-7 6 0-15,-5 7 0 16,-11 10 0-16,-2 8 0 15,-19 21 0-15,13-8 0 16,-17 22 0-16,-3 5 0 16,0 5 0-16,1 6 0 0,3-1 0 15,6-1 0-15,10-1 0 16,3-9 0-16,15-10 0 15,6-9 0-15,8-4 0 16,3-12 0-16,6-6 0 16,-3-4 0-16,-4-1 0 15,-4 1 0-15,-9 7 0 16,-8 5 0-16,-11 8 0 15,-15 7 0-15,1 15 0 16,-14 8 0-16,-2 9 0 16,-5 6 0-16,1 6 0 15,1-1 0-15,11 4-10 16,-6-15-2-16,21 6-4 0,-4-27-8 15,26 8-10-15,-2-26-3 16,19-3-5-16,12-12 2 16,15-10 5-16</inkml:trace>
  <inkml:trace contextRef="#ctx0" brushRef="#br0" timeOffset="16">17861 7950 98 0,'11'-31'39'15,"2"13"1"-15,-7 0-2 16,10 12-33-16,-16 6-1 15,-1 17 0-15,-6 13-1 16,-2 14 0-16,-4 9-1 0,-2 10-1 16,0 7 0-16,0 7 0 15,0 2-1-15,5-4 0 16,2-9-2-16,4-8-2 15,9-6-3-15,-6-23-17 16,12-3-15-16,-11-26 0 16,19 6 0-16,-15-23 0 15</inkml:trace>
  <inkml:trace contextRef="#ctx0" brushRef="#br0" timeOffset="17">17627 8288 119 0,'-30'-7'41'0,"17"14"0"16,13-7-1-16,13 1-36 0,19-5-3 15,23-5-1-15,20-5-3 16,13-9-3-16,21 6-7 16,-9-20-23-16,17 8-5 15,-16-10 1-15,-2 9-1 16</inkml:trace>
  <inkml:trace contextRef="#ctx0" brushRef="#br0" timeOffset="18">18488 7811 112 0,'-19'12'39'0,"-6"-2"2"16,9 17-2-16,2 1-35 0,0 15 0 16,0 6 0-16,1 11-1 15,-4 7-1-15,-1 5 0 16,-2 2 0-16,2-1 1 15,0-5-3-15,4-11 0 16,3-7 0-16,7-12 0 16,4-14 0-16,8-12 0 15,7-13 0-15,6-12 0 16,5-10 0-16,2-8 0 15,2-5 0-15,3-3 0 16,-2 0 0-16,-1 3 0 16,-4 7 0-16,-4 7 0 15,-4 11 0-15,-2 8 0 16,-3 14 0-16,-7 9 0 0,-3 13 0 15,0 2-2-15,0 9-2 16,-1-1 0-16,7 3-3 16,-2-11-6-16,18 5-14 15,-10-23-12-15,16 1-1 16,-1-20-2-16,12-2 3 15</inkml:trace>
  <inkml:trace contextRef="#ctx0" brushRef="#br0" timeOffset="19">18925 8334 109 0,'3'24'40'0,"-2"-6"2"0,15 8-2 15,5-7-35-15,8-2-1 16,8-7-1-16,11-5-1 15,5-10 0-15,4-7-1 16,-2-7 0-16,0-5-1 16,-11-4 1-16,-11-6-1 15,-12 6 0-15,-16-2 0 16,-18 8 0-16,-16 8 1 15,-15 9 0-15,-13 11 2 16,-10 10-3-16,-3 13 0 16,-1 9 0-16,8 8 0 15,15 2 0-15,18 0 0 16,23-3 0-16,24-8 0 15,31-6 0-15,25-14-5 16,33-2-7-16,15-22-3 0,33 11-12 16,-6-27-10-16,30 2-7 15,3-11 0-15,9 1 3 16</inkml:trace>
  <inkml:trace contextRef="#ctx0" brushRef="#br0" timeOffset="20">20432 8182 95 0,'10'-12'37'16,"-5"-1"2"-16,-5 13-2 16,5-11-33-16,-5 11-1 15,-9 16 0-15,-1 9 1 16,-9 11-1-16,0 10 0 15,-5 8 0-15,2 9-1 16,-1 1 0-16,5 1 0 16,4-6-1-16,5-7 1 0,6-13-2 15,9-10 1-15,7-17 0 16,5-13-1-16,8-17 1 15,3-12-1-15,3-14 1 16,-1-7 0-16,1-10-1 16,-6-5 0-16,-4-1 1 15,-5 5-1-15,-5 8 0 16,-5 9 0-16,-3 9 0 15,0 11 0-15,2 8 1 16,3 11-1-16,10 5 0 16,10 4 1-16,13 2-1 15,10 0 1-15,10-1-1 16,14-1 1-16,5-1-1 15,0-2 0-15,-2-2 0 16,-12-1 0-16,-12 2 0 0,-13 0 0 16,-19 1 0-16,-23 0 0 15,-10 8 0-15,-20 2 0 16,-14 6 0-16,-7 7 1 15,-7 10-1-15,-4 5 1 16,4 4 0-16,4 10-1 16,16-1 2-16,12 2-2 15,16-5 0-15,17-4 0 16,16-9 0-16,16-11 0 15,15-10 0-15,7-15 0 16,10-17 0-16,-1-10 0 16,1-13 0-16,-6-6 0 0,-13-7 0 15,-8-7 0-15,-16 0 0 16,-12 2 0-16,-14 4 0 15,-11 11 0-15,-11 5 0 16,-9 15 0-16,-3 9 0 16,-3 12 0-16,3 7 0 15,5 8 0-15,9 8 0 16,8-1-2-16,19 7 2 15,10-8-1-15,19-3 1 16,13 0 0-16,13-8 0 16,9-3 0-16,2-5 1 15,4-3-1-15,-8-4 0 16,-7-4 0-16,-15 3 2 15,-10 0-2-15,-19 1 0 16,-20 8 0-16,0 0 0 0,-29-2 0 16,-9 15 0-16,-5 7 0 15,-4 9 0-15,-4 7 0 16,0 4 0-16,12 7 0 15,8-1 0-15,11 0 0 16,16-3 0-16,15-9 0 16,15-5 0-16,16-13 0 15,15-10 0-15,5-12 0 16,4-11 0-16,-1-11 0 15,-6-7 0-15,-8-7 0 16,-14-3 0-16,-12-1 0 16,-18 2 0-16,-16 4 0 15,-9 10 0-15,-8 7 0 16,-5 7 0-16,-1 8 0 0,6 8-3 15,6 4 0-15,17 8-4 16,3-12-3-16,34 15-2 16,-5-21-3-16,34 12-8 15,-9-27-7-15,30 6-2 16,-9-24-2-16,10-7-2 15,-2-11 5-15</inkml:trace>
  <inkml:trace contextRef="#ctx0" brushRef="#br0" timeOffset="21">22728 7482 119 0,'-17'3'41'0,"-17"10"1"16,2 26-2-16,-2 12-38 16,2 14 0-16,3 16 0 0,2 13-1 15,0 8 0-15,5 3-1 16,3 0 0-16,3-6-2 15,5-5-1-15,-1-16-5 16,14-4-6-16,-11-31-13 16,21-4-15-16,-8-23 0 15,14-10-1-15,-4-19 2 16</inkml:trace>
  <inkml:trace contextRef="#ctx0" brushRef="#br0" timeOffset="22">22261 8112 112 0,'0'0'41'0,"0"0"2"16,32-5-3-16,27-2-36 16,12-3-3-16,18-2 2 15,10 3-1-15,1-8 0 16,1 6-1-16,-8-2 1 15,-13 7-1-15,-21-4 0 16,-17 8 1-16,-22 1-2 16,-20 1 0-16,-20 13 0 15,-14-1 0-15,-11 5 0 16,-6 1 0-16,-4 3 0 15,8 1 0-15,7 5 0 16,13-4-2-16,20 0 4 16,18-3-2-16,21-4 0 0,13-2 0 15,14-3 0-15,3-2 0 16,7-2 0-16,-6 1 0 15,-10 3 0-15,-11 0 0 16,-16 7 0-16,-16 3 0 16,-15 8 0-16,-19 2 0 15,-10 5 0-15,-8 1 0 16,-2 2 0-16,0-3 0 15,3-1 0-15,9-10-5 16,19 2-5-16,13-27-2 16,16 20-5-16,9-34-9 15,40 12-10-15,-3-15-7 16,29-2 0-16,-1-3 4 15</inkml:trace>
  <inkml:trace contextRef="#ctx0" brushRef="#br0" timeOffset="23">23683 8537 126 0,'-32'-5'46'16,"4"6"-1"-16,-9-15-7 15,13 1-38-15,10-4 0 16,9 1 0-16,5 16-11 16,4-26-2-16,10 27-4 15,-18-14-8-15,17 21-12 16,-13-8-8-16,-11 4 0 15,-1-4 3-15</inkml:trace>
  <inkml:trace contextRef="#ctx0" brushRef="#br0" timeOffset="24">3440 17960 55 0,'0'0'36'16,"0"0"-2"-16,0 0-7 15,0 0-22-15,-18-42-3 0,18 42 0 16,0 0-1-16,0 0 2 15,-55-11-4-15,55 11 3 16,0 0 3-16,-65 15-1 16,65-15 1-16,-46 26-2 15,46-26 0-15,0 0-2 16,-53 54 3-16,53-54-1 15,-11 41-2-15,11-41 0 16,0 0-1-16,29 44 1 16,-29-44 1-16,49 8 2 15,-49-8-6-15,45-21 3 16,37-18-3-16,5-18 0 15,-3-15 0-15,-8-6 0 16,-24-12-1-16,-15 4 1 0,-23 15 2 16,-21 36-2-16,-3 12 3 15,-5 16 0-15,-4 21-1 16,-1 16 2-16,20-30-1 15,-16 52-1-15,16-52 3 16,-16 75-1-16,16-75 0 16,-3 90-5-16,3-90 1 15,5 83-12-15,-5-83-23 16,33 73-3-16,-33-73-2 15,41 55 1-15</inkml:trace>
  <inkml:trace contextRef="#ctx0" brushRef="#br0" timeOffset="25">4124 17921 48 0,'0'0'37'15,"0"0"-3"-15,0 0-2 16,0 0-24-16,0 0-5 16,0 0 0-16,0 0 4 15,0 0-2-15,0 0-3 16,0 0 1-16,0 0 0 15,0 0 2-15,0 0-4 16,-51 15 3-16,51-15 0 0,0 0-2 16,-28 59-2-16,28-59 3 15,0 0-1-15,-5 56-1 16,5-56 2-16,0 0-3 15,0 0 0-15,0 0-1 16,58 30 2-16,-58-30-3 16,0 0 0-16,58-34-1 15,-61 25 0-15,3 9-1 16,31-44 3-16,-31 44-2 15,24-44 1-15,-24 44-1 16,0 0-7-16,14-46-23 16,-14 46-4-16,0 0 0 15,0 0-2-15</inkml:trace>
  <inkml:trace contextRef="#ctx0" brushRef="#br0" timeOffset="26">4700 17802 50 0,'0'0'38'16,"0"0"-1"-16,0 0-2 15,0 0-28-15,0 0-1 16,0 0-2-16,0 0-1 15,0 0 1-15,-30 49 1 16,30-49 0-16,0 0 0 16,-53 48-1-16,53-48 0 15,-24 43-1-15,24-43-2 0,-13 41 2 16,13-41-4-16,0 0 1 15,14 52 0-15,-14-52 0 16,0 0-3-16,0 0 2 16,57 26 2-16,-57-26-3 15,0 0 3-15,58-21-3 16,-58 21 0-16,0 0 1 15,60-44 2-15,-60 44-1 16,0 0-1-16,50-45 1 16,-50 45 2-16,0 0-1 15,0 0 1-15,0 0-1 16,0 0 1-16,52 12 0 15,-52-12-3-15,0 0 3 16,33 48-2-16,-33-48 0 0,0 0-1 16,57 32 1-16,-57-32-2 15,0 0 0-15,66 12 3 16,-66-12-2-16,0 0 0 15,62-22 0-15,-62 22 2 16,0 0-3-16,23-45 3 16,1-1-2-16,-4-3-2 15,-14 9-1-15,-5 9-3 16,-1 31-13-16,0 0-12 15,16-29-6-15,-9 20-5 16,9 8 3-16</inkml:trace>
  <inkml:trace contextRef="#ctx0" brushRef="#br0" timeOffset="27">5541 17881 59 0,'0'0'37'0,"0"0"0"0,0 0 1 16,0 0-31-16,-38-42-6 15,38 42 3-15,0 0-1 16,0 0-1-16,0 0 1 16,0 0 1-16,0 0-3 15,-18 56 2-15,18-56 1 16,0 0-2-16,-19 54 1 15,19-54 0-15,0 0-1 16,-9 46-1-16,9-46 0 16,0 0-2-16,0 0 0 15,0 0 0-15,0 0 1 16,0 0-1-16,29 0 0 15,3-37 0-15,15-6 3 0,-4-11-1 16,5 2-1-16,-7-1 1 16,-5 22 0-16,-16 9-1 15,-2 22 0-15,-3 4 0 16,-15-4 1-16,0 0-1 15,0 0 0-15,27 47 1 16,-27-47 0-16,5 49 1 16,-5-49-1-16,11 55 0 15,-11-55 0-15,7 54 0 16,-7-54 1-16,11 56-3 15,-11-56-1-15,8 50-2 16,-8-50-5-16,17 43-11 16,-17-43-15-16,0 0-6 15,0 0-6-15,0 0 4 0</inkml:trace>
  <inkml:trace contextRef="#ctx0" brushRef="#br0" timeOffset="28">6926 17689 39 0,'-9'-25'35'0,"3"1"3"16,-22-9-13-16,13 8-16 15,-20 3 1-15,8 7-1 16,-12 2-1-16,5 11-2 16,-5 4-1-16,6 10 0 0,0 11-1 15,33-23-1-15,0 0 0 16,-39 67-1-16,39-67 0 15,-21 70-2-15,21-70 2 16,-15 89-3-16,12-38 2 16,1-12-3-16,1 6 1 15,6 0-4-15,-1-1-1 16,-4-44-12-16,14 76-21 15,-14-76-2-15,15 60-1 16,-15-60 1-16</inkml:trace>
  <inkml:trace contextRef="#ctx0" brushRef="#br0" timeOffset="29">6483 18008 54 0,'0'0'43'15,"0"0"0"-15,-47-39 0 16,47 39-16-16,0 0-24 15,0 0-3-15,0 0 3 16,0 0-3-16,0 0 1 16,0 0-3-16,47-35 1 15,-10 17-1-15,40 3-2 16,9-10 1-16,6 0-2 15,3 3-5-15,-95 22-13 16,88-19-16-16,-88 19-1 16,76-4 0-16,-76 4 3 15,56 9 27-15</inkml:trace>
  <inkml:trace contextRef="#ctx0" brushRef="#br0" timeOffset="30">7090 17815 14 0,'34'54'35'15,"-34"-54"-1"-15,0 0 4 16,0 45-3-16,0-45-24 16,0 0-1-16,0 0-4 15,-15 50-3-15,15-50 2 16,0 0-1-16,0 0 0 15,0 0 0-15,0 0-1 16,0 0-1-16,0 0-1 16,0 0 2-16,0 0-2 15,0 0 0-15,-49 47-1 16,49-47-1-16,0 0 1 15,-21 47-2-15,21-47 2 16,0 0-2-16,-16 56 2 0,16-56 1 16,0 0 0-16,0 0-2 15,-7 43 2-15,7-43 1 16,0 0-2-16,0 0 2 15,0 0-3-15,0 0 0 16,35-58 0-16,-35 58 2 16,21-52-3-16,-21 52 2 15,22-56-2-15,-22 56 2 16,26-53 0-16,-26 53 0 15,33-43 1-15,-33 43-1 16,0 0 0-16,57-42 1 16,-57 42 0-16,51-10-1 15,-51 10 1-15,59-4-1 16,-59 4 0-16,67 1 0 15,-67-1 0-15,72 3 0 0,-72-3 0 16,66 2 0-16,-66-2 0 16,55 1 0-16,-55-1 1 15,0 0-1-15,49 8 0 16,-49-8 0-16,0 0 2 15,0 0-2-15,-14 46 2 16,14-46-3-16,-29 43 3 16,29-43-3-16,-42 52 2 15,42-52-2-15,-33 52 2 16,33-52-1-16,-20 48 0 15,20-48 0-15,0 0-1 16,20 42 3-16,-20-42-2 0,0 0 1 16,63-5-2-1,-63 5 1-15,57-28-1 0,-57 28 2 16,56-47 1-16,-56 47-2 15,47-58-1-15,-47 58 1 16,37-55 2-16,-37 55-3 16,25-48 1-16,-25 48 0 15,0 0-1-15,8-44 1 16,-8 44 0-16,0 0 0 15,0 0-3-15,0 0 3 16,0 0 1-16,0 0 0 16,0 0-3-16,64-13 3 15,-64 13 0-15,0 0 1 16,66 13-2-16,-66-13 1 15,47 7 0-15,-47-7 0 16,0 0 1-16,58 22-3 16,-58-22 2-16,0 0-1 0,28 42 2 15,-28-42-3-15,0 0 2 16,4 52-3-16,-4-52 2 15,0 0 0-15,-3 43 0 16,3-43-1-16,0 0 1 16,0 0 2-16,0 0-3 15,0 0 3-15,47-12-3 16,-47 12 1-16,0 0-1 15,56-43 2-15,-56 43-3 16,0 0 3-16,58-49-1 16,-58 49-2-16,0 0 4 15,51-23-2-15,-51 23 1 0,0 0-2 16,0 0 3-16,46 12-3 15,-46-12 2-15,0 0 0 16,0 0-3-16,102 9 4 16,-59-14-1-16,10-10 0 15,1-11-1-15,6-4 2 16,-7 1-2-16,-53 29 2 15,0 0-1-15,57-15-1 16,-57 15 2-16,0 0-3 16,0 0 2-16,0 59-2 15,0-59 0-15,-19 50-5 16,19-50-2-16,-18 56-7 15,18-56-6-15,-14 52-10 16,14-52-4-16,-1 40-5 16,1-40-3-16</inkml:trace>
  <inkml:trace contextRef="#ctx0" brushRef="#br0" timeOffset="31">9557 17584 66 0,'0'0'41'16,"12"-8"0"-16,-12 8 0 15,18 12-34-15,-20 7-4 16,2-19 1-16,0 0 0 16,4 62-1-16,-4-62 0 15,1 62-2-15,-1-62 3 16,-1 84-3-16,0-44 1 15,0 3-3-15,-3 0 1 16,2-3-2-16,2 4-3 16,0-44-5-16,1 71-23 15,-1-71-11-15,3 56 1 16,-3-56 0-16</inkml:trace>
  <inkml:trace contextRef="#ctx0" brushRef="#br0" timeOffset="32">9521 18054 62 0,'-32'-42'45'15,"32"42"-2"-15,0 0 1 16,-52-45-22-16,52 45-18 16,0 0-2-16,0 0 1 15,0 0-2-15,0 0-1 16,31-45-2-16,-31 45 0 15,67-16-3-15,-67 16-12 16,95-16-18-16,-13-3-7 16,32-6-2-16,0-1 2 15</inkml:trace>
  <inkml:trace contextRef="#ctx0" brushRef="#br0" timeOffset="33">10337 17509 59 0,'-22'3'41'16,"8"0"-1"-16,-1-10-2 15,15 7-28-15,-15 1-4 16,15-1 0-16,-10 13-1 16,6 3-1-16,-1 8 0 0,-1 10 0 15,6-34-2-15,-12 47 0 16,12-47 2-16,-21 72-3 15,21-72 1-15,-25 86-2 16,25-86 2-16,-27 76-2 16,27-76 2-16,-19 73-2 15,19-73 0-15,-12 54 1 16,12-54 0-16,0 0 1 15,8 43-2-15,-8-43 1 16,0 0-2-16,0 0 2 16,54-15-2-16,-54 15 2 15,0 0-2-15,68-59 0 16,-68 59 1-16,48-38 0 15,-48 38 1-15,0 0-2 0,64-32 2 16,-64 32 0-16,0 0-1 16,0 0-1-16,54 32 1 15,-54-32-3-15,22 43-1 16,-22-43 0-16,31 41-5 15,-31-41-10-15,0 0-11 16,54 55-6-16,-54-55-6 16,48 17-1-16,-48-17 2 15</inkml:trace>
  <inkml:trace contextRef="#ctx0" brushRef="#br0" timeOffset="34">10779 17981 68 0,'0'0'43'0,"8"-45"-1"16,-8 45 1-16,0 0-28 15,0 0-11-15,0 0 1 16,0 0-2-16,0 0-1 16,0 0 1-16,0 0-1 15,46 6-1-15,-46-6-1 16,49-13-1-16,-49 13 2 15,39-22-3-15,9-2 3 16,-10-5-2-16,-8 5 1 16,-15-3 0-16,-15 0 0 15,-23 7 0-15,23 20-2 16,0 0 2-16,-52 7 0 15,52-7 1-15,-54 29 1 0,54-29 0 16,-55 46-2 0,55-46 2-16,-52 45 2 0,52-45-3 15,-34 47 0-15,34-47 0 16,-6 44-2-16,6-44-1 15,0 0-1-15,63 51-8 16,-63-51-5-16,90 15-12 16,-41-13-11-16,16-10-7 15,38-14 0-15,41-25 0 16</inkml:trace>
  <inkml:trace contextRef="#ctx0" brushRef="#br0" timeOffset="35">11988 17549 60 0,'5'-12'40'0,"-5"12"-1"15,0 0 0-15,0 0-35 16,3 19 0-16,-8 4 0 16,5-23 1-16,0 0-1 15,-13 70 0-15,13-70 0 16,-17 70-2-16,17-70 2 15,-18 89-2-15,9-47 0 0,0 1-2 16,0 1 2-16,3-3-3 16,3 0-3-16,3-41-2 15,-1 68-17-15,1-68-14 16,9 50-6-16,-9-50 0 15,0 0 0-15</inkml:trace>
  <inkml:trace contextRef="#ctx0" brushRef="#br0" timeOffset="36">12082 17981 54 0,'0'0'43'0,"8"-45"-1"15,-8 45 1-15,0 0-18 0,0 0-23 16,0 0-1-16,0 0 0 15,0 0 1-15,58-2-2 16,-58 2 1-16,49-12-1 16,-49 12-1-16,60-22-1 15,1 3 2-15,-3-9-1 16,1 2 0-16,-14-3 1 15,-13 0-1-15,-20-1 2 16,-13 9 0-16,-17 4 0 16,-4 9 0-16,-7 0 0 15,-4 4 1-15,-5 3-1 16,0 6 1-16,38-5-1 15,0 0 0-15,-65 33 1 16,65-33-1-16,0 0 1 16,-60 67-2-16,60-67 2 0,-33 52-2 15,33-52 2-15,-8 54-2 16,8-54 0-16,9 45 0 15,-9-45-1-15,35 40 0 16,-35-40-5-16,55 29-4 16,-55-29-9-16,77 21-13 15,-25-19-11-15,-1-5-2 16,7-3 1-16</inkml:trace>
  <inkml:trace contextRef="#ctx0" brushRef="#br0" timeOffset="37">12999 17915 34 0,'0'0'38'0,"6"-44"1"16,-6 44-1-16,0 0-16 16,0 0-13-16,-60-31-5 15,60 31 0-15,-49 0 1 16,49 0-3-16,-57 16 3 15,57-16-3-15,-63 29 3 16,63-29-3-16,-57 35 1 16,57-35-2-16,-48 44 0 0,48-44-1 15,0 0 1-15,-27 56 0 16,27-56-2-16,0 0 2 15,0 0-2-15,69 22 2 16,-69-22 0-16,67-19 0 16,-31-9-2-16,47-12 1 15,-13-11-2-15,-4 1 3 16,-24 12-1-16,-42 38-3 15,0 0 2-15,0 0 0 16,0 0 2-16,0 0-3 16,0 0 3-16,0 0 0 15,-23 60-1-15,23-60 0 16,-16 46-1-16,16-46-2 15,4 50-4-15,-4-50-7 0,19 45-15 16,-19-45-8-16,0 0-5 16,60 42 1-16</inkml:trace>
  <inkml:trace contextRef="#ctx0" brushRef="#br0" timeOffset="38">13456 17953 38 0,'0'0'36'0,"43"-55"1"16,-43 55 0-16,0 0-17 15,0 0-14-15,4-45-4 16,-4 45 2-16,0 0-3 16,0 0 3-16,0 0 0 15,0 0-1-15,0 0 1 16,-46 6 0-16,46-6-1 0,0 0-1 15,-19 46 0-15,19-46-1 16,0 0 1-16,-2 61-2 16,2-61 0-16,0 0 0 15,9 53 0-15,-9-53 0 16,0 0 0-16,0 0 2 15,0 0-3-15,55 27 2 16,-55-27-3-16,63-34 2 16,-34-10-1-16,7-5 2 15,-10-7-2-15,-8 6 0 16,-5 1-1-16,-6 19-1 15,-9 13-1-15,2 17-3 16,0 0-10-16,0 0-13 16,17 13-10-16,-17-13-2 0,0 0 2 15</inkml:trace>
  <inkml:trace contextRef="#ctx0" brushRef="#br0" timeOffset="39">13829 17851 57 0,'0'0'39'16,"0"0"0"-16,0 0 2 15,0 0-34-15,0 0-5 16,0 0 3-16,0 0-1 0,0 0-1 15,0 0-1-15,53 32 0 16,-53-32-1-16,0 0 0 16,65-17-1-16,-13 3 2 15,-6-2-2-15,1 0 0 16,-9-2 1-16,-6 2-1 15,-17-9 1-15,-9 11-1 16,-15-2 0-16,0 4-1 16,-5 2 1-16,-1 0 0 15,-2 3 0-15,-3 3 0 16,-1 12 0-16,21-8 1 15,0 0-1-15,0 0 2 16,-59 56-1-16,59-56 0 16,-41 51 1-16,41-51-2 0,-35 57 2 15,35-57-1-15,-30 59 1 16,30-59-3-16,-9 56 1 15,9-56 0-15,12 43-1 16,-12-43-1-16,0 0-3 16,69 39-4-16,-69-39-10 15,79 11-8-15,-28-14-9 16,-51 3-8-16,97-17 1 15</inkml:trace>
  <inkml:trace contextRef="#ctx0" brushRef="#br0" timeOffset="40">14545 17818 25 0,'8'-12'33'15,"0"-2"1"-15,1 2 0 16,0-5-19-16,1 4-8 15,1-5-2-15,-11 18-1 16,0 0 1-16,0 0 1 16,0 0 0-16,-21-5 0 15,21 5-2-15,0 0 0 16,0 0 0-16,-56 29-2 0,56-29 0 15,0 0 0-15,-61 45 1 16,61-45-2-16,0 0 1 16,-46 44-1-16,46-44 0 15,0 0 0-15,0 0 0 16,-1 45 0-16,1-45-2 15,0 0 2-15,0 0-2 16,61 26 1-16,-61-26 1 16,47 11-2-16,-47-11 2 15,0 0 0-15,63 24 1 16,-63-24-3-16,0 0 3 15,36 42-2-15,-36-42 0 16,0 0 0-16,-7 60 0 16,7-60 0-16,-22 41-1 0,22-41 0 15,0 0-4-15,-32 47-4 16,32-47-11-16,0 0-9 15,0 0-8-15,0 0-8 16,0 0 2-16</inkml:trace>
  <inkml:trace contextRef="#ctx0" brushRef="#br0" timeOffset="41">15762 17582 55 0,'9'-10'39'16,"-9"10"-1"-16,0 0-2 15,-7 11-31-15,7-11-2 16,0 0 0-16,-11 58 1 16,11-58-1-16,-12 63-1 15,12-63 1-15,-15 83 1 16,6-38-2-16,3-3 0 15,-3 2-1-15,7-3-2 16,-2 2-2-16,4-43-1 16,-1 77-7-16,1-77-18 0,7 62-12 15,-7-62-1-15,0 0 3 16</inkml:trace>
  <inkml:trace contextRef="#ctx0" brushRef="#br0" timeOffset="42">15623 17975 63 0,'0'0'39'0,"-44"-42"-2"16,44 42 1-16,0 0-34 16,-51-42-2-16,51 42 1 15,0 0-1-15,0 0 0 16,0 0 0-16,0 0-1 15,63-39 0-15,-63 39 0 16,110-16-1-16,-18 3 0 0,-39 7 1 16,-7-1-1-16,3 3 0 15,-49 4 0-15,91-12 2 16,-91 12-1-16,72-6-1 15,-72 6 0-15,50-1 0 16,-50 1 0-16,0 0 0 16,0 0 0-16,0 0-2 15,0 0 3-15,-13 42 0 16,13-42 2-16,0 0-1 15,-59 54 0-15,59-54-2 16,-47 45 3-16,47-45-1 16,-34 51 0-16,34-51-2 15,-14 45 0-15,14-45-2 16,0 0 2-16,23 45 2 0,-23-45-2 15,0 0 0-15,66 7-1 16,-66-7 2-16,57-17-1 16,-57 17 1-16,57-31-2 15,-57 31 1-15,42-44 0 16,-42 44-2-16,21-49 2 15,-21 49 1-15,1-47-2 16,-1 47 1-16,0 0-1 16,-25-50-2-16,25 50-4 15,0 0-10-15,0 0-11 16,0 0-11-16,0 0-2 15,0 0-3-15</inkml:trace>
  <inkml:trace contextRef="#ctx0" brushRef="#br0" timeOffset="43">17208 17650 61 0,'0'0'38'0,"7"-21"0"15,7 13-5-15,-14 8-26 16,0 0-2-16,-19-4 0 16,19 4-1-16,-23 13 0 0,11 4-1 15,12-17-1-15,0 0 0 16,-25 49-1-16,25-49 1 15,-16 54 0-15,16-54-1 16,-15 72 0-16,15-72 0 16,-12 75-2-16,7-35-1 15,5-40-1-15,-9 81-1 16,7-41-4-16,2-40-16 15,-1 75-10-15,1-75-7 16,-4 59-1-16,4-59 4 16</inkml:trace>
  <inkml:trace contextRef="#ctx0" brushRef="#br0" timeOffset="44">16980 18046 75 0,'-37'-45'41'0,"37"45"0"16,0 0 0-16,-38-49-38 15,38 49-3-15,0 0 0 16,0 0 2-16,0 0-2 16,47-34 1-16,-47 34-2 15,65-12 2-15,-65 12-2 16,84-15-3-16,-32 5-9 15,-1 0-17-15,33-14-8 16,22-9-3-16,-3 1 1 16</inkml:trace>
  <inkml:trace contextRef="#ctx0" brushRef="#br0" timeOffset="45">17672 17567 67 0,'-18'14'40'0,"13"2"-1"15,-12-3 1-15,14 9-36 16,3-22-1-16,0 0-1 15,-24 57 2-15,24-57 0 16,-28 64 0-16,28-64-1 16,-37 77 0-16,37-77-3 15,-41 77 2-15,41-77 1 16,-33 75-2-16,33-75-1 15,-22 66 0-15,22-66 1 16,-8 47-2-16,8-47 4 16,0 0-3-16,0 0-1 0,0 0 1 15,0 0 0-15,63 23 0 16,-63-23 0-16,47-31 0 15,-47 31 0-15,51-36 0 16,-51 36 1-16,0 0 0 16,63-38 1-16,-63 38-1 15,0 0-3-15,0 0 3 16,48 20-3-16,-48-20 2 15,0 0-2-15,22 54-1 16,-22-54-3-16,23 42-1 16,-23-42-2-16,0 0-11 15,49 52-8-15,-49-52-6 16,50 20-7-16,-50-20 1 15</inkml:trace>
  <inkml:trace contextRef="#ctx0" brushRef="#br0" timeOffset="46">18037 18088 70 0,'0'0'41'16,"0"0"-4"-16,-9-44-11 16,9 44-19-16,0 0-4 15,0 0 3-15,0 0 0 16,0 0-2-16,0 0-3 15,0 0 2-15,72-47-3 16,-72 47 1-16,46-15 1 16,-46 15-3-16,51-15 1 0,-51 15-1 15,51-18 2 1,-51 18-2-16,0 0 2 0,57-34 0 15,-57 34-1-15,0 0 1 16,0 0-1-16,13-44 0 16,-13 44 1-16,0 0-1 15,-50-18 1-15,50 18 1 16,-58 6 0-16,58-6 0 15,-67 23 1-15,67-23-1 16,-69 34-1-16,69-34 1 16,-56 48-1-16,56-48 0 15,-36 48-2-15,36-48 1 16,0 45 0-16,0-45-2 15,0 0 0-15,69 44-7 16,-69-44-4-16,85 14-10 0,-85-14-8 16,98 0-7-16,-47-8-7 15,5-6 1-15</inkml:trace>
  <inkml:trace contextRef="#ctx0" brushRef="#br0" timeOffset="47">19157 17952 72 0,'0'0'36'15,"0"0"-1"-15,0 0-7 16,0 0-24-16,0 0-1 16,0 0 0-16,0 0 2 15,0 0 0-15,0 0-2 16,0 0 0-16,0 0-2 15,0 0 1-15,-22 54-2 0,22-54 1 16,-15 45-1-16,15-45 1 16,-11 44-1-16,11-44 2 15,0 0-1-15,-11 49-1 16,11-49 1-16,0 0-1 15,0 0 2-15,0 0-1 16,0 0 1-16,0 0-3 16,33-43 3-16,-33 43-2 15,26-48 1-15,-26 48-1 16,31-52 0-16,-31 52-1 15,34-51 3-15,-34 51-1 16,43-47-2-16,-43 47 2 16,52-35-1-16,-52 35-2 15,60-23-5-15,-60 23-11 0,68-2-14 16,-68 2-5-16,69 8-4 15,-69-8-1-15</inkml:trace>
  <inkml:trace contextRef="#ctx0" brushRef="#br0" timeOffset="48">19918 17991 51 0,'0'0'43'0,"0"0"-6"15,0 0 3-15,0 0-33 16,0 0-4-16,22-46 0 15,-22 46 0-15,0 0-1 16,0 0-2-16,-15-41 4 16,15 41-1-16,0 0-1 15,0 0 1-15,-53-21 0 16,53 21 0-16,0 0 0 15,-67 21-3-15,67-21 2 16,-53 32-2-16,53-32 3 16,-50 46-1-16,50-46-2 15,-41 58-2-15,41-58 2 16,-21 63 0-16,21-63 0 0,2 56 2 15,-2-56-3-15,0 0-1 16,59 46 3-16,-59-46 1 16,72 1-2-16,-72-1 3 15,81-17-3-15,-81 17 0 16,81-34-1-16,-81 34 2 15,68-48-2-15,-68 48 0 16,49-61 0-16,-49 61 0 16,19-62 0-16,-19 62 1 15,-3-54 0-15,3 54-1 16,0 0-1-16,-39-46 0 15,39 46 0-15,0 0-3 16,-47-8-10-16,47 8-12 16,0 0-6-16,0 0-7 15,0 0-2-15,0 0 0 0</inkml:trace>
  <inkml:trace contextRef="#ctx0" brushRef="#br0" timeOffset="49">20539 18005 67 0,'0'0'40'0,"0"0"-3"16,0 0-9-16,0 0-22 0,0 0 0 15,0 0-2 1,18-46-1-16,-18 46-1 0,0 0 1 16,0 0-1-16,0 0-1 15,-58-21 2-15,58 21 0 16,0 0-1-16,0 0 1 15,-64 35-1-15,64-35 1 16,0 0-1-16,-51 60 1 16,51-60-2-16,-24 52-3 15,24-52 2-15,-6 51-2 16,6-51 2-16,14 46 0 15,-14-46 0-15,0 0 0 16,53 40-1-16,-53-40 1 16,56 1-1-16,-56-1 4 15,64-22-5-15,-64 22 2 16,62-37-1-16,-62 37 0 0,52-50 1 15,-52 50 2-15,29-55-2 16,-29 55-1-16,0-49 1 16,0 49 0-16,0 0 0 15,-42-46 1-15,42 46-2 16,0 0-1-16,-59-16-1 15,59 16-4-15,0 0-8 16,0 0-11-16,0 0-7 16,0 0-7-16,0 0-2 15,0 0 1-15</inkml:trace>
  <inkml:trace contextRef="#ctx0" brushRef="#br0" timeOffset="50">21244 17681 54 0,'-4'-48'37'16,"5"9"-2"-16,5 5 0 15,8 6-24-15,-14 28-5 16,5-10-1-16,-5 10 0 15,0 21-1-15,-7 3-1 16,7-24 0-16,0 0-1 16,-10 59 0-16,10-59-1 15,-9 55-1-15,9-55 2 16,-8 71-1-16,8-71 1 15,-10 77-2-15,10-77 2 16,-8 79-4-16,3-38 3 16,5-41 0-16,-7 76-2 15,7-76-1-15,0 67-2 0,0-67-4 16,5 49-13-16,-5-49-17 15,0 0-2-15,-4 43-4 16,4-43 3-16</inkml:trace>
  <inkml:trace contextRef="#ctx0" brushRef="#br0" timeOffset="51">21039 17989 58 0,'0'0'40'0,"-59"-45"-1"16,59 45 1-16,0 0-19 15,0 0-18-15,-36-43-1 16,36 43 0-16,0 0-1 0,0 0 2 16,65-30-3-16,-35 24 2 15,47-22-4-15,8 6-2 16,10-1-5-16,-45 17-16 15,-3 0-15-15,-47 6-3 16,89-11 1-16,-89 11 0 16</inkml:trace>
  <inkml:trace contextRef="#ctx0" brushRef="#br0" timeOffset="52">21781 17850 42 0,'0'0'34'0,"0"0"2"16,0 0-8-16,0 0-6 15,0 0-12-15,0 0-4 16,0 0-2-16,0 0 0 15,0 0-1-15,0 0 1 16,0 0-2-16,0 0 0 0,0 0-1 16,0 0 1-16,0 0-1 15,-52-14 0-15,52 14 1 16,0 0-2-16,-53 29 1 15,53-29 1-15,0 0-1 16,0 0 0-16,-49 46 1 16,49-46-1-16,0 0-1 15,0 0-2-15,4 45 2 16,-4-45 0-16,0 0 0 15,49 22 1-15,-49-22-1 16,53 9-3-16,-53-9 3 16,55 10 0-16,-55-10 0 15,52 14 1-15,-52-14-2 16,0 0-1-16,57 30 2 0,-57-30 1 15,0 0-1-15,21 46 3 16,-21-46-2-16,-9 43-3 16,9-43 4-16,-32 47-2 15,32-47 1-15,-45 48 2 16,45-48-3-16,-50 43-2 15,50-43 2-15,0 0-2 16,-60 43-2-16,60-43-3 16,0 0-9-16,0 0-12 15,0 0-13-15,0 0-2 16,0 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57:26.86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13005 668 77 0,'51'-49'39'0,"-51"49"-1"0,0 0 0 15,39-57-32-15,-39 57-1 16,0 0-1-16,0 0-1 15,-51-11-1-15,51 11-1 16,-69 29 0-16,69-29 0 16,-88 48 0-16,43-21-1 15,45-27-1-15,-80 66 1 16,80-66 0-16,-65 76 0 15,65-76 1-15,-35 84-1 16,35-84 1-16,5 81-1 16,-5-81 1-16,46 74 0 15,-46-74 0-15,73 62-1 16,1-23 0-16,19 14 0 15,-6 2 1-15,-15 1-1 0,-32-15 0 16,-32 7 0-16,-32 2 1 16,-26 1-1-16,-9-5 1 15,-6-2-1-15,2-9 1 16,6-8-3-16,7-9 0 15,20-8-4-15,10-20-13 16,31-1-19-16,12-13 0 16,25-6-2-16,9-13 1 15</inkml:trace>
  <inkml:trace contextRef="#ctx0" brushRef="#br0" timeOffset="326.0326">13811 663 93 0,'25'-76'39'15,"-25"76"1"-15,3-54-2 16,-3 54-34-16,0 0 0 15,0 0-1-15,0 0-1 16,0 0-1-16,0 0 0 16,-38 60 1-16,38-60-1 15,-8 135 0-15,0-7-1 16,4 15 1-16,-2 4-3 15,4-5 0-15,-4-36-4 16,1-19-5-16,13-27-24 16,-8-27-5-16,11-15 2 0,-11-18-1 15</inkml:trace>
  <inkml:trace contextRef="#ctx0" brushRef="#br0" timeOffset="826.0826">13748 1293 104 0,'0'0'40'0,"-59"-60"0"15,59 60-1-15,0 0-36 16,-49-44-1-16,49 44-1 16,0 0 0-16,0 0-2 15,0 0 0-15,44-67 0 16,-44 67 0-16,65-15-3 15,-18 7 1-15,5 0-2 0,4-1 1 16,2-1 1-16,2 4 1 16,-2-3 0-16,-2 1 1 15,-4 1 2-15,-52 7 1 16,82-3 1-16,-82 3 1 15,48 13 0-15,-48-13 1 16,19 39-1-16,-36 5 0 16,-12 13 0-16,-12 4-3 15,2-3 2-15,11-3-2 16,18 2 0-16,11-11-1 15,26-14 1-15,10-12-1 16,11-13 0-16,10-14 0 16,6-16 0-16,-64 23 0 0,67-37 0 15,-67 37 0-15,55-54-1 16,-55 54 0-16,42-61-1 15,-42 61 0-15,11-65-1 16,-11 65 2-16,-13-56-2 16,13 56 1-16,-37-51-2 15,37 51-1-15,0 0-12 16,-58-72-21-16,58 72 1 15,0 0-2-15,0 0 0 16</inkml:trace>
  <inkml:trace contextRef="#ctx0" brushRef="#br0" timeOffset="1435.1435">14918 1113 110 0,'47'17'41'0,"-47"-17"2"16,21 24-3-16,-16 18-38 15,-18 11 0-15,-18-2-1 16,5 7 1-16,1 2-2 16,13 1 0-16,0-2-1 15,10-11 1-15,0-9 0 16,3-13 0-16,4-11 0 15,-5-15 0-15,22-16 1 16,-4-14 0-16,2-18 0 16,-20 48 0-16,18-66 1 15,-18 66-2-15,29-81 1 16,-29 81 0-16,27-89-1 0,-27 89 0 15,28-81 1-15,-28 81-1 16,22-75-1-16,-22 75 3 16,25-67-2-16,-25 67 0 15,0 0 0-15,0 0 0 16,54-39 0-16,-25 51 1 15,-2 24-2-15,5 17 1 16,2-6-1-16,9 1 2 16,-43-48-1-16,51 22 1 15,-51-22 0-15,60-3 0 16,-60 3 1-16,65-36-2 15,-65 36 0-15,61-49 0 16,-61 49 0-16,62-53 0 16,-62 53 0-16,50-54 0 0,-50 54 0 15,49-36 0-15,-49 36 0 16,0 0 0-16,33-2 0 15,-12 36 0-15,-15 23 0 16,-2 20 0-16,-5-3-4 16,11-3-3-16,17-12-25 15,2-24-9-15,20-22-2 16,-2-13 0-16,18-9 0 15</inkml:trace>
  <inkml:trace contextRef="#ctx0" brushRef="#br0" timeOffset="1907.1907">16535 1130 76 0,'0'0'42'16,"0"0"0"-16,0 0 0 15,0 0-12-15,0 0-25 16,0 0 0-16,0 0-2 16,-69 6 0-16,18 33-1 15,-18 7-1-15,17 5 1 16,-11-8-2-16,16 11 2 15,3-3-2-15,22 0 0 16,14-14 0-16,15-8 0 16,11-12 0-16,11-8 0 0,13-12 0 15,3-11 0-15,6-11 0 16,0-14 0-16,-51 39 0 15,54-45 0-15,-54 45 0 16,47-53 0-16,-47 53 0 16,44-50 0-16,-44 50 0 15,32-49 0-15,-32 49 0 16,0 0 0-16,13-45 0 15,-13 45 0-15,0 17 0 16,-4 13 0-16,-3 11-2 16,5 7-1-16,7 0-2 15,10-14-8-15,31-16-23 16,-4-16-7-16,19-10 1 15,-1-18-1-15</inkml:trace>
  <inkml:trace contextRef="#ctx0" brushRef="#br0" timeOffset="20947.0945">8976 9353 65 0,'-2'-17'35'0,"-5"2"-1"16,-4 5 2-16,-14-1-29 15,5 13-2-15,-10 0 1 16,2 13-1-16,-6 3 0 16,0 11 0-16,-1 2-2 0,4 9 0 15,3 1 0-15,7 5 0 16,6-2-1-16,12 3 0 15,7-3-1-15,14 0 0 16,11-6 0-16,7-10 0 16,14-7-1-16,5-14 0 15,6-11 0-15,6-17 1 16,-4-14-1-16,-3-16-1 15,-7-11 1-15,-12-9 0 16,-15-4 0-16,-18 3-1 16,-16 4 1-16,-15 11-2 15,-18 12 1-15,-8 11-1 16,-3 20 0-16,-4 12-1 0,8 19-4 15,1-5-16-15,22 21-15 16,10-5 1-16,20 2-1 16,14-7 1-16</inkml:trace>
  <inkml:trace contextRef="#ctx0" brushRef="#br0" timeOffset="21637.1635">9458 9219 86 0,'-10'12'37'16,"-3"-4"-1"-16,8 12 1 15,-2 3-32-15,6 6-1 16,2 4-2-16,4 7 1 16,-3 8-1-16,4 3 1 15,-2 3-1-15,0 0 0 16,0-4 0-16,-1 0-1 15,2-11 1-15,-4-6 0 16,2-8-1-16,-3-10 0 16,0-15 0-16,0 0 0 15,3-31 0-15,-2-4 0 16,0-12-1-16,1-10 1 15,1-12-2-15,-2-7 1 16,3 1-1-16,1 1 1 0,0 6 0 16,3 11-2-16,5 9 3 15,4 11-1-15,4 14 0 16,7 13 0-16,3 7 0 15,1 4 1-15,9 6-1 16,-2 4 0-16,4 1 0 16,0 0 0-16,-6 2 0 15,-1 2-1-15,-11-1 1 16,-7 4 0-16,-12-1 0 15,-11 1 0-15,-14-1 0 16,-12 3 1-16,-6 0-1 16,-8-3 0-16,-1 4 1 15,-1-1-1-15,3 3 0 0,2 7 1 16,5 11 0-16,7 7 0 15,3 15 0-15,6 11 0 16,4 10-1-16,4 8 1 16,2 7 0-16,4-1-1 15,3-5-2-15,1-5 0 16,3-6-5-16,-1-22-17 15,7 3-17-15,-6-23 3 16,9-9-5-16,-7-20 3 16</inkml:trace>
  <inkml:trace contextRef="#ctx0" brushRef="#br0" timeOffset="22096.2094">9930 9376 87 0,'2'16'36'15,"7"6"1"-15,-1-10 0 16,17 1-33-16,0-11-1 16,10-6 1-16,4-13-1 15,8-7-1-15,0-12 1 16,3-5-2-16,-4-10 1 0,-3 0-1 15,-9-1 0-15,-10 6 0 16,-12 3 1-16,-14 11-1 16,-12 13 1-16,-12 12 0 15,-14 15 0-15,-8 15 1 16,-8 15-2-16,2 14 1 15,-3 10 0-15,11 6 0 16,9 1-1-16,15 0 0 16,15-6-1-16,17-14 0 15,21-12-3-15,9-20-3 16,30-5-22-16,0-26-13 15,16-5 1-15,-6-23-3 16,8-3 1-16</inkml:trace>
  <inkml:trace contextRef="#ctx0" brushRef="#br0" timeOffset="22472.247">10735 9040 97 0,'-22'16'38'0,"-3"0"3"15,4 15-3-15,-8-2-34 16,12 10 0-16,2-1-1 15,3 6 0-15,3 1 0 16,5-1-1-16,-2-5-1 16,7-5 0-16,2-7-1 15,3-12 1-15,3-14-1 16,8-12 1-16,7-18-1 15,1-10 0-15,6-9 0 16,1-5 1-16,-1-2-1 0,2 3 0 16,-5 6 1-16,-6 10-1 15,-7 12 1-15,-3 11 0 16,-12 13-1-16,14 13 1 15,-9 8-1-15,0 10 0 16,-1 7-1-16,5 5 0 16,1 3-2-16,1-5-3 15,9 5-9-15,-11-20-21 16,20 2-6-16,-7-19 2 15,7-6-2-15</inkml:trace>
  <inkml:trace contextRef="#ctx0" brushRef="#br0" timeOffset="22670.2668">11227 8921 96 0,'0'0'39'0,"-16"-6"1"16,10 27-2-16,-10 9-33 15,9 12-2-15,0 9-1 16,3 7-1-16,4 5-3 15,4-3-1-15,6 7-18 16,-2-20-18-16,9-4 1 16,-6-19-3-16,9-12 2 15</inkml:trace>
  <inkml:trace contextRef="#ctx0" brushRef="#br0" timeOffset="22854.2852">11401 8628 87 0,'-25'-4'38'0,"5"16"-1"16,-1-1-1-16,21-11-33 16,-4 36-16-16,9-20-24 15,16 10 0-15,-2-6-1 16,11 9 2-16</inkml:trace>
  <inkml:trace contextRef="#ctx0" brushRef="#br0" timeOffset="23187.3185">11591 8977 96 0,'0'29'39'0,"-14"-4"2"15,8 11-2-15,-8 0-32 16,5 5-1-16,-4 3-3 16,5-1 0-16,1-2-2 15,2-6 0-15,5-10 0 16,6-6-1-16,5-17 0 15,6-16 0-15,5-13 0 16,2-11 0-16,4-13 1 16,-1-7-1-16,-2-5 1 15,4 2-1-15,-6 2-2 16,-4 14 3-16,-5 8-1 15,-4 17 0-15,-10 20 0 16,0 0 0-16,10 36-1 16,-10 1 0-16,5 11 0 0,0 0-4 15,12 12-3-15,-3-22-20 16,24 8-12-16,1-20-1 15,19-4 0-15,2-21 1 16</inkml:trace>
  <inkml:trace contextRef="#ctx0" brushRef="#br0" timeOffset="23674.3672">12398 8879 86 0,'-31'-11'40'16,"-18"1"2"-16,1 16-1 15,-14-5-20-15,7 17-18 16,2 8 0-16,14 4-1 15,5 8 1-15,17-1-2 16,16-1 0-16,16-6 0 0,12-6 0 16,11-5-1-16,7-10 0 15,7-13 1-15,-1-8-1 16,-1-13 0-16,-6-5 1 15,-6-5-1-15,-8-10-2 16,-5-3 2-16,-8 5-2 16,-5 2 2-16,-6 9-2 15,-3 10 1-15,-3 22 1 16,0 0 0-16,-16 39 1 15,3 18-2-15,0 19 2 16,0 22-1-16,-2 15 2 16,-1 13 0-16,0 6-2 15,-3 0 1-15,0-5-1 16,-5-10 2-16,-2-17-1 0,-4-14 0 15,0-22-1-15,-2-19 0 16,-1-20-1-16,-1-19 0 16,1-17 1-16,-2-16-1 15,4-15-1-15,-1-14-1 16,7-2 0-16,-2-10-4 15,22 12-17-15,-13-14-14 16,24 12-4-16,2 1 0 16,18 6-1-16</inkml:trace>
  <inkml:trace contextRef="#ctx0" brushRef="#br0" timeOffset="26053.6051">8419 10151 64 0,'-21'-3'35'0,"-12"3"0"16,-3 14 2-16,-13 2-26 15,7 25 1-15,-15 5-7 0,7 20 1 16,-1 7-3-16,8 11 0 15,6 4-1-15,11 0-1 16,13-5-1-16,17-5-1 16,19-9-2-16,11-20-7 15,31-6-28-15,1-21-1 16,19-7 3-16,-1-15-3 15</inkml:trace>
  <inkml:trace contextRef="#ctx0" brushRef="#br0" timeOffset="26377.6375">8597 10549 83 0,'0'0'37'0,"-20"-14"-1"16,20 14 1-16,-21 4-32 15,10 8-1-15,-6 3 0 16,1 14-1-16,-6 5-1 15,1 8 1-15,0 7-2 16,5 0 1-16,5 0-1 16,11-6 0-16,13-7-1 15,11-14-1-15,19-13-5 0,4-25-26 16,23-8-6-16,-1-22 0 15,13-6-1-15</inkml:trace>
  <inkml:trace contextRef="#ctx0" brushRef="#br0" timeOffset="26777.6775">9013 10021 102 0,'-24'24'38'15,"-7"7"1"-15,10 20-2 16,7 1-36-16,-1 12 2 15,3 3-1-15,2 7 0 16,1 1-1-16,5 3 2 16,-1-5-3-16,7-6 2 0,-1-11-2 15,3-7 1-15,6-16 0 16,1-11 0-16,4-17 0 15,6-17 0-15,2-11-1 16,4-10 1-16,-2-8 0 16,0-3 0-16,-2 1-1 15,-2 4 0-15,-4 10 0 16,-4 9 0-16,-13 20 0 15,10 7 0-15,-10 16-1 16,1 8 0-16,2 7-1 16,3 3-1-16,6 4-1 15,2-7-2-15,13 1-7 16,-5-18-24-16,16-1-2 0,-1-14 0 15,8-3 1-15</inkml:trace>
  <inkml:trace contextRef="#ctx0" brushRef="#br0" timeOffset="27161.7159">9546 10552 88 0,'-20'-23'38'0,"3"13"0"16,-11 1 1-16,3 15-28 15,-5 5-6-15,6 12 0 16,-1 8-3-16,2 8 1 15,2 4-1-15,7 3-1 16,5-2 1-16,8-1-1 16,5-10-1-16,9-6 1 15,4-12 0-15,10-13-1 0,3-11 1 16,7-13-1-16,0-7 0 15,-2-10 1-15,-3-5-1 16,-3-2 0-16,-7 3 0 16,-4 3 1-16,-8 9-1 15,-9 8-1-15,-5 11 1 16,4 12 0-16,-20 16 0 15,6 9 0-15,0 3-1 16,3 8 0-16,1 3-2 16,8 1 0-16,7-1-2 15,4-10-1-15,14-1-9 16,-3-20-22-16,19-1 0 15,-3-17-1-15,10-4-1 16</inkml:trace>
  <inkml:trace contextRef="#ctx0" brushRef="#br0" timeOffset="27496.7494">9947 10584 72 0,'2'-23'38'0,"-2"23"-1"15,-11-15 1-15,-2 28-19 16,-10 0-12-16,7 14 0 16,-4 4-4-16,6 6 1 15,0 3-2-15,4-2 0 16,3-3-1-16,5-7 1 15,4-6-1-15,5-8 0 16,-7-14 0-16,25-10 0 16,-5-11 0-16,2-9 0 15,6-9 0-15,-2-6-1 16,1-2 1-16,0 0 0 0,-2 6-1 15,-5 5 0-15,-4 11 0 16,-3 10 0-16,-13 15 0 16,15 9-1-16,-8 16 0 15,-3 5-2-15,2 12 0 16,2-1-2-16,6 10-5 15,-8-15-12-15,22 4-17 16,-6-14 0-16,9-6-1 16,1-15 1-16</inkml:trace>
  <inkml:trace contextRef="#ctx0" brushRef="#br0" timeOffset="28029.8027">10490 10453 104 0,'-11'-18'39'15,"-16"2"2"-15,4 20-3 16,-5-1-33-16,4 13-1 15,-5 3-1-15,9 10 0 16,0 5-2-16,9 1 0 16,4-2 0-16,9-2 0 15,7-4 0-15,8-8-1 16,7-9 1-16,4-10-1 15,4-11 1-15,3-9-1 16,1-9 1-16,-1-8-1 16,-5-4 0-16,-1-3 0 15,-6 1 1-15,-5 4-1 16,-5 8 1-16,-6 9-1 0,-7 22 0 15,0 0 0-15,-9 24-1 16,-4 18 1-16,1 17-1 16,-5 13 1-16,0 13-1 15,0 7 1-15,0 1 0 16,2-3-1-16,2-8 0 15,1-8 1-15,1-17-1 16,3-13 1-16,2-15 0 16,-1-15-1-16,7-14 2 15,-11-16-1-15,7-13 1 16,2-9 1-16,1-12-2 15,-2-5 2-15,3-7-2 16,5 1 1-16,4 2 0 16,-2 5 0-16,6 5-3 15,3 8-1-15,7 11-2 0,-1-4-10 16,19 27-10-16,-16-15-10 15,17 13-6-15,-2-8-1 16,6 5 1-16</inkml:trace>
  <inkml:trace contextRef="#ctx0" brushRef="#br0" timeOffset="28389.8387">10878 10428 77 0,'-16'7'41'0,"9"8"-1"16,7-15 1-16,-2 21-16 15,2-21-21-15,24 10 0 16,-2-11-1-16,8-4 0 0,3-5-1 16,1-6-1-16,1-6 1 15,-2-2-3-15,-7-4 2 16,-3-1 0-16,-4 1 0 15,-13 5-1-15,-6 5 1 16,0 18-1-16,-25-9 1 16,2 20 0-16,-6 15-1 15,-5 7 0-15,-2 12 0 16,2 6 0-16,5 3 0 15,6 0 0-15,11-4-2 16,12-9 0-16,20-10-3 16,10-24-8-16,29 2-11 15,-3-32-14-15,27-8-3 16,-2-19-2-16,9-7 4 0</inkml:trace>
  <inkml:trace contextRef="#ctx0" brushRef="#br0" timeOffset="28683.8681">11586 10107 115 0,'-43'23'42'15,"-11"0"0"-15,6 14-1 16,-2-4-37-16,12-1-2 16,13-3-1-16,13-4 0 15,17-6-1-15,14-8 1 16,17-4-1-16,6-6 1 15,3-1-1-15,-1-2 1 16,-1 0-1-16,-8 5 0 0,-10 4 1 16,-13 6-1-16,-14 6 0 15,-12 8 1-15,-14 0-2 16,-3 6 1-16,-5 1-3 15,-4-6-2-15,9 8-11 16,-12-26-11-16,27 9-15 16,-6-19-1-16,22 0-1 15,-14-17 1-15</inkml:trace>
  <inkml:trace contextRef="#ctx0" brushRef="#br0" timeOffset="29415.9413">9019 11402 76 0,'0'0'38'0,"-28"-1"0"16,5 15 2-16,-17 8-32 15,0 3-4-15,-7 5 0 16,4 7-1-16,-2-2 0 0,9-1 0 16,6-3-1-16,11-6 0 15,12-13 0-15,7-12-1 16,30 4 0-16,1-11-1 15,9-2 0-15,5-1 1 16,-2 2-1-16,-1 6 0 16,-5 6 1-16,-13 8 0 15,-10 10 0-15,-13 10 1 16,-9 5-1-16,-9 8-1 15,-5-2 0-15,-3-1 0 16,0-4-1-16,5-10-3 16,8-7-1-16,12-21-7 15,22-2-18-15,2-26-11 16,23-3 1-16,5-17-1 15</inkml:trace>
  <inkml:trace contextRef="#ctx0" brushRef="#br0" timeOffset="29599.9597">9404 11497 96 0,'-11'30'40'0,"-11"0"1"16,6 13-2-16,-1-3-36 16,3 5 1-16,6-2-2 15,2-3-2-15,9-3 0 16,3-7-3-16,13-8-1 15,-4-21-11-15,17-2-25 16,-9-20-2-16,11-6 2 16,-6-14 1-16</inkml:trace>
  <inkml:trace contextRef="#ctx0" brushRef="#br0" timeOffset="29735.9733">9319 11235 91 0,'-29'-2'36'15,"6"4"-3"-15,9 0-10 16,14-2-59-16,19 12 0 15,13-6-3-15,7-7 2 16</inkml:trace>
  <inkml:trace contextRef="#ctx0" brushRef="#br0" timeOffset="30117.0114">9740 11357 93 0,'-18'3'40'15,"18"-3"1"-15,-13 4-1 16,13-4-36-16,17-3 0 15,7 3-2-15,4 0-1 16,5 2 1-16,2 3-1 16,0 3 0-16,-6 1 0 15,-5 5 0-15,-8 3-1 16,-8 2 1-16,-10 3 0 15,-7 2 0-15,-10 3-1 16,-10 3 1-16,-3 5-1 16,-7 0 3-16,-4 1-2 15,0-1 1-15,5 1-1 0,3-2 1 16,11-2-1-16,10-6-2 15,15-5 2-15,15-8-5 16,20-8 3-16,15-9-3 16,20-3-2-16,2-22-13 15,24 12-12-15,-9-19-10 16,8 1-1-16,-15-7 1 15</inkml:trace>
  <inkml:trace contextRef="#ctx0" brushRef="#br0" timeOffset="30484.0481">10318 11582 90 0,'-33'20'40'0,"18"6"1"0,4-14-1 16,11-12-35-16,23 4-1 15,7-10-1-15,13-9-2 16,10-6 1-16,6-7-1 15,1-2 0-15,-5-2 0 16,-5 1-1-16,-10 1 1 16,-10 3-1-16,-12 2 1 15,-16 5 0-15,-16 5-1 16,-10 5 1-16,-11 4 0 15,-8 7 0-15,-6 7 0 16,0 10-1-16,-1 9 1 16,2 8 0-16,10 4 0 15,7 4-1-15,12 2 1 16,11-1 1-16,13-4-2 15,14-9 1-15,15-6-2 0,12-12-3 16,17-6-4-16,-3-21-13 16,25 8-9-16,-18-24-13 15,15 0 1-15,-8-16-3 16</inkml:trace>
  <inkml:trace contextRef="#ctx0" brushRef="#br0" timeOffset="30831.0828">10827 10912 79 0,'-12'-1'41'16,"12"1"-1"-16,0 0 1 15,17 19-21-15,4-13-15 16,12 7-1-16,1 6-1 16,8 5-1-16,-2 5 0 15,2 9-1-15,-6 6 1 16,-4 7-2-16,-9 8 1 15,-9 8-1-15,-11 2 1 16,-10 3 0-16,-11-4 0 16,-6-2 1-16,-5-6-3 15,-2-13-1-15,8 2-12 16,-10-30-12-16,32 2-12 15,1-21-5-15,10-5 0 0,11-15-3 16</inkml:trace>
  <inkml:trace contextRef="#ctx0" brushRef="#br0" timeOffset="30997.0994">11331 11558 102 0,'-10'9'45'16,"-13"-9"-1"-16,8 6 0 15,-9 2-35-15,6-14-11 16,18 6-9-16,-23-10-17 15,23 10-15-15,-5-12-1 16,5 12-1-16,7-13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0:40.412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12834 2003 73 0,'0'0'35'15,"0"0"-1"-15,14-6-1 16,-14 6-27-16,24-8-2 16,-7 1 0-16,10 4 0 15,2-1-2-15,9 2 0 16,5 1-1-16,9 1 0 15,9 0 1-15,14 0 0 16,13-4 0-16,18 0 0 16,16-7-1-16,13-1 1 15,17-6-1-15,17 1 2 0,9-2-3 16,5 0 2-16,4 4-2 15,-1 4 2-15,-6 3-2 16,-5 5 0-16,-10 4 0 16,-15 6-1-16,-15 2 2 15,-6 0-2-15,-15 1 1 16,-17-2 0-16,-13-1 1 15,-14-1 0-15,-13-3 0 16,-14-2 0-16,-13-1 1 16,-14 0-2-16,-16 0 0 15,-13-4-2-15,-9 4-2 16,-12-3-3-16,1 7-29 15,-15-6-2-15,6 5-2 16,-2-5 0-16</inkml:trace>
  <inkml:trace contextRef="#ctx0" brushRef="#br1" timeOffset="14047.4046">20910 1325 51 0,'0'0'35'0,"0"0"1"15,14-48 0-15,-14 48-17 16,0 0-11-16,0 0 1 15,20-52-1-15,-20 52 0 16,3 13-3-16,-4 16-2 16,4 26 1-16,-6 21-2 15,-5 25 0-15,-13 16-1 16,1 16 0-16,2-12-2 15,-2-4-1-15,6-12-1 16,4-20-6-16,14-3-17 16,1-35-14-16,18-12 1 0,3-27-3 15,12-11 3-15</inkml:trace>
  <inkml:trace contextRef="#ctx0" brushRef="#br1" timeOffset="14648.4647">21928 1722 90 0,'4'-15'39'0,"-16"-1"-2"16,1 12 1-16,-16 4-33 15,-2 14 0-15,-12 7 0 0,1 9-2 16,-3 4 0-16,3 2-1 15,5 2 0-15,7-1-2 16,13-8 2-16,15-6-1 16,13-7-1-16,17-7 0 15,10-4 0-15,10-2 1 16,3-2-1-16,0 2 1 15,-6 0-1-15,-8 10 1 16,-14 4 0-16,-14 6-2 16,-18 3 1-16,-12 6 0 15,-7-1-1-15,-2-2-1 16,2-3-2-16,3-13-4 15,21 0-20-15,4-31-11 16,30-2-1-16,6-20 1 0,20-6-1 16</inkml:trace>
  <inkml:trace contextRef="#ctx0" brushRef="#br1" timeOffset="14858.4857">22483 1349 108 0,'16'-57'39'0,"-20"25"1"16,4 32-1-16,-34 27-38 15,8 34 0-15,-8 29 0 16,4 11 1-16,5 4-2 16,9-7 0-16,2-5-1 15,5-13-4-15,7-1-11 0,-6-24-22 16,7-9-2-16,-4-20 0 15,6-10-1-15</inkml:trace>
  <inkml:trace contextRef="#ctx0" brushRef="#br1" timeOffset="15333.5332">22191 1669 106 0,'-21'-4'40'0,"14"17"1"15,2-3-2-15,14 10-37 16,6-8-1-16,15 0 0 15,11-4 0-15,10-1-1 16,8-2 1-16,8-5-2 16,4-2 1-16,2-1-1 0,-6 0 0 15,-6-2 1-15,-9 1-1 16,-10 2 2-16,-13-1-1 15,-11 2 1-15,-18 1 0 16,0 12 1-16,-20 2 1 16,-7 10-1-16,-11 4 1 15,1 7-2-15,-2 1 2 16,1 9-2-16,10-5 2 15,10 1-2-15,11-7 0 16,14-8-1-16,16-13 0 16,12-10 1-16,5-8-1 15,10-15 1-15,-4-3-1 16,1-13 0-16,-5-4-2 15,-11-8 2-15,-12 6-2 0,-13-1 0 16,-10 9-2-16,-13 5 1 16,-5 8-3-16,-10 2-4 15,12 17-12-15,-12-4-18 16,16 12 1-16,3-5-2 15,13-1 2-15</inkml:trace>
  <inkml:trace contextRef="#ctx0" brushRef="#br1" timeOffset="15884.5883">23306 1624 107 0,'-11'1'40'0,"3"11"2"0,-15 3-2 15,4 6-35-15,-5 9 0 16,-3 7-2-16,1 7 0 15,-2 2-1-15,4-3 1 16,4-1-2-16,4-6 1 16,4-6-2-16,5-11 2 15,6-7-2-15,1-12 0 16,17-10 0-16,-3-9 0 15,4-9 0-15,3-9 0 16,1-7 0-16,0 0 0 16,-3-2 0-16,-4 4-2 15,-1 10 2-15,-6 6-1 16,-2 12 0-16,-6 14 1 15,0 0 0-15,2 24 0 16,0-2 0-16,2 2 1 16,6 1-1-16,5 0 3 0,7-9-3 15,4-7 0-15,10-8 0 16,1-7 0-16,1-9 0 15,2-8 0-15,0-4 0 16,-5 0 0-16,-5 0 0 16,-5 1 0-16,-7 8 0 15,-5 3 0-15,-13 15 0 16,11-4 0-16,-12 20 0 15,-2 7 0-15,-3 10-2 16,0 6 0-16,2 1-3 16,7 9-4-16,-4-15-9 15,26 9-5-15,-7-25-9 16,25 0-9-16,-1-12 0 15,19-8 1-15,0-11 2 0</inkml:trace>
  <inkml:trace contextRef="#ctx0" brushRef="#br1" timeOffset="16227.6226">24261 1643 117 0,'-26'-19'41'16,"-2"9"2"-16,-18 2-9 16,-2 20-30-16,-5 9 1 15,-1 11-1-15,2 5 0 16,6 7-1-16,12-1-3 15,11 5 0-15,13-6 0 16,14-10 0-16,15-13 0 16,15-11 0-16,10-14 0 0,8-11 0 15,2-13 0-15,2-8 0 16,-5-6 0-16,-7-3 0 15,-9 3 0-15,-11 6 0 16,-13 10 0-16,-12 13 0 16,-13 19 0-16,-6 14 0 15,-6 18 0-15,-4 9 0 16,7 12-10-16,-5-3-4 15,19 17-4-15,-12-15-5 16,31 12-4-16,-14-24-8 16,20 6-8-16,-6-5 0 15,3-3 8-15</inkml:trace>
  <inkml:trace contextRef="#ctx0" brushRef="#br1" timeOffset="17269.7268">20904 3191 60 0,'14'-13'38'0,"-7"-3"-1"16,-7 16 1-16,0 0-20 15,0 0-11-15,-1 25 0 16,-7 13 0-16,-11 8-1 16,4 14-2-16,-7 6-1 15,1 11-1-15,-2 2 1 16,6-4-2-16,-3-8 1 0,7-13-2 15,4-10 0-15,6-14 1 16,5-15-1-16,-2-15 0 16,14-18 1-16,-4-13-1 15,5-9 0-15,0-9 1 16,2-11-1-16,-5-8 1 15,2-4-1-15,-2 1 0 16,-3 8 0-16,-4 10 0 16,-1 10 0-16,-4 14 0 15,3 18 0-15,-3 11 0 16,0 28 0-16,2 3 1 15,3 7-1-15,6 3 0 16,7 2 0-16,9-6 1 16,9-11-1-16,11-6 1 0,5-17 0 15,6-7 1-15,2-13-1 16,-1-6 1-16,-3-6-1 15,-9-4 0-15,-10 3 0 16,-8 3-1-16,-9 6 0 16,-7 7 0-16,-13 14 0 15,1 11 0-15,-9 15 0 16,-4 13-1-16,-4 12 1 15,0 8-1-15,-3 10-1 16,1 0-1-16,8 5-3 16,2-19-7-16,24 8-6 15,-7-33-6-15,29 1-10 16,-5-27-4-16,21-4-1 15,-1-20 2-15</inkml:trace>
  <inkml:trace contextRef="#ctx0" brushRef="#br1" timeOffset="17662.7661">21855 3503 109 0,'-22'-4'39'16,"-11"-2"3"-16,1 20-2 16,-3 2-35-16,-6 12-2 15,0 4 0-15,4 9 0 16,0 2-1-16,13 3 0 15,5-1-1-15,10-8 0 16,13-7-1-16,10-9 1 16,13-15 0-16,10-12 0 15,13-14-1-15,5-10 2 16,1-9-2-16,1-4 0 0,-4-5 0 15,-8 1 0-15,-8 4 0 16,-11 8 0-16,-11 8 0 16,-12 9 0-16,-3 18-2 15,-21 0 1-15,0 16 1 16,0 10-1-16,0 6 0 15,3 6-2-15,5 5 0 16,7-3-2-16,13 3-4 16,1-19-8-16,26 8-6 15,-12-27-4-15,25 8-7 16,-12-23-5-16,16 1 1 15,-9-14 2-15</inkml:trace>
  <inkml:trace contextRef="#ctx0" brushRef="#br1" timeOffset="18488.8487">22282 3613 86 0,'0'0'38'16,"-13"-7"1"-16,6 18 0 15,-10-7-14-15,5 17-21 16,-5 3 0-16,6 6-2 16,-3-1 0-16,5 3 1 15,0-7-2-15,3 0 1 16,5-10-1-16,1-15 0 15,13-7 0-15,7-13 0 16,6-8 0-16,2-10 0 16,2-3 0-16,6-4 0 15,-4 1-1-15,-1 7 0 16,-5 6 0-16,-9 12 0 15,-4 11 0-15,-13 8-1 0,8 21 1 16,-10 5-2-16,-1 6 1 16,3 2-2-16,9 7-1 15,2-7-2-15,15 1-3 16,3-18-6-16,24 7-7 15,-10-28-6-15,19 4-7 16,-11-16-1-16,6 0 0 16,-15-13 31-16,-7-4 6 15,-8 7 8-15,-22-16 9 16,5 23 7-16,-24-11 8 15,3 16 6-15,-12-6-2 16,5 20-27-16,-12 2-2 16,9 15-2-16,-4 5-2 0,6 7 0 15,4 4-2-15,7 2 0 16,9 2 0-16,7-5 0 15,8-6-1-15,6-5 1 16,3-13-2-16,5-9 0 16,4-11 0-16,0-12 0 15,-1-7 0-15,-4-8 0 16,-2-3 0-16,-3-3 0 15,-2 6 0-15,-6 3 0 16,-3 10 0-16,-10 11 0 16,-3 15 0-16,-8 26 0 15,-9 16-2-15,-6 23 1 16,-6 21 0-16,-4 16 0 15,-6 16 1-15,-4 6-1 0,0-1 1 16,-1-2-1-16,4-14 1 16,1-13 0-16,6-24 0 15,5-20 0-15,7-24 1 16,5-19-1-16,5-19 1 15,8-18-1-15,5-17 0 16,6-11 1-16,10-15 0 16,5-10-1-16,7-6 0 15,9 1 0-15,8 7-3 16,3 0-5-16,8 24-4 15,-14-4-6-15,15 37-4 16,-26-5-4-16,15 41-5 16,-26-6-7-16,1 19-3 15,-14 11 5-15</inkml:trace>
  <inkml:trace contextRef="#ctx0" brushRef="#br1" timeOffset="19067.9066">21139 4869 71 0,'-12'-23'39'16,"-3"23"0"-16,-18-2 1 15,1 17-26-15,-15-1-6 16,5 12-1-16,-4-1-3 16,5 5 0-16,6 0 0 15,12 1-2-15,9-4 0 16,13-3-1-16,11-3 1 15,17-5-1-15,4-1 0 0,10 0-1 16,-2-2 0-16,3 1 1 16,-5 1-1-16,-5 4 0 15,-12 3 0-15,-12 1 0 16,-15 3 0-16,-5 0 1 15,-7 0-2-15,-7-3 0 16,5-1-2-16,-1-10-3 16,17 0-8-16,-7-25-8 15,38 4-10-15,-7-26-5 16,24 1-3-16,3-19-1 15,16-4 2-15</inkml:trace>
  <inkml:trace contextRef="#ctx0" brushRef="#br1" timeOffset="19277.9276">21606 4380 105 0,'4'-20'39'0,"-17"17"2"16,-1 30-2-16,-19 16-36 16,5 18-1-16,-1 14-2 15,2 11 1-15,-1 10 0 16,3 6 0-16,4 0 0 15,7-4-2-15,8-9 0 16,0-19-6-16,17 1-12 16,-11-35-13-16,21-8-9 15,-6-28 2-15,10-7-3 16</inkml:trace>
  <inkml:trace contextRef="#ctx0" brushRef="#br1" timeOffset="19780.9779">21311 4926 104 0,'-11'6'39'15,"11"-6"2"-15,0 0-1 16,24 8-37-16,10-10-2 16,13-2 1-16,7-3-1 15,11 3-1-15,3-2 1 16,4 1-1-16,-2 4 0 15,-4 4-1-15,-12 1 1 16,-9 3 0-16,-11 3 0 16,-14 0 1-16,-12 2-1 15,-15 1 1-15,-12 1 1 16,-9 4 0-16,-5 7 0 0,-5 0 1 15,-5 11-2-15,3 3 2 16,3 4-2-16,8 3 1 16,7 1-1-16,11-2-1 15,11-6 1-15,11-9-1 16,16-10 1-16,11-16-1 15,11-11 0-15,6-16 1 16,2-14-1-16,-1-11-1 16,-3-7 2-16,-10-6-3 15,-13-2 1-15,-10 1-2 16,-13 3 2-16,-14 11-2 15,-8 9 1-15,-8 14 1 16,-6 13-3-16,1 13 1 16,0 7-2-16,13 20-4 0,0-13-8 15,25 23-4-15,-5-21-5 16,31 13-6-16,-6-16-6 15,23-2 1-15,-2-9 1 16</inkml:trace>
  <inkml:trace contextRef="#ctx0" brushRef="#br1" timeOffset="20330.0328">22396 4975 110 0,'-2'-11'40'0,"2"11"0"16,-14-3 0-16,14 3-36 16,-18 21 1-16,2 1-2 15,-7 9 1-15,1 4-3 16,1 7 1-16,-1 3-1 15,6-4 1-15,1-4-2 16,5-8 1-16,9-7-1 0,1-22 2 16,20-7-2-16,1-15 0 15,6-15 0-15,0-9 0 16,4-9 0-16,-1-5 0 15,-2-2 0-15,-5 5 0 16,-3 11 0-16,-6 9-2 16,-9 14 1-16,-5 23 1 15,0 0 0-15,-5 18 0 16,-2 15 0-16,1 4 1 15,0 4-1-15,5 0 2 16,7-3-2-16,8-12 0 16,10-7 0-16,12-14 0 0,4-13 0 15,10-10 0 1,3-8 0-16,1-7 0 0,-4-3 0 15,-5-3 0-15,-9 8 0 16,-10 6 0-16,-7 8 0 16,-19 17 0-16,0 0 0 15,-5 30 0-15,-9 4 0 16,-3 11 0-16,2 5 0 15,3 9 0-15,4-1-3 16,12 0-2-16,3-15-5 16,23 4-3-16,-4-24-4 15,26 1-4-15,-11-31-3 16,26 8 0-16,-14-31-3 15,15 5-5-15,-14-13 2 16,-4-6 1-16</inkml:trace>
  <inkml:trace contextRef="#ctx0" brushRef="#br1" timeOffset="20703.0701">23335 5099 11 0,'31'-30'21'0,"-31"-14"0"15,8 26 6-15,-27-11 6 16,4 22 6-16,-19 0 2 15,0 17-1-15,-3 5-35 16,-8 12-1-16,-4 8 0 16,5 10-1-16,2 1 1 15,9 5-2-15,10-4-2 16,10-4 0-16,13-10 0 15,14-10 0-15,14-14 0 16,11-13 0-16,9-16 0 16,4-12 0-16,6-9 0 15,-2-10 0-15,-2 0 0 16,-8 0 0-16,-8 3 0 0,-10 8 0 15,-11 10 0-15,-11 14 0 16,-6 16 0-16,-17 10 0 16,-3 14 0-16,0 9 0 15,1 9 0-15,1 5 0 16,9 0 0-16,9-4 0 15,16-6-4-15,6-21-6 16,26-1-4-16,-4-32-3 16,28 4-4-16,-14-37-3 15,23 10-2-15,-17-35-3 16,8 2-6-16,-13-12 4 15,-9-12 1-15</inkml:trace>
  <inkml:trace contextRef="#ctx0" brushRef="#br1" timeOffset="20885.0883">24016 4633 13 0,'23'-70'19'16,"-30"-5"5"-16,8 38 7 0,-30 6 5 15,6 37 4-15,-16 20 2 16,2 39-8-16,-6 8-30 15,0 11-1-15,3 10 0 16,7 8-1-16,4-3-1 16,8-3-1-16,5-6-1 15,4-17-4-15,10-3-7 16,-9-35-10-16,25 6-4 15,-14-41-9-15,0 0-7 16,10-23 0-16,-1-10 2 16</inkml:trace>
  <inkml:trace contextRef="#ctx0" brushRef="#br1" timeOffset="21576.1574">23620 4865 115 0,'0'0'40'16,"-17"15"2"-16,27 1 0 15,-1-5-40-15,24-1 0 16,15-2-1-16,9 0-1 15,12-3-1-15,8-4 0 16,4-1-1-16,-5-2-1 16,-2-2 1-16,-11-2 0 15,-9 3 0-15,-12-1 2 16,-15 0 1-16,-10 2 1 15,-17 2 1-15,0 0 0 16,-13-3 0-16,-4 8 0 16,-11 4 0-16,-5 7-1 15,-8 5 2-15,-1 8-4 16,1 8 0-16,1 3 0 0,6 4 0 15,7 1 0-15,9-6 0 16,13-2 0-16,15-12 0 16,12-11 0-16,15-16 0 15,7-11 0-15,8-12 0 16,4-12 0-16,1-6 0 15,-2-5 0-15,-5-1 0 16,-8 8 0-16,-10 4 0 16,-7 10 0-16,-9 14 0 15,-16 13 0-15,2 15 0 16,-11 11 0-16,-6 12 0 15,-3 7 0-15,-1 7 0 16,1 1 0-16,4-1 0 16,11-8 0-16,10 0 0 0,7-20-11 15,22 2-4-15,-5-23-2 16,29 6-4-16,-16-29-4 15,27 18 0-15,-27-26-1 16,14 18 1-16,-23 12 33 16,-13-23 5-16,0 21 2 15,-30-13 5-15,8 13 5 16,-20-4 2-16,13 15 2 15,-23-25-1-15,21-4-28 16,-7 14 0-16,6-5 0 16,10 9-5-16,-14-14-10 15,14 14-3-15,-13-11-5 16,18 25-6-16,-28-21-5 0,23 7-8 15,-26 18-1-15,2-15 6 16</inkml:trace>
  <inkml:trace contextRef="#ctx0" brushRef="#br2" timeOffset="28893.8891">11577 14487 36 0,'0'0'35'16,"0"0"1"-16,-15-5 0 16,-3 1-28-16,8 6 1 15,-18-12 1-15,6 9 0 16,-14-9-3-16,4 11-1 15,-10 3-2-15,5 9 0 0,-1 11-1 16,5 14-2-16,8 13 1 16,11 10-2-16,13 6 1 15,9 3-1-15,12-8 0 16,9-10 0-16,8-15 1 15,4-20-1-15,2-20 1 16,0-21-1-16,-4-20 2 16,-5-12-1-16,-3-9 1 15,-8-3-1-15,-4 2 0 16,-7 6 0-16,-7 7-1 15,-2 10 1-15,-7 11-2 16,0 10 0-16,-1 9 0 16,5 13 0-16,-10-3 0 0,10 13-1 15,5 11 2-15,8 10-1 16,15 13 0-16,7 14 0 15,9 13 1-15,10 18 0 16,7 9-1-16,3 8 1 16,-4 5 0-16,-2 4 0 15,-12-5 1-15,-12-1 0 16,-13-7 1-16,-15-11-1 15,-13-10 0-15,-14-13-2 16,-11-19 0-16,-11-19-2 16,0-18-2-16,-10-31-4 15,17-7-19-15,-16-37-12 16,13-9-1-16,5-23-1 15,17-3 1-15</inkml:trace>
  <inkml:trace contextRef="#ctx0" brushRef="#br2" timeOffset="29313.9311">11802 14120 76 0,'0'0'40'0,"-22"12"-1"15,20 11 1-15,-3-1-37 16,8 9 0-16,3 5 0 16,8 3 1-16,1 1-1 15,7 1-1-15,2-7 0 0,5-2 0 16,1-13-1-16,3-13 0 15,-2-19 0-15,1-12-1 16,-5-16 1-16,-4-14-1 16,-3-5 0-16,-11-9 0 15,-2 1 2-15,-7 2-1 16,-5 7 0-16,-5 12 0 15,0 11 1-15,-1 13-1 16,2 13 0-16,9 10-1 16,-2 26-1-16,9 2-1 15,8 5-1-15,4 3-1 16,13 1-2-16,-2-9-4 15,19 3-11-15,-15-29-19 16,14-3-1-16,-11-21 0 0,7-8 3 16</inkml:trace>
  <inkml:trace contextRef="#ctx0" brushRef="#br2" timeOffset="29697.9695">12346 13487 80 0,'-32'15'40'16,"10"19"-1"-16,-3 5 2 15,9 14-36-15,6 1 0 16,8 5-1-16,7-6-1 16,11 0 0-16,0-14-2 15,11-9 1-15,1-17-1 16,3-15 0-16,5-20 0 15,-6-15 0-15,0-15 0 0,-5-10-1 16,-6-8 2-16,-7 0-2 16,-9 2 0-16,-8 8-1 15,-7 13 1-15,-3 11-1 16,-5 16 1-16,3 14-1 15,0 16 1-15,4 9 0 16,10 11-1-16,7 6 1 16,8-1-1-16,5-5-1 15,12-5-2-15,1-19-2 16,9-1-9-16,-6-34-11 15,18-1-14-15,-16-23 0 16,6-3-1-16,-9-13 3 0</inkml:trace>
  <inkml:trace contextRef="#ctx0" brushRef="#br2" timeOffset="29998.9996">12729 13021 82 0,'-14'29'40'16,"12"15"-1"-16,0-2 0 15,19 6-34-15,-3-4-1 16,8 1-1-16,1-6 1 15,4-6-2-15,-2-6 0 16,-3-7 0-16,-4-15 0 16,-8-8-1-16,-6-14 1 15,-9-9-1-15,-4-11 0 16,-10-5 1-16,-4-9-2 15,-2-6 1-15,-2-1-2 16,-1 2 1-16,9 7-2 0,0 1 0 16,9 8-2-16,3 1-1 15,14 9-2-15,-1-7-10 16,25 20-15-16,-8-13-7 15,13 9-1-15,-3-8 1 16</inkml:trace>
  <inkml:trace contextRef="#ctx0" brushRef="#br2" timeOffset="30390.0387">13092 12519 63 0,'-17'-9'40'0,"2"15"0"16,-12-3 1-16,6 17-14 15,-8-4-22-15,9 11 0 0,1 6-2 16,8 15 1-16,8 7-1 15,9 11 0-15,6-3-1 16,9-2 0-16,8-13-1 16,2-16 0-16,4-24 0 15,-2-26-1-15,0-31 1 16,-7-26-1-16,-3-22 0 15,-8-18 1-15,-8-13-1 16,-7-6 0-16,-9 4 0 16,-10 5 0-16,-4 13 1 15,-3 27 1-15,2 15-2 16,0 27 2-16,3 33-2 15,10 32 0-15,11 25 0 16,12 24 1-16,10 15-1 0,9 4-3 16,11 5-1-16,3-12-7 15,15 0-7-15,-11-35-5 16,19 0-8-16,-17-34-10 15,17-10-3-15,-9-23-1 16</inkml:trace>
  <inkml:trace contextRef="#ctx0" brushRef="#br2" timeOffset="30929.0926">13825 13385 71 0,'-24'-3'39'0,"4"15"-1"16,-11 4 2-16,10 24-30 16,-7 3-4-16,9 15 0 15,0 7-2-15,13 13 0 16,4 0-2-16,11-2 0 15,10-11-1-15,4-11-1 16,12-23 0-16,2-21 0 16,7-25-1-16,3-27-2 15,7-17-2-15,-7-28-7 16,16 6-20-16,-15-23-8 15,4 12 0-15,-11-5-2 16</inkml:trace>
  <inkml:trace contextRef="#ctx0" brushRef="#br2" timeOffset="31329.1326">14183 13176 81 0,'0'19'41'0,"0"-19"-2"15,12 18 2-15,-12-18-28 16,28-13-12-16,-3-10 0 15,6-8 0-15,2-7 0 16,0-7 0-16,-4-1 0 16,-3-3-1-16,-8 0 1 15,-6 1-1-15,-10 6 0 0,-9 4 1 16,-9 10-1-16,-7 8 0 15,-5 12 1-15,-4 12 0 16,-3 13-1-16,2 12 2 16,6 11-1-16,7 11 0 15,5 6 0-15,10 3 1 16,10-3-1-16,11-5 0 15,11-15 0-15,12-17-1 16,9-25 0-16,8-26-2 16,5-23 0-16,5-25-3 15,0-10-3-15,-11-31-13 16,10 13-9-16,-25-21-10 15,-6 12-1-15,-16-3 0 16,-9 13 1-16</inkml:trace>
  <inkml:trace contextRef="#ctx0" brushRef="#br2" timeOffset="31548.1545">14381 11598 98 0,'-6'15'42'0,"9"14"-1"16,23 24-1-16,17 7-36 15,4 15-1-15,8 10-1 16,8 7 0-16,1 1-1 15,2-7-1-15,-5-15 0 16,-3-15-1-16,-5-22-2 16,-11-30-1-16,-5-24-5 15,-21-42-14-15,7-6-15 16,-23-27-3-16,-7-3 1 15,-16-15 1-15</inkml:trace>
  <inkml:trace contextRef="#ctx0" brushRef="#br2" timeOffset="31717.1714">14688 11399 103 0,'-3'33'41'0,"28"31"4"15,10 7-3-15,26 13-38 16,-3-1 0-16,13-2-3 16,2-6-1-16,-4-11-3 15,0-7-4-15,-15-22-9 16,4 1-9-16,-28-28-14 15,-2-8-3-15,-21-21-2 16,-12-6 1-16</inkml:trace>
  <inkml:trace contextRef="#ctx0" brushRef="#br2" timeOffset="32918.2915">5032 10085 77 0,'-13'-1'36'0,"3"5"0"15,-9-7 0-15,5 9-26 16,-11-8-3-16,4 9 0 16,-6-1-2-16,1 9 0 0,-1 6-2 15,3 15 0-15,3 9-2 16,10 14 2-16,8 9-2 15,9 6 1-15,6-5-2 16,12-3 2-16,5-16-2 16,5-16 1-16,2-26 0 15,-2-26 0-15,-3-24 1 16,-5-21-3-16,-4-16 3 15,-7-8-2-15,-6-6 2 16,-5 6-1-16,-4 5 0 16,-4 11 0-16,-2 14-1 15,0 14 1-15,-1 14-2 16,5 15 0-16,2 14 1 15,14 13-1-15,8 17 0 0,15 13 1 16,19 14-2-16,18 15 2 16,14 12-1-16,8 12 2 15,6 10-1-15,-3 1 1 16,-5 2-1-16,-11-2 0 15,-19-7 1-15,-18-6-1 16,-21-7 0-16,-16-10-1 16,-16-12 1-16,-15-8-1 15,-11-10-1-15,-14-17-1 16,-7-14 0-16,-11-17-2 15,1-19-4-15,-3-26-6 16,17-4-8-16,-10-31-10 16,24-6-6-16,2-20 0 15,16-3-1-15</inkml:trace>
  <inkml:trace contextRef="#ctx0" brushRef="#br2" timeOffset="33375.3372">5316 9485 103 0,'-11'-3'39'0,"-4"0"1"15,12 14-2-15,-1 0-34 16,8 7 0-16,7 9-1 15,5 5 0-15,8 8-1 16,5 5 0-16,6 0 0 16,8-2 0-16,-2-7-1 0,3-6 0 15,-2-16-1-15,-3-14 0 16,-3-18 1-16,-11-19-1 15,-5-10 0-15,-8-11-1 16,-9-7 2-16,-5-3-1 16,-9-2 0-16,-5 7 0 15,-5 5 0-15,-2 11 1 16,1 14-1-16,4 6 0 15,4 13 0-15,14 14 1 16,-5 12-2-16,17 10 1 16,11 7-1-16,6 4-1 15,8 3-1-15,3 0-1 0,10-6-1 16,-7-12-3-16,9-3-8 15,-14-31-8-15,12 3-9 16,-14-23-5-16,0-7-1 16,-14-17 2-16</inkml:trace>
  <inkml:trace contextRef="#ctx0" brushRef="#br2" timeOffset="33786.3783">5855 8758 100 0,'-30'13'39'0,"-2"5"1"16,13 20-1-16,-4 6-32 16,20 12-1-16,4 1-3 15,10 5 0-15,7-3 0 16,6-3-1-16,4-13 0 0,6-8-1 15,0-14 0-15,2-18 0 16,-2-13-1-16,-5-14 0 16,-6-14 0-16,-5-11 0 15,-9-6 0-15,-5-7-1 16,-11 2 1-16,-8 2 0 15,-2 3-1-15,-6 6 1 16,-1 12-1-16,2 8 1 16,3 12-1-16,5 11 1 15,14 6 0-15,-9 22 1 16,17 5 0-16,6 2-2 15,5 5 1-15,6-2-1 16,6-3-1-16,0-11-3 16,6-10-1-16,-3-30-7 0,9 0-10 15,-21-30-5-15,11 4-7 16,-14-21-4-16,1 1-1 15,-17-3 3-15</inkml:trace>
  <inkml:trace contextRef="#ctx0" brushRef="#br2" timeOffset="34105.4102">6145 8408 88 0,'-10'24'39'15,"12"10"-1"-15,-1-1 2 16,15-2-31-16,-1 2-5 16,10 0 0-16,0-5-1 15,4-1 0-15,-3-6-1 16,1-5 0-16,-6-5-1 15,-3-6 1-15,-8-11-1 0,-6-6-1 16,-9-12 1-16,-7-8-1 16,-6-9 1-16,-7-5-1 15,-5-9 0-15,-3-2 0 16,-2 1 0-16,1 4 0 15,3 9 0-15,7 3 0 16,6 9-1-16,9 4-1 16,9 9-1-16,6 2-2 15,14 7-4-15,-4-16-10 16,24 8-9-16,-9-11-10 15,13-4 0-15,-6-8-1 16,7-1 2-16</inkml:trace>
  <inkml:trace contextRef="#ctx0" brushRef="#br2" timeOffset="34495.4492">6439 7749 108 0,'-17'27'39'0,"-7"-3"2"16,7 15-2-16,-1 3-34 15,9 7-1-15,6 2-1 16,11 4-1-16,6-2 0 15,11-1-1-15,5-14 1 16,6-10-1-16,1-22 0 16,0-18 0-16,-7-21 1 15,-5-20 0-15,-11-19 0 16,-7-13-2-16,-7-7 0 15,-15-5 0-15,-6 0 0 0,-10 2 0 16,-4 8 0-16,-1 13 0 16,4 15 0-16,-1 16 0 15,11 22 0-15,10 22 0 16,12 24 0-16,14 23 0 15,10 22 0-15,11 8 0 16,10 5 0-16,2-6-2 16,10-3-8-16,-8-24-2 15,9-10-5-15,-20-43-5 16,16-5-5-16,-26-44-4 15,18-15-7-15,-5-31-3 16,2-26 6-16</inkml:trace>
  <inkml:trace contextRef="#ctx0" brushRef="#br2" timeOffset="35023.502">7505 6230 102 0,'-19'19'39'15,"-6"5"1"-15,10 19-3 16,-8 5-30-16,7 14 0 16,-2 8-2-16,11 7 1 15,-3 1-4-15,10-5 2 16,3-11-2-16,5-10 0 15,12-18-2-15,8-22 0 0,9-26-1 16,7-24-3-16,15-16-4 16,-6-24-12-16,19 9-8 15,-15-24-14-15,5 9 2 16,-13-3-3-16,-6 13 3 15</inkml:trace>
  <inkml:trace contextRef="#ctx0" brushRef="#br2" timeOffset="35426.5423">7767 6240 110 0,'-7'23'40'0,"7"-23"2"16,-1 18-3-16,5-30-35 15,14-5-2-15,5-10 0 16,6-8-1-16,3-6 1 0,1-7-1 15,-2 0 0-15,-2-3-1 16,-5 4-1-16,-9 3 2 16,-5 6-2-16,-9 7 2 15,-6 9-3-15,-9 12 3 16,-5 8-2-16,-6 12 1 15,-4 9 2-15,1 14-3 16,-4 10 3-16,3 14-3 16,4 5 4-16,5 6-3 15,8-1 2-15,12-4-1 16,8-6 0-16,12-13 0 15,9-19 0-15,9-19-2 0,13-23 1 16,4-25-2 0,5-20-1-16,-2-22-1 0,1-11-9 15,-16-24-9-15,7 9-7 16,-27-20-11-16,-4 11-1 15,-17 1 0-15,-11 14 1 16</inkml:trace>
  <inkml:trace contextRef="#ctx0" brushRef="#br2" timeOffset="35654.5651">7861 4820 73 0,'-7'28'41'0,"6"14"0"16,21 28-1-16,2 1-9 15,15 20-26-15,10 11 0 16,5 5-2-16,5 0 0 0,3-5-1 15,-3-11 1-15,-1-14-2 16,-3-20-3-16,-7-24 1 16,-2-28-4-16,-15-40-8 15,7-11-10-15,-27-43-10 16,6-9-10-16,-17-25 3 15,-5-6-2-15</inkml:trace>
  <inkml:trace contextRef="#ctx0" brushRef="#br2" timeOffset="35862.5859">8097 4427 114 0,'8'54'41'16,"6"13"2"-16,23 26-2 16,8 4-37-16,5 5-3 0,10 2 2 15,5-3-2-15,3-11 1 16,3-7-2-16,-4-13 0 15,-5-15-5-15,-1-12-6 16,-17-30-6-16,4 1-7 16,-29-42-7-16,8 1-11 15,-13-22-1-15,1-3 1 16</inkml:trace>
  <inkml:trace contextRef="#ctx0" brushRef="#br2" timeOffset="36047.6044">8940 5000 118 0,'3'22'42'0,"-9"-11"1"16,5 7-4-16,-10-3-46 15,1-18-6-15,11 16-7 16,-18-20-9-16,17 7-17 0,-22 11 1 16,6-2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40.1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20941 8327 70 0,'0'0'37'15,"4"-17"-2"-15,-4 17 1 16,0 0-31-16,0 0 0 15,0 0-1-15,-5 12 0 16,5 10-1-16,-1 12-1 16,0 12 0-16,2 9 0 15,-4 13 2-15,1 9-2 16,-3 5 1-16,0 4-1 15,-3-7 1-15,2-8-1 16,-2-8 0-16,3-15-1 0,1-14 0 16,0-12 0-16,4-22 0 15,4-16 0-15,3-13 0 16,0-17-1-16,0-10-1 15,-1-9 1-15,0-15-1 16,4-9 1-16,-3-4-1 16,3-2 0-16,0 4 0 15,5 7 0-15,4 8 2 16,8 7-2-16,3 16 1 15,6 15 0-15,4 17 0 16,2 9 0-16,1 13 0 16,-2 11 0-16,-3 8 0 15,-8 8 1-15,-10 9-1 0,-8 6 0 16,-12 5 0-16,-9 4 0 15,-14 0 0-15,-6 0 0 16,-10-4 0-16,-5-3 0 16,-2-8 1-16,3-6-1 15,2-6 1-15,7-7-1 16,8-4 1-16,11 2 0 15,13 0 0-15,12 4 2 16,9 2 0-16,9 5-2 16,5 6 2-16,3 1-2 15,0 3 2-15,1 2-3 16,-2-3 1-16,-6-1-5 15,2-3-4-15,-12-16-25 16,13 4-7-16,-5-19 0 0,8-2-1 16</inkml:trace>
  <inkml:trace contextRef="#ctx0" brushRef="#br0" timeOffset="362.0362">21569 8758 105 0,'-13'5'39'16,"11"5"3"-16,2-10-4 15,11 0-34-15,11 1-2 16,20-2 0-16,15-8 0 16,10-3-1-16,5-7 0 15,4-3-1-15,-7-6 1 16,-5-2-1-16,-16 1 0 0,-18 1 0 15,-18 1 1-15,-20 5-1 16,-15 7 0-16,-12 8 1 16,-12 11-1-16,-9 8 1 15,-5 14-1-15,1 7 2 16,3 11 1-16,8 8-2 15,13-1 1-15,21-2-1 16,20-2 1-16,22-8-2 16,30-11-1-16,20-13-5 15,26-3-8-15,6-24-24 16,30-5-3-16,-5-20-1 15,10-1-1-15</inkml:trace>
  <inkml:trace contextRef="#ctx0" brushRef="#br0" timeOffset="585.0585">22977 7892 111 0,'-59'-33'42'16,"0"25"0"-16,-13 23-3 15,1 23-37-15,4 18 0 16,7 20 0-16,6 12-1 15,9 11 0-15,14 4-1 16,12-2 0-16,17-5 0 16,10-12-5-16,16 5-15 15,0-28-18-15,9-9-2 16,-7-21-1-16,5-10 0 15</inkml:trace>
  <inkml:trace contextRef="#ctx0" brushRef="#br0" timeOffset="763.0763">22357 8657 112 0,'-24'-16'42'0,"24"16"1"16,1-25-2-16,31 7-38 16,16 1-1-16,15-1-1 15,14-1-4-15,6-7-4 16,15 14-32-16,-14-10-2 15,6 9-1-15,-15-4-1 16</inkml:trace>
  <inkml:trace contextRef="#ctx0" brushRef="#br0" timeOffset="1147.1147">23248 8250 116 0,'-15'-2'44'15,"-11"-7"0"-15,8 8-1 16,-6-6-40-16,9 3-2 16,3 1-2-16,12 3-3 15,-10 11-5-15,10-11-24 16,4 26-10-16,6-5 1 15,12 10-2-15</inkml:trace>
  <inkml:trace contextRef="#ctx0" brushRef="#br0" timeOffset="1306.1306">23277 8675 118 0,'-19'29'45'0,"-9"-14"0"16,11 2-1-16,-5-20-41 16,22 3-3-16,-12-3 0 15,12 3-3-15,24-6-22 16,-15-6-18-16,6 6-1 15,-6-4-1-15,4 2 0 16</inkml:trace>
  <inkml:trace contextRef="#ctx0" brushRef="#br0" timeOffset="6826.6826">21101 9827 96 0,'3'-11'34'16,"-3"11"-1"-16,-25-6-6 15,4 15-23-15,-10 4 0 16,0 12 1-16,-12 3-1 16,4 11 1-16,-4-1-1 15,8 4 0-15,4-4-1 0,12-1 0 16,12-6-2-16,16-8 0 15,12-9 0-15,15-8-1 16,12-4 0-16,6-4 0 16,1-2 0-16,-3 3 0 15,-9 5 0-15,-12 7 0 16,-20 8 0-16,-18 10 0 15,-19 7-2-15,-15 3 2 16,-4 4-1-16,-7-6 0 16,7 0-3-16,5-18-4 15,29 0-28-15,11-19-1 16,18-8 0-16,19-18-4 15</inkml:trace>
  <inkml:trace contextRef="#ctx0" brushRef="#br0" timeOffset="7109.7109">21616 9984 78 0,'-22'-21'37'15,"11"13"0"-15,-4-7 0 16,6 20-12-16,-9-11-21 15,4 16 0-15,-6 3 0 16,-4 15 0-16,-6 7 0 16,3 10-1-16,-2 4 0 15,3 4 0-15,8 0-3 16,6-6 0-16,12-4-2 15,14-13 0-15,14-11-3 0,9-16-5 16,23-4-25-16,-2-25-6 16,13 0 4-16,-3-18-3 15</inkml:trace>
  <inkml:trace contextRef="#ctx0" brushRef="#br0" timeOffset="7434.7434">21977 9949 89 0,'-24'25'37'0,"-1"15"0"16,-5 0 1-16,7 17-17 15,-2-8-18-15,9 3 0 16,3-6 0-16,8-3 0 16,4-7-1-16,5-9 0 0,9-10-1 15,5-15 0-15,5-12 2 16,1-12-3-16,2-11 2 15,0-7-1-15,-4-6 1 16,-3-3-2-16,-7-2 2 16,-6 7-1-16,-7 6-1 15,-1 5 1-15,-5 10-1 16,1 9 0-16,6 14 0 15,6-10-1-15,12 11-1 16,11-2-3-16,16 10-8 16,2-14-24-16,20 7-3 15,-4-11 0-15,10 5-1 16</inkml:trace>
  <inkml:trace contextRef="#ctx0" brushRef="#br0" timeOffset="7815.7815">22362 10092 103 0,'-19'29'37'0,"18"5"2"16,2-17-1-16,22 5-31 15,4-16-2-15,17-4-1 16,3-9-1-16,10-5 0 15,0-7 0-15,1-7-1 16,-10 2-1-16,-7-1 0 16,-12-4 0-16,-14 4-1 15,-16-2 0-15,-14 9 0 0,-18 6 0 16,-8 8 0-16,-13 8 0 15,-2 10 0-15,-8 14 0 16,1 9 1-16,5 9 0 16,9 4 0-16,10 1-1 15,12 1 2-15,15-5-2 16,19-7 1-16,21-9-2 15,15-14 0-15,16-7-4 16,11-14-2-16,18-1-31 16,-9-16-4-16,7 1 3 15,-10-16-5-15</inkml:trace>
  <inkml:trace contextRef="#ctx0" brushRef="#br0" timeOffset="8179.8179">22835 10198 111 0,'-18'25'38'0,"22"0"1"16,7-16-2-16,19-1-34 16,12-11 1-16,14-10 0 15,5-8-1-15,6-4 2 16,-5-5-3-16,-5-1 0 15,-10-3 0-15,-13 2 0 16,-15 3-2-16,-15 6 0 16,-17 4 0-16,-14 8 0 15,-11 9 1-15,-11 9-1 16,-5 13 0-16,-3 6 0 15,2 13 0-15,4 4 2 0,12 5-4 16,9-3 4-16,17 0-4 16,14-5 4-16,18-8-5 15,13-10 1-15,18-7-3 16,3-20-9-16,23 3-25 15,-14-18-3-15,12 5 4 16,-12-21-6-16</inkml:trace>
  <inkml:trace contextRef="#ctx0" brushRef="#br0" timeOffset="8510.851">23519 10022 88 0,'-12'-14'38'16,"2"20"1"-16,-11 1 2 0,5 26-14 16,-6-5-21-1,1 11-2-15,-2 3-1 0,4 0 1 16,2 0-2-16,8-6 1 15,4-8-3-15,5-8 0 16,0-20 0-16,23 4 0 16,-2-19 0-16,6-9 0 15,0-9 0-15,2-3 0 16,4-5 0-16,-2-1 0 15,-2 3 0-15,0 6 0 16,-4 7 0-16,0 9 0 16,-3 11 0-16,-4 11 0 15,-3 13 0-15,-4 10 0 16,-4 11 0-16,-6 1 0 15,1 16-12-15,-17-14-21 16,12 15-10-16,-14-14 2 0,6 6-4 16,-10-12 3-16</inkml:trace>
  <inkml:trace contextRef="#ctx0" brushRef="#br0" timeOffset="9057.9057">21373 11002 93 0,'6'-22'39'0,"3"11"1"16,-13-5-1-16,4 16-32 15,-28-4-3-15,5 18-1 16,-13 8 0-16,-7 11-2 15,-6 5 1-15,3 4-1 16,2-2 1-16,8-1-3 0,11-3 2 16,15-9-2-16,15-8 2 15,14-6-1-15,8-6 0 16,7-4 0-16,0-1 0 15,-2-1 0-15,-4 1 0 16,-10 4 1-16,-10 4-1 16,-12 7 0-16,-10 3 1 15,-6 5-1-15,-4 2 0 16,1-1-1-16,2 2-2 15,4-9-2-15,17 3-12 16,0-22-20-16,25-9-2 16,1-16-2-16,19-5 0 15</inkml:trace>
  <inkml:trace contextRef="#ctx0" brushRef="#br0" timeOffset="9425.9425">21771 10698 112 0,'0'0'40'15,"-12"18"-1"-15,5 10-2 16,-8 3-33-16,1 9-1 16,-3 8-1-16,0 9-1 15,-7 3 1-15,2 6-1 16,1 0 0-16,1-2-1 15,5-5 0-15,4-6 0 16,3-11 0-16,9-12 1 16,7-14 0-16,11-13-1 15,5-12 1-15,5-9-1 0,5-7 0 16,4-7 0-16,-2 2 0 15,-3 0 0-15,-1 8-1 16,-8 8 1-16,-8 10-2 16,-16 4 0-16,14 24-1 15,-13-2-1-15,5 6-3 16,-2-5-3-16,20 12-23 15,-8-16-6-15,19 0 1 16,-2-17-1-16</inkml:trace>
  <inkml:trace contextRef="#ctx0" brushRef="#br0" timeOffset="9771.9771">22340 11103 97 0,'-35'-2'39'0,"2"16"1"15,-14 1 0-15,4 13-33 16,-1 2-2-16,8 8-1 15,8 1 0-15,12-1-2 16,15-2 0-16,16-7 0 16,13-11-1-16,13-7 0 15,12-10-1-15,3-9 1 16,3-11-1-16,-3-7 0 15,-11-7 0-15,-9-2 0 16,-16 0 0-16,-13 0-1 16,-14 4 1-16,-12 2-1 15,-7 10 1-15,-6 5-1 0,0 8 1 16,3 5-2-16,9 6 0 16,8-1-2-16,12-4-2 15,17 7-14-15,22 0-20 16,4-15 2-16,19 2-1 15,1-16-3-15</inkml:trace>
  <inkml:trace contextRef="#ctx0" brushRef="#br0" timeOffset="9958.9958">22976 10745 112 0,'-19'-12'38'16,"-1"22"3"-16,-12 7-3 16,4 22-34-16,-1 10-2 15,5 12-2-15,-1 7 0 16,7 6-2-16,7 2 0 0,3-7-3 15,13-1-3-15,-11-20-30 16,17-1 0-16,-9-23-1 16,10-9-1-16</inkml:trace>
  <inkml:trace contextRef="#ctx0" brushRef="#br0" timeOffset="10118.0117">22708 11132 112 0,'-31'-24'42'0,"10"14"-1"15,3-3-1-15,18 13-35 16,20-8-4-16,17 4-2 15,20 2-6-15,3-15-12 16,33 16-21-16,1-12-3 16,17 7 1-16,-7-5-1 0</inkml:trace>
  <inkml:trace contextRef="#ctx0" brushRef="#br0" timeOffset="10665.0664">23979 10683 96 0,'-12'-59'37'0,"4"8"2"0,-8-5-3 15,3 15-29 1,-5 6-1-16,0 12-2 0,-6 16 0 15,-3 19 0-15,-6 18-2 16,-5 21 0-16,-3 14 0 16,-1 15 0-16,0 13-2 15,4 2 0-15,5 3-1 16,7-5-1-16,12-8-2 15,7-14-3-15,16-1-8 16,-6-31-24-16,18-5 0 16,-10-17-1-16,10-8 0 15</inkml:trace>
  <inkml:trace contextRef="#ctx0" brushRef="#br0" timeOffset="11884.1883">23500 11079 86 0,'0'0'38'16,"3"-21"3"-16,16 16 1 15,6-9-25-15,13 0-10 16,6-2-3-16,6 1 2 16,2-3-3-16,-4 5 1 15,-2 6-2-15,-8 0-1 16,-9 9-1-16,-9 8 0 15,-8 4 0-15,-7 6-2 16,-5 6 1-16,-7 4 0 16,-2 4 0-16,-3 3-1 15,-3 2 1-15,0-2-1 16,1-3 1-16,0-3 1 0,5-8 0 15,1-5 0-15,8-18-1 16,0 0 2-16,0 0-1 16,10-30 0-16,3 3 0 15,1-10 0-15,3-6 1 16,1-4 0-16,5 1 0 15,0 3 0-15,-2 4 0 16,1 7 0-16,1 3 0 16,0 8 0-16,-2 9 0 15,3 7-2-15,-2 5 1 16,1 0 0-16,4 4 0 15,0 1 0-15,-1 2 0 16,-2-1-1-16,-4-1 1 16,-2 1 0-16,-5-1 0 0,-13-5 0 15,0 0 0-15,2 11 1 16,-14-4-1-16,-4 4 0 15,-4 2 0-15,-5 5-1 16,-3 6 0-16,-2 1 0 16,1 6 1-16,6 1-1 15,5 1 0-15,8-5 0 16,8-3 1-16,10-3 0 15,10-8 0-15,9-8 0 16,7-8-1-16,2-9 1 16,1-4 0-16,-4-8 0 15,-3-7 1-15,-7-5 0 16,-5 1-1-16,-7-2 1 15,-4 2 0-15,-7 4 0 0,0 4-1 16,-4 4 1-16,-1 9-1 16,5 13-1-16,0 0 1 15,0 0 0-15,0 0 0 16,0 0-1-16,13 16 1 15,1-7 1-15,2-6 0 16,5-1-1-16,0-1 1 16,3-1 0-16,-3-2 0 15,0 1 0-15,-6 1 0 16,-5 6-1-16,-10-6 1 15,9 23-2-15,-11-2 1 16,-6 3-1-16,-1 5 0 16,-6 2 0-16,1 2 1 15,3-4-1-15,-1-4 0 16,5-4 1-16,4-8 0 0,3-13 0 15,13-4 0-15,2-9 0 16,4-9 1-16,6-5-2 16,2-9 2-16,-2 1 1 15,1-1-1-15,-3 6 0 16,-4 3 0-16,-3 9 1 15,-16 18-2-15,11-9 0 16,-8 19 0-16,-8 5 0 16,0 6 0-16,1 1 0 15,0 1 0-15,3-2 0 16,2-6 0-16,-1-15-2 15,22 9 1-15,-3-14 2 0,3-9-1 16,4-6 2 0,7-7-2-16,-1-1 0 0,4-3 0 15,-2 2 0-15,-1 3 0 16,-4 5 0-16,-7 13 0 15,-5 9 0-15,-8 11 0 16,-9 12 0-16,-6 11 0 16,-7 0-9-16,3 17-5 15,-18-13-8-15,17 20-8 16,-17-16-13-16,16 8 1 15,-9-16-2-15,13 6 3 16</inkml:trace>
  <inkml:trace contextRef="#ctx0" brushRef="#br0" timeOffset="12378.2377">21190 11912 94 0,'15'-17'39'15,"4"16"1"-15,-19 1-1 16,9 30-35-16,-11 11-1 16,-5 20 0-16,-8 18-2 15,-1 13 1-15,-7 6-2 16,-1 3-2-16,5-1-1 15,-1-14-1-15,15-5-9 0,-4-35-24 16,22-9 0-16,-13-37-1 16,31 2-2-16</inkml:trace>
  <inkml:trace contextRef="#ctx0" brushRef="#br0" timeOffset="12566.2565">20936 12466 103 0,'-12'13'39'16,"12"-13"-1"-16,25 10-2 15,19-23-33-15,21-10-4 16,21-14 0-16,10-11-2 16,12-4-3-16,-5-16-10 15,9 10-20-15,-24-6-1 16,-3 10-2-16,-21 0 3 0</inkml:trace>
  <inkml:trace contextRef="#ctx0" brushRef="#br0" timeOffset="12911.291">21831 11866 96 0,'-20'26'38'0,"-6"-5"1"15,7 18-2-15,-3-3-31 16,5 15-1-16,-2 5 0 16,2 12-1-16,-5 5-1 15,1 5 1-15,2-4-3 16,1-2 1-16,6-8-2 15,4-13 1-15,5-14-1 16,7-16-1-16,10-16 1 0,8-14-1 16,4-11 2-16,6-7 0 15,2-4 0-15,-2 1 0 16,2 1-1-16,-4 7 2 15,-6 11-2-15,-5 14 1 16,-8 14-1-16,-4 8-1 16,-2 6-1-16,-3 3-1 15,3 3-2-15,0-9-4 16,15 6-10-16,-9-30-12 15,21 1-10-15,-2-20 2 16,17-6-2-16,-7-14 3 16</inkml:trace>
  <inkml:trace contextRef="#ctx0" brushRef="#br0" timeOffset="13253.3252">22199 12335 95 0,'-3'14'39'0,"3"-14"1"15,6 24-1-15,3-10-33 16,14-5-2-16,5-6 0 15,6-1 0-15,-2-6-1 16,0-2-1-16,-6-8 0 16,-2-2-1-16,-5-6-1 15,-9 0 0-15,-10-2 1 16,-7 2-1-16,-9 5 0 15,-5 8 0-15,-8 9 1 16,-6 8-1-16,-3 14 1 16,-2 11 0-16,1 5-1 0,6 8 2 15,6-1-2-15,12 0 1 16,13-6-1-16,12-7-2 15,18-5-2-15,9-15-7 16,27 9-12-16,-6-21-17 16,22 6 0-16,-2-14-3 15,14 2 1-15</inkml:trace>
  <inkml:trace contextRef="#ctx0" brushRef="#br0" timeOffset="14474.4473">23731 12027 64 0,'14'-23'35'0,"-4"-15"-1"16,14 4-5-16,-17-18-17 15,7 8-2-15,-11-8-2 16,-2 7-1-16,-13 1-1 16,-5 8 0-16,-11 11-2 15,-4 14-1-15,-11 12 0 16,-1 18 2-16,-6 22-3 15,-2 18-1-15,0 19 1 16,2 16-1-16,7 14 0 0,7 4 1 16,9-1-2-16,13-6-4 15,16-10 1-15,6-17-2 16,17-8-3-16,-4-34-13 15,13 1-17-15,-12-24-2 16,6-3 1-16,-16-15 1 16</inkml:trace>
  <inkml:trace contextRef="#ctx0" brushRef="#br0" timeOffset="14804.4803">23307 12422 89 0,'-15'0'40'15,"-3"-3"-3"-15,18 3 4 16,-3 15-30-16,19-13-7 0,13-7-2 15,12-4 0-15,8-6-1 16,12-6 0-16,5-3-1 16,3-4-1-16,-2 0 1 15,-4 1-1-15,-10 2 1 16,-6 7 0-16,-14 2-1 15,-9 7 1-15,-11 9-1 16,-13 0 0-16,0 22 0 16,-10 1 1-16,-4 9-1 15,-5 4 1-15,2 9 0 16,-3 3 0-16,9-1-2 15,-2-3-2-15,12 2-3 16,-7-20-21-16,19 3-9 16,-11-29-2-16,26 13 0 0,-8-30-1 15</inkml:trace>
  <inkml:trace contextRef="#ctx0" brushRef="#br0" timeOffset="14970.4969">23958 11988 103 0,'-13'-9'40'15,"-4"0"-1"-15,17 9-1 16,0 0-39-16,0-12-7 16,25 10-30-16,-6-7-1 15,13 5 0-15,-1-6-2 16</inkml:trace>
  <inkml:trace contextRef="#ctx0" brushRef="#br0" timeOffset="15217.5216">24329 11610 97 0,'-11'-14'40'16,"11"14"1"-16,-13 9-4 15,6 15-31-15,-4 18-1 16,-7 16-3-16,-6 13 1 15,-5 16-1-15,-8 14-1 16,0 4 0-16,3-1-2 16,2-5-5-16,17-6-4 0,-4-25-26 15,31-6-4 1,0-32 0-16,20-13-1 0</inkml:trace>
  <inkml:trace contextRef="#ctx0" brushRef="#br0" timeOffset="15742.5741">24392 12201 95 0,'-15'-8'38'0,"12"20"2"16,-8-3-2-16,7 13-33 15,-2 3-1-15,-1 7-1 16,-4 1 0-16,2 4 0 15,-1-5-1-15,-1-1 0 16,2-8-1-16,1-6 1 0,8-17-2 16,0 0 0-16,13-10 0 15,1-12-2-15,2-9 2 16,6-3-1-16,-1-8 1 15,2-1 0-15,-5 3 1 16,-4 3-1-16,-3 7 1 16,-2 6 0-16,-3 8 0 15,-6 16-1-15,0 0 0 16,0 0 0-16,13 14 0 15,-8 2 0-15,3 3 0 16,4 2 0-16,2 0 1 16,4-3-1-16,2-4 1 15,6-7 0-15,1-6 0 16,6-5 0-16,-1-10 0 0,2-3 0 15,-2-4 0-15,0-5 0 16,-5 3-1-16,-3 1 0 16,-6 4 0-16,-4 7 0 15,-4 9-1-15,-5 13-1 16,-3 12-1-16,-9 9-1 15,3 15-3-15,-15-4-8 16,12 27-11-16,-24-9-11 16,13 10-3-16,-10-14-2 15,7 2 2-15</inkml:trace>
  <inkml:trace contextRef="#ctx0" brushRef="#br0" timeOffset="16328.6327">20888 13328 80 0,'9'-17'38'15,"-9"17"-2"-15,0 0 1 16,-8 21-34-16,-1-1-2 16,3 9-1-16,2 3 0 15,2 0-3-15,12 1-4 16,-1-15-29-16,23-5 0 15,3-17 0-15,16-8 0 16</inkml:trace>
  <inkml:trace contextRef="#ctx0" brushRef="#br0" timeOffset="16495.6494">21283 13253 82 0,'-13'12'38'0,"-8"-1"-2"0,5 15-1 16,-6-1-32-16,8 10-2 15,3 3-1-15,3 1-3 16,13 15-16-16,-2-17-18 15,16 4 1-15,1-11-1 16,11 2 0-16</inkml:trace>
  <inkml:trace contextRef="#ctx0" brushRef="#br0" timeOffset="16801.68">21490 13319 74 0,'0'0'39'15,"7"26"-2"-15,-4-1 1 16,4 18-30-16,-12 9-2 15,5 16-1-15,-9 12-2 16,-4 10 0-16,-2 3-3 16,-2 1 1-16,-2-4-3 15,3-12-1-15,5-9-3 16,-1-26-7-16,20-5-25 15,-8-38 0-15,10 10-2 16,3-28 3-16</inkml:trace>
  <inkml:trace contextRef="#ctx0" brushRef="#br0" timeOffset="16977.6976">21442 13855 93 0,'-7'13'39'16,"7"-13"0"-16,3 17-3 15,15-15-34-15,15-7-2 16,17-8-3-16,11-18-5 15,21-2-29-15,-7-15-1 16,7 4 1-16,-8-12-2 16</inkml:trace>
  <inkml:trace contextRef="#ctx0" brushRef="#br0" timeOffset="17162.7161">22000 13252 102 0,'-23'62'39'0,"-8"7"-1"16,8 24-7-16,-3-1-30 15,6 4-1-15,4 1-2 16,7-5-1-16,8-3-3 16,1-23-8-16,19-1-25 15,1-27 0-15,17-9-1 16,-3-26 2-16</inkml:trace>
  <inkml:trace contextRef="#ctx0" brushRef="#br0" timeOffset="17937.7936">22206 13677 93 0,'-19'-4'38'15,"-9"4"1"-15,4 30-2 16,-3 0-34-16,6 14 1 16,6 4-2-16,6 9 1 15,3 0-1-15,9-3-1 16,7-5 0-16,8-9-1 15,6-12 1-15,5-13-2 16,3-17 2-16,1-17-1 16,2-11 1-16,-2-13-1 15,-5-8 1-15,-2-9-1 16,-4-4-1-16,-6 2 1 15,-4 5 0-15,-8 8-1 16,-1 10 0-16,-8 11 1 0,-4 12 0 16,-2 12 0-16,0 9 0 15,4 9 1-15,0 3-1 16,7 3 1-16,7-3-1 15,6-2 1-15,6-9-1 16,10-4 1-16,5-8 0 16,4-5 0-16,1-3 0 15,2-1 0-15,-5-1 0 16,-5 1 0-16,-4 6 0 15,-9 3-1-15,-7 8 1 16,-10 12-1-16,-7 9 0 16,-5 8 0-16,-8 8 1 15,2 4-1-15,-1 3-1 16,3 4 1-16,2-4-1 0,9-6 1 15,3-11-1-15,10-8 2 16,11-14-1-16,5-11 0 16,10-12 0-16,1-12 1 15,6-6 0-15,-1-9-1 16,4-2 1-16,-8 5-1 15,-3 3 1-15,-7 8-1 16,-8 12 0-16,-7 12 0 16,-12 5 0-16,8 29 0 15,-9 2 0-15,-3 6 0 16,3 6-1-16,1-2 1 15,5 0-1-15,2-10 2 16,7-7-2-16,5-11 1 16,5-13 1-16,3-11-1 15,0-11 1-15,-1-8 0 0,-3-8 0 16,-5-2-2-16,-6-4 1 15,-4-2-3-15,-6 6-4 16,-8-10-9-16,12 21-7 16,-21-15-9-16,18 24-8 15,-12-9-1-15,14 13 0 16</inkml:trace>
  <inkml:trace contextRef="#ctx0" brushRef="#br0" timeOffset="18786.8785">21554 14813 56 0,'5'-20'38'0,"-9"-5"0"16,5 14-2-16,-7-5-27 16,6 16-1-16,0 0-3 15,0 0-1-15,-14 22 0 16,11 6-1-16,0 13-1 15,0 12-1-15,-1 11 0 16,-2 14 0-16,-1 4 1 16,1 2-1-16,-1-2 1 15,-1-5-1-15,2-11 0 0,2-12-1 16,3-17 0-16,1-19 1 15,0-18 0-15,7-19-2 16,1-18 1-16,-4-13 0 16,4-15 0-16,-3-9 2 15,0-8-2-15,-1-9-1 16,2-2 2-16,1 6 0 15,1 6 0-15,3 7 0 16,4 12 0-16,4 11 0 16,7 13 0-16,7 14 0 15,5 15-1-15,4 9 0 16,0 12-1-16,1 8 1 0,-5 5-1 15,-7 10 1-15,-10 4-1 16,-14 4 0-16,-16 1 1 16,-13 1-1-16,-14-3-1 15,-8-1 0-15,-2-5 0 16,-3-9-2-16,6-5-1 15,4-11-2-15,20-2-4 16,2-24-11-16,33 8-7 16,2-23-8-16,27 4-2 15,2-14 2-15</inkml:trace>
  <inkml:trace contextRef="#ctx0" brushRef="#br0" timeOffset="19014.9013">22296 14514 82 0,'5'-11'39'16,"-10"-2"-1"-16,5 13 1 15,-13 12-35-15,2 10-2 16,-5 14 0-16,1 14-1 16,-2 15-1-16,-2 12 0 15,-2 10 0-15,0 5-1 16,2-1-1-16,4-7-1 15,9-4-2-15,1-24-6 16,25 1-20-16,-4-33-6 16,17-9-2-16,0-28 1 15</inkml:trace>
  <inkml:trace contextRef="#ctx0" brushRef="#br0" timeOffset="19899.9898">22523 15031 70 0,'-7'-27'39'16,"7"27"-1"-16,-32-23 1 15,9 25-31-15,-10 2-3 16,0 14-1-16,-4 5-1 15,2 10 0-15,2 5-2 16,5 3 1-16,5 1-1 16,10-2 0-16,7-4-1 15,10-7 0-15,7-8 1 16,9-12-1-16,9-8 0 15,3-12 0-15,5-8 0 16,-2-8 0-16,0-8 0 16,2-3 0-16,-5-5 0 15,-5-2-1-15,-4 5 2 16,-2 1-2-16,-7 9 2 0,-2 6-1 15,-5 8 0-15,-7 16 0 16,0 0 0-16,-10 23 1 16,0 2-1-16,-1 11 0 15,1 1 0-15,5 4 0 16,5-5-1-16,6-4 1 15,12-10 0-15,6-13 0 16,13-12 0-16,6-10 0 16,7-6 0-16,1-7 1 15,0 0-1-15,-5-2 1 16,-4 5-1-16,-8 7 1 15,-10 9-1-15,-7 7 0 16,-17 0 1-16,3 25-1 0,-12-1 0 16,-4 4 0-16,-1 1-1 15,-1 1 1-15,5-7 0 16,4-2-1-16,6-21 1 15,0 0 0-15,18-4 0 16,-1-15 1-16,4-7-1 16,2-6 1-16,0 0 0 15,-4-2-1-15,-3 9 1 16,-1 2 0-16,-7 9-1 15,-8 14 1-15,0 0-1 16,0 0 1-16,2 23-1 16,-4-3 0-16,2-4 0 15,1 3-1-15,7-4 1 16,6-9-1-16,11-8 0 0,6-8 0 15,9-12-1-15,8-8-1 16,9-8 0-16,-1-10 0 16,7-7 2-16,-5-5 0 15,-1-6 1-15,-4-4 0 16,-7 0 2-16,-8 3 1 15,-9 7 1-15,-8 11 0 16,-9 12-1-16,-9 19-1 16,-3 18 0-16,-14 23 0 15,-2 19-1-15,-2 14-1 16,-4 12-1-16,3 8-2 15,2 8-1-15,2-3-1 16,5 2-3-16,-5-16-8 16,19 9-5-16,-15-32-6 15,23 7-2-15,-14-33-11 0,13-6 2 16,-7-23 1-16</inkml:trace>
  <inkml:trace contextRef="#ctx0" brushRef="#br0" timeOffset="20334.0332">23551 14794 91 0,'-26'-20'41'15,"11"20"1"-15,-1-3-3 16,3 7-37-16,13-4-1 16,29 5-2-16,3-5 0 15,7-4 0-15,13-1 1 16,6-7 0-16,6-1 0 15,-1 0 1-15,-5-1 0 16,-7 2-1-16,-11 3 1 0,-13 3 0 16,-16 6 0-16,-11 0 0 15,-16 19 0-15,-11-2-1 16,-6 6 1-16,-2 2 0 15,3 2-1-15,5 1 0 16,10-4 0-16,12-7 0 16,14-3 0-16,12-7 0 15,13-4-1-15,10-3 1 16,6 0 0-16,2 2 0 15,-5 2 1-15,-9 8-1 16,-9 6 0-16,-15 12 1 16,-13 2-1-16,-11 6 0 15,-14 0-1-15,-6 2-1 0,-2 0-5 16,-5-15-9-16,18 11-7 15,-16-29-8-15,20 9-10 16,-8-16-2-16,6 5 1 16</inkml:trace>
  <inkml:trace contextRef="#ctx0" brushRef="#br0" timeOffset="21039.1037">21695 16176 59 0,'-17'-25'41'0,"7"12"-2"16,-7-13 1-16,12 5-28 16,-5 6-9-16,10 15 0 15,0 0-1-15,-14 17 1 16,4 20-1-16,-4 19-1 0,-3 12 1 15,-2 12-1-15,0 7 0 16,2-1 0-16,7-5-1 16,8-14 0-16,10-18 1 15,15-20-1-15,14-22 0 16,13-22 0-16,10-20 0 15,7-15 0-15,2-10 0 16,-3-6 2-16,-2-6-2 16,-8 2 1-16,-13 10-1 15,-10 12 1-15,-11 13-1 16,-8 17 1-16,-14 18-1 15,6 18-2-15,-8 18 2 16,-4 13-1-16,3 11 1 16,-1 1-1-16,5 2 1 15,6-8-1-15,8-12 1 0,6-14 1 16,6-20-1-16,5-22 1 15,2-19 0-15,1-14-1 16,-2-10 1-16,-3-8 1 16,-7-7-1-16,-7-2-1 15,-6 5 0-15,-5 5-2 16,-5 13-2-16,-5 5-3 15,10 23-10-15,-15-9-7 16,24 36-5-16,-14-5-12 16,27 9 1-16,-2 0 0 15</inkml:trace>
  <inkml:trace contextRef="#ctx0" brushRef="#br0" timeOffset="21723.1721">23055 16159 63 0,'-13'0'36'16,"-3"6"0"-16,-19-11-3 15,0 8-29-15,-12-3-1 16,-1 3 0-16,-9 4 0 16,0 6 1-16,-3 5-1 15,7 13 0-15,-2 4 1 16,12 13-1-16,3 3 0 15,13 4-2-15,10 1 1 16,16-4-2-16,9-9 0 16,16-7 1-16,11-15 0 15,10-14 0-15,7-18 0 16,3-16-1-16,3-10 1 15,0-10-1-15,-11-5 1 0,-4-3 0 16,-14 1 0-16,-6 5 0 16,-14 6 0-16,-5 12 0 15,-10 5 0-15,-6 11 0 16,2 10-1-16,-4 6-1 15,14-1 1-15,-14 17 0 16,15-3 0-16,12-4 0 16,6 1 0-16,5-4 1 15,6-4-1-15,2 2 0 16,1-1 1-16,-2 3-3 15,-5 7 2-15,-10 5-1 16,-7 5 1-16,-8 7-1 16,-6 5 1-16,-7 4-1 0,-7-1 0 15,1 2 1-15,0-9 0 16,2-4 0-16,2-10 0 15,7-6 0-15,7-12 1 16,7-18-1-16,3-5 0 16,6-8 1-16,0-1 0 15,1-6 0-15,0 0 0 16,-2-2 1-16,-5 7 0 15,-2 1 0-15,-2 6-1 16,-2 3 0-16,0 8-2 16,-2-2 0-16,8 7-4 15,2-2-1-15,15 10-6 16,-5-18-5-16,26 19-5 15,-12-28-4-15,25 17-3 0,-10-23-11 16,16 6 3-16</inkml:trace>
  <inkml:trace contextRef="#ctx0" brushRef="#br0" timeOffset="21941.1939">23687 15609 72 0,'-33'13'40'0,"10"19"-2"16,-3-2-1-16,9 21-34 15,3 11 0-15,7 19 0 16,-1 12-1-16,1 13-1 16,3 5 0-16,1-2-3 15,1-1-2-15,-4-22-12 0,18 4-15 16,-16-36-8-16,18-10-2 15,-2-35 0-15</inkml:trace>
  <inkml:trace contextRef="#ctx0" brushRef="#br0" timeOffset="22203.2201">23782 16097 62 0,'-29'14'41'0,"-14"1"-1"15,9 22 0-15,-5-3-22 16,9 5-15-16,7-3-1 15,10-1-1-15,12-5 0 16,11-7 1-16,9-7 0 0,11-5 0 16,7-3-1-16,6 1 0 15,5-4-1-15,1-2-2 16,6 2-4-16,-10-9-10 15,18 19-8-15,-22-27-6 16,16 15-12-16,-12-20-2 16,4 6 2-16</inkml:trace>
  <inkml:trace contextRef="#ctx0" brushRef="#br0" timeOffset="22482.248">24491 15314 80 0,'-17'6'41'16,"6"13"-2"-16,-16 0-1 16,-1 13-36-16,3 5-3 15,1-3-6-15,14 14-21 16,-8-22-11-16,21 3 1 15,-3-29-2-15</inkml:trace>
  <inkml:trace contextRef="#ctx0" brushRef="#br0" timeOffset="22641.2639">24629 15392 78 0,'-18'14'41'0,"3"17"0"16,-14-3 0-16,11 9-35 16,-2-4-3-16,5-4-5 15,13 8-14-15,-8-22-19 16,23 11-6-16,-4-9-2 15,14 11 0-15</inkml:trace>
  <inkml:trace contextRef="#ctx0" brushRef="#br0" timeOffset="22797.2795">24846 16613 86 0,'-15'14'41'15,"3"-20"-15"-15,7-14-25 16,-6-13-42-16,15 3-4 15,-3-12 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34.0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16908 16164 33 0,'14'-5'34'0,"-14"5"1"16,14-1 0-16,-26 2-31 16,11 13-1-16,-5 4 1 15,1 13 0-15,-4 9 1 16,-1 18 0-16,-4 9-1 15,0 12 1-15,0 4-1 0,4 1-1 16,0-6-1-16,6 1 0 16,3-12-1-16,3-15 0 15,2-19-1-15,5-15 1 16,-9-18-1-16,19-11 0 15,-6-17 0-15,-3-16 0 16,0-14 1-16,-6-12-1 16,1-7 0-16,-6-5 1 15,-4-5-1-15,2 0 0 16,-4 8 0-16,1 5 0 15,6 13 0-15,3 7 0 16,9 11 0-16,10 8 0 16,7 12 0-16,9 9 0 15,7 4 0-15,6 5 0 16,3 7 0-16,-2 3 0 0,-5 6 0 15,-8 7 0-15,-16 10 0 16,-9 5 0-16,-19 9 0 16,-16 2 0-16,-11 2 0 15,-12 3 0-15,-6 1 0 16,-5-2 0-16,7-4 0 15,0-7 0-15,11-7 0 16,13 0 0-16,9-6 1 16,14-2-1-16,10-2 1 15,9-3 1-15,9 4-1 16,2 1 0-16,3 5 0 15,2 1 0-15,1 4 0 16,-6 2-2-16,-4 3 0 16,0-2-2-16,2 1-4 0,-10-15-26 15,14 7-6-15,-4-23-1 16,7 0 1-16</inkml:trace>
  <inkml:trace contextRef="#ctx0" brushRef="#br0" timeOffset="368.0368">17494 16640 61 0,'-12'20'40'0,"11"7"-2"15,1-14 0-15,12 1-36 16,12-7 1-16,15-6-1 15,9-12 1-15,8-5-2 0,3-9 1 16,-1-4-1-16,-6-3 1 16,-8-1-1-16,-12-1 0 15,-17 4-1-15,-16 7 1 16,-16 4-1-16,-15 10 1 15,-10 8-2-15,-7 9 1 16,-6 13 0-16,3 7 0 16,-1 10 1-16,6 8-1 15,6 3 0-15,14 1 1 16,13-3-1-16,18-3 0 15,13-12 0-15,23-6-2 16,12-14-3-16,27 1-23 16,5-26-11-16,20 2 0 0,1-20-2 15</inkml:trace>
  <inkml:trace contextRef="#ctx0" brushRef="#br0" timeOffset="647.0647">18496 15822 71 0,'-29'-17'41'0,"6"23"-2"15,-7 3-2-15,4 26-34 16,-4 11 0-16,1 19 0 15,0 14-1-15,0 14 0 0,0 6-1 16,5 9 0-16,5-6 0 16,7-1-2-16,12-8-3 15,0-21-9-15,17-3-26 16,-5-28 0-16,15-7-2 15,-7-25 0-15</inkml:trace>
  <inkml:trace contextRef="#ctx0" brushRef="#br0" timeOffset="811.0811">18197 16502 67 0,'-18'-17'42'16,"18"17"-1"-16,0 0 2 15,37-2-32-15,-3 1-8 16,15-6-4-16,9 4-4 0,-5-18-28 15,19 15-7-15,-16-9 0 16,3 13-4-16</inkml:trace>
  <inkml:trace contextRef="#ctx0" brushRef="#br0" timeOffset="1254.1254">17124 17234 49 0,'-20'-6'39'16,"8"7"-1"-16,-2-5-1 15,14 4-32-15,0 0 1 16,0 0-1-16,14-14 0 15,15 5-2-15,13-3 1 16,14-2-2-16,12-1 1 16,14 0-1-16,6 0 0 15,9 4-1-15,2 0 0 16,-1 3-2-16,1 4 1 15,-7-1 0-15,-3 0-1 0,-4 0-1 16,-3-1 0-16,-6-3-1 16,-3-1-2-16,-16-9-7 15,5 7-26-15,-23-10-1 16,-1 6 0-16,-19-2-1 15</inkml:trace>
  <inkml:trace contextRef="#ctx0" brushRef="#br0" timeOffset="1660.166">18757 16760 77 0,'-15'8'42'0,"2"0"-5"16,-1-5-34-16,-14-7-43 15,14 4-2-15,-6-12-1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emf"/><Relationship Id="rId4" Type="http://schemas.openxmlformats.org/officeDocument/2006/relationships/customXml" Target="../ink/ink4.xml"/><Relationship Id="rId9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72051"/>
              </p:ext>
            </p:extLst>
          </p:nvPr>
        </p:nvGraphicFramePr>
        <p:xfrm>
          <a:off x="214283" y="761999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plants absorb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clever trick that Nature uses to make water move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movie to make notes on xylem, phloem and the movement of both water and food within a tree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trees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double job of stomata, what stomata are, what they do and how they handle varying conditions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stomata are, what they do (two things) and how they handle varying conditions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photosynthesis – using the movie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molymod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incorporate Y12 Chemistry into Y9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chloroplast are and what chlorophyll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chloroplasts and chlorophyll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some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photosynthesis, leaves, osmosis &amp;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800" y="293400"/>
              <a:ext cx="8954640" cy="544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120" y="277560"/>
                <a:ext cx="8971200" cy="54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366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438150"/>
            <a:ext cx="8572500" cy="5981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49120" y="2667000"/>
            <a:ext cx="753768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1066800" y="6248400"/>
            <a:ext cx="753768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149120" y="2730600"/>
              <a:ext cx="7377120" cy="38988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5800" y="2720160"/>
                <a:ext cx="7399800" cy="392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65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6626"/>
            <a:ext cx="7374125" cy="685137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92850" y="230040"/>
              <a:ext cx="3167640" cy="4113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78450" y="214920"/>
                <a:ext cx="3188160" cy="414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24760" y="441000"/>
              <a:ext cx="7221240" cy="5250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9280" y="426960"/>
                <a:ext cx="7246080" cy="527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7480440" y="2826360"/>
              <a:ext cx="1513440" cy="3200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65320" y="2813040"/>
                <a:ext cx="1545120" cy="322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105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" y="0"/>
            <a:ext cx="7533861" cy="5855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0" y="6059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http://cronodon.com/BioTech/Plant_Transport.html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057360" y="5689800"/>
              <a:ext cx="695520" cy="514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4400" y="5681160"/>
                <a:ext cx="715320" cy="5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703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98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8653</TotalTime>
  <Words>311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372</cp:revision>
  <dcterms:created xsi:type="dcterms:W3CDTF">2006-08-16T00:00:00Z</dcterms:created>
  <dcterms:modified xsi:type="dcterms:W3CDTF">2014-11-13T23:20:13Z</dcterms:modified>
</cp:coreProperties>
</file>